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5.webp" ContentType="image/webp"/>
  <Override PartName="/ppt/media/image18.webp" ContentType="image/webp"/>
  <Override PartName="/ppt/media/image26.webp" ContentType="image/webp"/>
  <Override PartName="/ppt/media/image27.webp" ContentType="image/webp"/>
  <Override PartName="/ppt/media/image28.webp" ContentType="image/webp"/>
  <Override PartName="/ppt/media/image43.webp" ContentType="image/webp"/>
  <Override PartName="/ppt/media/image8.webp" ContentType="image/webp"/>
  <Override PartName="/ppt/media/image9.webp" ContentType="image/webp"/>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304" r:id="rId3"/>
    <p:sldId id="264" r:id="rId4"/>
    <p:sldId id="276" r:id="rId5"/>
    <p:sldId id="281" r:id="rId7"/>
    <p:sldId id="263" r:id="rId8"/>
    <p:sldId id="295" r:id="rId9"/>
    <p:sldId id="278" r:id="rId10"/>
    <p:sldId id="292" r:id="rId11"/>
    <p:sldId id="289" r:id="rId12"/>
    <p:sldId id="293" r:id="rId13"/>
    <p:sldId id="279" r:id="rId14"/>
    <p:sldId id="290" r:id="rId15"/>
    <p:sldId id="286" r:id="rId16"/>
    <p:sldId id="267" r:id="rId17"/>
    <p:sldId id="268" r:id="rId18"/>
    <p:sldId id="299" r:id="rId19"/>
    <p:sldId id="302" r:id="rId20"/>
    <p:sldId id="294" r:id="rId21"/>
    <p:sldId id="298" r:id="rId22"/>
    <p:sldId id="303" r:id="rId23"/>
    <p:sldId id="266" r:id="rId24"/>
    <p:sldId id="287" r:id="rId25"/>
    <p:sldId id="265" r:id="rId26"/>
    <p:sldId id="282" r:id="rId27"/>
    <p:sldId id="283" r:id="rId28"/>
    <p:sldId id="285" r:id="rId29"/>
    <p:sldId id="284" r:id="rId30"/>
    <p:sldId id="277" r:id="rId31"/>
  </p:sldIdLst>
  <p:sldSz cx="12192000" cy="6858000"/>
  <p:notesSz cx="6858000" cy="9144000"/>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BBBB"/>
    <a:srgbClr val="FBE35D"/>
    <a:srgbClr val="FBE35C"/>
    <a:srgbClr val="FB3E3E"/>
    <a:srgbClr val="CA29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04" d="100"/>
          <a:sy n="104" d="100"/>
        </p:scale>
        <p:origin x="144" y="5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6" Type="http://schemas.openxmlformats.org/officeDocument/2006/relationships/tags" Target="tags/tag323.xml"/><Relationship Id="rId35" Type="http://schemas.openxmlformats.org/officeDocument/2006/relationships/commentAuthors" Target="commentAuthors.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384" name="幻灯片编号"/>
          <p:cNvSpPr txBox="1">
            <a:spLocks noGrp="1"/>
          </p:cNvSpPr>
          <p:nvPr>
            <p:ph type="sldNum" sz="quarter" idx="2"/>
          </p:nvPr>
        </p:nvSpPr>
        <p:spPr>
          <a:xfrm>
            <a:off x="8190276" y="6301654"/>
            <a:ext cx="496529" cy="477745"/>
          </a:xfrm>
          <a:prstGeom prst="rect">
            <a:avLst/>
          </a:prstGeom>
        </p:spPr>
        <p:txBody>
          <a:bodyPr lIns="121917" tIns="121917" rIns="121917" bIns="121917" anchor="ctr"/>
          <a:lstStyle>
            <a:lvl1pPr algn="r">
              <a:defRPr sz="1200">
                <a:solidFill>
                  <a:srgbClr val="888888"/>
                </a:solidFill>
                <a:latin typeface="Calibri" panose="020F0502020204030204"/>
                <a:ea typeface="Calibri" panose="020F0502020204030204"/>
                <a:cs typeface="Calibri" panose="020F0502020204030204"/>
                <a:sym typeface="Calibri" panose="020F0502020204030204"/>
              </a:defRPr>
            </a:lvl1pPr>
          </a:lstStyle>
          <a:p>
            <a:fld id="{86CB4B4D-7CA3-9044-876B-883B54F8677D}" type="slidenum">
              <a:rPr/>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image" Target="../media/image10.jpeg"/><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1" Type="http://schemas.openxmlformats.org/officeDocument/2006/relationships/notesSlide" Target="../notesSlides/notesSlide6.xml"/><Relationship Id="rId20" Type="http://schemas.openxmlformats.org/officeDocument/2006/relationships/slideLayout" Target="../slideLayouts/slideLayout1.xml"/><Relationship Id="rId2" Type="http://schemas.openxmlformats.org/officeDocument/2006/relationships/image" Target="../media/image6.jpeg"/><Relationship Id="rId19" Type="http://schemas.openxmlformats.org/officeDocument/2006/relationships/tags" Target="../tags/tag124.xml"/><Relationship Id="rId18" Type="http://schemas.openxmlformats.org/officeDocument/2006/relationships/tags" Target="../tags/tag123.xml"/><Relationship Id="rId17" Type="http://schemas.openxmlformats.org/officeDocument/2006/relationships/image" Target="../media/image29.jpeg"/><Relationship Id="rId16" Type="http://schemas.openxmlformats.org/officeDocument/2006/relationships/tags" Target="../tags/tag122.xml"/><Relationship Id="rId15" Type="http://schemas.openxmlformats.org/officeDocument/2006/relationships/tags" Target="../tags/tag121.xml"/><Relationship Id="rId14" Type="http://schemas.openxmlformats.org/officeDocument/2006/relationships/image" Target="../media/image28.webp"/><Relationship Id="rId13" Type="http://schemas.openxmlformats.org/officeDocument/2006/relationships/tags" Target="../tags/tag120.xml"/><Relationship Id="rId12" Type="http://schemas.openxmlformats.org/officeDocument/2006/relationships/image" Target="../media/image27.webp"/><Relationship Id="rId11" Type="http://schemas.openxmlformats.org/officeDocument/2006/relationships/tags" Target="../tags/tag119.xml"/><Relationship Id="rId10" Type="http://schemas.openxmlformats.org/officeDocument/2006/relationships/image" Target="../media/image26.webp"/><Relationship Id="rId1" Type="http://schemas.openxmlformats.org/officeDocument/2006/relationships/tags" Target="../tags/tag112.xml"/></Relationships>
</file>

<file path=ppt/slides/_rels/slide11.xml.rels><?xml version="1.0" encoding="UTF-8" standalone="yes"?>
<Relationships xmlns="http://schemas.openxmlformats.org/package/2006/relationships"><Relationship Id="rId9" Type="http://schemas.openxmlformats.org/officeDocument/2006/relationships/image" Target="../media/image8.webp"/><Relationship Id="rId8" Type="http://schemas.openxmlformats.org/officeDocument/2006/relationships/tags" Target="../tags/tag129.xml"/><Relationship Id="rId7" Type="http://schemas.openxmlformats.org/officeDocument/2006/relationships/tags" Target="../tags/tag128.xml"/><Relationship Id="rId6" Type="http://schemas.openxmlformats.org/officeDocument/2006/relationships/tags" Target="../tags/tag127.xml"/><Relationship Id="rId5" Type="http://schemas.openxmlformats.org/officeDocument/2006/relationships/image" Target="../media/image3.png"/><Relationship Id="rId4" Type="http://schemas.openxmlformats.org/officeDocument/2006/relationships/tags" Target="../tags/tag126.xml"/><Relationship Id="rId3" Type="http://schemas.openxmlformats.org/officeDocument/2006/relationships/image" Target="../media/image7.png"/><Relationship Id="rId21" Type="http://schemas.openxmlformats.org/officeDocument/2006/relationships/notesSlide" Target="../notesSlides/notesSlide7.xml"/><Relationship Id="rId20" Type="http://schemas.openxmlformats.org/officeDocument/2006/relationships/slideLayout" Target="../slideLayouts/slideLayout1.xml"/><Relationship Id="rId2" Type="http://schemas.openxmlformats.org/officeDocument/2006/relationships/tags" Target="../tags/tag125.xml"/><Relationship Id="rId19" Type="http://schemas.openxmlformats.org/officeDocument/2006/relationships/tags" Target="../tags/tag136.xml"/><Relationship Id="rId18" Type="http://schemas.openxmlformats.org/officeDocument/2006/relationships/tags" Target="../tags/tag135.xml"/><Relationship Id="rId17" Type="http://schemas.openxmlformats.org/officeDocument/2006/relationships/tags" Target="../tags/tag134.xml"/><Relationship Id="rId16" Type="http://schemas.openxmlformats.org/officeDocument/2006/relationships/tags" Target="../tags/tag133.xml"/><Relationship Id="rId15" Type="http://schemas.openxmlformats.org/officeDocument/2006/relationships/image" Target="../media/image11.png"/><Relationship Id="rId14" Type="http://schemas.openxmlformats.org/officeDocument/2006/relationships/tags" Target="../tags/tag132.xml"/><Relationship Id="rId13" Type="http://schemas.openxmlformats.org/officeDocument/2006/relationships/image" Target="../media/image10.jpeg"/><Relationship Id="rId12" Type="http://schemas.openxmlformats.org/officeDocument/2006/relationships/tags" Target="../tags/tag131.xml"/><Relationship Id="rId11" Type="http://schemas.openxmlformats.org/officeDocument/2006/relationships/image" Target="../media/image9.webp"/><Relationship Id="rId10" Type="http://schemas.openxmlformats.org/officeDocument/2006/relationships/tags" Target="../tags/tag130.xml"/><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9" Type="http://schemas.openxmlformats.org/officeDocument/2006/relationships/image" Target="../media/image30.jpeg"/><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image" Target="../media/image10.jpeg"/><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1" Type="http://schemas.openxmlformats.org/officeDocument/2006/relationships/notesSlide" Target="../notesSlides/notesSlide8.xml"/><Relationship Id="rId20" Type="http://schemas.openxmlformats.org/officeDocument/2006/relationships/slideLayout" Target="../slideLayouts/slideLayout1.xml"/><Relationship Id="rId2" Type="http://schemas.openxmlformats.org/officeDocument/2006/relationships/image" Target="../media/image6.jpeg"/><Relationship Id="rId19" Type="http://schemas.openxmlformats.org/officeDocument/2006/relationships/tags" Target="../tags/tag149.xml"/><Relationship Id="rId18" Type="http://schemas.openxmlformats.org/officeDocument/2006/relationships/tags" Target="../tags/tag148.xml"/><Relationship Id="rId17" Type="http://schemas.openxmlformats.org/officeDocument/2006/relationships/image" Target="../media/image8.webp"/><Relationship Id="rId16" Type="http://schemas.openxmlformats.org/officeDocument/2006/relationships/tags" Target="../tags/tag147.xml"/><Relationship Id="rId15" Type="http://schemas.openxmlformats.org/officeDocument/2006/relationships/tags" Target="../tags/tag146.xml"/><Relationship Id="rId14" Type="http://schemas.openxmlformats.org/officeDocument/2006/relationships/tags" Target="../tags/tag145.xml"/><Relationship Id="rId13" Type="http://schemas.openxmlformats.org/officeDocument/2006/relationships/image" Target="../media/image32.jpeg"/><Relationship Id="rId12" Type="http://schemas.openxmlformats.org/officeDocument/2006/relationships/tags" Target="../tags/tag144.xml"/><Relationship Id="rId11" Type="http://schemas.openxmlformats.org/officeDocument/2006/relationships/image" Target="../media/image31.jpeg"/><Relationship Id="rId10" Type="http://schemas.openxmlformats.org/officeDocument/2006/relationships/tags" Target="../tags/tag143.xml"/><Relationship Id="rId1" Type="http://schemas.openxmlformats.org/officeDocument/2006/relationships/tags" Target="../tags/tag137.xml"/></Relationships>
</file>

<file path=ppt/slides/_rels/slide13.xml.rels><?xml version="1.0" encoding="UTF-8" standalone="yes"?>
<Relationships xmlns="http://schemas.openxmlformats.org/package/2006/relationships"><Relationship Id="rId9" Type="http://schemas.openxmlformats.org/officeDocument/2006/relationships/image" Target="../media/image33.jpeg"/><Relationship Id="rId8" Type="http://schemas.openxmlformats.org/officeDocument/2006/relationships/tags" Target="../tags/tag155.xml"/><Relationship Id="rId7" Type="http://schemas.openxmlformats.org/officeDocument/2006/relationships/tags" Target="../tags/tag154.xml"/><Relationship Id="rId6" Type="http://schemas.openxmlformats.org/officeDocument/2006/relationships/image" Target="../media/image10.jpeg"/><Relationship Id="rId5" Type="http://schemas.openxmlformats.org/officeDocument/2006/relationships/tags" Target="../tags/tag153.xml"/><Relationship Id="rId4" Type="http://schemas.openxmlformats.org/officeDocument/2006/relationships/tags" Target="../tags/tag152.xml"/><Relationship Id="rId3" Type="http://schemas.openxmlformats.org/officeDocument/2006/relationships/tags" Target="../tags/tag151.xml"/><Relationship Id="rId2" Type="http://schemas.openxmlformats.org/officeDocument/2006/relationships/image" Target="../media/image6.jpeg"/><Relationship Id="rId19" Type="http://schemas.openxmlformats.org/officeDocument/2006/relationships/notesSlide" Target="../notesSlides/notesSlide9.xml"/><Relationship Id="rId18" Type="http://schemas.openxmlformats.org/officeDocument/2006/relationships/slideLayout" Target="../slideLayouts/slideLayout1.xml"/><Relationship Id="rId17" Type="http://schemas.openxmlformats.org/officeDocument/2006/relationships/image" Target="../media/image8.webp"/><Relationship Id="rId16" Type="http://schemas.openxmlformats.org/officeDocument/2006/relationships/tags" Target="../tags/tag160.xml"/><Relationship Id="rId15" Type="http://schemas.openxmlformats.org/officeDocument/2006/relationships/tags" Target="../tags/tag159.xml"/><Relationship Id="rId14" Type="http://schemas.openxmlformats.org/officeDocument/2006/relationships/tags" Target="../tags/tag158.xml"/><Relationship Id="rId13" Type="http://schemas.openxmlformats.org/officeDocument/2006/relationships/image" Target="../media/image35.jpeg"/><Relationship Id="rId12" Type="http://schemas.openxmlformats.org/officeDocument/2006/relationships/tags" Target="../tags/tag157.xml"/><Relationship Id="rId11" Type="http://schemas.openxmlformats.org/officeDocument/2006/relationships/image" Target="../media/image34.jpeg"/><Relationship Id="rId10" Type="http://schemas.openxmlformats.org/officeDocument/2006/relationships/tags" Target="../tags/tag156.xml"/><Relationship Id="rId1" Type="http://schemas.openxmlformats.org/officeDocument/2006/relationships/tags" Target="../tags/tag150.xml"/></Relationships>
</file>

<file path=ppt/slides/_rels/slide14.xml.rels><?xml version="1.0" encoding="UTF-8" standalone="yes"?>
<Relationships xmlns="http://schemas.openxmlformats.org/package/2006/relationships"><Relationship Id="rId9" Type="http://schemas.openxmlformats.org/officeDocument/2006/relationships/image" Target="../media/image36.jpeg"/><Relationship Id="rId8" Type="http://schemas.openxmlformats.org/officeDocument/2006/relationships/tags" Target="../tags/tag166.xml"/><Relationship Id="rId7" Type="http://schemas.openxmlformats.org/officeDocument/2006/relationships/tags" Target="../tags/tag165.xml"/><Relationship Id="rId6" Type="http://schemas.openxmlformats.org/officeDocument/2006/relationships/image" Target="../media/image10.jpeg"/><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1" Type="http://schemas.openxmlformats.org/officeDocument/2006/relationships/notesSlide" Target="../notesSlides/notesSlide10.xml"/><Relationship Id="rId20" Type="http://schemas.openxmlformats.org/officeDocument/2006/relationships/slideLayout" Target="../slideLayouts/slideLayout1.xml"/><Relationship Id="rId2" Type="http://schemas.openxmlformats.org/officeDocument/2006/relationships/image" Target="../media/image6.jpeg"/><Relationship Id="rId19" Type="http://schemas.openxmlformats.org/officeDocument/2006/relationships/tags" Target="../tags/tag173.xml"/><Relationship Id="rId18" Type="http://schemas.openxmlformats.org/officeDocument/2006/relationships/tags" Target="../tags/tag172.xml"/><Relationship Id="rId17" Type="http://schemas.openxmlformats.org/officeDocument/2006/relationships/image" Target="../media/image8.webp"/><Relationship Id="rId16" Type="http://schemas.openxmlformats.org/officeDocument/2006/relationships/tags" Target="../tags/tag171.xml"/><Relationship Id="rId15" Type="http://schemas.openxmlformats.org/officeDocument/2006/relationships/tags" Target="../tags/tag170.xml"/><Relationship Id="rId14" Type="http://schemas.openxmlformats.org/officeDocument/2006/relationships/tags" Target="../tags/tag169.xml"/><Relationship Id="rId13" Type="http://schemas.openxmlformats.org/officeDocument/2006/relationships/image" Target="../media/image38.jpeg"/><Relationship Id="rId12" Type="http://schemas.openxmlformats.org/officeDocument/2006/relationships/tags" Target="../tags/tag168.xml"/><Relationship Id="rId11" Type="http://schemas.openxmlformats.org/officeDocument/2006/relationships/image" Target="../media/image37.jpeg"/><Relationship Id="rId10" Type="http://schemas.openxmlformats.org/officeDocument/2006/relationships/tags" Target="../tags/tag167.xml"/><Relationship Id="rId1" Type="http://schemas.openxmlformats.org/officeDocument/2006/relationships/tags" Target="../tags/tag161.xml"/></Relationships>
</file>

<file path=ppt/slides/_rels/slide15.xml.rels><?xml version="1.0" encoding="UTF-8" standalone="yes"?>
<Relationships xmlns="http://schemas.openxmlformats.org/package/2006/relationships"><Relationship Id="rId9" Type="http://schemas.openxmlformats.org/officeDocument/2006/relationships/image" Target="../media/image39.jpeg"/><Relationship Id="rId8" Type="http://schemas.openxmlformats.org/officeDocument/2006/relationships/tags" Target="../tags/tag179.xml"/><Relationship Id="rId7" Type="http://schemas.openxmlformats.org/officeDocument/2006/relationships/tags" Target="../tags/tag178.xml"/><Relationship Id="rId6" Type="http://schemas.openxmlformats.org/officeDocument/2006/relationships/image" Target="../media/image10.jpeg"/><Relationship Id="rId5" Type="http://schemas.openxmlformats.org/officeDocument/2006/relationships/tags" Target="../tags/tag177.xml"/><Relationship Id="rId4" Type="http://schemas.openxmlformats.org/officeDocument/2006/relationships/tags" Target="../tags/tag176.xml"/><Relationship Id="rId3" Type="http://schemas.openxmlformats.org/officeDocument/2006/relationships/tags" Target="../tags/tag175.xml"/><Relationship Id="rId2" Type="http://schemas.openxmlformats.org/officeDocument/2006/relationships/image" Target="../media/image6.jpeg"/><Relationship Id="rId17" Type="http://schemas.openxmlformats.org/officeDocument/2006/relationships/notesSlide" Target="../notesSlides/notesSlide11.xml"/><Relationship Id="rId16" Type="http://schemas.openxmlformats.org/officeDocument/2006/relationships/slideLayout" Target="../slideLayouts/slideLayout1.xml"/><Relationship Id="rId15" Type="http://schemas.openxmlformats.org/officeDocument/2006/relationships/tags" Target="../tags/tag184.xml"/><Relationship Id="rId14" Type="http://schemas.openxmlformats.org/officeDocument/2006/relationships/tags" Target="../tags/tag183.xml"/><Relationship Id="rId13" Type="http://schemas.openxmlformats.org/officeDocument/2006/relationships/image" Target="../media/image8.webp"/><Relationship Id="rId12" Type="http://schemas.openxmlformats.org/officeDocument/2006/relationships/tags" Target="../tags/tag182.xml"/><Relationship Id="rId11" Type="http://schemas.openxmlformats.org/officeDocument/2006/relationships/tags" Target="../tags/tag181.xml"/><Relationship Id="rId10" Type="http://schemas.openxmlformats.org/officeDocument/2006/relationships/tags" Target="../tags/tag180.xml"/><Relationship Id="rId1" Type="http://schemas.openxmlformats.org/officeDocument/2006/relationships/tags" Target="../tags/tag174.xml"/></Relationships>
</file>

<file path=ppt/slides/_rels/slide16.xml.rels><?xml version="1.0" encoding="UTF-8" standalone="yes"?>
<Relationships xmlns="http://schemas.openxmlformats.org/package/2006/relationships"><Relationship Id="rId9" Type="http://schemas.openxmlformats.org/officeDocument/2006/relationships/tags" Target="../tags/tag191.xml"/><Relationship Id="rId8" Type="http://schemas.openxmlformats.org/officeDocument/2006/relationships/tags" Target="../tags/tag190.xml"/><Relationship Id="rId7" Type="http://schemas.openxmlformats.org/officeDocument/2006/relationships/tags" Target="../tags/tag189.xml"/><Relationship Id="rId6" Type="http://schemas.openxmlformats.org/officeDocument/2006/relationships/image" Target="../media/image10.jpeg"/><Relationship Id="rId5" Type="http://schemas.openxmlformats.org/officeDocument/2006/relationships/tags" Target="../tags/tag188.xml"/><Relationship Id="rId4" Type="http://schemas.openxmlformats.org/officeDocument/2006/relationships/tags" Target="../tags/tag187.xml"/><Relationship Id="rId3" Type="http://schemas.openxmlformats.org/officeDocument/2006/relationships/tags" Target="../tags/tag186.xml"/><Relationship Id="rId2" Type="http://schemas.openxmlformats.org/officeDocument/2006/relationships/image" Target="../media/image6.jpeg"/><Relationship Id="rId18" Type="http://schemas.openxmlformats.org/officeDocument/2006/relationships/notesSlide" Target="../notesSlides/notesSlide12.xml"/><Relationship Id="rId17" Type="http://schemas.openxmlformats.org/officeDocument/2006/relationships/slideLayout" Target="../slideLayouts/slideLayout1.xml"/><Relationship Id="rId16" Type="http://schemas.openxmlformats.org/officeDocument/2006/relationships/tags" Target="../tags/tag196.xml"/><Relationship Id="rId15" Type="http://schemas.openxmlformats.org/officeDocument/2006/relationships/image" Target="../media/image8.webp"/><Relationship Id="rId14" Type="http://schemas.openxmlformats.org/officeDocument/2006/relationships/tags" Target="../tags/tag195.xml"/><Relationship Id="rId13" Type="http://schemas.openxmlformats.org/officeDocument/2006/relationships/tags" Target="../tags/tag194.xml"/><Relationship Id="rId12" Type="http://schemas.openxmlformats.org/officeDocument/2006/relationships/image" Target="../media/image40.jpeg"/><Relationship Id="rId11" Type="http://schemas.openxmlformats.org/officeDocument/2006/relationships/tags" Target="../tags/tag193.xml"/><Relationship Id="rId10" Type="http://schemas.openxmlformats.org/officeDocument/2006/relationships/tags" Target="../tags/tag192.xml"/><Relationship Id="rId1" Type="http://schemas.openxmlformats.org/officeDocument/2006/relationships/tags" Target="../tags/tag185.xml"/></Relationships>
</file>

<file path=ppt/slides/_rels/slide17.xml.rels><?xml version="1.0" encoding="UTF-8" standalone="yes"?>
<Relationships xmlns="http://schemas.openxmlformats.org/package/2006/relationships"><Relationship Id="rId9" Type="http://schemas.openxmlformats.org/officeDocument/2006/relationships/tags" Target="../tags/tag203.xml"/><Relationship Id="rId8" Type="http://schemas.openxmlformats.org/officeDocument/2006/relationships/tags" Target="../tags/tag202.xml"/><Relationship Id="rId7" Type="http://schemas.openxmlformats.org/officeDocument/2006/relationships/tags" Target="../tags/tag201.xml"/><Relationship Id="rId6" Type="http://schemas.openxmlformats.org/officeDocument/2006/relationships/image" Target="../media/image10.jpeg"/><Relationship Id="rId5" Type="http://schemas.openxmlformats.org/officeDocument/2006/relationships/tags" Target="../tags/tag200.xml"/><Relationship Id="rId4" Type="http://schemas.openxmlformats.org/officeDocument/2006/relationships/tags" Target="../tags/tag199.xml"/><Relationship Id="rId3" Type="http://schemas.openxmlformats.org/officeDocument/2006/relationships/tags" Target="../tags/tag198.xml"/><Relationship Id="rId22" Type="http://schemas.openxmlformats.org/officeDocument/2006/relationships/notesSlide" Target="../notesSlides/notesSlide13.xml"/><Relationship Id="rId21" Type="http://schemas.openxmlformats.org/officeDocument/2006/relationships/slideLayout" Target="../slideLayouts/slideLayout1.xml"/><Relationship Id="rId20" Type="http://schemas.openxmlformats.org/officeDocument/2006/relationships/tags" Target="../tags/tag212.xml"/><Relationship Id="rId2" Type="http://schemas.openxmlformats.org/officeDocument/2006/relationships/image" Target="../media/image6.jpeg"/><Relationship Id="rId19" Type="http://schemas.openxmlformats.org/officeDocument/2006/relationships/tags" Target="../tags/tag211.xml"/><Relationship Id="rId18" Type="http://schemas.openxmlformats.org/officeDocument/2006/relationships/image" Target="../media/image8.webp"/><Relationship Id="rId17" Type="http://schemas.openxmlformats.org/officeDocument/2006/relationships/tags" Target="../tags/tag210.xml"/><Relationship Id="rId16" Type="http://schemas.openxmlformats.org/officeDocument/2006/relationships/tags" Target="../tags/tag209.xml"/><Relationship Id="rId15" Type="http://schemas.openxmlformats.org/officeDocument/2006/relationships/tags" Target="../tags/tag208.xml"/><Relationship Id="rId14" Type="http://schemas.openxmlformats.org/officeDocument/2006/relationships/tags" Target="../tags/tag207.xml"/><Relationship Id="rId13" Type="http://schemas.openxmlformats.org/officeDocument/2006/relationships/tags" Target="../tags/tag206.xml"/><Relationship Id="rId12" Type="http://schemas.openxmlformats.org/officeDocument/2006/relationships/tags" Target="../tags/tag205.xml"/><Relationship Id="rId11" Type="http://schemas.openxmlformats.org/officeDocument/2006/relationships/tags" Target="../tags/tag204.xml"/><Relationship Id="rId10" Type="http://schemas.openxmlformats.org/officeDocument/2006/relationships/image" Target="../media/image41.jpeg"/><Relationship Id="rId1" Type="http://schemas.openxmlformats.org/officeDocument/2006/relationships/tags" Target="../tags/tag197.xml"/></Relationships>
</file>

<file path=ppt/slides/_rels/slide18.xml.rels><?xml version="1.0" encoding="UTF-8" standalone="yes"?>
<Relationships xmlns="http://schemas.openxmlformats.org/package/2006/relationships"><Relationship Id="rId9" Type="http://schemas.openxmlformats.org/officeDocument/2006/relationships/image" Target="../media/image42.jpeg"/><Relationship Id="rId8" Type="http://schemas.openxmlformats.org/officeDocument/2006/relationships/tags" Target="../tags/tag218.xml"/><Relationship Id="rId7" Type="http://schemas.openxmlformats.org/officeDocument/2006/relationships/tags" Target="../tags/tag217.xml"/><Relationship Id="rId6" Type="http://schemas.openxmlformats.org/officeDocument/2006/relationships/image" Target="../media/image10.jpeg"/><Relationship Id="rId5" Type="http://schemas.openxmlformats.org/officeDocument/2006/relationships/tags" Target="../tags/tag216.xml"/><Relationship Id="rId4" Type="http://schemas.openxmlformats.org/officeDocument/2006/relationships/tags" Target="../tags/tag215.xml"/><Relationship Id="rId3" Type="http://schemas.openxmlformats.org/officeDocument/2006/relationships/tags" Target="../tags/tag214.xml"/><Relationship Id="rId2" Type="http://schemas.openxmlformats.org/officeDocument/2006/relationships/image" Target="../media/image6.jpeg"/><Relationship Id="rId19" Type="http://schemas.openxmlformats.org/officeDocument/2006/relationships/notesSlide" Target="../notesSlides/notesSlide14.xml"/><Relationship Id="rId18" Type="http://schemas.openxmlformats.org/officeDocument/2006/relationships/slideLayout" Target="../slideLayouts/slideLayout1.xml"/><Relationship Id="rId17" Type="http://schemas.openxmlformats.org/officeDocument/2006/relationships/tags" Target="../tags/tag224.xml"/><Relationship Id="rId16" Type="http://schemas.openxmlformats.org/officeDocument/2006/relationships/tags" Target="../tags/tag223.xml"/><Relationship Id="rId15" Type="http://schemas.openxmlformats.org/officeDocument/2006/relationships/image" Target="../media/image8.webp"/><Relationship Id="rId14" Type="http://schemas.openxmlformats.org/officeDocument/2006/relationships/tags" Target="../tags/tag222.xml"/><Relationship Id="rId13" Type="http://schemas.openxmlformats.org/officeDocument/2006/relationships/tags" Target="../tags/tag221.xml"/><Relationship Id="rId12" Type="http://schemas.openxmlformats.org/officeDocument/2006/relationships/tags" Target="../tags/tag220.xml"/><Relationship Id="rId11" Type="http://schemas.openxmlformats.org/officeDocument/2006/relationships/image" Target="../media/image43.webp"/><Relationship Id="rId10" Type="http://schemas.openxmlformats.org/officeDocument/2006/relationships/tags" Target="../tags/tag219.xml"/><Relationship Id="rId1" Type="http://schemas.openxmlformats.org/officeDocument/2006/relationships/tags" Target="../tags/tag213.xml"/></Relationships>
</file>

<file path=ppt/slides/_rels/slide19.xml.rels><?xml version="1.0" encoding="UTF-8" standalone="yes"?>
<Relationships xmlns="http://schemas.openxmlformats.org/package/2006/relationships"><Relationship Id="rId9" Type="http://schemas.openxmlformats.org/officeDocument/2006/relationships/image" Target="../media/image44.jpeg"/><Relationship Id="rId8" Type="http://schemas.openxmlformats.org/officeDocument/2006/relationships/tags" Target="../tags/tag230.xml"/><Relationship Id="rId7" Type="http://schemas.openxmlformats.org/officeDocument/2006/relationships/tags" Target="../tags/tag229.xml"/><Relationship Id="rId6" Type="http://schemas.openxmlformats.org/officeDocument/2006/relationships/image" Target="../media/image10.jpeg"/><Relationship Id="rId5" Type="http://schemas.openxmlformats.org/officeDocument/2006/relationships/tags" Target="../tags/tag228.xml"/><Relationship Id="rId4" Type="http://schemas.openxmlformats.org/officeDocument/2006/relationships/tags" Target="../tags/tag227.xml"/><Relationship Id="rId3" Type="http://schemas.openxmlformats.org/officeDocument/2006/relationships/tags" Target="../tags/tag226.xml"/><Relationship Id="rId2" Type="http://schemas.openxmlformats.org/officeDocument/2006/relationships/image" Target="../media/image6.jpeg"/><Relationship Id="rId19" Type="http://schemas.openxmlformats.org/officeDocument/2006/relationships/notesSlide" Target="../notesSlides/notesSlide15.xml"/><Relationship Id="rId18" Type="http://schemas.openxmlformats.org/officeDocument/2006/relationships/slideLayout" Target="../slideLayouts/slideLayout1.xml"/><Relationship Id="rId17" Type="http://schemas.openxmlformats.org/officeDocument/2006/relationships/tags" Target="../tags/tag236.xml"/><Relationship Id="rId16" Type="http://schemas.openxmlformats.org/officeDocument/2006/relationships/tags" Target="../tags/tag235.xml"/><Relationship Id="rId15" Type="http://schemas.openxmlformats.org/officeDocument/2006/relationships/image" Target="../media/image8.webp"/><Relationship Id="rId14" Type="http://schemas.openxmlformats.org/officeDocument/2006/relationships/tags" Target="../tags/tag234.xml"/><Relationship Id="rId13" Type="http://schemas.openxmlformats.org/officeDocument/2006/relationships/tags" Target="../tags/tag233.xml"/><Relationship Id="rId12" Type="http://schemas.openxmlformats.org/officeDocument/2006/relationships/tags" Target="../tags/tag232.xml"/><Relationship Id="rId11" Type="http://schemas.openxmlformats.org/officeDocument/2006/relationships/image" Target="../media/image45.jpeg"/><Relationship Id="rId10" Type="http://schemas.openxmlformats.org/officeDocument/2006/relationships/tags" Target="../tags/tag231.xml"/><Relationship Id="rId1" Type="http://schemas.openxmlformats.org/officeDocument/2006/relationships/tags" Target="../tags/tag225.xml"/></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7.png"/><Relationship Id="rId27" Type="http://schemas.openxmlformats.org/officeDocument/2006/relationships/slideLayout" Target="../slideLayouts/slideLayout1.xml"/><Relationship Id="rId26" Type="http://schemas.openxmlformats.org/officeDocument/2006/relationships/tags" Target="../tags/tag22.xml"/><Relationship Id="rId25" Type="http://schemas.openxmlformats.org/officeDocument/2006/relationships/tags" Target="../tags/tag21.xml"/><Relationship Id="rId24" Type="http://schemas.openxmlformats.org/officeDocument/2006/relationships/tags" Target="../tags/tag20.xml"/><Relationship Id="rId23" Type="http://schemas.openxmlformats.org/officeDocument/2006/relationships/tags" Target="../tags/tag19.xml"/><Relationship Id="rId22" Type="http://schemas.openxmlformats.org/officeDocument/2006/relationships/tags" Target="../tags/tag18.xml"/><Relationship Id="rId21" Type="http://schemas.openxmlformats.org/officeDocument/2006/relationships/tags" Target="../tags/tag17.xml"/><Relationship Id="rId20" Type="http://schemas.openxmlformats.org/officeDocument/2006/relationships/image" Target="../media/image3.png"/><Relationship Id="rId2" Type="http://schemas.openxmlformats.org/officeDocument/2006/relationships/tags" Target="../tags/tag2.xml"/><Relationship Id="rId19" Type="http://schemas.openxmlformats.org/officeDocument/2006/relationships/tags" Target="../tags/tag16.xml"/><Relationship Id="rId18" Type="http://schemas.openxmlformats.org/officeDocument/2006/relationships/image" Target="../media/image9.webp"/><Relationship Id="rId17" Type="http://schemas.openxmlformats.org/officeDocument/2006/relationships/tags" Target="../tags/tag15.xml"/><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image" Target="../media/image8.webp"/><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6.jpeg"/></Relationships>
</file>

<file path=ppt/slides/_rels/slide20.xml.rels><?xml version="1.0" encoding="UTF-8" standalone="yes"?>
<Relationships xmlns="http://schemas.openxmlformats.org/package/2006/relationships"><Relationship Id="rId9" Type="http://schemas.openxmlformats.org/officeDocument/2006/relationships/image" Target="../media/image46.jpeg"/><Relationship Id="rId8" Type="http://schemas.openxmlformats.org/officeDocument/2006/relationships/tags" Target="../tags/tag242.xml"/><Relationship Id="rId7" Type="http://schemas.openxmlformats.org/officeDocument/2006/relationships/tags" Target="../tags/tag241.xml"/><Relationship Id="rId6" Type="http://schemas.openxmlformats.org/officeDocument/2006/relationships/image" Target="../media/image10.jpeg"/><Relationship Id="rId5" Type="http://schemas.openxmlformats.org/officeDocument/2006/relationships/tags" Target="../tags/tag240.xml"/><Relationship Id="rId4" Type="http://schemas.openxmlformats.org/officeDocument/2006/relationships/tags" Target="../tags/tag239.xml"/><Relationship Id="rId3" Type="http://schemas.openxmlformats.org/officeDocument/2006/relationships/tags" Target="../tags/tag238.xml"/><Relationship Id="rId2" Type="http://schemas.openxmlformats.org/officeDocument/2006/relationships/image" Target="../media/image6.jpeg"/><Relationship Id="rId19" Type="http://schemas.openxmlformats.org/officeDocument/2006/relationships/notesSlide" Target="../notesSlides/notesSlide16.xml"/><Relationship Id="rId18" Type="http://schemas.openxmlformats.org/officeDocument/2006/relationships/slideLayout" Target="../slideLayouts/slideLayout1.xml"/><Relationship Id="rId17" Type="http://schemas.openxmlformats.org/officeDocument/2006/relationships/tags" Target="../tags/tag248.xml"/><Relationship Id="rId16" Type="http://schemas.openxmlformats.org/officeDocument/2006/relationships/tags" Target="../tags/tag247.xml"/><Relationship Id="rId15" Type="http://schemas.openxmlformats.org/officeDocument/2006/relationships/image" Target="../media/image8.webp"/><Relationship Id="rId14" Type="http://schemas.openxmlformats.org/officeDocument/2006/relationships/tags" Target="../tags/tag246.xml"/><Relationship Id="rId13" Type="http://schemas.openxmlformats.org/officeDocument/2006/relationships/tags" Target="../tags/tag245.xml"/><Relationship Id="rId12" Type="http://schemas.openxmlformats.org/officeDocument/2006/relationships/tags" Target="../tags/tag244.xml"/><Relationship Id="rId11" Type="http://schemas.openxmlformats.org/officeDocument/2006/relationships/image" Target="../media/image47.jpeg"/><Relationship Id="rId10" Type="http://schemas.openxmlformats.org/officeDocument/2006/relationships/tags" Target="../tags/tag243.xml"/><Relationship Id="rId1" Type="http://schemas.openxmlformats.org/officeDocument/2006/relationships/tags" Target="../tags/tag237.xml"/></Relationships>
</file>

<file path=ppt/slides/_rels/slide21.xml.rels><?xml version="1.0" encoding="UTF-8" standalone="yes"?>
<Relationships xmlns="http://schemas.openxmlformats.org/package/2006/relationships"><Relationship Id="rId9" Type="http://schemas.openxmlformats.org/officeDocument/2006/relationships/tags" Target="../tags/tag253.xml"/><Relationship Id="rId8" Type="http://schemas.openxmlformats.org/officeDocument/2006/relationships/image" Target="../media/image50.jpeg"/><Relationship Id="rId7" Type="http://schemas.openxmlformats.org/officeDocument/2006/relationships/tags" Target="../tags/tag252.xml"/><Relationship Id="rId6" Type="http://schemas.openxmlformats.org/officeDocument/2006/relationships/image" Target="../media/image49.jpeg"/><Relationship Id="rId5" Type="http://schemas.openxmlformats.org/officeDocument/2006/relationships/tags" Target="../tags/tag251.xml"/><Relationship Id="rId4" Type="http://schemas.openxmlformats.org/officeDocument/2006/relationships/image" Target="../media/image48.jpeg"/><Relationship Id="rId3" Type="http://schemas.openxmlformats.org/officeDocument/2006/relationships/tags" Target="../tags/tag250.xml"/><Relationship Id="rId2" Type="http://schemas.openxmlformats.org/officeDocument/2006/relationships/image" Target="../media/image6.jpeg"/><Relationship Id="rId18" Type="http://schemas.openxmlformats.org/officeDocument/2006/relationships/slideLayout" Target="../slideLayouts/slideLayout1.xml"/><Relationship Id="rId17" Type="http://schemas.openxmlformats.org/officeDocument/2006/relationships/tags" Target="../tags/tag259.xml"/><Relationship Id="rId16" Type="http://schemas.openxmlformats.org/officeDocument/2006/relationships/tags" Target="../tags/tag258.xml"/><Relationship Id="rId15" Type="http://schemas.openxmlformats.org/officeDocument/2006/relationships/image" Target="../media/image8.webp"/><Relationship Id="rId14" Type="http://schemas.openxmlformats.org/officeDocument/2006/relationships/tags" Target="../tags/tag257.xml"/><Relationship Id="rId13" Type="http://schemas.openxmlformats.org/officeDocument/2006/relationships/tags" Target="../tags/tag256.xml"/><Relationship Id="rId12" Type="http://schemas.openxmlformats.org/officeDocument/2006/relationships/tags" Target="../tags/tag255.xml"/><Relationship Id="rId11" Type="http://schemas.openxmlformats.org/officeDocument/2006/relationships/tags" Target="../tags/tag254.xml"/><Relationship Id="rId10" Type="http://schemas.openxmlformats.org/officeDocument/2006/relationships/image" Target="../media/image10.jpeg"/><Relationship Id="rId1" Type="http://schemas.openxmlformats.org/officeDocument/2006/relationships/tags" Target="../tags/tag249.xml"/></Relationships>
</file>

<file path=ppt/slides/_rels/slide22.xml.rels><?xml version="1.0" encoding="UTF-8" standalone="yes"?>
<Relationships xmlns="http://schemas.openxmlformats.org/package/2006/relationships"><Relationship Id="rId9" Type="http://schemas.openxmlformats.org/officeDocument/2006/relationships/image" Target="../media/image51.jpeg"/><Relationship Id="rId8" Type="http://schemas.openxmlformats.org/officeDocument/2006/relationships/tags" Target="../tags/tag265.xml"/><Relationship Id="rId7" Type="http://schemas.openxmlformats.org/officeDocument/2006/relationships/tags" Target="../tags/tag264.xml"/><Relationship Id="rId6" Type="http://schemas.openxmlformats.org/officeDocument/2006/relationships/image" Target="../media/image10.jpeg"/><Relationship Id="rId5" Type="http://schemas.openxmlformats.org/officeDocument/2006/relationships/tags" Target="../tags/tag263.xml"/><Relationship Id="rId4" Type="http://schemas.openxmlformats.org/officeDocument/2006/relationships/tags" Target="../tags/tag262.xml"/><Relationship Id="rId3" Type="http://schemas.openxmlformats.org/officeDocument/2006/relationships/tags" Target="../tags/tag261.xml"/><Relationship Id="rId21" Type="http://schemas.openxmlformats.org/officeDocument/2006/relationships/notesSlide" Target="../notesSlides/notesSlide17.xml"/><Relationship Id="rId20" Type="http://schemas.openxmlformats.org/officeDocument/2006/relationships/slideLayout" Target="../slideLayouts/slideLayout1.xml"/><Relationship Id="rId2" Type="http://schemas.openxmlformats.org/officeDocument/2006/relationships/image" Target="../media/image6.jpeg"/><Relationship Id="rId19" Type="http://schemas.openxmlformats.org/officeDocument/2006/relationships/tags" Target="../tags/tag272.xml"/><Relationship Id="rId18" Type="http://schemas.openxmlformats.org/officeDocument/2006/relationships/tags" Target="../tags/tag271.xml"/><Relationship Id="rId17" Type="http://schemas.openxmlformats.org/officeDocument/2006/relationships/image" Target="../media/image8.webp"/><Relationship Id="rId16" Type="http://schemas.openxmlformats.org/officeDocument/2006/relationships/tags" Target="../tags/tag270.xml"/><Relationship Id="rId15" Type="http://schemas.openxmlformats.org/officeDocument/2006/relationships/tags" Target="../tags/tag269.xml"/><Relationship Id="rId14" Type="http://schemas.openxmlformats.org/officeDocument/2006/relationships/tags" Target="../tags/tag268.xml"/><Relationship Id="rId13" Type="http://schemas.openxmlformats.org/officeDocument/2006/relationships/image" Target="../media/image53.jpeg"/><Relationship Id="rId12" Type="http://schemas.openxmlformats.org/officeDocument/2006/relationships/tags" Target="../tags/tag267.xml"/><Relationship Id="rId11" Type="http://schemas.openxmlformats.org/officeDocument/2006/relationships/image" Target="../media/image52.jpeg"/><Relationship Id="rId10" Type="http://schemas.openxmlformats.org/officeDocument/2006/relationships/tags" Target="../tags/tag266.xml"/><Relationship Id="rId1" Type="http://schemas.openxmlformats.org/officeDocument/2006/relationships/tags" Target="../tags/tag260.xml"/></Relationships>
</file>

<file path=ppt/slides/_rels/slide23.xml.rels><?xml version="1.0" encoding="UTF-8" standalone="yes"?>
<Relationships xmlns="http://schemas.openxmlformats.org/package/2006/relationships"><Relationship Id="rId9" Type="http://schemas.openxmlformats.org/officeDocument/2006/relationships/image" Target="../media/image54.jpeg"/><Relationship Id="rId8" Type="http://schemas.openxmlformats.org/officeDocument/2006/relationships/tags" Target="../tags/tag278.xml"/><Relationship Id="rId7" Type="http://schemas.openxmlformats.org/officeDocument/2006/relationships/tags" Target="../tags/tag277.xml"/><Relationship Id="rId6" Type="http://schemas.openxmlformats.org/officeDocument/2006/relationships/image" Target="../media/image10.jpeg"/><Relationship Id="rId5" Type="http://schemas.openxmlformats.org/officeDocument/2006/relationships/tags" Target="../tags/tag276.xml"/><Relationship Id="rId4" Type="http://schemas.openxmlformats.org/officeDocument/2006/relationships/tags" Target="../tags/tag275.xml"/><Relationship Id="rId3" Type="http://schemas.openxmlformats.org/officeDocument/2006/relationships/tags" Target="../tags/tag274.xml"/><Relationship Id="rId21" Type="http://schemas.openxmlformats.org/officeDocument/2006/relationships/notesSlide" Target="../notesSlides/notesSlide18.xml"/><Relationship Id="rId20" Type="http://schemas.openxmlformats.org/officeDocument/2006/relationships/slideLayout" Target="../slideLayouts/slideLayout1.xml"/><Relationship Id="rId2" Type="http://schemas.openxmlformats.org/officeDocument/2006/relationships/image" Target="../media/image6.jpeg"/><Relationship Id="rId19" Type="http://schemas.openxmlformats.org/officeDocument/2006/relationships/tags" Target="../tags/tag285.xml"/><Relationship Id="rId18" Type="http://schemas.openxmlformats.org/officeDocument/2006/relationships/tags" Target="../tags/tag284.xml"/><Relationship Id="rId17" Type="http://schemas.openxmlformats.org/officeDocument/2006/relationships/image" Target="../media/image8.webp"/><Relationship Id="rId16" Type="http://schemas.openxmlformats.org/officeDocument/2006/relationships/tags" Target="../tags/tag283.xml"/><Relationship Id="rId15" Type="http://schemas.openxmlformats.org/officeDocument/2006/relationships/tags" Target="../tags/tag282.xml"/><Relationship Id="rId14" Type="http://schemas.openxmlformats.org/officeDocument/2006/relationships/tags" Target="../tags/tag281.xml"/><Relationship Id="rId13" Type="http://schemas.openxmlformats.org/officeDocument/2006/relationships/image" Target="../media/image56.jpeg"/><Relationship Id="rId12" Type="http://schemas.openxmlformats.org/officeDocument/2006/relationships/tags" Target="../tags/tag280.xml"/><Relationship Id="rId11" Type="http://schemas.openxmlformats.org/officeDocument/2006/relationships/image" Target="../media/image55.jpeg"/><Relationship Id="rId10" Type="http://schemas.openxmlformats.org/officeDocument/2006/relationships/tags" Target="../tags/tag279.xml"/><Relationship Id="rId1" Type="http://schemas.openxmlformats.org/officeDocument/2006/relationships/tags" Target="../tags/tag273.xml"/></Relationships>
</file>

<file path=ppt/slides/_rels/slide24.xml.rels><?xml version="1.0" encoding="UTF-8" standalone="yes"?>
<Relationships xmlns="http://schemas.openxmlformats.org/package/2006/relationships"><Relationship Id="rId9" Type="http://schemas.openxmlformats.org/officeDocument/2006/relationships/image" Target="../media/image8.webp"/><Relationship Id="rId8" Type="http://schemas.openxmlformats.org/officeDocument/2006/relationships/tags" Target="../tags/tag290.xml"/><Relationship Id="rId7" Type="http://schemas.openxmlformats.org/officeDocument/2006/relationships/tags" Target="../tags/tag289.xml"/><Relationship Id="rId6" Type="http://schemas.openxmlformats.org/officeDocument/2006/relationships/tags" Target="../tags/tag288.xml"/><Relationship Id="rId5" Type="http://schemas.openxmlformats.org/officeDocument/2006/relationships/image" Target="../media/image3.png"/><Relationship Id="rId4" Type="http://schemas.openxmlformats.org/officeDocument/2006/relationships/tags" Target="../tags/tag287.xml"/><Relationship Id="rId3" Type="http://schemas.openxmlformats.org/officeDocument/2006/relationships/image" Target="../media/image7.png"/><Relationship Id="rId21" Type="http://schemas.openxmlformats.org/officeDocument/2006/relationships/notesSlide" Target="../notesSlides/notesSlide19.xml"/><Relationship Id="rId20" Type="http://schemas.openxmlformats.org/officeDocument/2006/relationships/slideLayout" Target="../slideLayouts/slideLayout1.xml"/><Relationship Id="rId2" Type="http://schemas.openxmlformats.org/officeDocument/2006/relationships/tags" Target="../tags/tag286.xml"/><Relationship Id="rId19" Type="http://schemas.openxmlformats.org/officeDocument/2006/relationships/tags" Target="../tags/tag297.xml"/><Relationship Id="rId18" Type="http://schemas.openxmlformats.org/officeDocument/2006/relationships/tags" Target="../tags/tag296.xml"/><Relationship Id="rId17" Type="http://schemas.openxmlformats.org/officeDocument/2006/relationships/tags" Target="../tags/tag295.xml"/><Relationship Id="rId16" Type="http://schemas.openxmlformats.org/officeDocument/2006/relationships/tags" Target="../tags/tag294.xml"/><Relationship Id="rId15" Type="http://schemas.openxmlformats.org/officeDocument/2006/relationships/image" Target="../media/image11.png"/><Relationship Id="rId14" Type="http://schemas.openxmlformats.org/officeDocument/2006/relationships/tags" Target="../tags/tag293.xml"/><Relationship Id="rId13" Type="http://schemas.openxmlformats.org/officeDocument/2006/relationships/image" Target="../media/image10.jpeg"/><Relationship Id="rId12" Type="http://schemas.openxmlformats.org/officeDocument/2006/relationships/tags" Target="../tags/tag292.xml"/><Relationship Id="rId11" Type="http://schemas.openxmlformats.org/officeDocument/2006/relationships/image" Target="../media/image9.webp"/><Relationship Id="rId10" Type="http://schemas.openxmlformats.org/officeDocument/2006/relationships/tags" Target="../tags/tag291.xml"/><Relationship Id="rId1" Type="http://schemas.openxmlformats.org/officeDocument/2006/relationships/image" Target="../media/image6.jpeg"/></Relationships>
</file>

<file path=ppt/slides/_rels/slide25.xml.rels><?xml version="1.0" encoding="UTF-8" standalone="yes"?>
<Relationships xmlns="http://schemas.openxmlformats.org/package/2006/relationships"><Relationship Id="rId9" Type="http://schemas.openxmlformats.org/officeDocument/2006/relationships/tags" Target="../tags/tag304.xml"/><Relationship Id="rId8" Type="http://schemas.openxmlformats.org/officeDocument/2006/relationships/tags" Target="../tags/tag303.xml"/><Relationship Id="rId7" Type="http://schemas.openxmlformats.org/officeDocument/2006/relationships/tags" Target="../tags/tag302.xml"/><Relationship Id="rId6" Type="http://schemas.openxmlformats.org/officeDocument/2006/relationships/image" Target="../media/image10.jpeg"/><Relationship Id="rId5" Type="http://schemas.openxmlformats.org/officeDocument/2006/relationships/tags" Target="../tags/tag301.xml"/><Relationship Id="rId4" Type="http://schemas.openxmlformats.org/officeDocument/2006/relationships/tags" Target="../tags/tag300.xml"/><Relationship Id="rId3" Type="http://schemas.openxmlformats.org/officeDocument/2006/relationships/tags" Target="../tags/tag299.xml"/><Relationship Id="rId2" Type="http://schemas.openxmlformats.org/officeDocument/2006/relationships/image" Target="../media/image6.jpeg"/><Relationship Id="rId12" Type="http://schemas.openxmlformats.org/officeDocument/2006/relationships/notesSlide" Target="../notesSlides/notesSlide20.xml"/><Relationship Id="rId11" Type="http://schemas.openxmlformats.org/officeDocument/2006/relationships/slideLayout" Target="../slideLayouts/slideLayout1.xml"/><Relationship Id="rId10" Type="http://schemas.openxmlformats.org/officeDocument/2006/relationships/tags" Target="../tags/tag305.xml"/><Relationship Id="rId1" Type="http://schemas.openxmlformats.org/officeDocument/2006/relationships/tags" Target="../tags/tag298.xml"/></Relationships>
</file>

<file path=ppt/slides/_rels/slide26.xml.rels><?xml version="1.0" encoding="UTF-8" standalone="yes"?>
<Relationships xmlns="http://schemas.openxmlformats.org/package/2006/relationships"><Relationship Id="rId9" Type="http://schemas.openxmlformats.org/officeDocument/2006/relationships/tags" Target="../tags/tag312.xml"/><Relationship Id="rId8" Type="http://schemas.openxmlformats.org/officeDocument/2006/relationships/tags" Target="../tags/tag311.xml"/><Relationship Id="rId7" Type="http://schemas.openxmlformats.org/officeDocument/2006/relationships/tags" Target="../tags/tag310.xml"/><Relationship Id="rId6" Type="http://schemas.openxmlformats.org/officeDocument/2006/relationships/image" Target="../media/image10.jpeg"/><Relationship Id="rId5" Type="http://schemas.openxmlformats.org/officeDocument/2006/relationships/tags" Target="../tags/tag309.xml"/><Relationship Id="rId4" Type="http://schemas.openxmlformats.org/officeDocument/2006/relationships/tags" Target="../tags/tag308.xml"/><Relationship Id="rId3" Type="http://schemas.openxmlformats.org/officeDocument/2006/relationships/tags" Target="../tags/tag307.xml"/><Relationship Id="rId2" Type="http://schemas.openxmlformats.org/officeDocument/2006/relationships/image" Target="../media/image6.jpeg"/><Relationship Id="rId12" Type="http://schemas.openxmlformats.org/officeDocument/2006/relationships/notesSlide" Target="../notesSlides/notesSlide21.xml"/><Relationship Id="rId11" Type="http://schemas.openxmlformats.org/officeDocument/2006/relationships/slideLayout" Target="../slideLayouts/slideLayout1.xml"/><Relationship Id="rId10" Type="http://schemas.openxmlformats.org/officeDocument/2006/relationships/tags" Target="../tags/tag313.xml"/><Relationship Id="rId1" Type="http://schemas.openxmlformats.org/officeDocument/2006/relationships/tags" Target="../tags/tag306.xml"/></Relationships>
</file>

<file path=ppt/slides/_rels/slide27.xml.rels><?xml version="1.0" encoding="UTF-8" standalone="yes"?>
<Relationships xmlns="http://schemas.openxmlformats.org/package/2006/relationships"><Relationship Id="rId9" Type="http://schemas.openxmlformats.org/officeDocument/2006/relationships/tags" Target="../tags/tag320.xml"/><Relationship Id="rId8" Type="http://schemas.openxmlformats.org/officeDocument/2006/relationships/tags" Target="../tags/tag319.xml"/><Relationship Id="rId7" Type="http://schemas.openxmlformats.org/officeDocument/2006/relationships/tags" Target="../tags/tag318.xml"/><Relationship Id="rId6" Type="http://schemas.openxmlformats.org/officeDocument/2006/relationships/image" Target="../media/image10.jpeg"/><Relationship Id="rId5" Type="http://schemas.openxmlformats.org/officeDocument/2006/relationships/tags" Target="../tags/tag317.xml"/><Relationship Id="rId4" Type="http://schemas.openxmlformats.org/officeDocument/2006/relationships/tags" Target="../tags/tag316.xml"/><Relationship Id="rId3" Type="http://schemas.openxmlformats.org/officeDocument/2006/relationships/tags" Target="../tags/tag315.xml"/><Relationship Id="rId2" Type="http://schemas.openxmlformats.org/officeDocument/2006/relationships/image" Target="../media/image6.jpeg"/><Relationship Id="rId12" Type="http://schemas.openxmlformats.org/officeDocument/2006/relationships/notesSlide" Target="../notesSlides/notesSlide22.xml"/><Relationship Id="rId11" Type="http://schemas.openxmlformats.org/officeDocument/2006/relationships/slideLayout" Target="../slideLayouts/slideLayout1.xml"/><Relationship Id="rId10" Type="http://schemas.openxmlformats.org/officeDocument/2006/relationships/tags" Target="../tags/tag321.xml"/><Relationship Id="rId1" Type="http://schemas.openxmlformats.org/officeDocument/2006/relationships/tags" Target="../tags/tag314.xml"/></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ags" Target="../tags/tag322.xml"/></Relationships>
</file>

<file path=ppt/slides/_rels/slide3.xml.rels><?xml version="1.0" encoding="UTF-8" standalone="yes"?>
<Relationships xmlns="http://schemas.openxmlformats.org/package/2006/relationships"><Relationship Id="rId9" Type="http://schemas.openxmlformats.org/officeDocument/2006/relationships/image" Target="../media/image8.webp"/><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image" Target="../media/image3.png"/><Relationship Id="rId4" Type="http://schemas.openxmlformats.org/officeDocument/2006/relationships/tags" Target="../tags/tag24.xml"/><Relationship Id="rId3" Type="http://schemas.openxmlformats.org/officeDocument/2006/relationships/image" Target="../media/image7.png"/><Relationship Id="rId21" Type="http://schemas.openxmlformats.org/officeDocument/2006/relationships/notesSlide" Target="../notesSlides/notesSlide1.xml"/><Relationship Id="rId20" Type="http://schemas.openxmlformats.org/officeDocument/2006/relationships/slideLayout" Target="../slideLayouts/slideLayout1.xml"/><Relationship Id="rId2" Type="http://schemas.openxmlformats.org/officeDocument/2006/relationships/tags" Target="../tags/tag23.xml"/><Relationship Id="rId19" Type="http://schemas.openxmlformats.org/officeDocument/2006/relationships/tags" Target="../tags/tag34.xml"/><Relationship Id="rId18" Type="http://schemas.openxmlformats.org/officeDocument/2006/relationships/tags" Target="../tags/tag33.xml"/><Relationship Id="rId17" Type="http://schemas.openxmlformats.org/officeDocument/2006/relationships/tags" Target="../tags/tag32.xml"/><Relationship Id="rId16" Type="http://schemas.openxmlformats.org/officeDocument/2006/relationships/tags" Target="../tags/tag31.xml"/><Relationship Id="rId15" Type="http://schemas.openxmlformats.org/officeDocument/2006/relationships/image" Target="../media/image11.png"/><Relationship Id="rId14" Type="http://schemas.openxmlformats.org/officeDocument/2006/relationships/tags" Target="../tags/tag30.xml"/><Relationship Id="rId13" Type="http://schemas.openxmlformats.org/officeDocument/2006/relationships/image" Target="../media/image10.jpeg"/><Relationship Id="rId12" Type="http://schemas.openxmlformats.org/officeDocument/2006/relationships/tags" Target="../tags/tag29.xml"/><Relationship Id="rId11" Type="http://schemas.openxmlformats.org/officeDocument/2006/relationships/image" Target="../media/image9.webp"/><Relationship Id="rId10" Type="http://schemas.openxmlformats.org/officeDocument/2006/relationships/tags" Target="../tags/tag28.xml"/><Relationship Id="rId1" Type="http://schemas.openxmlformats.org/officeDocument/2006/relationships/image" Target="../media/image6.jpeg"/></Relationships>
</file>

<file path=ppt/slides/_rels/slide4.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39.xml"/><Relationship Id="rId7" Type="http://schemas.openxmlformats.org/officeDocument/2006/relationships/image" Target="../media/image2.png"/><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image" Target="../media/image12.png"/><Relationship Id="rId25" Type="http://schemas.openxmlformats.org/officeDocument/2006/relationships/notesSlide" Target="../notesSlides/notesSlide2.xml"/><Relationship Id="rId24" Type="http://schemas.openxmlformats.org/officeDocument/2006/relationships/slideLayout" Target="../slideLayouts/slideLayout1.xml"/><Relationship Id="rId23" Type="http://schemas.openxmlformats.org/officeDocument/2006/relationships/tags" Target="../tags/tag49.xml"/><Relationship Id="rId22" Type="http://schemas.openxmlformats.org/officeDocument/2006/relationships/tags" Target="../tags/tag48.xml"/><Relationship Id="rId21" Type="http://schemas.openxmlformats.org/officeDocument/2006/relationships/image" Target="../media/image14.png"/><Relationship Id="rId20" Type="http://schemas.openxmlformats.org/officeDocument/2006/relationships/tags" Target="../tags/tag47.xml"/><Relationship Id="rId2" Type="http://schemas.openxmlformats.org/officeDocument/2006/relationships/tags" Target="../tags/tag35.xml"/><Relationship Id="rId19" Type="http://schemas.openxmlformats.org/officeDocument/2006/relationships/image" Target="../media/image13.png"/><Relationship Id="rId18" Type="http://schemas.openxmlformats.org/officeDocument/2006/relationships/tags" Target="../tags/tag46.xml"/><Relationship Id="rId17" Type="http://schemas.openxmlformats.org/officeDocument/2006/relationships/tags" Target="../tags/tag45.xml"/><Relationship Id="rId16" Type="http://schemas.openxmlformats.org/officeDocument/2006/relationships/tags" Target="../tags/tag44.xml"/><Relationship Id="rId15" Type="http://schemas.openxmlformats.org/officeDocument/2006/relationships/tags" Target="../tags/tag43.xml"/><Relationship Id="rId14" Type="http://schemas.openxmlformats.org/officeDocument/2006/relationships/image" Target="../media/image11.png"/><Relationship Id="rId13" Type="http://schemas.openxmlformats.org/officeDocument/2006/relationships/tags" Target="../tags/tag42.xml"/><Relationship Id="rId12" Type="http://schemas.openxmlformats.org/officeDocument/2006/relationships/tags" Target="../tags/tag41.xml"/><Relationship Id="rId11" Type="http://schemas.openxmlformats.org/officeDocument/2006/relationships/image" Target="../media/image10.jpeg"/><Relationship Id="rId10" Type="http://schemas.openxmlformats.org/officeDocument/2006/relationships/tags" Target="../tags/tag40.xml"/><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9" Type="http://schemas.openxmlformats.org/officeDocument/2006/relationships/tags" Target="../tags/tag56.xml"/><Relationship Id="rId8" Type="http://schemas.openxmlformats.org/officeDocument/2006/relationships/tags" Target="../tags/tag55.xml"/><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image" Target="../media/image15.webp"/><Relationship Id="rId3" Type="http://schemas.openxmlformats.org/officeDocument/2006/relationships/tags" Target="../tags/tag51.xml"/><Relationship Id="rId2" Type="http://schemas.openxmlformats.org/officeDocument/2006/relationships/image" Target="../media/image6.jpeg"/><Relationship Id="rId16" Type="http://schemas.openxmlformats.org/officeDocument/2006/relationships/slideLayout" Target="../slideLayouts/slideLayout1.xml"/><Relationship Id="rId15" Type="http://schemas.openxmlformats.org/officeDocument/2006/relationships/tags" Target="../tags/tag62.xml"/><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tags" Target="../tags/tag59.xml"/><Relationship Id="rId11" Type="http://schemas.openxmlformats.org/officeDocument/2006/relationships/tags" Target="../tags/tag58.xml"/><Relationship Id="rId10" Type="http://schemas.openxmlformats.org/officeDocument/2006/relationships/tags" Target="../tags/tag57.xml"/><Relationship Id="rId1" Type="http://schemas.openxmlformats.org/officeDocument/2006/relationships/tags" Target="../tags/tag50.xml"/></Relationships>
</file>

<file path=ppt/slides/_rels/slide6.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image" Target="../media/image11.png"/><Relationship Id="rId7" Type="http://schemas.openxmlformats.org/officeDocument/2006/relationships/tags" Target="../tags/tag66.xml"/><Relationship Id="rId6" Type="http://schemas.openxmlformats.org/officeDocument/2006/relationships/image" Target="../media/image17.png"/><Relationship Id="rId5" Type="http://schemas.openxmlformats.org/officeDocument/2006/relationships/tags" Target="../tags/tag65.xml"/><Relationship Id="rId4" Type="http://schemas.openxmlformats.org/officeDocument/2006/relationships/image" Target="../media/image16.jpeg"/><Relationship Id="rId3" Type="http://schemas.openxmlformats.org/officeDocument/2006/relationships/tags" Target="../tags/tag64.xml"/><Relationship Id="rId23" Type="http://schemas.openxmlformats.org/officeDocument/2006/relationships/slideLayout" Target="../slideLayouts/slideLayout1.xml"/><Relationship Id="rId22" Type="http://schemas.openxmlformats.org/officeDocument/2006/relationships/tags" Target="../tags/tag75.xml"/><Relationship Id="rId21" Type="http://schemas.openxmlformats.org/officeDocument/2006/relationships/tags" Target="../tags/tag74.xml"/><Relationship Id="rId20" Type="http://schemas.openxmlformats.org/officeDocument/2006/relationships/tags" Target="../tags/tag73.xml"/><Relationship Id="rId2" Type="http://schemas.openxmlformats.org/officeDocument/2006/relationships/image" Target="../media/image6.jpeg"/><Relationship Id="rId19" Type="http://schemas.openxmlformats.org/officeDocument/2006/relationships/image" Target="../media/image10.jpeg"/><Relationship Id="rId18" Type="http://schemas.openxmlformats.org/officeDocument/2006/relationships/tags" Target="../tags/tag72.xml"/><Relationship Id="rId17" Type="http://schemas.openxmlformats.org/officeDocument/2006/relationships/image" Target="../media/image9.webp"/><Relationship Id="rId16" Type="http://schemas.openxmlformats.org/officeDocument/2006/relationships/tags" Target="../tags/tag71.xml"/><Relationship Id="rId15" Type="http://schemas.openxmlformats.org/officeDocument/2006/relationships/tags" Target="../tags/tag70.xml"/><Relationship Id="rId14" Type="http://schemas.openxmlformats.org/officeDocument/2006/relationships/image" Target="../media/image19.png"/><Relationship Id="rId13" Type="http://schemas.openxmlformats.org/officeDocument/2006/relationships/tags" Target="../tags/tag69.xml"/><Relationship Id="rId12" Type="http://schemas.openxmlformats.org/officeDocument/2006/relationships/image" Target="../media/image18.webp"/><Relationship Id="rId11" Type="http://schemas.openxmlformats.org/officeDocument/2006/relationships/tags" Target="../tags/tag68.xml"/><Relationship Id="rId10" Type="http://schemas.openxmlformats.org/officeDocument/2006/relationships/image" Target="../media/image13.png"/><Relationship Id="rId1" Type="http://schemas.openxmlformats.org/officeDocument/2006/relationships/tags" Target="../tags/tag63.xml"/></Relationships>
</file>

<file path=ppt/slides/_rels/slide7.xml.rels><?xml version="1.0" encoding="UTF-8" standalone="yes"?>
<Relationships xmlns="http://schemas.openxmlformats.org/package/2006/relationships"><Relationship Id="rId9" Type="http://schemas.openxmlformats.org/officeDocument/2006/relationships/image" Target="../media/image8.webp"/><Relationship Id="rId8" Type="http://schemas.openxmlformats.org/officeDocument/2006/relationships/tags" Target="../tags/tag80.xml"/><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image" Target="../media/image3.png"/><Relationship Id="rId4" Type="http://schemas.openxmlformats.org/officeDocument/2006/relationships/tags" Target="../tags/tag77.xml"/><Relationship Id="rId3" Type="http://schemas.openxmlformats.org/officeDocument/2006/relationships/image" Target="../media/image7.png"/><Relationship Id="rId21" Type="http://schemas.openxmlformats.org/officeDocument/2006/relationships/notesSlide" Target="../notesSlides/notesSlide3.xml"/><Relationship Id="rId20" Type="http://schemas.openxmlformats.org/officeDocument/2006/relationships/slideLayout" Target="../slideLayouts/slideLayout1.xml"/><Relationship Id="rId2" Type="http://schemas.openxmlformats.org/officeDocument/2006/relationships/tags" Target="../tags/tag76.xml"/><Relationship Id="rId19" Type="http://schemas.openxmlformats.org/officeDocument/2006/relationships/tags" Target="../tags/tag87.xml"/><Relationship Id="rId18" Type="http://schemas.openxmlformats.org/officeDocument/2006/relationships/tags" Target="../tags/tag86.xml"/><Relationship Id="rId17" Type="http://schemas.openxmlformats.org/officeDocument/2006/relationships/tags" Target="../tags/tag85.xml"/><Relationship Id="rId16" Type="http://schemas.openxmlformats.org/officeDocument/2006/relationships/tags" Target="../tags/tag84.xml"/><Relationship Id="rId15" Type="http://schemas.openxmlformats.org/officeDocument/2006/relationships/image" Target="../media/image11.png"/><Relationship Id="rId14" Type="http://schemas.openxmlformats.org/officeDocument/2006/relationships/tags" Target="../tags/tag83.xml"/><Relationship Id="rId13" Type="http://schemas.openxmlformats.org/officeDocument/2006/relationships/image" Target="../media/image10.jpeg"/><Relationship Id="rId12" Type="http://schemas.openxmlformats.org/officeDocument/2006/relationships/tags" Target="../tags/tag82.xml"/><Relationship Id="rId11" Type="http://schemas.openxmlformats.org/officeDocument/2006/relationships/image" Target="../media/image9.webp"/><Relationship Id="rId10" Type="http://schemas.openxmlformats.org/officeDocument/2006/relationships/tags" Target="../tags/tag81.xml"/><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9" Type="http://schemas.openxmlformats.org/officeDocument/2006/relationships/image" Target="../media/image20.jpeg"/><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image" Target="../media/image10.jpeg"/><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image" Target="../media/image6.jpeg"/><Relationship Id="rId19" Type="http://schemas.openxmlformats.org/officeDocument/2006/relationships/notesSlide" Target="../notesSlides/notesSlide4.xml"/><Relationship Id="rId18" Type="http://schemas.openxmlformats.org/officeDocument/2006/relationships/slideLayout" Target="../slideLayouts/slideLayout1.xml"/><Relationship Id="rId17" Type="http://schemas.openxmlformats.org/officeDocument/2006/relationships/tags" Target="../tags/tag99.xml"/><Relationship Id="rId16" Type="http://schemas.openxmlformats.org/officeDocument/2006/relationships/tags" Target="../tags/tag98.xml"/><Relationship Id="rId15" Type="http://schemas.openxmlformats.org/officeDocument/2006/relationships/image" Target="../media/image8.webp"/><Relationship Id="rId14" Type="http://schemas.openxmlformats.org/officeDocument/2006/relationships/tags" Target="../tags/tag97.xml"/><Relationship Id="rId13" Type="http://schemas.openxmlformats.org/officeDocument/2006/relationships/tags" Target="../tags/tag96.xml"/><Relationship Id="rId12" Type="http://schemas.openxmlformats.org/officeDocument/2006/relationships/tags" Target="../tags/tag95.xml"/><Relationship Id="rId11" Type="http://schemas.openxmlformats.org/officeDocument/2006/relationships/image" Target="../media/image21.jpeg"/><Relationship Id="rId10" Type="http://schemas.openxmlformats.org/officeDocument/2006/relationships/tags" Target="../tags/tag94.xml"/><Relationship Id="rId1" Type="http://schemas.openxmlformats.org/officeDocument/2006/relationships/tags" Target="../tags/tag88.xml"/></Relationships>
</file>

<file path=ppt/slides/_rels/slide9.xml.rels><?xml version="1.0" encoding="UTF-8" standalone="yes"?>
<Relationships xmlns="http://schemas.openxmlformats.org/package/2006/relationships"><Relationship Id="rId9" Type="http://schemas.openxmlformats.org/officeDocument/2006/relationships/image" Target="../media/image22.jpeg"/><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image" Target="../media/image10.jpeg"/><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0" Type="http://schemas.openxmlformats.org/officeDocument/2006/relationships/notesSlide" Target="../notesSlides/notesSlide5.xml"/><Relationship Id="rId2" Type="http://schemas.openxmlformats.org/officeDocument/2006/relationships/image" Target="../media/image6.jpeg"/><Relationship Id="rId19" Type="http://schemas.openxmlformats.org/officeDocument/2006/relationships/slideLayout" Target="../slideLayouts/slideLayout1.xml"/><Relationship Id="rId18" Type="http://schemas.openxmlformats.org/officeDocument/2006/relationships/image" Target="../media/image25.png"/><Relationship Id="rId17" Type="http://schemas.openxmlformats.org/officeDocument/2006/relationships/tags" Target="../tags/tag111.xml"/><Relationship Id="rId16" Type="http://schemas.openxmlformats.org/officeDocument/2006/relationships/tags" Target="../tags/tag110.xml"/><Relationship Id="rId15" Type="http://schemas.openxmlformats.org/officeDocument/2006/relationships/tags" Target="../tags/tag109.xml"/><Relationship Id="rId14" Type="http://schemas.openxmlformats.org/officeDocument/2006/relationships/tags" Target="../tags/tag108.xml"/><Relationship Id="rId13" Type="http://schemas.openxmlformats.org/officeDocument/2006/relationships/image" Target="../media/image24.png"/><Relationship Id="rId12" Type="http://schemas.openxmlformats.org/officeDocument/2006/relationships/tags" Target="../tags/tag107.xml"/><Relationship Id="rId11" Type="http://schemas.openxmlformats.org/officeDocument/2006/relationships/image" Target="../media/image23.png"/><Relationship Id="rId10" Type="http://schemas.openxmlformats.org/officeDocument/2006/relationships/tags" Target="../tags/tag106.xml"/><Relationship Id="rId1" Type="http://schemas.openxmlformats.org/officeDocument/2006/relationships/tags" Target="../tags/tag10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rcRect r="182"/>
          <a:stretch>
            <a:fillRect/>
          </a:stretch>
        </p:blipFill>
        <p:spPr>
          <a:xfrm>
            <a:off x="0" y="0"/>
            <a:ext cx="12192635" cy="6852920"/>
          </a:xfrm>
          <a:prstGeom prst="rect">
            <a:avLst/>
          </a:prstGeom>
        </p:spPr>
      </p:pic>
      <p:pic>
        <p:nvPicPr>
          <p:cNvPr id="110" name="图片 109"/>
          <p:cNvPicPr/>
          <p:nvPr/>
        </p:nvPicPr>
        <p:blipFill>
          <a:blip r:embed="rId3"/>
          <a:stretch>
            <a:fillRect/>
          </a:stretch>
        </p:blipFill>
        <p:spPr>
          <a:xfrm>
            <a:off x="8916035" y="4812030"/>
            <a:ext cx="2792730" cy="1979930"/>
          </a:xfrm>
          <a:prstGeom prst="rect">
            <a:avLst/>
          </a:prstGeom>
          <a:noFill/>
          <a:ln w="9525">
            <a:noFill/>
          </a:ln>
        </p:spPr>
      </p:pic>
      <p:sp>
        <p:nvSpPr>
          <p:cNvPr id="6" name="文本框 5"/>
          <p:cNvSpPr txBox="1"/>
          <p:nvPr/>
        </p:nvSpPr>
        <p:spPr>
          <a:xfrm>
            <a:off x="6393180" y="5719445"/>
            <a:ext cx="4432935" cy="398780"/>
          </a:xfrm>
          <a:prstGeom prst="rect">
            <a:avLst/>
          </a:prstGeom>
          <a:noFill/>
        </p:spPr>
        <p:txBody>
          <a:bodyPr wrap="square" rtlCol="0">
            <a:spAutoFit/>
          </a:bodyPr>
          <a:lstStyle/>
          <a:p>
            <a:pPr algn="ctr"/>
            <a:r>
              <a:rPr lang="en-US" altLang="zh-CN" sz="2000">
                <a:solidFill>
                  <a:srgbClr val="000000"/>
                </a:solidFill>
                <a:cs typeface="+mn-ea"/>
                <a:sym typeface="+mn-lt"/>
              </a:rPr>
              <a:t>-  2024 </a:t>
            </a:r>
            <a:r>
              <a:rPr lang="zh-CN" altLang="en-US" sz="2000">
                <a:solidFill>
                  <a:srgbClr val="000000"/>
                </a:solidFill>
                <a:cs typeface="+mn-ea"/>
                <a:sym typeface="+mn-lt"/>
              </a:rPr>
              <a:t>母亲节主题活动方案</a:t>
            </a:r>
            <a:r>
              <a:rPr lang="en-US" altLang="zh-CN" sz="2000">
                <a:solidFill>
                  <a:srgbClr val="000000"/>
                </a:solidFill>
                <a:cs typeface="+mn-ea"/>
                <a:sym typeface="+mn-lt"/>
              </a:rPr>
              <a:t> -</a:t>
            </a:r>
            <a:endParaRPr lang="en-US" altLang="zh-CN" sz="2000">
              <a:solidFill>
                <a:srgbClr val="000000"/>
              </a:solidFill>
              <a:cs typeface="+mn-ea"/>
              <a:sym typeface="+mn-lt"/>
            </a:endParaRPr>
          </a:p>
        </p:txBody>
      </p:sp>
      <p:pic>
        <p:nvPicPr>
          <p:cNvPr id="7" name="图片 6" descr="8acc036520e7a59c88731db22115997d451c2090d350-C0wAdg"/>
          <p:cNvPicPr>
            <a:picLocks noChangeAspect="1"/>
          </p:cNvPicPr>
          <p:nvPr/>
        </p:nvPicPr>
        <p:blipFill>
          <a:blip r:embed="rId4"/>
          <a:stretch>
            <a:fillRect/>
          </a:stretch>
        </p:blipFill>
        <p:spPr>
          <a:xfrm>
            <a:off x="698500" y="-243840"/>
            <a:ext cx="3422650" cy="2418715"/>
          </a:xfrm>
          <a:prstGeom prst="rect">
            <a:avLst/>
          </a:prstGeom>
        </p:spPr>
      </p:pic>
      <p:pic>
        <p:nvPicPr>
          <p:cNvPr id="112" name="图片 111"/>
          <p:cNvPicPr/>
          <p:nvPr/>
        </p:nvPicPr>
        <p:blipFill>
          <a:blip r:embed="rId5"/>
          <a:stretch>
            <a:fillRect/>
          </a:stretch>
        </p:blipFill>
        <p:spPr>
          <a:xfrm>
            <a:off x="5624195" y="4336415"/>
            <a:ext cx="2113915" cy="2516505"/>
          </a:xfrm>
          <a:prstGeom prst="rect">
            <a:avLst/>
          </a:prstGeom>
          <a:noFill/>
          <a:ln w="9525">
            <a:noFill/>
          </a:ln>
        </p:spPr>
      </p:pic>
      <p:pic>
        <p:nvPicPr>
          <p:cNvPr id="106" name="图片 105"/>
          <p:cNvPicPr/>
          <p:nvPr/>
        </p:nvPicPr>
        <p:blipFill>
          <a:blip r:embed="rId6"/>
          <a:srcRect t="14817" b="15462"/>
          <a:stretch>
            <a:fillRect/>
          </a:stretch>
        </p:blipFill>
        <p:spPr>
          <a:xfrm rot="240000">
            <a:off x="4943475" y="979170"/>
            <a:ext cx="7088505" cy="4942205"/>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sp>
        <p:nvSpPr>
          <p:cNvPr id="9" name="文本框 8"/>
          <p:cNvSpPr txBox="1"/>
          <p:nvPr>
            <p:custDataLst>
              <p:tags r:id="rId8"/>
            </p:custDataLst>
          </p:nvPr>
        </p:nvSpPr>
        <p:spPr>
          <a:xfrm>
            <a:off x="8007350" y="3143885"/>
            <a:ext cx="4408170" cy="521970"/>
          </a:xfrm>
          <a:prstGeom prst="rect">
            <a:avLst/>
          </a:prstGeom>
          <a:noFill/>
        </p:spPr>
        <p:txBody>
          <a:bodyPr wrap="square" rtlCol="0">
            <a:spAutoFit/>
          </a:bodyPr>
          <a:lstStyle/>
          <a:p>
            <a:r>
              <a:rPr lang="en-US" altLang="zh-CN" sz="2800">
                <a:effectLst>
                  <a:outerShdw blurRad="38100" dist="38100" dir="2700000" algn="tl">
                    <a:srgbClr val="000000">
                      <a:alpha val="43137"/>
                    </a:srgbClr>
                  </a:outerShdw>
                </a:effectLst>
                <a:cs typeface="+mn-ea"/>
                <a:sym typeface="+mn-lt"/>
              </a:rPr>
              <a:t>— </a:t>
            </a:r>
            <a:r>
              <a:rPr lang="zh-CN" altLang="en-US" sz="2800">
                <a:effectLst>
                  <a:outerShdw blurRad="38100" dist="38100" dir="2700000" algn="tl">
                    <a:srgbClr val="000000">
                      <a:alpha val="43137"/>
                    </a:srgbClr>
                  </a:outerShdw>
                </a:effectLst>
                <a:cs typeface="+mn-ea"/>
                <a:sym typeface="+mn-lt"/>
              </a:rPr>
              <a:t>海报宣传</a:t>
            </a:r>
            <a:r>
              <a:rPr lang="en-US" altLang="zh-CN" sz="2800">
                <a:effectLst>
                  <a:outerShdw blurRad="38100" dist="38100" dir="2700000" algn="tl">
                    <a:srgbClr val="000000">
                      <a:alpha val="43137"/>
                    </a:srgbClr>
                  </a:outerShdw>
                </a:effectLst>
                <a:cs typeface="+mn-ea"/>
                <a:sym typeface="+mn-lt"/>
              </a:rPr>
              <a:t> —</a:t>
            </a:r>
            <a:endParaRPr lang="en-US" altLang="zh-CN" sz="2800">
              <a:effectLst>
                <a:outerShdw blurRad="38100" dist="38100" dir="2700000" algn="tl">
                  <a:srgbClr val="000000">
                    <a:alpha val="43137"/>
                  </a:srgbClr>
                </a:outerShdw>
              </a:effectLst>
              <a:cs typeface="+mn-ea"/>
              <a:sym typeface="+mn-lt"/>
            </a:endParaRPr>
          </a:p>
        </p:txBody>
      </p:sp>
      <p:pic>
        <p:nvPicPr>
          <p:cNvPr id="10" name="图片 9"/>
          <p:cNvPicPr/>
          <p:nvPr>
            <p:custDataLst>
              <p:tags r:id="rId9"/>
            </p:custDataLst>
          </p:nvPr>
        </p:nvPicPr>
        <p:blipFill>
          <a:blip r:embed="rId10"/>
          <a:stretch>
            <a:fillRect/>
          </a:stretch>
        </p:blipFill>
        <p:spPr>
          <a:xfrm>
            <a:off x="3393440" y="1678940"/>
            <a:ext cx="2104390" cy="4464685"/>
          </a:xfrm>
          <a:prstGeom prst="roundRect">
            <a:avLst/>
          </a:prstGeom>
          <a:noFill/>
          <a:ln w="9525">
            <a:noFill/>
          </a:ln>
        </p:spPr>
      </p:pic>
      <p:pic>
        <p:nvPicPr>
          <p:cNvPr id="16" name="图片 15"/>
          <p:cNvPicPr/>
          <p:nvPr>
            <p:custDataLst>
              <p:tags r:id="rId11"/>
            </p:custDataLst>
          </p:nvPr>
        </p:nvPicPr>
        <p:blipFill>
          <a:blip r:embed="rId12"/>
          <a:stretch>
            <a:fillRect/>
          </a:stretch>
        </p:blipFill>
        <p:spPr>
          <a:xfrm>
            <a:off x="3288030" y="1590675"/>
            <a:ext cx="2299335" cy="4655185"/>
          </a:xfrm>
          <a:prstGeom prst="rect">
            <a:avLst/>
          </a:prstGeom>
          <a:noFill/>
          <a:ln w="9525">
            <a:noFill/>
          </a:ln>
        </p:spPr>
      </p:pic>
      <p:grpSp>
        <p:nvGrpSpPr>
          <p:cNvPr id="17" name="组合 16"/>
          <p:cNvGrpSpPr/>
          <p:nvPr/>
        </p:nvGrpSpPr>
        <p:grpSpPr>
          <a:xfrm>
            <a:off x="5679440" y="904240"/>
            <a:ext cx="2319655" cy="4655185"/>
            <a:chOff x="6639" y="1068"/>
            <a:chExt cx="3653" cy="7331"/>
          </a:xfrm>
        </p:grpSpPr>
        <p:pic>
          <p:nvPicPr>
            <p:cNvPr id="102" name="图片 101"/>
            <p:cNvPicPr/>
            <p:nvPr>
              <p:custDataLst>
                <p:tags r:id="rId13"/>
              </p:custDataLst>
            </p:nvPr>
          </p:nvPicPr>
          <p:blipFill>
            <a:blip r:embed="rId14"/>
            <a:srcRect b="24833"/>
            <a:stretch>
              <a:fillRect/>
            </a:stretch>
          </p:blipFill>
          <p:spPr>
            <a:xfrm>
              <a:off x="6671" y="1200"/>
              <a:ext cx="3476" cy="7031"/>
            </a:xfrm>
            <a:prstGeom prst="roundRect">
              <a:avLst/>
            </a:prstGeom>
            <a:noFill/>
            <a:ln w="9525">
              <a:noFill/>
            </a:ln>
          </p:spPr>
        </p:pic>
        <p:pic>
          <p:nvPicPr>
            <p:cNvPr id="18" name="图片 17"/>
            <p:cNvPicPr/>
            <p:nvPr>
              <p:custDataLst>
                <p:tags r:id="rId15"/>
              </p:custDataLst>
            </p:nvPr>
          </p:nvPicPr>
          <p:blipFill>
            <a:blip r:embed="rId12"/>
            <a:stretch>
              <a:fillRect/>
            </a:stretch>
          </p:blipFill>
          <p:spPr>
            <a:xfrm>
              <a:off x="6639" y="1068"/>
              <a:ext cx="3653" cy="7331"/>
            </a:xfrm>
            <a:prstGeom prst="rect">
              <a:avLst/>
            </a:prstGeom>
            <a:noFill/>
            <a:ln w="9525">
              <a:noFill/>
            </a:ln>
          </p:spPr>
        </p:pic>
      </p:grpSp>
      <p:grpSp>
        <p:nvGrpSpPr>
          <p:cNvPr id="24" name="组合 23"/>
          <p:cNvGrpSpPr/>
          <p:nvPr/>
        </p:nvGrpSpPr>
        <p:grpSpPr>
          <a:xfrm>
            <a:off x="718185" y="1324610"/>
            <a:ext cx="2369820" cy="4654550"/>
            <a:chOff x="14349" y="1055"/>
            <a:chExt cx="3732" cy="7330"/>
          </a:xfrm>
        </p:grpSpPr>
        <p:pic>
          <p:nvPicPr>
            <p:cNvPr id="19" name="图片 18"/>
            <p:cNvPicPr>
              <a:picLocks noChangeAspect="1"/>
            </p:cNvPicPr>
            <p:nvPr>
              <p:custDataLst>
                <p:tags r:id="rId16"/>
              </p:custDataLst>
            </p:nvPr>
          </p:nvPicPr>
          <p:blipFill>
            <a:blip r:embed="rId17"/>
            <a:stretch>
              <a:fillRect/>
            </a:stretch>
          </p:blipFill>
          <p:spPr>
            <a:xfrm>
              <a:off x="14461" y="1167"/>
              <a:ext cx="3496" cy="7075"/>
            </a:xfrm>
            <a:prstGeom prst="roundRect">
              <a:avLst/>
            </a:prstGeom>
          </p:spPr>
        </p:pic>
        <p:pic>
          <p:nvPicPr>
            <p:cNvPr id="23" name="图片 22"/>
            <p:cNvPicPr/>
            <p:nvPr>
              <p:custDataLst>
                <p:tags r:id="rId18"/>
              </p:custDataLst>
            </p:nvPr>
          </p:nvPicPr>
          <p:blipFill>
            <a:blip r:embed="rId12"/>
            <a:stretch>
              <a:fillRect/>
            </a:stretch>
          </p:blipFill>
          <p:spPr>
            <a:xfrm>
              <a:off x="14349" y="1055"/>
              <a:ext cx="3733" cy="7331"/>
            </a:xfrm>
            <a:prstGeom prst="rect">
              <a:avLst/>
            </a:prstGeom>
            <a:noFill/>
            <a:ln w="9525">
              <a:noFill/>
            </a:ln>
          </p:spPr>
        </p:pic>
      </p:grpSp>
      <p:sp>
        <p:nvSpPr>
          <p:cNvPr id="20" name="文本框 19"/>
          <p:cNvSpPr txBox="1"/>
          <p:nvPr>
            <p:custDataLst>
              <p:tags r:id="rId19"/>
            </p:custDataLst>
          </p:nvPr>
        </p:nvSpPr>
        <p:spPr>
          <a:xfrm>
            <a:off x="8007350" y="3908425"/>
            <a:ext cx="3639185" cy="922020"/>
          </a:xfrm>
          <a:prstGeom prst="rect">
            <a:avLst/>
          </a:prstGeom>
          <a:noFill/>
        </p:spPr>
        <p:txBody>
          <a:bodyPr wrap="square" rtlCol="0" anchor="t">
            <a:spAutoFit/>
          </a:bodyPr>
          <a:lstStyle/>
          <a:p>
            <a:pPr indent="0">
              <a:buFont typeface="Wingdings" panose="05000000000000000000" pitchFamily="2" charset="2"/>
              <a:buNone/>
            </a:pPr>
            <a:r>
              <a:rPr lang="zh-CN" altLang="en-US" dirty="0">
                <a:effectLst>
                  <a:outerShdw blurRad="38100" dist="38100" dir="2700000" algn="tl">
                    <a:srgbClr val="000000">
                      <a:alpha val="43137"/>
                    </a:srgbClr>
                  </a:outerShdw>
                </a:effectLst>
                <a:cs typeface="+mn-ea"/>
                <a:sym typeface="+mn-lt"/>
              </a:rPr>
              <a:t>传统媒体</a:t>
            </a:r>
            <a:r>
              <a:rPr lang="en-US" altLang="zh-CN" dirty="0">
                <a:effectLst>
                  <a:outerShdw blurRad="38100" dist="38100" dir="2700000" algn="tl">
                    <a:srgbClr val="000000">
                      <a:alpha val="43137"/>
                    </a:srgbClr>
                  </a:outerShdw>
                </a:effectLst>
                <a:cs typeface="+mn-ea"/>
                <a:sym typeface="+mn-lt"/>
              </a:rPr>
              <a:t>/</a:t>
            </a:r>
            <a:r>
              <a:rPr lang="zh-CN" altLang="en-US" dirty="0">
                <a:effectLst>
                  <a:outerShdw blurRad="38100" dist="38100" dir="2700000" algn="tl">
                    <a:srgbClr val="000000">
                      <a:alpha val="43137"/>
                    </a:srgbClr>
                  </a:outerShdw>
                </a:effectLst>
                <a:cs typeface="+mn-ea"/>
                <a:sym typeface="+mn-lt"/>
              </a:rPr>
              <a:t>朋友圈</a:t>
            </a:r>
            <a:r>
              <a:rPr lang="en-US" altLang="zh-CN" dirty="0">
                <a:effectLst>
                  <a:outerShdw blurRad="38100" dist="38100" dir="2700000" algn="tl">
                    <a:srgbClr val="000000">
                      <a:alpha val="43137"/>
                    </a:srgbClr>
                  </a:outerShdw>
                </a:effectLst>
                <a:cs typeface="+mn-ea"/>
                <a:sym typeface="+mn-lt"/>
              </a:rPr>
              <a:t>/</a:t>
            </a:r>
            <a:r>
              <a:rPr lang="zh-CN" altLang="en-US" dirty="0">
                <a:effectLst>
                  <a:outerShdw blurRad="38100" dist="38100" dir="2700000" algn="tl">
                    <a:srgbClr val="000000">
                      <a:alpha val="43137"/>
                    </a:srgbClr>
                  </a:outerShdw>
                </a:effectLst>
                <a:cs typeface="+mn-ea"/>
                <a:sym typeface="+mn-lt"/>
              </a:rPr>
              <a:t>微博</a:t>
            </a:r>
            <a:r>
              <a:rPr lang="en-US" altLang="zh-CN" dirty="0">
                <a:effectLst>
                  <a:outerShdw blurRad="38100" dist="38100" dir="2700000" algn="tl">
                    <a:srgbClr val="000000">
                      <a:alpha val="43137"/>
                    </a:srgbClr>
                  </a:outerShdw>
                </a:effectLst>
                <a:cs typeface="+mn-ea"/>
                <a:sym typeface="+mn-lt"/>
              </a:rPr>
              <a:t>/</a:t>
            </a:r>
            <a:r>
              <a:rPr lang="zh-CN" altLang="en-US" dirty="0">
                <a:effectLst>
                  <a:outerShdw blurRad="38100" dist="38100" dir="2700000" algn="tl">
                    <a:srgbClr val="000000">
                      <a:alpha val="43137"/>
                    </a:srgbClr>
                  </a:outerShdw>
                </a:effectLst>
                <a:cs typeface="+mn-ea"/>
                <a:sym typeface="+mn-lt"/>
              </a:rPr>
              <a:t>抖音等</a:t>
            </a:r>
            <a:endParaRPr lang="zh-CN" altLang="en-US" dirty="0">
              <a:effectLst>
                <a:outerShdw blurRad="38100" dist="38100" dir="2700000" algn="tl">
                  <a:srgbClr val="000000">
                    <a:alpha val="43137"/>
                  </a:srgbClr>
                </a:outerShdw>
              </a:effectLst>
              <a:cs typeface="+mn-ea"/>
              <a:sym typeface="+mn-lt"/>
            </a:endParaRPr>
          </a:p>
          <a:p>
            <a:pPr indent="0">
              <a:buFont typeface="Wingdings" panose="05000000000000000000" pitchFamily="2" charset="2"/>
              <a:buNone/>
            </a:pPr>
            <a:r>
              <a:rPr lang="zh-CN" altLang="en-US" dirty="0">
                <a:effectLst>
                  <a:outerShdw blurRad="38100" dist="38100" dir="2700000" algn="tl">
                    <a:srgbClr val="000000">
                      <a:alpha val="43137"/>
                    </a:srgbClr>
                  </a:outerShdw>
                </a:effectLst>
                <a:cs typeface="+mn-ea"/>
                <a:sym typeface="+mn-lt"/>
              </a:rPr>
              <a:t>媒体手段进行报道宣传，</a:t>
            </a:r>
            <a:endParaRPr lang="zh-CN" altLang="en-US" dirty="0">
              <a:effectLst>
                <a:outerShdw blurRad="38100" dist="38100" dir="2700000" algn="tl">
                  <a:srgbClr val="000000">
                    <a:alpha val="43137"/>
                  </a:srgbClr>
                </a:outerShdw>
              </a:effectLst>
              <a:cs typeface="+mn-ea"/>
              <a:sym typeface="+mn-lt"/>
            </a:endParaRPr>
          </a:p>
          <a:p>
            <a:pPr indent="0">
              <a:buFont typeface="Wingdings" panose="05000000000000000000" pitchFamily="2" charset="2"/>
              <a:buNone/>
            </a:pPr>
            <a:r>
              <a:rPr lang="zh-CN" altLang="en-US" dirty="0">
                <a:effectLst>
                  <a:outerShdw blurRad="38100" dist="38100" dir="2700000" algn="tl">
                    <a:srgbClr val="000000">
                      <a:alpha val="43137"/>
                    </a:srgbClr>
                  </a:outerShdw>
                </a:effectLst>
                <a:cs typeface="+mn-ea"/>
                <a:sym typeface="+mn-lt"/>
              </a:rPr>
              <a:t>持续热量输出</a:t>
            </a:r>
            <a:endParaRPr lang="zh-CN" altLang="en-US" dirty="0">
              <a:effectLst>
                <a:outerShdw blurRad="38100" dist="38100" dir="2700000" algn="tl">
                  <a:srgbClr val="000000">
                    <a:alpha val="43137"/>
                  </a:srgbClr>
                </a:outerShdw>
              </a:effectLst>
              <a:cs typeface="+mn-ea"/>
              <a:sym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图片3"/>
          <p:cNvPicPr>
            <a:picLocks noChangeAspect="1"/>
          </p:cNvPicPr>
          <p:nvPr/>
        </p:nvPicPr>
        <p:blipFill>
          <a:blip r:embed="rId1"/>
          <a:stretch>
            <a:fillRect/>
          </a:stretch>
        </p:blipFill>
        <p:spPr>
          <a:xfrm>
            <a:off x="5080" y="0"/>
            <a:ext cx="12186920" cy="6858000"/>
          </a:xfrm>
          <a:prstGeom prst="rect">
            <a:avLst/>
          </a:prstGeom>
        </p:spPr>
      </p:pic>
      <p:pic>
        <p:nvPicPr>
          <p:cNvPr id="9" name="图片 8" descr="8652"/>
          <p:cNvPicPr>
            <a:picLocks noChangeAspect="1"/>
          </p:cNvPicPr>
          <p:nvPr>
            <p:custDataLst>
              <p:tags r:id="rId2"/>
            </p:custDataLst>
          </p:nvPr>
        </p:nvPicPr>
        <p:blipFill>
          <a:blip r:embed="rId3"/>
          <a:srcRect l="9363" t="6472" r="50339" b="1546"/>
          <a:stretch>
            <a:fillRect/>
          </a:stretch>
        </p:blipFill>
        <p:spPr>
          <a:xfrm>
            <a:off x="1000760" y="443865"/>
            <a:ext cx="4989195" cy="6409055"/>
          </a:xfrm>
          <a:prstGeom prst="rect">
            <a:avLst/>
          </a:prstGeom>
        </p:spPr>
      </p:pic>
      <p:pic>
        <p:nvPicPr>
          <p:cNvPr id="32" name="图片 31" descr="8acc036520e7a59c88731db22115997d451c2090d350-C0wAdg"/>
          <p:cNvPicPr>
            <a:picLocks noChangeAspect="1"/>
          </p:cNvPicPr>
          <p:nvPr>
            <p:custDataLst>
              <p:tags r:id="rId4"/>
            </p:custDataLst>
          </p:nvPr>
        </p:nvPicPr>
        <p:blipFill>
          <a:blip r:embed="rId5"/>
          <a:stretch>
            <a:fillRect/>
          </a:stretch>
        </p:blipFill>
        <p:spPr>
          <a:xfrm>
            <a:off x="762000" y="-180340"/>
            <a:ext cx="3422650" cy="2418715"/>
          </a:xfrm>
          <a:prstGeom prst="rect">
            <a:avLst/>
          </a:prstGeom>
        </p:spPr>
      </p:pic>
      <p:grpSp>
        <p:nvGrpSpPr>
          <p:cNvPr id="7" name="组合 6"/>
          <p:cNvGrpSpPr/>
          <p:nvPr/>
        </p:nvGrpSpPr>
        <p:grpSpPr>
          <a:xfrm>
            <a:off x="5059045" y="1799590"/>
            <a:ext cx="6483985" cy="3718560"/>
            <a:chOff x="8700" y="2952"/>
            <a:chExt cx="7887" cy="4523"/>
          </a:xfrm>
        </p:grpSpPr>
        <p:grpSp>
          <p:nvGrpSpPr>
            <p:cNvPr id="3" name="组合 2"/>
            <p:cNvGrpSpPr/>
            <p:nvPr/>
          </p:nvGrpSpPr>
          <p:grpSpPr>
            <a:xfrm>
              <a:off x="9706" y="4255"/>
              <a:ext cx="5661" cy="3220"/>
              <a:chOff x="8479" y="2671"/>
              <a:chExt cx="7017" cy="1783"/>
            </a:xfrm>
          </p:grpSpPr>
          <p:sp>
            <p:nvSpPr>
              <p:cNvPr id="4" name="圆角矩形 3"/>
              <p:cNvSpPr/>
              <p:nvPr>
                <p:custDataLst>
                  <p:tags r:id="rId6"/>
                </p:custDataLst>
              </p:nvPr>
            </p:nvSpPr>
            <p:spPr>
              <a:xfrm>
                <a:off x="8479" y="2671"/>
                <a:ext cx="6817" cy="1583"/>
              </a:xfrm>
              <a:prstGeom prst="roundRect">
                <a:avLst/>
              </a:prstGeom>
              <a:noFill/>
              <a:ln w="38100">
                <a:solidFill>
                  <a:schemeClr val="bg1"/>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圆角矩形 4"/>
              <p:cNvSpPr/>
              <p:nvPr>
                <p:custDataLst>
                  <p:tags r:id="rId7"/>
                </p:custDataLst>
              </p:nvPr>
            </p:nvSpPr>
            <p:spPr>
              <a:xfrm>
                <a:off x="8679" y="2871"/>
                <a:ext cx="6817" cy="1583"/>
              </a:xfrm>
              <a:prstGeom prst="roundRect">
                <a:avLst/>
              </a:prstGeom>
              <a:solidFill>
                <a:srgbClr val="FBE35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6" name="图片 5"/>
            <p:cNvPicPr/>
            <p:nvPr>
              <p:custDataLst>
                <p:tags r:id="rId8"/>
              </p:custDataLst>
            </p:nvPr>
          </p:nvPicPr>
          <p:blipFill>
            <a:blip r:embed="rId9"/>
            <a:stretch>
              <a:fillRect/>
            </a:stretch>
          </p:blipFill>
          <p:spPr>
            <a:xfrm>
              <a:off x="8700" y="3344"/>
              <a:ext cx="2963" cy="2101"/>
            </a:xfrm>
            <a:prstGeom prst="rect">
              <a:avLst/>
            </a:prstGeom>
            <a:noFill/>
            <a:ln w="9525">
              <a:noFill/>
            </a:ln>
          </p:spPr>
        </p:pic>
        <p:pic>
          <p:nvPicPr>
            <p:cNvPr id="30" name="图片 29"/>
            <p:cNvPicPr/>
            <p:nvPr>
              <p:custDataLst>
                <p:tags r:id="rId10"/>
              </p:custDataLst>
            </p:nvPr>
          </p:nvPicPr>
          <p:blipFill>
            <a:blip r:embed="rId11"/>
            <a:stretch>
              <a:fillRect/>
            </a:stretch>
          </p:blipFill>
          <p:spPr>
            <a:xfrm rot="10800000">
              <a:off x="12689" y="2952"/>
              <a:ext cx="3899" cy="3963"/>
            </a:xfrm>
            <a:prstGeom prst="rect">
              <a:avLst/>
            </a:prstGeom>
            <a:noFill/>
            <a:ln w="9525">
              <a:noFill/>
            </a:ln>
          </p:spPr>
        </p:pic>
      </p:grpSp>
      <p:pic>
        <p:nvPicPr>
          <p:cNvPr id="33" name="图片 32" descr="图片4"/>
          <p:cNvPicPr>
            <a:picLocks noChangeAspect="1"/>
          </p:cNvPicPr>
          <p:nvPr>
            <p:custDataLst>
              <p:tags r:id="rId12"/>
            </p:custDataLst>
          </p:nvPr>
        </p:nvPicPr>
        <p:blipFill>
          <a:blip r:embed="rId13"/>
          <a:srcRect l="4329" t="12454" r="53782" b="83630"/>
          <a:stretch>
            <a:fillRect/>
          </a:stretch>
        </p:blipFill>
        <p:spPr>
          <a:xfrm>
            <a:off x="5228590" y="395605"/>
            <a:ext cx="2642870" cy="332105"/>
          </a:xfrm>
          <a:prstGeom prst="rect">
            <a:avLst/>
          </a:prstGeom>
        </p:spPr>
      </p:pic>
      <p:pic>
        <p:nvPicPr>
          <p:cNvPr id="8" name="图片 7" descr="6656"/>
          <p:cNvPicPr>
            <a:picLocks noChangeAspect="1"/>
          </p:cNvPicPr>
          <p:nvPr>
            <p:custDataLst>
              <p:tags r:id="rId14"/>
            </p:custDataLst>
          </p:nvPr>
        </p:nvPicPr>
        <p:blipFill>
          <a:blip r:embed="rId15"/>
          <a:srcRect l="37995" t="42204" r="37693" b="42056"/>
          <a:stretch>
            <a:fillRect/>
          </a:stretch>
        </p:blipFill>
        <p:spPr>
          <a:xfrm>
            <a:off x="5649595" y="1026160"/>
            <a:ext cx="2688590" cy="979805"/>
          </a:xfrm>
          <a:prstGeom prst="rect">
            <a:avLst/>
          </a:prstGeom>
        </p:spPr>
      </p:pic>
      <p:grpSp>
        <p:nvGrpSpPr>
          <p:cNvPr id="10" name="组合 9"/>
          <p:cNvGrpSpPr/>
          <p:nvPr/>
        </p:nvGrpSpPr>
        <p:grpSpPr>
          <a:xfrm>
            <a:off x="5829300" y="2905125"/>
            <a:ext cx="4914265" cy="2646680"/>
            <a:chOff x="2249" y="4488"/>
            <a:chExt cx="7739" cy="4168"/>
          </a:xfrm>
        </p:grpSpPr>
        <p:sp>
          <p:nvSpPr>
            <p:cNvPr id="11" name="文本框 10"/>
            <p:cNvSpPr txBox="1"/>
            <p:nvPr>
              <p:custDataLst>
                <p:tags r:id="rId16"/>
              </p:custDataLst>
            </p:nvPr>
          </p:nvSpPr>
          <p:spPr>
            <a:xfrm>
              <a:off x="2249" y="5191"/>
              <a:ext cx="6411" cy="2763"/>
            </a:xfrm>
            <a:prstGeom prst="rect">
              <a:avLst/>
            </a:prstGeom>
            <a:noFill/>
          </p:spPr>
          <p:txBody>
            <a:bodyPr wrap="none" rtlCol="0">
              <a:spAutoFit/>
            </a:bodyPr>
            <a:lstStyle/>
            <a:p>
              <a:pPr algn="ctr"/>
              <a:r>
                <a:rPr lang="en-US" altLang="zh-CN" sz="48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PART THREE</a:t>
              </a:r>
              <a:endParaRPr lang="en-US" altLang="zh-CN" sz="48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a:p>
              <a:pPr algn="ctr"/>
              <a:r>
                <a:rPr lang="zh-CN" altLang="en-US" sz="60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活动安排</a:t>
              </a:r>
              <a:endParaRPr lang="zh-CN" altLang="en-US" sz="60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p:txBody>
        </p:sp>
        <p:sp>
          <p:nvSpPr>
            <p:cNvPr id="12" name="文本框 11"/>
            <p:cNvSpPr txBox="1"/>
            <p:nvPr>
              <p:custDataLst>
                <p:tags r:id="rId17"/>
              </p:custDataLst>
            </p:nvPr>
          </p:nvSpPr>
          <p:spPr>
            <a:xfrm>
              <a:off x="7832" y="4488"/>
              <a:ext cx="2156" cy="4168"/>
            </a:xfrm>
            <a:prstGeom prst="rect">
              <a:avLst/>
            </a:prstGeom>
            <a:noFill/>
          </p:spPr>
          <p:txBody>
            <a:bodyPr wrap="none" rtlCol="0">
              <a:spAutoFit/>
            </a:bodyPr>
            <a:lstStyle/>
            <a:p>
              <a:r>
                <a:rPr lang="en-US" altLang="zh-CN" sz="16600"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3</a:t>
              </a:r>
              <a:endParaRPr lang="en-US" altLang="zh-CN" sz="16600"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p:txBody>
        </p:sp>
        <p:cxnSp>
          <p:nvCxnSpPr>
            <p:cNvPr id="15" name="直接连接符 14"/>
            <p:cNvCxnSpPr/>
            <p:nvPr>
              <p:custDataLst>
                <p:tags r:id="rId18"/>
              </p:custDataLst>
            </p:nvPr>
          </p:nvCxnSpPr>
          <p:spPr>
            <a:xfrm>
              <a:off x="3157" y="8181"/>
              <a:ext cx="59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圆角矩形 18"/>
            <p:cNvSpPr/>
            <p:nvPr>
              <p:custDataLst>
                <p:tags r:id="rId19"/>
              </p:custDataLst>
            </p:nvPr>
          </p:nvSpPr>
          <p:spPr>
            <a:xfrm flipV="1">
              <a:off x="4850" y="8121"/>
              <a:ext cx="2593" cy="12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grpSp>
        <p:nvGrpSpPr>
          <p:cNvPr id="10" name="组合 9"/>
          <p:cNvGrpSpPr/>
          <p:nvPr/>
        </p:nvGrpSpPr>
        <p:grpSpPr>
          <a:xfrm>
            <a:off x="762000" y="1046480"/>
            <a:ext cx="10684510" cy="4826000"/>
            <a:chOff x="1200" y="1648"/>
            <a:chExt cx="16577" cy="7488"/>
          </a:xfrm>
        </p:grpSpPr>
        <p:pic>
          <p:nvPicPr>
            <p:cNvPr id="2" name="图片 1"/>
            <p:cNvPicPr>
              <a:picLocks noChangeAspect="1"/>
            </p:cNvPicPr>
            <p:nvPr>
              <p:custDataLst>
                <p:tags r:id="rId8"/>
              </p:custDataLst>
            </p:nvPr>
          </p:nvPicPr>
          <p:blipFill>
            <a:blip r:embed="rId9"/>
            <a:stretch>
              <a:fillRect/>
            </a:stretch>
          </p:blipFill>
          <p:spPr>
            <a:xfrm>
              <a:off x="1200" y="1648"/>
              <a:ext cx="5617" cy="7489"/>
            </a:xfrm>
            <a:prstGeom prst="rect">
              <a:avLst/>
            </a:prstGeom>
          </p:spPr>
        </p:pic>
        <p:pic>
          <p:nvPicPr>
            <p:cNvPr id="8" name="图片 7"/>
            <p:cNvPicPr>
              <a:picLocks noChangeAspect="1"/>
            </p:cNvPicPr>
            <p:nvPr>
              <p:custDataLst>
                <p:tags r:id="rId10"/>
              </p:custDataLst>
            </p:nvPr>
          </p:nvPicPr>
          <p:blipFill>
            <a:blip r:embed="rId11"/>
            <a:srcRect b="4844"/>
            <a:stretch>
              <a:fillRect/>
            </a:stretch>
          </p:blipFill>
          <p:spPr>
            <a:xfrm>
              <a:off x="6958" y="1648"/>
              <a:ext cx="5462" cy="6931"/>
            </a:xfrm>
            <a:prstGeom prst="rect">
              <a:avLst/>
            </a:prstGeom>
          </p:spPr>
        </p:pic>
        <p:pic>
          <p:nvPicPr>
            <p:cNvPr id="9" name="图片 8"/>
            <p:cNvPicPr>
              <a:picLocks noChangeAspect="1"/>
            </p:cNvPicPr>
            <p:nvPr>
              <p:custDataLst>
                <p:tags r:id="rId12"/>
              </p:custDataLst>
            </p:nvPr>
          </p:nvPicPr>
          <p:blipFill>
            <a:blip r:embed="rId13"/>
            <a:stretch>
              <a:fillRect/>
            </a:stretch>
          </p:blipFill>
          <p:spPr>
            <a:xfrm>
              <a:off x="12561" y="1648"/>
              <a:ext cx="5216" cy="6955"/>
            </a:xfrm>
            <a:prstGeom prst="rect">
              <a:avLst/>
            </a:prstGeom>
          </p:spPr>
        </p:pic>
      </p:grpSp>
      <p:grpSp>
        <p:nvGrpSpPr>
          <p:cNvPr id="27" name="组合 26"/>
          <p:cNvGrpSpPr/>
          <p:nvPr/>
        </p:nvGrpSpPr>
        <p:grpSpPr>
          <a:xfrm>
            <a:off x="1369060" y="4968240"/>
            <a:ext cx="9967595" cy="1131570"/>
            <a:chOff x="7749" y="7884"/>
            <a:chExt cx="7016" cy="1782"/>
          </a:xfrm>
        </p:grpSpPr>
        <p:sp>
          <p:nvSpPr>
            <p:cNvPr id="28" name="圆角矩形 27"/>
            <p:cNvSpPr/>
            <p:nvPr>
              <p:custDataLst>
                <p:tags r:id="rId14"/>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圆角矩形 28"/>
            <p:cNvSpPr/>
            <p:nvPr>
              <p:custDataLst>
                <p:tags r:id="rId15"/>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30" name="图片 29"/>
          <p:cNvPicPr/>
          <p:nvPr>
            <p:custDataLst>
              <p:tags r:id="rId16"/>
            </p:custDataLst>
          </p:nvPr>
        </p:nvPicPr>
        <p:blipFill>
          <a:blip r:embed="rId17"/>
          <a:stretch>
            <a:fillRect/>
          </a:stretch>
        </p:blipFill>
        <p:spPr>
          <a:xfrm>
            <a:off x="545465" y="4247515"/>
            <a:ext cx="2792730" cy="1979930"/>
          </a:xfrm>
          <a:prstGeom prst="rect">
            <a:avLst/>
          </a:prstGeom>
          <a:noFill/>
          <a:ln w="9525">
            <a:noFill/>
          </a:ln>
        </p:spPr>
      </p:pic>
      <p:sp>
        <p:nvSpPr>
          <p:cNvPr id="16" name="文本框 15"/>
          <p:cNvSpPr txBox="1"/>
          <p:nvPr>
            <p:custDataLst>
              <p:tags r:id="rId18"/>
            </p:custDataLst>
          </p:nvPr>
        </p:nvSpPr>
        <p:spPr>
          <a:xfrm>
            <a:off x="2599055" y="5132705"/>
            <a:ext cx="3883660" cy="368300"/>
          </a:xfrm>
          <a:prstGeom prst="rect">
            <a:avLst/>
          </a:prstGeom>
          <a:noFill/>
        </p:spPr>
        <p:txBody>
          <a:bodyPr wrap="square" rtlCol="0" anchor="t">
            <a:spAutoFit/>
          </a:bodyPr>
          <a:lstStyle/>
          <a:p>
            <a:r>
              <a:rPr lang="zh-CN" altLang="en-US" b="1">
                <a:cs typeface="+mn-ea"/>
                <a:sym typeface="+mn-lt"/>
              </a:rPr>
              <a:t>创意签到｜来摇铃</a:t>
            </a:r>
            <a:r>
              <a:rPr lang="en-US" altLang="zh-CN" b="1">
                <a:cs typeface="+mn-ea"/>
                <a:sym typeface="+mn-lt"/>
              </a:rPr>
              <a:t> </a:t>
            </a:r>
            <a:r>
              <a:rPr lang="zh-CN" altLang="en-US" b="1">
                <a:cs typeface="+mn-ea"/>
                <a:sym typeface="+mn-lt"/>
              </a:rPr>
              <a:t>有惊喜</a:t>
            </a:r>
            <a:endParaRPr lang="zh-CN" altLang="en-US" b="1">
              <a:cs typeface="+mn-ea"/>
              <a:sym typeface="+mn-lt"/>
            </a:endParaRPr>
          </a:p>
        </p:txBody>
      </p:sp>
      <p:sp>
        <p:nvSpPr>
          <p:cNvPr id="17" name="文本框 16"/>
          <p:cNvSpPr txBox="1"/>
          <p:nvPr>
            <p:custDataLst>
              <p:tags r:id="rId19"/>
            </p:custDataLst>
          </p:nvPr>
        </p:nvSpPr>
        <p:spPr>
          <a:xfrm>
            <a:off x="2599055" y="5480685"/>
            <a:ext cx="8763000" cy="583565"/>
          </a:xfrm>
          <a:prstGeom prst="rect">
            <a:avLst/>
          </a:prstGeom>
          <a:noFill/>
        </p:spPr>
        <p:txBody>
          <a:bodyPr wrap="square" rtlCol="0" anchor="t">
            <a:spAutoFit/>
          </a:bodyPr>
          <a:lstStyle/>
          <a:p>
            <a:r>
              <a:rPr lang="zh-CN" altLang="en-US" sz="1600">
                <a:cs typeface="+mn-ea"/>
                <a:sym typeface="+mn-lt"/>
              </a:rPr>
              <a:t>有趣的互动签到形式，只要摇响铃铛，就会收到一份小惊喜（一束花），让妈妈体验一下</a:t>
            </a:r>
            <a:endParaRPr lang="zh-CN" altLang="en-US" sz="1600">
              <a:cs typeface="+mn-ea"/>
              <a:sym typeface="+mn-lt"/>
            </a:endParaRPr>
          </a:p>
          <a:p>
            <a:r>
              <a:rPr lang="zh-CN" altLang="en-US" sz="1600">
                <a:cs typeface="+mn-ea"/>
                <a:sym typeface="+mn-lt"/>
              </a:rPr>
              <a:t>收到惊喜的快乐，别忘了她也是一个可爱的女孩子！</a:t>
            </a:r>
            <a:endParaRPr lang="zh-CN" altLang="en-US" sz="1600">
              <a:cs typeface="+mn-ea"/>
              <a:sym typeface="+mn-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grpSp>
        <p:nvGrpSpPr>
          <p:cNvPr id="7" name="组合 6"/>
          <p:cNvGrpSpPr/>
          <p:nvPr/>
        </p:nvGrpSpPr>
        <p:grpSpPr>
          <a:xfrm>
            <a:off x="685800" y="1033145"/>
            <a:ext cx="10753725" cy="4104640"/>
            <a:chOff x="1080" y="1535"/>
            <a:chExt cx="18425" cy="7032"/>
          </a:xfrm>
        </p:grpSpPr>
        <p:pic>
          <p:nvPicPr>
            <p:cNvPr id="3" name="图片 2"/>
            <p:cNvPicPr>
              <a:picLocks noChangeAspect="1"/>
            </p:cNvPicPr>
            <p:nvPr>
              <p:custDataLst>
                <p:tags r:id="rId8"/>
              </p:custDataLst>
            </p:nvPr>
          </p:nvPicPr>
          <p:blipFill>
            <a:blip r:embed="rId9"/>
            <a:stretch>
              <a:fillRect/>
            </a:stretch>
          </p:blipFill>
          <p:spPr>
            <a:xfrm>
              <a:off x="1080" y="1535"/>
              <a:ext cx="7023" cy="7023"/>
            </a:xfrm>
            <a:prstGeom prst="rect">
              <a:avLst/>
            </a:prstGeom>
          </p:spPr>
        </p:pic>
        <p:pic>
          <p:nvPicPr>
            <p:cNvPr id="5" name="图片 4"/>
            <p:cNvPicPr>
              <a:picLocks noChangeAspect="1"/>
            </p:cNvPicPr>
            <p:nvPr>
              <p:custDataLst>
                <p:tags r:id="rId10"/>
              </p:custDataLst>
            </p:nvPr>
          </p:nvPicPr>
          <p:blipFill>
            <a:blip r:embed="rId11"/>
            <a:stretch>
              <a:fillRect/>
            </a:stretch>
          </p:blipFill>
          <p:spPr>
            <a:xfrm>
              <a:off x="8235" y="1535"/>
              <a:ext cx="5274" cy="7032"/>
            </a:xfrm>
            <a:prstGeom prst="rect">
              <a:avLst/>
            </a:prstGeom>
          </p:spPr>
        </p:pic>
        <p:pic>
          <p:nvPicPr>
            <p:cNvPr id="6" name="图片 5"/>
            <p:cNvPicPr>
              <a:picLocks noChangeAspect="1"/>
            </p:cNvPicPr>
            <p:nvPr>
              <p:custDataLst>
                <p:tags r:id="rId12"/>
              </p:custDataLst>
            </p:nvPr>
          </p:nvPicPr>
          <p:blipFill>
            <a:blip r:embed="rId13"/>
            <a:stretch>
              <a:fillRect/>
            </a:stretch>
          </p:blipFill>
          <p:spPr>
            <a:xfrm>
              <a:off x="13641" y="1535"/>
              <a:ext cx="5865" cy="6994"/>
            </a:xfrm>
            <a:prstGeom prst="rect">
              <a:avLst/>
            </a:prstGeom>
          </p:spPr>
        </p:pic>
      </p:grpSp>
      <p:grpSp>
        <p:nvGrpSpPr>
          <p:cNvPr id="27" name="组合 26"/>
          <p:cNvGrpSpPr/>
          <p:nvPr/>
        </p:nvGrpSpPr>
        <p:grpSpPr>
          <a:xfrm>
            <a:off x="1369060" y="4968240"/>
            <a:ext cx="9967595" cy="1131570"/>
            <a:chOff x="7749" y="7884"/>
            <a:chExt cx="7016" cy="1782"/>
          </a:xfrm>
        </p:grpSpPr>
        <p:sp>
          <p:nvSpPr>
            <p:cNvPr id="28" name="圆角矩形 27"/>
            <p:cNvSpPr/>
            <p:nvPr>
              <p:custDataLst>
                <p:tags r:id="rId14"/>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圆角矩形 28"/>
            <p:cNvSpPr/>
            <p:nvPr>
              <p:custDataLst>
                <p:tags r:id="rId15"/>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30" name="图片 29"/>
          <p:cNvPicPr/>
          <p:nvPr>
            <p:custDataLst>
              <p:tags r:id="rId16"/>
            </p:custDataLst>
          </p:nvPr>
        </p:nvPicPr>
        <p:blipFill>
          <a:blip r:embed="rId17"/>
          <a:stretch>
            <a:fillRect/>
          </a:stretch>
        </p:blipFill>
        <p:spPr>
          <a:xfrm>
            <a:off x="545465" y="4247515"/>
            <a:ext cx="2792730" cy="1979930"/>
          </a:xfrm>
          <a:prstGeom prst="rect">
            <a:avLst/>
          </a:prstGeom>
          <a:noFill/>
          <a:ln w="9525">
            <a:noFill/>
          </a:ln>
        </p:spPr>
      </p:pic>
      <p:sp>
        <p:nvSpPr>
          <p:cNvPr id="8" name="文本框 7"/>
          <p:cNvSpPr txBox="1"/>
          <p:nvPr/>
        </p:nvSpPr>
        <p:spPr>
          <a:xfrm>
            <a:off x="2599055" y="5132705"/>
            <a:ext cx="3883660" cy="368300"/>
          </a:xfrm>
          <a:prstGeom prst="rect">
            <a:avLst/>
          </a:prstGeom>
          <a:noFill/>
        </p:spPr>
        <p:txBody>
          <a:bodyPr wrap="square" rtlCol="0" anchor="t">
            <a:spAutoFit/>
          </a:bodyPr>
          <a:lstStyle/>
          <a:p>
            <a:r>
              <a:rPr lang="zh-CN" altLang="en-US" b="1">
                <a:cs typeface="+mn-ea"/>
                <a:sym typeface="+mn-lt"/>
              </a:rPr>
              <a:t>创意装饰布置｜时光留声机</a:t>
            </a:r>
            <a:endParaRPr lang="zh-CN" altLang="en-US" b="1">
              <a:cs typeface="+mn-ea"/>
              <a:sym typeface="+mn-lt"/>
            </a:endParaRPr>
          </a:p>
        </p:txBody>
      </p:sp>
      <p:sp>
        <p:nvSpPr>
          <p:cNvPr id="9" name="文本框 8"/>
          <p:cNvSpPr txBox="1"/>
          <p:nvPr/>
        </p:nvSpPr>
        <p:spPr>
          <a:xfrm>
            <a:off x="2599055" y="5480685"/>
            <a:ext cx="8763000" cy="583565"/>
          </a:xfrm>
          <a:prstGeom prst="rect">
            <a:avLst/>
          </a:prstGeom>
          <a:noFill/>
        </p:spPr>
        <p:txBody>
          <a:bodyPr wrap="square" rtlCol="0" anchor="t">
            <a:spAutoFit/>
          </a:bodyPr>
          <a:lstStyle/>
          <a:p>
            <a:r>
              <a:rPr lang="zh-CN" altLang="en-US" sz="1600">
                <a:cs typeface="+mn-ea"/>
                <a:sym typeface="+mn-lt"/>
              </a:rPr>
              <a:t>谢谢你不是超人，却为我无所不能，通过时光留声机绿植一段你最想对妈妈说的话，</a:t>
            </a:r>
            <a:endParaRPr lang="zh-CN" altLang="en-US" sz="1600">
              <a:cs typeface="+mn-ea"/>
              <a:sym typeface="+mn-lt"/>
            </a:endParaRPr>
          </a:p>
          <a:p>
            <a:r>
              <a:rPr lang="zh-CN" altLang="en-US" sz="1600">
                <a:cs typeface="+mn-ea"/>
                <a:sym typeface="+mn-lt"/>
              </a:rPr>
              <a:t>用它来传递你对妈妈的爱，用它来表达你羞于说出口的话！</a:t>
            </a:r>
            <a:endParaRPr lang="zh-CN" altLang="en-US" sz="1600">
              <a:cs typeface="+mn-ea"/>
              <a:sym typeface="+mn-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grpSp>
        <p:nvGrpSpPr>
          <p:cNvPr id="6" name="组合 5"/>
          <p:cNvGrpSpPr/>
          <p:nvPr/>
        </p:nvGrpSpPr>
        <p:grpSpPr>
          <a:xfrm>
            <a:off x="789305" y="1021080"/>
            <a:ext cx="10629900" cy="4540250"/>
            <a:chOff x="1243" y="1671"/>
            <a:chExt cx="13270" cy="5668"/>
          </a:xfrm>
        </p:grpSpPr>
        <p:pic>
          <p:nvPicPr>
            <p:cNvPr id="2" name="图片 1"/>
            <p:cNvPicPr>
              <a:picLocks noChangeAspect="1"/>
            </p:cNvPicPr>
            <p:nvPr>
              <p:custDataLst>
                <p:tags r:id="rId8"/>
              </p:custDataLst>
            </p:nvPr>
          </p:nvPicPr>
          <p:blipFill>
            <a:blip r:embed="rId9"/>
            <a:stretch>
              <a:fillRect/>
            </a:stretch>
          </p:blipFill>
          <p:spPr>
            <a:xfrm>
              <a:off x="1243" y="1671"/>
              <a:ext cx="4252" cy="5669"/>
            </a:xfrm>
            <a:prstGeom prst="rect">
              <a:avLst/>
            </a:prstGeom>
          </p:spPr>
        </p:pic>
        <p:pic>
          <p:nvPicPr>
            <p:cNvPr id="3" name="图片 2"/>
            <p:cNvPicPr>
              <a:picLocks noChangeAspect="1"/>
            </p:cNvPicPr>
            <p:nvPr>
              <p:custDataLst>
                <p:tags r:id="rId10"/>
              </p:custDataLst>
            </p:nvPr>
          </p:nvPicPr>
          <p:blipFill>
            <a:blip r:embed="rId11"/>
            <a:stretch>
              <a:fillRect/>
            </a:stretch>
          </p:blipFill>
          <p:spPr>
            <a:xfrm>
              <a:off x="5752" y="1671"/>
              <a:ext cx="4252" cy="5669"/>
            </a:xfrm>
            <a:prstGeom prst="rect">
              <a:avLst/>
            </a:prstGeom>
          </p:spPr>
        </p:pic>
        <p:pic>
          <p:nvPicPr>
            <p:cNvPr id="5" name="图片 4"/>
            <p:cNvPicPr>
              <a:picLocks noChangeAspect="1"/>
            </p:cNvPicPr>
            <p:nvPr>
              <p:custDataLst>
                <p:tags r:id="rId12"/>
              </p:custDataLst>
            </p:nvPr>
          </p:nvPicPr>
          <p:blipFill>
            <a:blip r:embed="rId13"/>
            <a:stretch>
              <a:fillRect/>
            </a:stretch>
          </p:blipFill>
          <p:spPr>
            <a:xfrm>
              <a:off x="10261" y="1671"/>
              <a:ext cx="4252" cy="5669"/>
            </a:xfrm>
            <a:prstGeom prst="rect">
              <a:avLst/>
            </a:prstGeom>
          </p:spPr>
        </p:pic>
      </p:grpSp>
      <p:grpSp>
        <p:nvGrpSpPr>
          <p:cNvPr id="27" name="组合 26"/>
          <p:cNvGrpSpPr/>
          <p:nvPr/>
        </p:nvGrpSpPr>
        <p:grpSpPr>
          <a:xfrm>
            <a:off x="1369060" y="4968240"/>
            <a:ext cx="9967595" cy="1131570"/>
            <a:chOff x="7749" y="7884"/>
            <a:chExt cx="7016" cy="1782"/>
          </a:xfrm>
        </p:grpSpPr>
        <p:sp>
          <p:nvSpPr>
            <p:cNvPr id="28" name="圆角矩形 27"/>
            <p:cNvSpPr/>
            <p:nvPr>
              <p:custDataLst>
                <p:tags r:id="rId14"/>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圆角矩形 28"/>
            <p:cNvSpPr/>
            <p:nvPr>
              <p:custDataLst>
                <p:tags r:id="rId15"/>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30" name="图片 29"/>
          <p:cNvPicPr/>
          <p:nvPr>
            <p:custDataLst>
              <p:tags r:id="rId16"/>
            </p:custDataLst>
          </p:nvPr>
        </p:nvPicPr>
        <p:blipFill>
          <a:blip r:embed="rId17"/>
          <a:stretch>
            <a:fillRect/>
          </a:stretch>
        </p:blipFill>
        <p:spPr>
          <a:xfrm>
            <a:off x="545465" y="4247515"/>
            <a:ext cx="2792730" cy="1979930"/>
          </a:xfrm>
          <a:prstGeom prst="rect">
            <a:avLst/>
          </a:prstGeom>
          <a:noFill/>
          <a:ln w="9525">
            <a:noFill/>
          </a:ln>
        </p:spPr>
      </p:pic>
      <p:sp>
        <p:nvSpPr>
          <p:cNvPr id="31" name="文本框 30"/>
          <p:cNvSpPr txBox="1"/>
          <p:nvPr>
            <p:custDataLst>
              <p:tags r:id="rId18"/>
            </p:custDataLst>
          </p:nvPr>
        </p:nvSpPr>
        <p:spPr>
          <a:xfrm>
            <a:off x="2639695" y="5480685"/>
            <a:ext cx="9278620" cy="583565"/>
          </a:xfrm>
          <a:prstGeom prst="rect">
            <a:avLst/>
          </a:prstGeom>
          <a:noFill/>
        </p:spPr>
        <p:txBody>
          <a:bodyPr wrap="square" rtlCol="0" anchor="t">
            <a:spAutoFit/>
          </a:bodyPr>
          <a:lstStyle/>
          <a:p>
            <a:r>
              <a:rPr lang="zh-CN" altLang="en-US" sz="1600">
                <a:cs typeface="+mn-ea"/>
                <a:sym typeface="+mn-lt"/>
              </a:rPr>
              <a:t>别人都在关心你飞得高不高，只有妈妈在关心你飞得累不，别忘了给我们的女王妈妈仪式感哦，</a:t>
            </a:r>
            <a:endParaRPr lang="zh-CN" altLang="en-US" sz="1600">
              <a:cs typeface="+mn-ea"/>
              <a:sym typeface="+mn-lt"/>
            </a:endParaRPr>
          </a:p>
          <a:p>
            <a:r>
              <a:rPr lang="zh-CN" altLang="en-US" sz="1600">
                <a:cs typeface="+mn-ea"/>
                <a:sym typeface="+mn-lt"/>
              </a:rPr>
              <a:t>平时不敢把爱说出口，让我们在这个节日帮你表达你们的心意累</a:t>
            </a:r>
            <a:endParaRPr lang="zh-CN" altLang="en-US" sz="1600">
              <a:cs typeface="+mn-ea"/>
              <a:sym typeface="+mn-lt"/>
            </a:endParaRPr>
          </a:p>
        </p:txBody>
      </p:sp>
      <p:sp>
        <p:nvSpPr>
          <p:cNvPr id="16" name="文本框 15"/>
          <p:cNvSpPr txBox="1"/>
          <p:nvPr>
            <p:custDataLst>
              <p:tags r:id="rId19"/>
            </p:custDataLst>
          </p:nvPr>
        </p:nvSpPr>
        <p:spPr>
          <a:xfrm>
            <a:off x="2599055" y="5132705"/>
            <a:ext cx="3883660" cy="368300"/>
          </a:xfrm>
          <a:prstGeom prst="rect">
            <a:avLst/>
          </a:prstGeom>
          <a:noFill/>
        </p:spPr>
        <p:txBody>
          <a:bodyPr wrap="square" rtlCol="0" anchor="t">
            <a:spAutoFit/>
          </a:bodyPr>
          <a:lstStyle/>
          <a:p>
            <a:r>
              <a:rPr lang="zh-CN" altLang="en-US" b="1">
                <a:cs typeface="+mn-ea"/>
                <a:sym typeface="+mn-lt"/>
              </a:rPr>
              <a:t>节日花束｜</a:t>
            </a:r>
            <a:r>
              <a:rPr lang="zh-CN" b="1">
                <a:cs typeface="+mn-ea"/>
                <a:sym typeface="+mn-lt"/>
              </a:rPr>
              <a:t>祝妈妈们节日快乐</a:t>
            </a:r>
            <a:endParaRPr lang="zh-CN" b="1">
              <a:cs typeface="+mn-ea"/>
              <a:sym typeface="+mn-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pic>
        <p:nvPicPr>
          <p:cNvPr id="2" name="图片 1"/>
          <p:cNvPicPr>
            <a:picLocks noChangeAspect="1"/>
          </p:cNvPicPr>
          <p:nvPr>
            <p:custDataLst>
              <p:tags r:id="rId8"/>
            </p:custDataLst>
          </p:nvPr>
        </p:nvPicPr>
        <p:blipFill>
          <a:blip r:embed="rId9"/>
          <a:stretch>
            <a:fillRect/>
          </a:stretch>
        </p:blipFill>
        <p:spPr>
          <a:xfrm>
            <a:off x="735330" y="979805"/>
            <a:ext cx="10730865" cy="4993640"/>
          </a:xfrm>
          <a:prstGeom prst="rect">
            <a:avLst/>
          </a:prstGeom>
        </p:spPr>
      </p:pic>
      <p:grpSp>
        <p:nvGrpSpPr>
          <p:cNvPr id="27" name="组合 26"/>
          <p:cNvGrpSpPr/>
          <p:nvPr/>
        </p:nvGrpSpPr>
        <p:grpSpPr>
          <a:xfrm>
            <a:off x="1369060" y="4968240"/>
            <a:ext cx="9967595" cy="1131570"/>
            <a:chOff x="7749" y="7884"/>
            <a:chExt cx="7016" cy="1782"/>
          </a:xfrm>
        </p:grpSpPr>
        <p:sp>
          <p:nvSpPr>
            <p:cNvPr id="28" name="圆角矩形 27"/>
            <p:cNvSpPr/>
            <p:nvPr>
              <p:custDataLst>
                <p:tags r:id="rId10"/>
              </p:custDataLst>
            </p:nvPr>
          </p:nvSpPr>
          <p:spPr>
            <a:xfrm>
              <a:off x="7749" y="7884"/>
              <a:ext cx="6817" cy="1583"/>
            </a:xfrm>
            <a:prstGeom prst="roundRect">
              <a:avLst/>
            </a:prstGeom>
            <a:solidFill>
              <a:schemeClr val="bg1">
                <a:alpha val="60000"/>
              </a:schemeClr>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圆角矩形 28"/>
            <p:cNvSpPr/>
            <p:nvPr>
              <p:custDataLst>
                <p:tags r:id="rId11"/>
              </p:custDataLst>
            </p:nvPr>
          </p:nvSpPr>
          <p:spPr>
            <a:xfrm>
              <a:off x="7949" y="8084"/>
              <a:ext cx="6817" cy="1583"/>
            </a:xfrm>
            <a:prstGeom prst="roundRect">
              <a:avLst/>
            </a:prstGeom>
            <a:solidFill>
              <a:srgbClr val="FBE35D">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30" name="图片 29"/>
          <p:cNvPicPr/>
          <p:nvPr>
            <p:custDataLst>
              <p:tags r:id="rId12"/>
            </p:custDataLst>
          </p:nvPr>
        </p:nvPicPr>
        <p:blipFill>
          <a:blip r:embed="rId13"/>
          <a:stretch>
            <a:fillRect/>
          </a:stretch>
        </p:blipFill>
        <p:spPr>
          <a:xfrm>
            <a:off x="545465" y="4247515"/>
            <a:ext cx="2792730" cy="1979930"/>
          </a:xfrm>
          <a:prstGeom prst="rect">
            <a:avLst/>
          </a:prstGeom>
          <a:noFill/>
          <a:ln w="9525">
            <a:noFill/>
          </a:ln>
        </p:spPr>
      </p:pic>
      <p:sp>
        <p:nvSpPr>
          <p:cNvPr id="8" name="文本框 7"/>
          <p:cNvSpPr txBox="1"/>
          <p:nvPr>
            <p:custDataLst>
              <p:tags r:id="rId14"/>
            </p:custDataLst>
          </p:nvPr>
        </p:nvSpPr>
        <p:spPr>
          <a:xfrm>
            <a:off x="2599055" y="5132705"/>
            <a:ext cx="3883660" cy="368300"/>
          </a:xfrm>
          <a:prstGeom prst="rect">
            <a:avLst/>
          </a:prstGeom>
          <a:noFill/>
        </p:spPr>
        <p:txBody>
          <a:bodyPr wrap="square" rtlCol="0" anchor="t">
            <a:spAutoFit/>
          </a:bodyPr>
          <a:lstStyle/>
          <a:p>
            <a:r>
              <a:rPr lang="zh-CN" altLang="en-US" b="1">
                <a:cs typeface="+mn-ea"/>
                <a:sym typeface="+mn-lt"/>
              </a:rPr>
              <a:t>合影互动｜我与妈妈</a:t>
            </a:r>
            <a:endParaRPr lang="zh-CN" altLang="en-US" b="1">
              <a:cs typeface="+mn-ea"/>
              <a:sym typeface="+mn-lt"/>
            </a:endParaRPr>
          </a:p>
        </p:txBody>
      </p:sp>
      <p:sp>
        <p:nvSpPr>
          <p:cNvPr id="9" name="文本框 8"/>
          <p:cNvSpPr txBox="1"/>
          <p:nvPr>
            <p:custDataLst>
              <p:tags r:id="rId15"/>
            </p:custDataLst>
          </p:nvPr>
        </p:nvSpPr>
        <p:spPr>
          <a:xfrm>
            <a:off x="2599055" y="5480685"/>
            <a:ext cx="8763000" cy="583565"/>
          </a:xfrm>
          <a:prstGeom prst="rect">
            <a:avLst/>
          </a:prstGeom>
          <a:noFill/>
        </p:spPr>
        <p:txBody>
          <a:bodyPr wrap="square" rtlCol="0" anchor="t">
            <a:spAutoFit/>
          </a:bodyPr>
          <a:lstStyle/>
          <a:p>
            <a:r>
              <a:rPr lang="zh-CN" altLang="en-US" sz="1600">
                <a:cs typeface="+mn-ea"/>
                <a:sym typeface="+mn-lt"/>
              </a:rPr>
              <a:t>妈妈是我们最亲密的人，她的爱是那么的无私不计回报，在母亲节这天一定要陪着妈妈</a:t>
            </a:r>
            <a:endParaRPr lang="zh-CN" altLang="en-US" sz="1600">
              <a:cs typeface="+mn-ea"/>
              <a:sym typeface="+mn-lt"/>
            </a:endParaRPr>
          </a:p>
          <a:p>
            <a:r>
              <a:rPr lang="zh-CN" altLang="en-US" sz="1600">
                <a:cs typeface="+mn-ea"/>
                <a:sym typeface="+mn-lt"/>
              </a:rPr>
              <a:t>与她留下一张亲密有爱的合影照片！</a:t>
            </a:r>
            <a:endParaRPr lang="zh-CN" altLang="en-US" sz="1600">
              <a:cs typeface="+mn-ea"/>
              <a:sym typeface="+mn-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grpSp>
        <p:nvGrpSpPr>
          <p:cNvPr id="6" name="组合 5"/>
          <p:cNvGrpSpPr/>
          <p:nvPr/>
        </p:nvGrpSpPr>
        <p:grpSpPr>
          <a:xfrm>
            <a:off x="1369060" y="4968240"/>
            <a:ext cx="9967595" cy="1131570"/>
            <a:chOff x="7749" y="7884"/>
            <a:chExt cx="7016" cy="1782"/>
          </a:xfrm>
        </p:grpSpPr>
        <p:sp>
          <p:nvSpPr>
            <p:cNvPr id="7" name="圆角矩形 6"/>
            <p:cNvSpPr/>
            <p:nvPr>
              <p:custDataLst>
                <p:tags r:id="rId8"/>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圆角矩形 9"/>
            <p:cNvSpPr/>
            <p:nvPr>
              <p:custDataLst>
                <p:tags r:id="rId9"/>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31" name="文本框 30"/>
          <p:cNvSpPr txBox="1"/>
          <p:nvPr>
            <p:custDataLst>
              <p:tags r:id="rId10"/>
            </p:custDataLst>
          </p:nvPr>
        </p:nvSpPr>
        <p:spPr>
          <a:xfrm>
            <a:off x="2639695" y="5636260"/>
            <a:ext cx="9278620" cy="337185"/>
          </a:xfrm>
          <a:prstGeom prst="rect">
            <a:avLst/>
          </a:prstGeom>
          <a:noFill/>
        </p:spPr>
        <p:txBody>
          <a:bodyPr wrap="square" rtlCol="0" anchor="t">
            <a:spAutoFit/>
          </a:bodyPr>
          <a:lstStyle/>
          <a:p>
            <a:pPr indent="0">
              <a:buFont typeface="Wingdings" panose="05000000000000000000" pitchFamily="2" charset="2"/>
              <a:buNone/>
            </a:pPr>
            <a:r>
              <a:rPr lang="zh-CN" altLang="en-US" sz="1600">
                <a:effectLst/>
                <a:cs typeface="+mn-ea"/>
                <a:sym typeface="+mn-lt"/>
              </a:rPr>
              <a:t>如果去不了泉州，那就来</a:t>
            </a:r>
            <a:r>
              <a:rPr lang="en-US" altLang="zh-CN" sz="1600">
                <a:effectLst/>
                <a:cs typeface="+mn-ea"/>
                <a:sym typeface="+mn-lt"/>
              </a:rPr>
              <a:t>XXX</a:t>
            </a:r>
            <a:r>
              <a:rPr lang="zh-CN" altLang="en-US" sz="1600">
                <a:effectLst/>
                <a:cs typeface="+mn-ea"/>
                <a:sym typeface="+mn-lt"/>
              </a:rPr>
              <a:t>吧，在</a:t>
            </a:r>
            <a:r>
              <a:rPr lang="zh-CN" sz="1600">
                <a:effectLst/>
                <a:cs typeface="+mn-ea"/>
                <a:sym typeface="+mn-lt"/>
              </a:rPr>
              <a:t>母亲</a:t>
            </a:r>
            <a:r>
              <a:rPr lang="zh-CN" altLang="en-US" sz="1600">
                <a:effectLst/>
                <a:cs typeface="+mn-ea"/>
                <a:sym typeface="+mn-lt"/>
              </a:rPr>
              <a:t>节这天体验漂亮的簪花，一起把“春天”簪在头上吧！</a:t>
            </a:r>
            <a:endParaRPr lang="zh-CN" altLang="en-US" sz="1600">
              <a:effectLst/>
              <a:cs typeface="+mn-ea"/>
              <a:sym typeface="+mn-lt"/>
            </a:endParaRPr>
          </a:p>
        </p:txBody>
      </p:sp>
      <p:grpSp>
        <p:nvGrpSpPr>
          <p:cNvPr id="8" name="组合 7"/>
          <p:cNvGrpSpPr/>
          <p:nvPr/>
        </p:nvGrpSpPr>
        <p:grpSpPr>
          <a:xfrm>
            <a:off x="750570" y="967105"/>
            <a:ext cx="10679430" cy="3821430"/>
            <a:chOff x="-13410" y="-5130"/>
            <a:chExt cx="32400" cy="10800"/>
          </a:xfrm>
        </p:grpSpPr>
        <p:pic>
          <p:nvPicPr>
            <p:cNvPr id="2" name="图片 1"/>
            <p:cNvPicPr>
              <a:picLocks noChangeAspect="1"/>
            </p:cNvPicPr>
            <p:nvPr>
              <p:custDataLst>
                <p:tags r:id="rId11"/>
              </p:custDataLst>
            </p:nvPr>
          </p:nvPicPr>
          <p:blipFill>
            <a:blip r:embed="rId12"/>
            <a:srcRect b="50000"/>
            <a:stretch>
              <a:fillRect/>
            </a:stretch>
          </p:blipFill>
          <p:spPr>
            <a:xfrm>
              <a:off x="-13410" y="-5130"/>
              <a:ext cx="16200" cy="10800"/>
            </a:xfrm>
            <a:prstGeom prst="rect">
              <a:avLst/>
            </a:prstGeom>
          </p:spPr>
        </p:pic>
        <p:pic>
          <p:nvPicPr>
            <p:cNvPr id="9" name="图片 8"/>
            <p:cNvPicPr>
              <a:picLocks noChangeAspect="1"/>
            </p:cNvPicPr>
            <p:nvPr>
              <p:custDataLst>
                <p:tags r:id="rId13"/>
              </p:custDataLst>
            </p:nvPr>
          </p:nvPicPr>
          <p:blipFill>
            <a:blip r:embed="rId12"/>
            <a:srcRect t="50000" b="245"/>
            <a:stretch>
              <a:fillRect/>
            </a:stretch>
          </p:blipFill>
          <p:spPr>
            <a:xfrm>
              <a:off x="2790" y="-5077"/>
              <a:ext cx="16200" cy="10747"/>
            </a:xfrm>
            <a:prstGeom prst="rect">
              <a:avLst/>
            </a:prstGeom>
          </p:spPr>
        </p:pic>
      </p:grpSp>
      <p:pic>
        <p:nvPicPr>
          <p:cNvPr id="16" name="图片 15"/>
          <p:cNvPicPr/>
          <p:nvPr>
            <p:custDataLst>
              <p:tags r:id="rId14"/>
            </p:custDataLst>
          </p:nvPr>
        </p:nvPicPr>
        <p:blipFill>
          <a:blip r:embed="rId15"/>
          <a:stretch>
            <a:fillRect/>
          </a:stretch>
        </p:blipFill>
        <p:spPr>
          <a:xfrm>
            <a:off x="545465" y="4247515"/>
            <a:ext cx="2792730" cy="1979930"/>
          </a:xfrm>
          <a:prstGeom prst="rect">
            <a:avLst/>
          </a:prstGeom>
          <a:noFill/>
          <a:ln w="9525">
            <a:noFill/>
          </a:ln>
        </p:spPr>
      </p:pic>
      <p:sp>
        <p:nvSpPr>
          <p:cNvPr id="17" name="文本框 16"/>
          <p:cNvSpPr txBox="1"/>
          <p:nvPr>
            <p:custDataLst>
              <p:tags r:id="rId16"/>
            </p:custDataLst>
          </p:nvPr>
        </p:nvSpPr>
        <p:spPr>
          <a:xfrm>
            <a:off x="2599055" y="5132705"/>
            <a:ext cx="3883660" cy="368300"/>
          </a:xfrm>
          <a:prstGeom prst="rect">
            <a:avLst/>
          </a:prstGeom>
          <a:noFill/>
        </p:spPr>
        <p:txBody>
          <a:bodyPr wrap="square" rtlCol="0" anchor="t">
            <a:spAutoFit/>
          </a:bodyPr>
          <a:lstStyle/>
          <a:p>
            <a:r>
              <a:rPr lang="zh-CN" b="1">
                <a:cs typeface="+mn-ea"/>
                <a:sym typeface="+mn-lt"/>
              </a:rPr>
              <a:t>写真拍摄</a:t>
            </a:r>
            <a:r>
              <a:rPr lang="zh-CN" altLang="en-US" b="1">
                <a:cs typeface="+mn-ea"/>
                <a:sym typeface="+mn-lt"/>
              </a:rPr>
              <a:t>｜簪花拍摄写真</a:t>
            </a:r>
            <a:endParaRPr lang="zh-CN" b="1">
              <a:cs typeface="+mn-ea"/>
              <a:sym typeface="+mn-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sp>
        <p:nvSpPr>
          <p:cNvPr id="2" name="文本框 1"/>
          <p:cNvSpPr txBox="1"/>
          <p:nvPr>
            <p:custDataLst>
              <p:tags r:id="rId8"/>
            </p:custDataLst>
          </p:nvPr>
        </p:nvSpPr>
        <p:spPr>
          <a:xfrm>
            <a:off x="4079875" y="2513965"/>
            <a:ext cx="2940685" cy="1358265"/>
          </a:xfrm>
          <a:prstGeom prst="rect">
            <a:avLst/>
          </a:prstGeom>
          <a:noFill/>
        </p:spPr>
        <p:txBody>
          <a:bodyPr wrap="square" rtlCol="0" anchor="t">
            <a:noAutofit/>
          </a:bodyPr>
          <a:lstStyle/>
          <a:p>
            <a:pPr indent="0">
              <a:buFont typeface="Wingdings" panose="05000000000000000000" pitchFamily="2" charset="2"/>
              <a:buNone/>
            </a:pPr>
            <a:endParaRPr lang="zh-CN" altLang="en-US" dirty="0">
              <a:solidFill>
                <a:schemeClr val="tx1"/>
              </a:solidFill>
              <a:effectLst>
                <a:outerShdw blurRad="38100" dist="38100" dir="2700000" algn="tl">
                  <a:srgbClr val="000000">
                    <a:alpha val="43137"/>
                  </a:srgbClr>
                </a:outerShdw>
              </a:effectLst>
              <a:cs typeface="+mn-ea"/>
              <a:sym typeface="+mn-lt"/>
            </a:endParaRPr>
          </a:p>
        </p:txBody>
      </p:sp>
      <p:grpSp>
        <p:nvGrpSpPr>
          <p:cNvPr id="3" name="组合 2"/>
          <p:cNvGrpSpPr/>
          <p:nvPr/>
        </p:nvGrpSpPr>
        <p:grpSpPr>
          <a:xfrm>
            <a:off x="708660" y="988695"/>
            <a:ext cx="10746740" cy="4841240"/>
            <a:chOff x="0" y="0"/>
            <a:chExt cx="21573" cy="9718"/>
          </a:xfrm>
        </p:grpSpPr>
        <p:grpSp>
          <p:nvGrpSpPr>
            <p:cNvPr id="5" name="组合 4"/>
            <p:cNvGrpSpPr/>
            <p:nvPr/>
          </p:nvGrpSpPr>
          <p:grpSpPr>
            <a:xfrm>
              <a:off x="0" y="0"/>
              <a:ext cx="14281" cy="9687"/>
              <a:chOff x="-11340" y="-6960"/>
              <a:chExt cx="21270" cy="14220"/>
            </a:xfrm>
          </p:grpSpPr>
          <p:pic>
            <p:nvPicPr>
              <p:cNvPr id="8" name="图片 7"/>
              <p:cNvPicPr>
                <a:picLocks noChangeAspect="1"/>
              </p:cNvPicPr>
              <p:nvPr>
                <p:custDataLst>
                  <p:tags r:id="rId9"/>
                </p:custDataLst>
              </p:nvPr>
            </p:nvPicPr>
            <p:blipFill>
              <a:blip r:embed="rId10"/>
              <a:srcRect b="66667"/>
              <a:stretch>
                <a:fillRect/>
              </a:stretch>
            </p:blipFill>
            <p:spPr>
              <a:xfrm>
                <a:off x="-11340" y="-6960"/>
                <a:ext cx="16200" cy="7200"/>
              </a:xfrm>
              <a:prstGeom prst="rect">
                <a:avLst/>
              </a:prstGeom>
            </p:spPr>
          </p:pic>
          <p:pic>
            <p:nvPicPr>
              <p:cNvPr id="9" name="图片 8"/>
              <p:cNvPicPr>
                <a:picLocks noChangeAspect="1"/>
              </p:cNvPicPr>
              <p:nvPr>
                <p:custDataLst>
                  <p:tags r:id="rId11"/>
                </p:custDataLst>
              </p:nvPr>
            </p:nvPicPr>
            <p:blipFill>
              <a:blip r:embed="rId10"/>
              <a:srcRect t="33333" b="33056"/>
              <a:stretch>
                <a:fillRect/>
              </a:stretch>
            </p:blipFill>
            <p:spPr>
              <a:xfrm>
                <a:off x="-11340" y="0"/>
                <a:ext cx="16200" cy="7260"/>
              </a:xfrm>
              <a:prstGeom prst="rect">
                <a:avLst/>
              </a:prstGeom>
            </p:spPr>
          </p:pic>
          <p:pic>
            <p:nvPicPr>
              <p:cNvPr id="18" name="图片 17"/>
              <p:cNvPicPr>
                <a:picLocks noChangeAspect="1"/>
              </p:cNvPicPr>
              <p:nvPr>
                <p:custDataLst>
                  <p:tags r:id="rId12"/>
                </p:custDataLst>
              </p:nvPr>
            </p:nvPicPr>
            <p:blipFill>
              <a:blip r:embed="rId10"/>
              <a:srcRect l="33920" t="67129" r="34784" b="139"/>
              <a:stretch>
                <a:fillRect/>
              </a:stretch>
            </p:blipFill>
            <p:spPr>
              <a:xfrm>
                <a:off x="4860" y="-6960"/>
                <a:ext cx="5070" cy="6960"/>
              </a:xfrm>
              <a:prstGeom prst="rect">
                <a:avLst/>
              </a:prstGeom>
            </p:spPr>
          </p:pic>
          <p:pic>
            <p:nvPicPr>
              <p:cNvPr id="19" name="图片 18"/>
              <p:cNvPicPr>
                <a:picLocks noChangeAspect="1"/>
              </p:cNvPicPr>
              <p:nvPr>
                <p:custDataLst>
                  <p:tags r:id="rId13"/>
                </p:custDataLst>
              </p:nvPr>
            </p:nvPicPr>
            <p:blipFill>
              <a:blip r:embed="rId10"/>
              <a:srcRect l="67130" t="67129" r="1574" b="139"/>
              <a:stretch>
                <a:fillRect/>
              </a:stretch>
            </p:blipFill>
            <p:spPr>
              <a:xfrm>
                <a:off x="4860" y="1"/>
                <a:ext cx="5070" cy="7259"/>
              </a:xfrm>
              <a:prstGeom prst="rect">
                <a:avLst/>
              </a:prstGeom>
            </p:spPr>
          </p:pic>
        </p:grpSp>
        <p:pic>
          <p:nvPicPr>
            <p:cNvPr id="20" name="图片 19"/>
            <p:cNvPicPr>
              <a:picLocks noChangeAspect="1"/>
            </p:cNvPicPr>
            <p:nvPr>
              <p:custDataLst>
                <p:tags r:id="rId14"/>
              </p:custDataLst>
            </p:nvPr>
          </p:nvPicPr>
          <p:blipFill>
            <a:blip r:embed="rId10"/>
            <a:srcRect l="969" t="67129" r="66328" b="139"/>
            <a:stretch>
              <a:fillRect/>
            </a:stretch>
          </p:blipFill>
          <p:spPr>
            <a:xfrm>
              <a:off x="14281" y="0"/>
              <a:ext cx="7292" cy="9719"/>
            </a:xfrm>
            <a:prstGeom prst="rect">
              <a:avLst/>
            </a:prstGeom>
          </p:spPr>
        </p:pic>
      </p:grpSp>
      <p:grpSp>
        <p:nvGrpSpPr>
          <p:cNvPr id="6" name="组合 5"/>
          <p:cNvGrpSpPr/>
          <p:nvPr/>
        </p:nvGrpSpPr>
        <p:grpSpPr>
          <a:xfrm>
            <a:off x="1369060" y="4968240"/>
            <a:ext cx="9967595" cy="1131570"/>
            <a:chOff x="7749" y="7884"/>
            <a:chExt cx="7016" cy="1782"/>
          </a:xfrm>
        </p:grpSpPr>
        <p:sp>
          <p:nvSpPr>
            <p:cNvPr id="7" name="圆角矩形 6"/>
            <p:cNvSpPr/>
            <p:nvPr>
              <p:custDataLst>
                <p:tags r:id="rId15"/>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圆角矩形 9"/>
            <p:cNvSpPr/>
            <p:nvPr>
              <p:custDataLst>
                <p:tags r:id="rId16"/>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16" name="图片 15"/>
          <p:cNvPicPr/>
          <p:nvPr>
            <p:custDataLst>
              <p:tags r:id="rId17"/>
            </p:custDataLst>
          </p:nvPr>
        </p:nvPicPr>
        <p:blipFill>
          <a:blip r:embed="rId18"/>
          <a:stretch>
            <a:fillRect/>
          </a:stretch>
        </p:blipFill>
        <p:spPr>
          <a:xfrm>
            <a:off x="545465" y="4247515"/>
            <a:ext cx="2792730" cy="1979930"/>
          </a:xfrm>
          <a:prstGeom prst="rect">
            <a:avLst/>
          </a:prstGeom>
          <a:noFill/>
          <a:ln w="9525">
            <a:noFill/>
          </a:ln>
        </p:spPr>
      </p:pic>
      <p:sp>
        <p:nvSpPr>
          <p:cNvPr id="31" name="文本框 30"/>
          <p:cNvSpPr txBox="1"/>
          <p:nvPr>
            <p:custDataLst>
              <p:tags r:id="rId19"/>
            </p:custDataLst>
          </p:nvPr>
        </p:nvSpPr>
        <p:spPr>
          <a:xfrm>
            <a:off x="2639695" y="5607685"/>
            <a:ext cx="9278620" cy="337185"/>
          </a:xfrm>
          <a:prstGeom prst="rect">
            <a:avLst/>
          </a:prstGeom>
          <a:noFill/>
        </p:spPr>
        <p:txBody>
          <a:bodyPr wrap="square" rtlCol="0" anchor="t">
            <a:spAutoFit/>
          </a:bodyPr>
          <a:lstStyle/>
          <a:p>
            <a:pPr indent="0">
              <a:buFont typeface="Wingdings" panose="05000000000000000000" pitchFamily="2" charset="2"/>
              <a:buNone/>
            </a:pPr>
            <a:r>
              <a:rPr lang="zh-CN" altLang="en-US" sz="1600" dirty="0">
                <a:effectLst/>
                <a:cs typeface="+mn-ea"/>
                <a:sym typeface="+mn-lt"/>
              </a:rPr>
              <a:t>活动现场提供多种风格的簪花服饰造型</a:t>
            </a:r>
            <a:r>
              <a:rPr lang="en-US" altLang="zh-CN" sz="1600" dirty="0">
                <a:effectLst/>
                <a:cs typeface="+mn-ea"/>
                <a:sym typeface="+mn-lt"/>
              </a:rPr>
              <a:t>,</a:t>
            </a:r>
            <a:r>
              <a:rPr lang="zh-CN" altLang="en-US" sz="1600" dirty="0">
                <a:effectLst/>
                <a:cs typeface="+mn-ea"/>
                <a:sym typeface="+mn-lt"/>
              </a:rPr>
              <a:t>这么多款式搭配，你更pick哪一套</a:t>
            </a:r>
            <a:endParaRPr lang="zh-CN" altLang="en-US" sz="1600">
              <a:effectLst/>
              <a:cs typeface="+mn-ea"/>
              <a:sym typeface="+mn-lt"/>
            </a:endParaRPr>
          </a:p>
        </p:txBody>
      </p:sp>
      <p:sp>
        <p:nvSpPr>
          <p:cNvPr id="17" name="文本框 16"/>
          <p:cNvSpPr txBox="1"/>
          <p:nvPr>
            <p:custDataLst>
              <p:tags r:id="rId20"/>
            </p:custDataLst>
          </p:nvPr>
        </p:nvSpPr>
        <p:spPr>
          <a:xfrm>
            <a:off x="2599055" y="5132705"/>
            <a:ext cx="3883660" cy="368300"/>
          </a:xfrm>
          <a:prstGeom prst="rect">
            <a:avLst/>
          </a:prstGeom>
          <a:noFill/>
        </p:spPr>
        <p:txBody>
          <a:bodyPr wrap="square" rtlCol="0" anchor="t">
            <a:spAutoFit/>
          </a:bodyPr>
          <a:lstStyle/>
          <a:p>
            <a:r>
              <a:rPr lang="zh-CN" b="1">
                <a:cs typeface="+mn-ea"/>
                <a:sym typeface="+mn-lt"/>
              </a:rPr>
              <a:t>写真拍摄</a:t>
            </a:r>
            <a:r>
              <a:rPr lang="zh-CN" altLang="en-US" b="1">
                <a:cs typeface="+mn-ea"/>
                <a:sym typeface="+mn-lt"/>
              </a:rPr>
              <a:t>｜簪花拍摄写真</a:t>
            </a:r>
            <a:endParaRPr lang="zh-CN" b="1">
              <a:cs typeface="+mn-ea"/>
              <a:sym typeface="+mn-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grpSp>
        <p:nvGrpSpPr>
          <p:cNvPr id="3" name="组合 2"/>
          <p:cNvGrpSpPr/>
          <p:nvPr/>
        </p:nvGrpSpPr>
        <p:grpSpPr>
          <a:xfrm>
            <a:off x="715645" y="979170"/>
            <a:ext cx="10767060" cy="4736465"/>
            <a:chOff x="-6" y="0"/>
            <a:chExt cx="19205" cy="8652"/>
          </a:xfrm>
        </p:grpSpPr>
        <p:pic>
          <p:nvPicPr>
            <p:cNvPr id="5" name="图片 4"/>
            <p:cNvPicPr>
              <a:picLocks noChangeAspect="1"/>
            </p:cNvPicPr>
            <p:nvPr>
              <p:custDataLst>
                <p:tags r:id="rId8"/>
              </p:custDataLst>
            </p:nvPr>
          </p:nvPicPr>
          <p:blipFill>
            <a:blip r:embed="rId9"/>
            <a:srcRect t="53644"/>
            <a:stretch>
              <a:fillRect/>
            </a:stretch>
          </p:blipFill>
          <p:spPr>
            <a:xfrm>
              <a:off x="6331" y="0"/>
              <a:ext cx="12869" cy="8653"/>
            </a:xfrm>
            <a:prstGeom prst="rect">
              <a:avLst/>
            </a:prstGeom>
          </p:spPr>
        </p:pic>
        <p:pic>
          <p:nvPicPr>
            <p:cNvPr id="110" name="图片 109"/>
            <p:cNvPicPr/>
            <p:nvPr>
              <p:custDataLst>
                <p:tags r:id="rId10"/>
              </p:custDataLst>
            </p:nvPr>
          </p:nvPicPr>
          <p:blipFill>
            <a:blip r:embed="rId11"/>
            <a:srcRect b="10093"/>
            <a:stretch>
              <a:fillRect/>
            </a:stretch>
          </p:blipFill>
          <p:spPr>
            <a:xfrm>
              <a:off x="-6" y="0"/>
              <a:ext cx="7145" cy="8653"/>
            </a:xfrm>
            <a:prstGeom prst="rect">
              <a:avLst/>
            </a:prstGeom>
            <a:noFill/>
            <a:ln w="9525">
              <a:noFill/>
            </a:ln>
          </p:spPr>
        </p:pic>
      </p:grpSp>
      <p:grpSp>
        <p:nvGrpSpPr>
          <p:cNvPr id="6" name="组合 5"/>
          <p:cNvGrpSpPr/>
          <p:nvPr/>
        </p:nvGrpSpPr>
        <p:grpSpPr>
          <a:xfrm>
            <a:off x="1369060" y="4968240"/>
            <a:ext cx="9967595" cy="1131570"/>
            <a:chOff x="7749" y="7884"/>
            <a:chExt cx="7016" cy="1782"/>
          </a:xfrm>
        </p:grpSpPr>
        <p:sp>
          <p:nvSpPr>
            <p:cNvPr id="7" name="圆角矩形 6"/>
            <p:cNvSpPr/>
            <p:nvPr>
              <p:custDataLst>
                <p:tags r:id="rId12"/>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圆角矩形 9"/>
            <p:cNvSpPr/>
            <p:nvPr>
              <p:custDataLst>
                <p:tags r:id="rId13"/>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16" name="图片 15"/>
          <p:cNvPicPr/>
          <p:nvPr>
            <p:custDataLst>
              <p:tags r:id="rId14"/>
            </p:custDataLst>
          </p:nvPr>
        </p:nvPicPr>
        <p:blipFill>
          <a:blip r:embed="rId15"/>
          <a:stretch>
            <a:fillRect/>
          </a:stretch>
        </p:blipFill>
        <p:spPr>
          <a:xfrm>
            <a:off x="545465" y="4247515"/>
            <a:ext cx="2792730" cy="1979930"/>
          </a:xfrm>
          <a:prstGeom prst="rect">
            <a:avLst/>
          </a:prstGeom>
          <a:noFill/>
          <a:ln w="9525">
            <a:noFill/>
          </a:ln>
        </p:spPr>
      </p:pic>
      <p:sp>
        <p:nvSpPr>
          <p:cNvPr id="31" name="文本框 30"/>
          <p:cNvSpPr txBox="1"/>
          <p:nvPr>
            <p:custDataLst>
              <p:tags r:id="rId16"/>
            </p:custDataLst>
          </p:nvPr>
        </p:nvSpPr>
        <p:spPr>
          <a:xfrm>
            <a:off x="2639695" y="5480685"/>
            <a:ext cx="9278620" cy="583565"/>
          </a:xfrm>
          <a:prstGeom prst="rect">
            <a:avLst/>
          </a:prstGeom>
          <a:noFill/>
        </p:spPr>
        <p:txBody>
          <a:bodyPr wrap="square" rtlCol="0" anchor="t">
            <a:spAutoFit/>
          </a:bodyPr>
          <a:lstStyle/>
          <a:p>
            <a:pPr indent="0">
              <a:buFont typeface="Wingdings" panose="05000000000000000000" pitchFamily="2" charset="2"/>
              <a:buNone/>
            </a:pPr>
            <a:r>
              <a:rPr lang="zh-CN" altLang="en-US" sz="1600" dirty="0">
                <a:effectLst/>
                <a:cs typeface="+mn-ea"/>
                <a:sym typeface="+mn-lt"/>
              </a:rPr>
              <a:t>诗词歌赋是古人的浪漫，用粉色赋予它们色彩，让浪漫更加生动起来，穿梭在其中感受</a:t>
            </a:r>
            <a:endParaRPr lang="zh-CN" altLang="en-US" sz="1600" dirty="0">
              <a:effectLst/>
              <a:cs typeface="+mn-ea"/>
              <a:sym typeface="+mn-lt"/>
            </a:endParaRPr>
          </a:p>
          <a:p>
            <a:pPr indent="0">
              <a:buFont typeface="Wingdings" panose="05000000000000000000" pitchFamily="2" charset="2"/>
              <a:buNone/>
            </a:pPr>
            <a:r>
              <a:rPr lang="zh-CN" altLang="en-US" sz="1600" dirty="0">
                <a:effectLst/>
                <a:cs typeface="+mn-ea"/>
                <a:sym typeface="+mn-lt"/>
              </a:rPr>
              <a:t>美好的节日时光</a:t>
            </a:r>
            <a:endParaRPr lang="zh-CN" altLang="en-US" sz="1600">
              <a:effectLst/>
              <a:cs typeface="+mn-ea"/>
              <a:sym typeface="+mn-lt"/>
            </a:endParaRPr>
          </a:p>
        </p:txBody>
      </p:sp>
      <p:sp>
        <p:nvSpPr>
          <p:cNvPr id="17" name="文本框 16"/>
          <p:cNvSpPr txBox="1"/>
          <p:nvPr>
            <p:custDataLst>
              <p:tags r:id="rId17"/>
            </p:custDataLst>
          </p:nvPr>
        </p:nvSpPr>
        <p:spPr>
          <a:xfrm>
            <a:off x="2599055" y="5132705"/>
            <a:ext cx="3883660" cy="368300"/>
          </a:xfrm>
          <a:prstGeom prst="rect">
            <a:avLst/>
          </a:prstGeom>
          <a:noFill/>
        </p:spPr>
        <p:txBody>
          <a:bodyPr wrap="square" rtlCol="0" anchor="t">
            <a:spAutoFit/>
          </a:bodyPr>
          <a:lstStyle/>
          <a:p>
            <a:r>
              <a:rPr lang="zh-CN" b="1">
                <a:cs typeface="+mn-ea"/>
                <a:sym typeface="+mn-lt"/>
              </a:rPr>
              <a:t>拍摄场景</a:t>
            </a:r>
            <a:r>
              <a:rPr lang="zh-CN" altLang="en-US" b="1">
                <a:cs typeface="+mn-ea"/>
                <a:sym typeface="+mn-lt"/>
              </a:rPr>
              <a:t>｜簪花拍摄写真</a:t>
            </a:r>
            <a:endParaRPr lang="zh-CN" b="1">
              <a:cs typeface="+mn-ea"/>
              <a:sym typeface="+mn-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grpSp>
        <p:nvGrpSpPr>
          <p:cNvPr id="2" name="组合 1"/>
          <p:cNvGrpSpPr/>
          <p:nvPr/>
        </p:nvGrpSpPr>
        <p:grpSpPr>
          <a:xfrm>
            <a:off x="709295" y="1012825"/>
            <a:ext cx="10729595" cy="4577080"/>
            <a:chOff x="-49" y="-21"/>
            <a:chExt cx="19198" cy="8190"/>
          </a:xfrm>
        </p:grpSpPr>
        <p:pic>
          <p:nvPicPr>
            <p:cNvPr id="3" name="图片 2"/>
            <p:cNvPicPr>
              <a:picLocks noChangeAspect="1"/>
            </p:cNvPicPr>
            <p:nvPr>
              <p:custDataLst>
                <p:tags r:id="rId8"/>
              </p:custDataLst>
            </p:nvPr>
          </p:nvPicPr>
          <p:blipFill>
            <a:blip r:embed="rId9"/>
            <a:srcRect t="24930" b="25209"/>
            <a:stretch>
              <a:fillRect/>
            </a:stretch>
          </p:blipFill>
          <p:spPr>
            <a:xfrm>
              <a:off x="-49" y="-21"/>
              <a:ext cx="12353" cy="8190"/>
            </a:xfrm>
            <a:prstGeom prst="rect">
              <a:avLst/>
            </a:prstGeom>
          </p:spPr>
        </p:pic>
        <p:pic>
          <p:nvPicPr>
            <p:cNvPr id="5" name="图片 4"/>
            <p:cNvPicPr>
              <a:picLocks noChangeAspect="1"/>
            </p:cNvPicPr>
            <p:nvPr>
              <p:custDataLst>
                <p:tags r:id="rId10"/>
              </p:custDataLst>
            </p:nvPr>
          </p:nvPicPr>
          <p:blipFill>
            <a:blip r:embed="rId11"/>
            <a:stretch>
              <a:fillRect/>
            </a:stretch>
          </p:blipFill>
          <p:spPr>
            <a:xfrm>
              <a:off x="12359" y="0"/>
              <a:ext cx="6791" cy="8143"/>
            </a:xfrm>
            <a:prstGeom prst="rect">
              <a:avLst/>
            </a:prstGeom>
          </p:spPr>
        </p:pic>
      </p:grpSp>
      <p:grpSp>
        <p:nvGrpSpPr>
          <p:cNvPr id="6" name="组合 5"/>
          <p:cNvGrpSpPr/>
          <p:nvPr/>
        </p:nvGrpSpPr>
        <p:grpSpPr>
          <a:xfrm>
            <a:off x="1369060" y="4968240"/>
            <a:ext cx="9967595" cy="1131570"/>
            <a:chOff x="7749" y="7884"/>
            <a:chExt cx="7016" cy="1782"/>
          </a:xfrm>
        </p:grpSpPr>
        <p:sp>
          <p:nvSpPr>
            <p:cNvPr id="7" name="圆角矩形 6"/>
            <p:cNvSpPr/>
            <p:nvPr>
              <p:custDataLst>
                <p:tags r:id="rId12"/>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圆角矩形 9"/>
            <p:cNvSpPr/>
            <p:nvPr>
              <p:custDataLst>
                <p:tags r:id="rId13"/>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16" name="图片 15"/>
          <p:cNvPicPr/>
          <p:nvPr>
            <p:custDataLst>
              <p:tags r:id="rId14"/>
            </p:custDataLst>
          </p:nvPr>
        </p:nvPicPr>
        <p:blipFill>
          <a:blip r:embed="rId15"/>
          <a:stretch>
            <a:fillRect/>
          </a:stretch>
        </p:blipFill>
        <p:spPr>
          <a:xfrm>
            <a:off x="545465" y="4247515"/>
            <a:ext cx="2792730" cy="1979930"/>
          </a:xfrm>
          <a:prstGeom prst="rect">
            <a:avLst/>
          </a:prstGeom>
          <a:noFill/>
          <a:ln w="9525">
            <a:noFill/>
          </a:ln>
        </p:spPr>
      </p:pic>
      <p:sp>
        <p:nvSpPr>
          <p:cNvPr id="31" name="文本框 30"/>
          <p:cNvSpPr txBox="1"/>
          <p:nvPr>
            <p:custDataLst>
              <p:tags r:id="rId16"/>
            </p:custDataLst>
          </p:nvPr>
        </p:nvSpPr>
        <p:spPr>
          <a:xfrm>
            <a:off x="2639695" y="5480685"/>
            <a:ext cx="9278620" cy="583565"/>
          </a:xfrm>
          <a:prstGeom prst="rect">
            <a:avLst/>
          </a:prstGeom>
          <a:noFill/>
        </p:spPr>
        <p:txBody>
          <a:bodyPr wrap="square" rtlCol="0" anchor="t">
            <a:spAutoFit/>
          </a:bodyPr>
          <a:lstStyle/>
          <a:p>
            <a:pPr indent="0">
              <a:buFont typeface="Wingdings" panose="05000000000000000000" pitchFamily="2" charset="2"/>
              <a:buNone/>
            </a:pPr>
            <a:r>
              <a:rPr lang="zh-CN" altLang="en-US" sz="1600">
                <a:effectLst/>
                <a:cs typeface="+mn-ea"/>
                <a:sym typeface="+mn-lt"/>
              </a:rPr>
              <a:t>人生所求，财富自由，关于发财这件事，财神说：公主请发财！那……这泼天的富贵我必接住。</a:t>
            </a:r>
            <a:endParaRPr lang="zh-CN" altLang="en-US" sz="1600">
              <a:effectLst/>
              <a:cs typeface="+mn-ea"/>
              <a:sym typeface="+mn-lt"/>
            </a:endParaRPr>
          </a:p>
          <a:p>
            <a:pPr indent="0">
              <a:buFont typeface="Wingdings" panose="05000000000000000000" pitchFamily="2" charset="2"/>
              <a:buNone/>
            </a:pPr>
            <a:r>
              <a:rPr lang="zh-CN" altLang="en-US" sz="1600">
                <a:effectLst/>
                <a:cs typeface="+mn-ea"/>
                <a:sym typeface="+mn-lt"/>
              </a:rPr>
              <a:t>双手合十，财富在手，平安富贵！</a:t>
            </a:r>
            <a:endParaRPr lang="zh-CN" altLang="en-US" sz="1600">
              <a:effectLst/>
              <a:cs typeface="+mn-ea"/>
              <a:sym typeface="+mn-lt"/>
            </a:endParaRPr>
          </a:p>
        </p:txBody>
      </p:sp>
      <p:sp>
        <p:nvSpPr>
          <p:cNvPr id="17" name="文本框 16"/>
          <p:cNvSpPr txBox="1"/>
          <p:nvPr>
            <p:custDataLst>
              <p:tags r:id="rId17"/>
            </p:custDataLst>
          </p:nvPr>
        </p:nvSpPr>
        <p:spPr>
          <a:xfrm>
            <a:off x="2599055" y="5132705"/>
            <a:ext cx="3883660" cy="368300"/>
          </a:xfrm>
          <a:prstGeom prst="rect">
            <a:avLst/>
          </a:prstGeom>
          <a:noFill/>
        </p:spPr>
        <p:txBody>
          <a:bodyPr wrap="square" rtlCol="0" anchor="t">
            <a:spAutoFit/>
          </a:bodyPr>
          <a:lstStyle/>
          <a:p>
            <a:r>
              <a:rPr lang="zh-CN" b="1">
                <a:cs typeface="+mn-ea"/>
                <a:sym typeface="+mn-lt"/>
              </a:rPr>
              <a:t>拍摄场景</a:t>
            </a:r>
            <a:r>
              <a:rPr lang="zh-CN" altLang="en-US" b="1">
                <a:cs typeface="+mn-ea"/>
                <a:sym typeface="+mn-lt"/>
              </a:rPr>
              <a:t>｜簪花拍摄写真</a:t>
            </a:r>
            <a:endParaRPr lang="zh-CN" b="1">
              <a:cs typeface="+mn-ea"/>
              <a:sym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图片3"/>
          <p:cNvPicPr>
            <a:picLocks noChangeAspect="1"/>
          </p:cNvPicPr>
          <p:nvPr/>
        </p:nvPicPr>
        <p:blipFill>
          <a:blip r:embed="rId1"/>
          <a:stretch>
            <a:fillRect/>
          </a:stretch>
        </p:blipFill>
        <p:spPr>
          <a:xfrm>
            <a:off x="-5080" y="0"/>
            <a:ext cx="12186920" cy="6858000"/>
          </a:xfrm>
          <a:prstGeom prst="rect">
            <a:avLst/>
          </a:prstGeom>
        </p:spPr>
      </p:pic>
      <p:pic>
        <p:nvPicPr>
          <p:cNvPr id="9" name="图片 8" descr="8652"/>
          <p:cNvPicPr>
            <a:picLocks noChangeAspect="1"/>
          </p:cNvPicPr>
          <p:nvPr>
            <p:custDataLst>
              <p:tags r:id="rId2"/>
            </p:custDataLst>
          </p:nvPr>
        </p:nvPicPr>
        <p:blipFill>
          <a:blip r:embed="rId3"/>
          <a:srcRect l="9363" t="6472" r="50339" b="1546"/>
          <a:stretch>
            <a:fillRect/>
          </a:stretch>
        </p:blipFill>
        <p:spPr>
          <a:xfrm>
            <a:off x="1000760" y="443865"/>
            <a:ext cx="4989195" cy="6409055"/>
          </a:xfrm>
          <a:prstGeom prst="rect">
            <a:avLst/>
          </a:prstGeom>
        </p:spPr>
      </p:pic>
      <p:grpSp>
        <p:nvGrpSpPr>
          <p:cNvPr id="22" name="组合 21"/>
          <p:cNvGrpSpPr/>
          <p:nvPr/>
        </p:nvGrpSpPr>
        <p:grpSpPr>
          <a:xfrm>
            <a:off x="6724015" y="2162175"/>
            <a:ext cx="4110990" cy="680085"/>
            <a:chOff x="8479" y="2671"/>
            <a:chExt cx="7017" cy="1783"/>
          </a:xfrm>
        </p:grpSpPr>
        <p:sp>
          <p:nvSpPr>
            <p:cNvPr id="20" name="圆角矩形 19"/>
            <p:cNvSpPr/>
            <p:nvPr>
              <p:custDataLst>
                <p:tags r:id="rId4"/>
              </p:custDataLst>
            </p:nvPr>
          </p:nvSpPr>
          <p:spPr>
            <a:xfrm>
              <a:off x="8479" y="2671"/>
              <a:ext cx="6817" cy="1583"/>
            </a:xfrm>
            <a:prstGeom prst="roundRect">
              <a:avLst/>
            </a:prstGeom>
            <a:noFill/>
            <a:ln w="38100">
              <a:solidFill>
                <a:schemeClr val="bg1"/>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圆角矩形 20"/>
            <p:cNvSpPr/>
            <p:nvPr>
              <p:custDataLst>
                <p:tags r:id="rId5"/>
              </p:custDataLst>
            </p:nvPr>
          </p:nvSpPr>
          <p:spPr>
            <a:xfrm>
              <a:off x="8679" y="2871"/>
              <a:ext cx="6817" cy="1583"/>
            </a:xfrm>
            <a:prstGeom prst="roundRect">
              <a:avLst/>
            </a:prstGeom>
            <a:solidFill>
              <a:srgbClr val="FBE35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12" name="组合 11"/>
          <p:cNvGrpSpPr/>
          <p:nvPr/>
        </p:nvGrpSpPr>
        <p:grpSpPr>
          <a:xfrm>
            <a:off x="6724015" y="4352925"/>
            <a:ext cx="4110990" cy="680085"/>
            <a:chOff x="8479" y="2671"/>
            <a:chExt cx="7017" cy="1783"/>
          </a:xfrm>
        </p:grpSpPr>
        <p:sp>
          <p:nvSpPr>
            <p:cNvPr id="13" name="圆角矩形 12"/>
            <p:cNvSpPr/>
            <p:nvPr>
              <p:custDataLst>
                <p:tags r:id="rId6"/>
              </p:custDataLst>
            </p:nvPr>
          </p:nvSpPr>
          <p:spPr>
            <a:xfrm>
              <a:off x="8479" y="2671"/>
              <a:ext cx="6817" cy="1583"/>
            </a:xfrm>
            <a:prstGeom prst="roundRect">
              <a:avLst/>
            </a:prstGeom>
            <a:noFill/>
            <a:ln w="38100">
              <a:solidFill>
                <a:schemeClr val="bg1"/>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圆角矩形 13"/>
            <p:cNvSpPr/>
            <p:nvPr>
              <p:custDataLst>
                <p:tags r:id="rId7"/>
              </p:custDataLst>
            </p:nvPr>
          </p:nvSpPr>
          <p:spPr>
            <a:xfrm>
              <a:off x="8679" y="2871"/>
              <a:ext cx="6817" cy="1583"/>
            </a:xfrm>
            <a:prstGeom prst="roundRect">
              <a:avLst/>
            </a:prstGeom>
            <a:solidFill>
              <a:srgbClr val="FBE35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17" name="组合 16"/>
          <p:cNvGrpSpPr/>
          <p:nvPr/>
        </p:nvGrpSpPr>
        <p:grpSpPr>
          <a:xfrm>
            <a:off x="5863590" y="3257550"/>
            <a:ext cx="4123690" cy="680085"/>
            <a:chOff x="8479" y="2671"/>
            <a:chExt cx="7017" cy="1783"/>
          </a:xfrm>
        </p:grpSpPr>
        <p:sp>
          <p:nvSpPr>
            <p:cNvPr id="18" name="圆角矩形 17"/>
            <p:cNvSpPr/>
            <p:nvPr>
              <p:custDataLst>
                <p:tags r:id="rId8"/>
              </p:custDataLst>
            </p:nvPr>
          </p:nvSpPr>
          <p:spPr>
            <a:xfrm>
              <a:off x="8479" y="2671"/>
              <a:ext cx="6817" cy="1583"/>
            </a:xfrm>
            <a:prstGeom prst="roundRect">
              <a:avLst/>
            </a:prstGeom>
            <a:noFill/>
            <a:ln w="38100">
              <a:solidFill>
                <a:schemeClr val="bg1"/>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圆角矩形 18"/>
            <p:cNvSpPr/>
            <p:nvPr>
              <p:custDataLst>
                <p:tags r:id="rId9"/>
              </p:custDataLst>
            </p:nvPr>
          </p:nvSpPr>
          <p:spPr>
            <a:xfrm>
              <a:off x="8679" y="2871"/>
              <a:ext cx="6817" cy="1583"/>
            </a:xfrm>
            <a:prstGeom prst="roundRect">
              <a:avLst/>
            </a:prstGeom>
            <a:solidFill>
              <a:srgbClr val="FBE35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23" name="组合 22"/>
          <p:cNvGrpSpPr/>
          <p:nvPr/>
        </p:nvGrpSpPr>
        <p:grpSpPr>
          <a:xfrm>
            <a:off x="5863590" y="5448300"/>
            <a:ext cx="4123690" cy="680085"/>
            <a:chOff x="8479" y="2671"/>
            <a:chExt cx="7017" cy="1783"/>
          </a:xfrm>
        </p:grpSpPr>
        <p:sp>
          <p:nvSpPr>
            <p:cNvPr id="24" name="圆角矩形 23"/>
            <p:cNvSpPr/>
            <p:nvPr>
              <p:custDataLst>
                <p:tags r:id="rId10"/>
              </p:custDataLst>
            </p:nvPr>
          </p:nvSpPr>
          <p:spPr>
            <a:xfrm>
              <a:off x="8479" y="2671"/>
              <a:ext cx="6817" cy="1583"/>
            </a:xfrm>
            <a:prstGeom prst="roundRect">
              <a:avLst/>
            </a:prstGeom>
            <a:noFill/>
            <a:ln w="38100">
              <a:solidFill>
                <a:schemeClr val="bg1"/>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圆角矩形 24"/>
            <p:cNvSpPr/>
            <p:nvPr>
              <p:custDataLst>
                <p:tags r:id="rId11"/>
              </p:custDataLst>
            </p:nvPr>
          </p:nvSpPr>
          <p:spPr>
            <a:xfrm>
              <a:off x="8679" y="2871"/>
              <a:ext cx="6817" cy="1583"/>
            </a:xfrm>
            <a:prstGeom prst="roundRect">
              <a:avLst/>
            </a:prstGeom>
            <a:solidFill>
              <a:srgbClr val="FBE35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26" name="图片 25"/>
          <p:cNvPicPr/>
          <p:nvPr>
            <p:custDataLst>
              <p:tags r:id="rId12"/>
            </p:custDataLst>
          </p:nvPr>
        </p:nvPicPr>
        <p:blipFill>
          <a:blip r:embed="rId13"/>
          <a:stretch>
            <a:fillRect/>
          </a:stretch>
        </p:blipFill>
        <p:spPr>
          <a:xfrm>
            <a:off x="5989955" y="1732280"/>
            <a:ext cx="1881505" cy="1334135"/>
          </a:xfrm>
          <a:prstGeom prst="rect">
            <a:avLst/>
          </a:prstGeom>
          <a:noFill/>
          <a:ln w="9525">
            <a:noFill/>
          </a:ln>
        </p:spPr>
      </p:pic>
      <p:pic>
        <p:nvPicPr>
          <p:cNvPr id="27" name="图片 26"/>
          <p:cNvPicPr/>
          <p:nvPr>
            <p:custDataLst>
              <p:tags r:id="rId14"/>
            </p:custDataLst>
          </p:nvPr>
        </p:nvPicPr>
        <p:blipFill>
          <a:blip r:embed="rId13"/>
          <a:stretch>
            <a:fillRect/>
          </a:stretch>
        </p:blipFill>
        <p:spPr>
          <a:xfrm>
            <a:off x="5989955" y="3987800"/>
            <a:ext cx="1881505" cy="1334135"/>
          </a:xfrm>
          <a:prstGeom prst="rect">
            <a:avLst/>
          </a:prstGeom>
          <a:noFill/>
          <a:ln w="9525">
            <a:noFill/>
          </a:ln>
        </p:spPr>
      </p:pic>
      <p:pic>
        <p:nvPicPr>
          <p:cNvPr id="28" name="图片 27"/>
          <p:cNvPicPr/>
          <p:nvPr>
            <p:custDataLst>
              <p:tags r:id="rId15"/>
            </p:custDataLst>
          </p:nvPr>
        </p:nvPicPr>
        <p:blipFill>
          <a:blip r:embed="rId13"/>
          <a:stretch>
            <a:fillRect/>
          </a:stretch>
        </p:blipFill>
        <p:spPr>
          <a:xfrm flipH="1">
            <a:off x="8952865" y="5033010"/>
            <a:ext cx="1881505" cy="1334135"/>
          </a:xfrm>
          <a:prstGeom prst="rect">
            <a:avLst/>
          </a:prstGeom>
          <a:noFill/>
          <a:ln w="9525">
            <a:noFill/>
          </a:ln>
        </p:spPr>
      </p:pic>
      <p:pic>
        <p:nvPicPr>
          <p:cNvPr id="29" name="图片 28"/>
          <p:cNvPicPr/>
          <p:nvPr>
            <p:custDataLst>
              <p:tags r:id="rId16"/>
            </p:custDataLst>
          </p:nvPr>
        </p:nvPicPr>
        <p:blipFill>
          <a:blip r:embed="rId13"/>
          <a:stretch>
            <a:fillRect/>
          </a:stretch>
        </p:blipFill>
        <p:spPr>
          <a:xfrm flipH="1">
            <a:off x="8952865" y="2892425"/>
            <a:ext cx="1881505" cy="1334135"/>
          </a:xfrm>
          <a:prstGeom prst="rect">
            <a:avLst/>
          </a:prstGeom>
          <a:noFill/>
          <a:ln w="9525">
            <a:noFill/>
          </a:ln>
        </p:spPr>
      </p:pic>
      <p:pic>
        <p:nvPicPr>
          <p:cNvPr id="30" name="图片 29"/>
          <p:cNvPicPr/>
          <p:nvPr>
            <p:custDataLst>
              <p:tags r:id="rId17"/>
            </p:custDataLst>
          </p:nvPr>
        </p:nvPicPr>
        <p:blipFill>
          <a:blip r:embed="rId18"/>
          <a:stretch>
            <a:fillRect/>
          </a:stretch>
        </p:blipFill>
        <p:spPr>
          <a:xfrm rot="10800000">
            <a:off x="9020810" y="912495"/>
            <a:ext cx="2475865" cy="2516505"/>
          </a:xfrm>
          <a:prstGeom prst="rect">
            <a:avLst/>
          </a:prstGeom>
          <a:noFill/>
          <a:ln w="9525">
            <a:noFill/>
          </a:ln>
        </p:spPr>
      </p:pic>
      <p:pic>
        <p:nvPicPr>
          <p:cNvPr id="32" name="图片 31" descr="8acc036520e7a59c88731db22115997d451c2090d350-C0wAdg"/>
          <p:cNvPicPr>
            <a:picLocks noChangeAspect="1"/>
          </p:cNvPicPr>
          <p:nvPr>
            <p:custDataLst>
              <p:tags r:id="rId19"/>
            </p:custDataLst>
          </p:nvPr>
        </p:nvPicPr>
        <p:blipFill>
          <a:blip r:embed="rId20"/>
          <a:stretch>
            <a:fillRect/>
          </a:stretch>
        </p:blipFill>
        <p:spPr>
          <a:xfrm>
            <a:off x="762000" y="-180340"/>
            <a:ext cx="3422650" cy="2418715"/>
          </a:xfrm>
          <a:prstGeom prst="rect">
            <a:avLst/>
          </a:prstGeom>
        </p:spPr>
      </p:pic>
      <p:sp>
        <p:nvSpPr>
          <p:cNvPr id="64" name="文本框 63"/>
          <p:cNvSpPr txBox="1"/>
          <p:nvPr>
            <p:custDataLst>
              <p:tags r:id="rId21"/>
            </p:custDataLst>
          </p:nvPr>
        </p:nvSpPr>
        <p:spPr>
          <a:xfrm>
            <a:off x="7596505" y="1224915"/>
            <a:ext cx="3441700" cy="821055"/>
          </a:xfrm>
          <a:prstGeom prst="rect">
            <a:avLst/>
          </a:prstGeom>
          <a:noFill/>
        </p:spPr>
        <p:txBody>
          <a:bodyPr wrap="none" rtlCol="0">
            <a:noAutofit/>
          </a:bodyPr>
          <a:lstStyle/>
          <a:p>
            <a:r>
              <a:rPr lang="en-US" altLang="zh-CN" sz="4800" b="1">
                <a:ln>
                  <a:solidFill>
                    <a:sysClr val="windowText" lastClr="000000"/>
                  </a:solidFill>
                </a:ln>
                <a:solidFill>
                  <a:schemeClr val="bg1"/>
                </a:solidFill>
                <a:effectLst>
                  <a:outerShdw blurRad="38100" dist="38100" dir="2700000" algn="tl">
                    <a:srgbClr val="000000">
                      <a:alpha val="43137"/>
                    </a:srgbClr>
                  </a:outerShdw>
                </a:effectLst>
                <a:cs typeface="+mn-ea"/>
                <a:sym typeface="+mn-lt"/>
              </a:rPr>
              <a:t>CONTENTS</a:t>
            </a:r>
            <a:endParaRPr lang="en-US" altLang="zh-CN" sz="4800" b="1">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p:txBody>
      </p:sp>
      <p:sp>
        <p:nvSpPr>
          <p:cNvPr id="65" name="文本框 64"/>
          <p:cNvSpPr txBox="1"/>
          <p:nvPr>
            <p:custDataLst>
              <p:tags r:id="rId22"/>
            </p:custDataLst>
          </p:nvPr>
        </p:nvSpPr>
        <p:spPr>
          <a:xfrm>
            <a:off x="5347970" y="722630"/>
            <a:ext cx="2457450" cy="1445260"/>
          </a:xfrm>
          <a:prstGeom prst="rect">
            <a:avLst/>
          </a:prstGeom>
          <a:noFill/>
        </p:spPr>
        <p:txBody>
          <a:bodyPr wrap="square" rtlCol="0" anchor="t">
            <a:spAutoFit/>
          </a:bodyPr>
          <a:lstStyle/>
          <a:p>
            <a:r>
              <a:rPr lang="zh-CN" altLang="en-US" sz="8800">
                <a:ln>
                  <a:solidFill>
                    <a:sysClr val="windowText" lastClr="000000"/>
                  </a:solidFill>
                </a:ln>
                <a:solidFill>
                  <a:schemeClr val="bg1"/>
                </a:solidFill>
                <a:effectLst>
                  <a:outerShdw blurRad="38100" dist="38100" dir="2700000" algn="tl">
                    <a:srgbClr val="000000">
                      <a:alpha val="43137"/>
                    </a:srgbClr>
                  </a:outerShdw>
                </a:effectLst>
                <a:cs typeface="+mn-ea"/>
                <a:sym typeface="+mn-lt"/>
              </a:rPr>
              <a:t>目录</a:t>
            </a:r>
            <a:endParaRPr lang="zh-CN" altLang="en-US" sz="880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p:txBody>
      </p:sp>
      <p:sp>
        <p:nvSpPr>
          <p:cNvPr id="66" name="文本框 65"/>
          <p:cNvSpPr txBox="1"/>
          <p:nvPr>
            <p:custDataLst>
              <p:tags r:id="rId23"/>
            </p:custDataLst>
          </p:nvPr>
        </p:nvSpPr>
        <p:spPr>
          <a:xfrm>
            <a:off x="7054215" y="2289810"/>
            <a:ext cx="4306570" cy="641985"/>
          </a:xfrm>
          <a:prstGeom prst="rect">
            <a:avLst/>
          </a:prstGeom>
          <a:noFill/>
        </p:spPr>
        <p:txBody>
          <a:bodyPr wrap="none" rtlCol="0">
            <a:noAutofit/>
          </a:bodyPr>
          <a:lstStyle/>
          <a:p>
            <a:pPr>
              <a:lnSpc>
                <a:spcPct val="110000"/>
              </a:lnSpc>
            </a:pPr>
            <a:r>
              <a:rPr lang="en-US" altLang="zh-CN" sz="2800" b="1">
                <a:ln>
                  <a:solidFill>
                    <a:schemeClr val="tx1"/>
                  </a:solidFill>
                </a:ln>
                <a:solidFill>
                  <a:schemeClr val="bg1"/>
                </a:solidFill>
                <a:effectLst>
                  <a:outerShdw blurRad="38100" dist="38100" dir="2700000" algn="tl">
                    <a:srgbClr val="000000">
                      <a:alpha val="43137"/>
                    </a:srgbClr>
                  </a:outerShdw>
                </a:effectLst>
                <a:cs typeface="+mn-ea"/>
                <a:sym typeface="+mn-lt"/>
              </a:rPr>
              <a:t>PART01. </a:t>
            </a:r>
            <a:r>
              <a:rPr lang="zh-CN" altLang="en-US" sz="2800" b="1">
                <a:ln>
                  <a:solidFill>
                    <a:schemeClr val="tx1"/>
                  </a:solidFill>
                </a:ln>
                <a:solidFill>
                  <a:schemeClr val="bg1"/>
                </a:solidFill>
                <a:effectLst>
                  <a:outerShdw blurRad="38100" dist="38100" dir="2700000" algn="tl">
                    <a:srgbClr val="000000">
                      <a:alpha val="43137"/>
                    </a:srgbClr>
                  </a:outerShdw>
                </a:effectLst>
                <a:cs typeface="+mn-ea"/>
                <a:sym typeface="+mn-lt"/>
              </a:rPr>
              <a:t>基本概述</a:t>
            </a:r>
            <a:endParaRPr lang="zh-CN" altLang="en-US" sz="2800" b="1">
              <a:ln>
                <a:solidFill>
                  <a:schemeClr val="tx1"/>
                </a:solidFill>
              </a:ln>
              <a:solidFill>
                <a:schemeClr val="bg1"/>
              </a:solidFill>
              <a:effectLst>
                <a:outerShdw blurRad="38100" dist="38100" dir="2700000" algn="tl">
                  <a:srgbClr val="000000">
                    <a:alpha val="43137"/>
                  </a:srgbClr>
                </a:outerShdw>
              </a:effectLst>
              <a:cs typeface="+mn-ea"/>
              <a:sym typeface="+mn-lt"/>
            </a:endParaRPr>
          </a:p>
          <a:p>
            <a:endParaRPr lang="zh-CN" altLang="en-US" sz="2800" b="1">
              <a:ln>
                <a:solidFill>
                  <a:schemeClr val="tx1"/>
                </a:solidFill>
              </a:ln>
              <a:solidFill>
                <a:schemeClr val="bg1"/>
              </a:solidFill>
              <a:effectLst>
                <a:outerShdw blurRad="38100" dist="38100" dir="2700000" algn="tl">
                  <a:srgbClr val="000000">
                    <a:alpha val="43137"/>
                  </a:srgbClr>
                </a:outerShdw>
              </a:effectLst>
              <a:cs typeface="+mn-ea"/>
              <a:sym typeface="+mn-lt"/>
            </a:endParaRPr>
          </a:p>
        </p:txBody>
      </p:sp>
      <p:sp>
        <p:nvSpPr>
          <p:cNvPr id="68" name="文本框 67"/>
          <p:cNvSpPr txBox="1"/>
          <p:nvPr>
            <p:custDataLst>
              <p:tags r:id="rId24"/>
            </p:custDataLst>
          </p:nvPr>
        </p:nvSpPr>
        <p:spPr>
          <a:xfrm>
            <a:off x="5979160" y="3380105"/>
            <a:ext cx="4306570" cy="641985"/>
          </a:xfrm>
          <a:prstGeom prst="rect">
            <a:avLst/>
          </a:prstGeom>
          <a:noFill/>
        </p:spPr>
        <p:txBody>
          <a:bodyPr wrap="none" rtlCol="0">
            <a:noAutofit/>
          </a:bodyPr>
          <a:lstStyle/>
          <a:p>
            <a:pPr algn="l">
              <a:lnSpc>
                <a:spcPct val="110000"/>
              </a:lnSpc>
            </a:pPr>
            <a:r>
              <a:rPr lang="en-US" altLang="zh-CN" sz="2800" b="1">
                <a:ln>
                  <a:solidFill>
                    <a:schemeClr val="tx1"/>
                  </a:solidFill>
                </a:ln>
                <a:solidFill>
                  <a:schemeClr val="bg1"/>
                </a:solidFill>
                <a:effectLst>
                  <a:outerShdw blurRad="38100" dist="38100" dir="2700000" algn="tl">
                    <a:srgbClr val="000000">
                      <a:alpha val="43137"/>
                    </a:srgbClr>
                  </a:outerShdw>
                </a:effectLst>
                <a:cs typeface="+mn-ea"/>
                <a:sym typeface="+mn-lt"/>
              </a:rPr>
              <a:t>PART02. </a:t>
            </a:r>
            <a:r>
              <a:rPr lang="zh-CN" altLang="en-US" sz="2800" b="1">
                <a:ln>
                  <a:solidFill>
                    <a:schemeClr val="tx1"/>
                  </a:solidFill>
                </a:ln>
                <a:solidFill>
                  <a:schemeClr val="bg1"/>
                </a:solidFill>
                <a:effectLst>
                  <a:outerShdw blurRad="38100" dist="38100" dir="2700000" algn="tl">
                    <a:srgbClr val="000000">
                      <a:alpha val="43137"/>
                    </a:srgbClr>
                  </a:outerShdw>
                </a:effectLst>
                <a:cs typeface="+mn-ea"/>
                <a:sym typeface="+mn-lt"/>
              </a:rPr>
              <a:t>宣传计划</a:t>
            </a:r>
            <a:endParaRPr lang="zh-CN" altLang="en-US" sz="2800" b="1">
              <a:ln>
                <a:solidFill>
                  <a:schemeClr val="tx1"/>
                </a:solidFill>
              </a:ln>
              <a:solidFill>
                <a:schemeClr val="bg1"/>
              </a:solidFill>
              <a:effectLst>
                <a:outerShdw blurRad="38100" dist="38100" dir="2700000" algn="tl">
                  <a:srgbClr val="000000">
                    <a:alpha val="43137"/>
                  </a:srgbClr>
                </a:outerShdw>
              </a:effectLst>
              <a:cs typeface="+mn-ea"/>
              <a:sym typeface="+mn-lt"/>
            </a:endParaRPr>
          </a:p>
        </p:txBody>
      </p:sp>
      <p:sp>
        <p:nvSpPr>
          <p:cNvPr id="70" name="文本框 69"/>
          <p:cNvSpPr txBox="1"/>
          <p:nvPr>
            <p:custDataLst>
              <p:tags r:id="rId25"/>
            </p:custDataLst>
          </p:nvPr>
        </p:nvSpPr>
        <p:spPr>
          <a:xfrm>
            <a:off x="7054215" y="4469765"/>
            <a:ext cx="4306570" cy="641985"/>
          </a:xfrm>
          <a:prstGeom prst="rect">
            <a:avLst/>
          </a:prstGeom>
          <a:noFill/>
        </p:spPr>
        <p:txBody>
          <a:bodyPr wrap="none" rtlCol="0">
            <a:noAutofit/>
          </a:bodyPr>
          <a:lstStyle/>
          <a:p>
            <a:pPr algn="l">
              <a:lnSpc>
                <a:spcPct val="110000"/>
              </a:lnSpc>
            </a:pPr>
            <a:r>
              <a:rPr lang="en-US" altLang="zh-CN" sz="2800" b="1">
                <a:ln>
                  <a:solidFill>
                    <a:schemeClr val="tx1"/>
                  </a:solidFill>
                </a:ln>
                <a:solidFill>
                  <a:schemeClr val="bg1"/>
                </a:solidFill>
                <a:effectLst>
                  <a:outerShdw blurRad="38100" dist="38100" dir="2700000" algn="tl">
                    <a:srgbClr val="000000">
                      <a:alpha val="43137"/>
                    </a:srgbClr>
                  </a:outerShdw>
                </a:effectLst>
                <a:cs typeface="+mn-ea"/>
                <a:sym typeface="+mn-lt"/>
              </a:rPr>
              <a:t>PART03. </a:t>
            </a:r>
            <a:r>
              <a:rPr lang="zh-CN" altLang="en-US" sz="2800" b="1">
                <a:ln>
                  <a:solidFill>
                    <a:schemeClr val="tx1"/>
                  </a:solidFill>
                </a:ln>
                <a:solidFill>
                  <a:schemeClr val="bg1"/>
                </a:solidFill>
                <a:effectLst>
                  <a:outerShdw blurRad="38100" dist="38100" dir="2700000" algn="tl">
                    <a:srgbClr val="000000">
                      <a:alpha val="43137"/>
                    </a:srgbClr>
                  </a:outerShdw>
                </a:effectLst>
                <a:cs typeface="+mn-ea"/>
                <a:sym typeface="+mn-lt"/>
              </a:rPr>
              <a:t>活动安排</a:t>
            </a:r>
            <a:endParaRPr lang="zh-CN" altLang="en-US" sz="2800" b="1">
              <a:ln>
                <a:solidFill>
                  <a:schemeClr val="tx1"/>
                </a:solidFill>
              </a:ln>
              <a:solidFill>
                <a:schemeClr val="bg1"/>
              </a:solidFill>
              <a:effectLst>
                <a:outerShdw blurRad="38100" dist="38100" dir="2700000" algn="tl">
                  <a:srgbClr val="000000">
                    <a:alpha val="43137"/>
                  </a:srgbClr>
                </a:outerShdw>
              </a:effectLst>
              <a:cs typeface="+mn-ea"/>
              <a:sym typeface="+mn-lt"/>
            </a:endParaRPr>
          </a:p>
        </p:txBody>
      </p:sp>
      <p:sp>
        <p:nvSpPr>
          <p:cNvPr id="71" name="文本框 70"/>
          <p:cNvSpPr txBox="1"/>
          <p:nvPr>
            <p:custDataLst>
              <p:tags r:id="rId26"/>
            </p:custDataLst>
          </p:nvPr>
        </p:nvSpPr>
        <p:spPr>
          <a:xfrm>
            <a:off x="5979160" y="5587365"/>
            <a:ext cx="4306570" cy="641985"/>
          </a:xfrm>
          <a:prstGeom prst="rect">
            <a:avLst/>
          </a:prstGeom>
          <a:noFill/>
        </p:spPr>
        <p:txBody>
          <a:bodyPr wrap="none" rtlCol="0">
            <a:noAutofit/>
          </a:bodyPr>
          <a:lstStyle/>
          <a:p>
            <a:pPr algn="l">
              <a:lnSpc>
                <a:spcPct val="110000"/>
              </a:lnSpc>
            </a:pPr>
            <a:r>
              <a:rPr lang="en-US" altLang="zh-CN" sz="2800" b="1">
                <a:ln>
                  <a:solidFill>
                    <a:schemeClr val="tx1"/>
                  </a:solidFill>
                </a:ln>
                <a:solidFill>
                  <a:schemeClr val="bg1"/>
                </a:solidFill>
                <a:effectLst>
                  <a:outerShdw blurRad="38100" dist="38100" dir="2700000" algn="tl">
                    <a:srgbClr val="000000">
                      <a:alpha val="43137"/>
                    </a:srgbClr>
                  </a:outerShdw>
                </a:effectLst>
                <a:cs typeface="+mn-ea"/>
                <a:sym typeface="+mn-lt"/>
              </a:rPr>
              <a:t>PART04. </a:t>
            </a:r>
            <a:r>
              <a:rPr lang="zh-CN" altLang="en-US" sz="2800" b="1">
                <a:ln>
                  <a:solidFill>
                    <a:schemeClr val="tx1"/>
                  </a:solidFill>
                </a:ln>
                <a:solidFill>
                  <a:schemeClr val="bg1"/>
                </a:solidFill>
                <a:effectLst>
                  <a:outerShdw blurRad="38100" dist="38100" dir="2700000" algn="tl">
                    <a:srgbClr val="000000">
                      <a:alpha val="43137"/>
                    </a:srgbClr>
                  </a:outerShdw>
                </a:effectLst>
                <a:cs typeface="+mn-ea"/>
                <a:sym typeface="+mn-lt"/>
              </a:rPr>
              <a:t>活动预案</a:t>
            </a:r>
            <a:endParaRPr lang="zh-CN" altLang="en-US" sz="2800" b="1">
              <a:ln>
                <a:solidFill>
                  <a:schemeClr val="tx1"/>
                </a:solidFill>
              </a:ln>
              <a:solidFill>
                <a:schemeClr val="bg1"/>
              </a:solidFill>
              <a:effectLst>
                <a:outerShdw blurRad="38100" dist="38100" dir="2700000" algn="tl">
                  <a:srgbClr val="000000">
                    <a:alpha val="43137"/>
                  </a:srgbClr>
                </a:outerShdw>
              </a:effectLst>
              <a:cs typeface="+mn-ea"/>
              <a:sym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grpSp>
        <p:nvGrpSpPr>
          <p:cNvPr id="18" name="组合 17"/>
          <p:cNvGrpSpPr/>
          <p:nvPr/>
        </p:nvGrpSpPr>
        <p:grpSpPr>
          <a:xfrm>
            <a:off x="789305" y="1015365"/>
            <a:ext cx="10692765" cy="4653280"/>
            <a:chOff x="0" y="0"/>
            <a:chExt cx="19200" cy="8355"/>
          </a:xfrm>
        </p:grpSpPr>
        <p:pic>
          <p:nvPicPr>
            <p:cNvPr id="8" name="图片 7"/>
            <p:cNvPicPr>
              <a:picLocks noChangeAspect="1"/>
            </p:cNvPicPr>
            <p:nvPr>
              <p:custDataLst>
                <p:tags r:id="rId8"/>
              </p:custDataLst>
            </p:nvPr>
          </p:nvPicPr>
          <p:blipFill>
            <a:blip r:embed="rId9"/>
            <a:stretch>
              <a:fillRect/>
            </a:stretch>
          </p:blipFill>
          <p:spPr>
            <a:xfrm>
              <a:off x="0" y="0"/>
              <a:ext cx="10665" cy="8355"/>
            </a:xfrm>
            <a:prstGeom prst="rect">
              <a:avLst/>
            </a:prstGeom>
          </p:spPr>
        </p:pic>
        <p:pic>
          <p:nvPicPr>
            <p:cNvPr id="9" name="图片 8"/>
            <p:cNvPicPr>
              <a:picLocks noChangeAspect="1"/>
            </p:cNvPicPr>
            <p:nvPr>
              <p:custDataLst>
                <p:tags r:id="rId10"/>
              </p:custDataLst>
            </p:nvPr>
          </p:nvPicPr>
          <p:blipFill>
            <a:blip r:embed="rId11"/>
            <a:srcRect r="21367"/>
            <a:stretch>
              <a:fillRect/>
            </a:stretch>
          </p:blipFill>
          <p:spPr>
            <a:xfrm>
              <a:off x="9400" y="1"/>
              <a:ext cx="9800" cy="8354"/>
            </a:xfrm>
            <a:prstGeom prst="rect">
              <a:avLst/>
            </a:prstGeom>
          </p:spPr>
        </p:pic>
      </p:grpSp>
      <p:grpSp>
        <p:nvGrpSpPr>
          <p:cNvPr id="6" name="组合 5"/>
          <p:cNvGrpSpPr/>
          <p:nvPr/>
        </p:nvGrpSpPr>
        <p:grpSpPr>
          <a:xfrm>
            <a:off x="1369060" y="4968240"/>
            <a:ext cx="9967595" cy="1131570"/>
            <a:chOff x="7749" y="7884"/>
            <a:chExt cx="7016" cy="1782"/>
          </a:xfrm>
        </p:grpSpPr>
        <p:sp>
          <p:nvSpPr>
            <p:cNvPr id="7" name="圆角矩形 6"/>
            <p:cNvSpPr/>
            <p:nvPr>
              <p:custDataLst>
                <p:tags r:id="rId12"/>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圆角矩形 9"/>
            <p:cNvSpPr/>
            <p:nvPr>
              <p:custDataLst>
                <p:tags r:id="rId13"/>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16" name="图片 15"/>
          <p:cNvPicPr/>
          <p:nvPr>
            <p:custDataLst>
              <p:tags r:id="rId14"/>
            </p:custDataLst>
          </p:nvPr>
        </p:nvPicPr>
        <p:blipFill>
          <a:blip r:embed="rId15"/>
          <a:stretch>
            <a:fillRect/>
          </a:stretch>
        </p:blipFill>
        <p:spPr>
          <a:xfrm>
            <a:off x="545465" y="4247515"/>
            <a:ext cx="2792730" cy="1979930"/>
          </a:xfrm>
          <a:prstGeom prst="rect">
            <a:avLst/>
          </a:prstGeom>
          <a:noFill/>
          <a:ln w="9525">
            <a:noFill/>
          </a:ln>
        </p:spPr>
      </p:pic>
      <p:sp>
        <p:nvSpPr>
          <p:cNvPr id="31" name="文本框 30"/>
          <p:cNvSpPr txBox="1"/>
          <p:nvPr>
            <p:custDataLst>
              <p:tags r:id="rId16"/>
            </p:custDataLst>
          </p:nvPr>
        </p:nvSpPr>
        <p:spPr>
          <a:xfrm>
            <a:off x="2639695" y="5541645"/>
            <a:ext cx="9278620" cy="337185"/>
          </a:xfrm>
          <a:prstGeom prst="rect">
            <a:avLst/>
          </a:prstGeom>
          <a:noFill/>
        </p:spPr>
        <p:txBody>
          <a:bodyPr wrap="square" rtlCol="0" anchor="t">
            <a:spAutoFit/>
          </a:bodyPr>
          <a:lstStyle/>
          <a:p>
            <a:pPr algn="l">
              <a:lnSpc>
                <a:spcPct val="100000"/>
              </a:lnSpc>
            </a:pPr>
            <a:r>
              <a:rPr lang="zh-CN" altLang="en-US" sz="1600" dirty="0">
                <a:effectLst/>
                <a:cs typeface="+mn-ea"/>
                <a:sym typeface="+mn-lt"/>
              </a:rPr>
              <a:t>现场提供高颜值高格调的精美茶歇，让妈妈们在这一天放松自己，享受悠闲的下午茶时光</a:t>
            </a:r>
            <a:endParaRPr lang="zh-CN" altLang="en-US" sz="1600">
              <a:effectLst/>
              <a:cs typeface="+mn-ea"/>
              <a:sym typeface="+mn-lt"/>
            </a:endParaRPr>
          </a:p>
        </p:txBody>
      </p:sp>
      <p:sp>
        <p:nvSpPr>
          <p:cNvPr id="17" name="文本框 16"/>
          <p:cNvSpPr txBox="1"/>
          <p:nvPr>
            <p:custDataLst>
              <p:tags r:id="rId17"/>
            </p:custDataLst>
          </p:nvPr>
        </p:nvSpPr>
        <p:spPr>
          <a:xfrm>
            <a:off x="2599055" y="5132705"/>
            <a:ext cx="3883660" cy="368300"/>
          </a:xfrm>
          <a:prstGeom prst="rect">
            <a:avLst/>
          </a:prstGeom>
          <a:noFill/>
        </p:spPr>
        <p:txBody>
          <a:bodyPr wrap="square" rtlCol="0" anchor="t">
            <a:spAutoFit/>
          </a:bodyPr>
          <a:lstStyle/>
          <a:p>
            <a:r>
              <a:rPr lang="zh-CN" altLang="en-US" b="1">
                <a:cs typeface="+mn-ea"/>
                <a:sym typeface="+mn-lt"/>
              </a:rPr>
              <a:t>精美茶歇｜妈妈的下午茶时光</a:t>
            </a:r>
            <a:endParaRPr lang="zh-CN" b="1">
              <a:cs typeface="+mn-ea"/>
              <a:sym typeface="+mn-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pic>
        <p:nvPicPr>
          <p:cNvPr id="4" name="图片 3" descr="图片3"/>
          <p:cNvPicPr>
            <a:picLocks noChangeAspect="1"/>
          </p:cNvPicPr>
          <p:nvPr>
            <p:custDataLst>
              <p:tags r:id="rId1"/>
            </p:custDataLst>
          </p:nvPr>
        </p:nvPicPr>
        <p:blipFill>
          <a:blip r:embed="rId2"/>
          <a:stretch>
            <a:fillRect/>
          </a:stretch>
        </p:blipFill>
        <p:spPr>
          <a:xfrm>
            <a:off x="0" y="5080"/>
            <a:ext cx="12186920" cy="6858000"/>
          </a:xfrm>
          <a:prstGeom prst="rect">
            <a:avLst/>
          </a:prstGeom>
        </p:spPr>
      </p:pic>
      <p:sp>
        <p:nvSpPr>
          <p:cNvPr id="5" name="矩形 4"/>
          <p:cNvSpPr/>
          <p:nvPr/>
        </p:nvSpPr>
        <p:spPr>
          <a:xfrm>
            <a:off x="545465" y="808355"/>
            <a:ext cx="11101070" cy="5514340"/>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矩形 7"/>
          <p:cNvSpPr/>
          <p:nvPr/>
        </p:nvSpPr>
        <p:spPr>
          <a:xfrm>
            <a:off x="624523" y="903923"/>
            <a:ext cx="10942955" cy="5323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9" name="图片 8"/>
          <p:cNvPicPr>
            <a:picLocks noChangeAspect="1"/>
          </p:cNvPicPr>
          <p:nvPr>
            <p:custDataLst>
              <p:tags r:id="rId3"/>
            </p:custDataLst>
          </p:nvPr>
        </p:nvPicPr>
        <p:blipFill>
          <a:blip r:embed="rId4"/>
          <a:stretch>
            <a:fillRect/>
          </a:stretch>
        </p:blipFill>
        <p:spPr>
          <a:xfrm>
            <a:off x="755015" y="1013460"/>
            <a:ext cx="3786505" cy="5048885"/>
          </a:xfrm>
          <a:prstGeom prst="rect">
            <a:avLst/>
          </a:prstGeom>
        </p:spPr>
      </p:pic>
      <p:grpSp>
        <p:nvGrpSpPr>
          <p:cNvPr id="11" name="组合 10"/>
          <p:cNvGrpSpPr/>
          <p:nvPr/>
        </p:nvGrpSpPr>
        <p:grpSpPr>
          <a:xfrm>
            <a:off x="4705350" y="1013460"/>
            <a:ext cx="6727190" cy="4063365"/>
            <a:chOff x="8654" y="3215"/>
            <a:chExt cx="7235" cy="4370"/>
          </a:xfrm>
        </p:grpSpPr>
        <p:pic>
          <p:nvPicPr>
            <p:cNvPr id="12" name="图片 11"/>
            <p:cNvPicPr>
              <a:picLocks noChangeAspect="1"/>
            </p:cNvPicPr>
            <p:nvPr>
              <p:custDataLst>
                <p:tags r:id="rId5"/>
              </p:custDataLst>
            </p:nvPr>
          </p:nvPicPr>
          <p:blipFill>
            <a:blip r:embed="rId6"/>
            <a:srcRect t="759" b="13809"/>
            <a:stretch>
              <a:fillRect/>
            </a:stretch>
          </p:blipFill>
          <p:spPr>
            <a:xfrm>
              <a:off x="8654" y="3215"/>
              <a:ext cx="3837" cy="4371"/>
            </a:xfrm>
            <a:prstGeom prst="rect">
              <a:avLst/>
            </a:prstGeom>
          </p:spPr>
        </p:pic>
        <p:pic>
          <p:nvPicPr>
            <p:cNvPr id="13" name="图片 12"/>
            <p:cNvPicPr>
              <a:picLocks noChangeAspect="1"/>
            </p:cNvPicPr>
            <p:nvPr>
              <p:custDataLst>
                <p:tags r:id="rId7"/>
              </p:custDataLst>
            </p:nvPr>
          </p:nvPicPr>
          <p:blipFill>
            <a:blip r:embed="rId8"/>
            <a:stretch>
              <a:fillRect/>
            </a:stretch>
          </p:blipFill>
          <p:spPr>
            <a:xfrm>
              <a:off x="12607" y="3215"/>
              <a:ext cx="3282" cy="4371"/>
            </a:xfrm>
            <a:prstGeom prst="rect">
              <a:avLst/>
            </a:prstGeom>
          </p:spPr>
        </p:pic>
      </p:grpSp>
      <p:pic>
        <p:nvPicPr>
          <p:cNvPr id="15" name="图片 14" descr="图片4"/>
          <p:cNvPicPr>
            <a:picLocks noChangeAspect="1"/>
          </p:cNvPicPr>
          <p:nvPr>
            <p:custDataLst>
              <p:tags r:id="rId9"/>
            </p:custDataLst>
          </p:nvPr>
        </p:nvPicPr>
        <p:blipFill>
          <a:blip r:embed="rId10"/>
          <a:srcRect l="37323" t="93833" r="18512" b="2157"/>
          <a:stretch>
            <a:fillRect/>
          </a:stretch>
        </p:blipFill>
        <p:spPr>
          <a:xfrm>
            <a:off x="1216660" y="334010"/>
            <a:ext cx="3201670" cy="390525"/>
          </a:xfrm>
          <a:prstGeom prst="rect">
            <a:avLst/>
          </a:prstGeom>
        </p:spPr>
      </p:pic>
      <p:pic>
        <p:nvPicPr>
          <p:cNvPr id="16" name="图片 15" descr="图片4"/>
          <p:cNvPicPr>
            <a:picLocks noChangeAspect="1"/>
          </p:cNvPicPr>
          <p:nvPr>
            <p:custDataLst>
              <p:tags r:id="rId11"/>
            </p:custDataLst>
          </p:nvPr>
        </p:nvPicPr>
        <p:blipFill>
          <a:blip r:embed="rId10"/>
          <a:srcRect l="4329" t="12454" r="53782" b="83630"/>
          <a:stretch>
            <a:fillRect/>
          </a:stretch>
        </p:blipFill>
        <p:spPr>
          <a:xfrm>
            <a:off x="8695055" y="6407150"/>
            <a:ext cx="2642870" cy="332105"/>
          </a:xfrm>
          <a:prstGeom prst="rect">
            <a:avLst/>
          </a:prstGeom>
        </p:spPr>
      </p:pic>
      <p:grpSp>
        <p:nvGrpSpPr>
          <p:cNvPr id="17" name="组合 16"/>
          <p:cNvGrpSpPr/>
          <p:nvPr/>
        </p:nvGrpSpPr>
        <p:grpSpPr>
          <a:xfrm>
            <a:off x="4919980" y="4930140"/>
            <a:ext cx="6511925" cy="1131570"/>
            <a:chOff x="7749" y="7884"/>
            <a:chExt cx="7016" cy="1782"/>
          </a:xfrm>
        </p:grpSpPr>
        <p:sp>
          <p:nvSpPr>
            <p:cNvPr id="20" name="圆角矩形 19"/>
            <p:cNvSpPr/>
            <p:nvPr>
              <p:custDataLst>
                <p:tags r:id="rId12"/>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圆角矩形 20"/>
            <p:cNvSpPr/>
            <p:nvPr>
              <p:custDataLst>
                <p:tags r:id="rId13"/>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110" name="图片 109"/>
          <p:cNvPicPr/>
          <p:nvPr>
            <p:custDataLst>
              <p:tags r:id="rId14"/>
            </p:custDataLst>
          </p:nvPr>
        </p:nvPicPr>
        <p:blipFill>
          <a:blip r:embed="rId15"/>
          <a:stretch>
            <a:fillRect/>
          </a:stretch>
        </p:blipFill>
        <p:spPr>
          <a:xfrm>
            <a:off x="3954780" y="4214495"/>
            <a:ext cx="2792730" cy="1979930"/>
          </a:xfrm>
          <a:prstGeom prst="rect">
            <a:avLst/>
          </a:prstGeom>
          <a:noFill/>
          <a:ln w="9525">
            <a:noFill/>
          </a:ln>
        </p:spPr>
      </p:pic>
      <p:sp>
        <p:nvSpPr>
          <p:cNvPr id="31" name="文本框 30"/>
          <p:cNvSpPr txBox="1"/>
          <p:nvPr>
            <p:custDataLst>
              <p:tags r:id="rId16"/>
            </p:custDataLst>
          </p:nvPr>
        </p:nvSpPr>
        <p:spPr>
          <a:xfrm>
            <a:off x="5772150" y="5450840"/>
            <a:ext cx="5475605" cy="583565"/>
          </a:xfrm>
          <a:prstGeom prst="rect">
            <a:avLst/>
          </a:prstGeom>
          <a:noFill/>
        </p:spPr>
        <p:txBody>
          <a:bodyPr wrap="square" rtlCol="0" anchor="t">
            <a:spAutoFit/>
          </a:bodyPr>
          <a:lstStyle/>
          <a:p>
            <a:r>
              <a:rPr lang="zh-CN" altLang="en-US" sz="1600">
                <a:cs typeface="+mn-ea"/>
                <a:sym typeface="+mn-lt"/>
              </a:rPr>
              <a:t>代表节日的花</a:t>
            </a:r>
            <a:r>
              <a:rPr lang="en-US" altLang="zh-CN" sz="1600">
                <a:cs typeface="+mn-ea"/>
                <a:sym typeface="+mn-lt"/>
              </a:rPr>
              <a:t>—</a:t>
            </a:r>
            <a:r>
              <a:rPr lang="zh-CN" altLang="en-US" sz="1600">
                <a:cs typeface="+mn-ea"/>
                <a:sym typeface="+mn-lt"/>
              </a:rPr>
              <a:t>康乃馨，送花不在多在心意，一只粉色的康乃馨送给妈妈写上你想说的话去哄哄那个最爱你的女孩子！</a:t>
            </a:r>
            <a:endParaRPr lang="zh-CN" altLang="en-US" sz="1600">
              <a:cs typeface="+mn-ea"/>
              <a:sym typeface="+mn-lt"/>
            </a:endParaRPr>
          </a:p>
        </p:txBody>
      </p:sp>
      <p:sp>
        <p:nvSpPr>
          <p:cNvPr id="2" name="文本框 1"/>
          <p:cNvSpPr txBox="1"/>
          <p:nvPr>
            <p:custDataLst>
              <p:tags r:id="rId17"/>
            </p:custDataLst>
          </p:nvPr>
        </p:nvSpPr>
        <p:spPr>
          <a:xfrm>
            <a:off x="5731510" y="5102860"/>
            <a:ext cx="3883660" cy="368300"/>
          </a:xfrm>
          <a:prstGeom prst="rect">
            <a:avLst/>
          </a:prstGeom>
          <a:noFill/>
        </p:spPr>
        <p:txBody>
          <a:bodyPr wrap="square" rtlCol="0" anchor="t">
            <a:spAutoFit/>
          </a:bodyPr>
          <a:lstStyle/>
          <a:p>
            <a:r>
              <a:rPr lang="zh-CN" altLang="en-US" b="1">
                <a:cs typeface="+mn-ea"/>
                <a:sym typeface="+mn-lt"/>
              </a:rPr>
              <a:t>手作</a:t>
            </a:r>
            <a:r>
              <a:rPr lang="en-US" altLang="zh-CN" b="1">
                <a:cs typeface="+mn-ea"/>
                <a:sym typeface="+mn-lt"/>
              </a:rPr>
              <a:t>diy</a:t>
            </a:r>
            <a:r>
              <a:rPr lang="zh-CN" altLang="en-US" b="1">
                <a:cs typeface="+mn-ea"/>
                <a:sym typeface="+mn-lt"/>
              </a:rPr>
              <a:t>｜</a:t>
            </a:r>
            <a:r>
              <a:rPr lang="zh-CN" b="1">
                <a:cs typeface="+mn-ea"/>
                <a:sym typeface="+mn-lt"/>
              </a:rPr>
              <a:t>传递你对妈妈的爱</a:t>
            </a:r>
            <a:endParaRPr lang="zh-CN" b="1">
              <a:cs typeface="+mn-ea"/>
              <a:sym typeface="+mn-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grpSp>
        <p:nvGrpSpPr>
          <p:cNvPr id="6" name="组合 5"/>
          <p:cNvGrpSpPr/>
          <p:nvPr/>
        </p:nvGrpSpPr>
        <p:grpSpPr>
          <a:xfrm>
            <a:off x="741045" y="1003300"/>
            <a:ext cx="10701655" cy="4623435"/>
            <a:chOff x="1167" y="1580"/>
            <a:chExt cx="13120" cy="5668"/>
          </a:xfrm>
        </p:grpSpPr>
        <p:pic>
          <p:nvPicPr>
            <p:cNvPr id="2" name="图片 1"/>
            <p:cNvPicPr>
              <a:picLocks noChangeAspect="1"/>
            </p:cNvPicPr>
            <p:nvPr>
              <p:custDataLst>
                <p:tags r:id="rId8"/>
              </p:custDataLst>
            </p:nvPr>
          </p:nvPicPr>
          <p:blipFill>
            <a:blip r:embed="rId9"/>
            <a:stretch>
              <a:fillRect/>
            </a:stretch>
          </p:blipFill>
          <p:spPr>
            <a:xfrm>
              <a:off x="10035" y="1580"/>
              <a:ext cx="4252" cy="5669"/>
            </a:xfrm>
            <a:prstGeom prst="rect">
              <a:avLst/>
            </a:prstGeom>
          </p:spPr>
        </p:pic>
        <p:pic>
          <p:nvPicPr>
            <p:cNvPr id="3" name="图片 2"/>
            <p:cNvPicPr>
              <a:picLocks noChangeAspect="1"/>
            </p:cNvPicPr>
            <p:nvPr>
              <p:custDataLst>
                <p:tags r:id="rId10"/>
              </p:custDataLst>
            </p:nvPr>
          </p:nvPicPr>
          <p:blipFill>
            <a:blip r:embed="rId11"/>
            <a:stretch>
              <a:fillRect/>
            </a:stretch>
          </p:blipFill>
          <p:spPr>
            <a:xfrm>
              <a:off x="5601" y="1580"/>
              <a:ext cx="4252" cy="5669"/>
            </a:xfrm>
            <a:prstGeom prst="rect">
              <a:avLst/>
            </a:prstGeom>
          </p:spPr>
        </p:pic>
        <p:pic>
          <p:nvPicPr>
            <p:cNvPr id="5" name="图片 4"/>
            <p:cNvPicPr>
              <a:picLocks noChangeAspect="1"/>
            </p:cNvPicPr>
            <p:nvPr>
              <p:custDataLst>
                <p:tags r:id="rId12"/>
              </p:custDataLst>
            </p:nvPr>
          </p:nvPicPr>
          <p:blipFill>
            <a:blip r:embed="rId13"/>
            <a:stretch>
              <a:fillRect/>
            </a:stretch>
          </p:blipFill>
          <p:spPr>
            <a:xfrm>
              <a:off x="1167" y="1580"/>
              <a:ext cx="4252" cy="5669"/>
            </a:xfrm>
            <a:prstGeom prst="rect">
              <a:avLst/>
            </a:prstGeom>
          </p:spPr>
        </p:pic>
      </p:grpSp>
      <p:grpSp>
        <p:nvGrpSpPr>
          <p:cNvPr id="27" name="组合 26"/>
          <p:cNvGrpSpPr/>
          <p:nvPr/>
        </p:nvGrpSpPr>
        <p:grpSpPr>
          <a:xfrm>
            <a:off x="1369060" y="4968240"/>
            <a:ext cx="9967595" cy="1131570"/>
            <a:chOff x="7749" y="7884"/>
            <a:chExt cx="7016" cy="1782"/>
          </a:xfrm>
        </p:grpSpPr>
        <p:sp>
          <p:nvSpPr>
            <p:cNvPr id="28" name="圆角矩形 27"/>
            <p:cNvSpPr/>
            <p:nvPr>
              <p:custDataLst>
                <p:tags r:id="rId14"/>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圆角矩形 28"/>
            <p:cNvSpPr/>
            <p:nvPr>
              <p:custDataLst>
                <p:tags r:id="rId15"/>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30" name="图片 29"/>
          <p:cNvPicPr/>
          <p:nvPr>
            <p:custDataLst>
              <p:tags r:id="rId16"/>
            </p:custDataLst>
          </p:nvPr>
        </p:nvPicPr>
        <p:blipFill>
          <a:blip r:embed="rId17"/>
          <a:stretch>
            <a:fillRect/>
          </a:stretch>
        </p:blipFill>
        <p:spPr>
          <a:xfrm>
            <a:off x="545465" y="4247515"/>
            <a:ext cx="2792730" cy="1979930"/>
          </a:xfrm>
          <a:prstGeom prst="rect">
            <a:avLst/>
          </a:prstGeom>
          <a:noFill/>
          <a:ln w="9525">
            <a:noFill/>
          </a:ln>
        </p:spPr>
      </p:pic>
      <p:sp>
        <p:nvSpPr>
          <p:cNvPr id="31" name="文本框 30"/>
          <p:cNvSpPr txBox="1"/>
          <p:nvPr>
            <p:custDataLst>
              <p:tags r:id="rId18"/>
            </p:custDataLst>
          </p:nvPr>
        </p:nvSpPr>
        <p:spPr>
          <a:xfrm>
            <a:off x="2639695" y="5480685"/>
            <a:ext cx="9278620" cy="583565"/>
          </a:xfrm>
          <a:prstGeom prst="rect">
            <a:avLst/>
          </a:prstGeom>
          <a:noFill/>
        </p:spPr>
        <p:txBody>
          <a:bodyPr wrap="square" rtlCol="0" anchor="t">
            <a:spAutoFit/>
          </a:bodyPr>
          <a:lstStyle/>
          <a:p>
            <a:r>
              <a:rPr lang="zh-CN" altLang="en-US" sz="1600">
                <a:cs typeface="+mn-ea"/>
                <a:sym typeface="+mn-lt"/>
              </a:rPr>
              <a:t>简单的黏土</a:t>
            </a:r>
            <a:r>
              <a:rPr lang="en-US" altLang="zh-CN" sz="1600">
                <a:cs typeface="+mn-ea"/>
                <a:sym typeface="+mn-lt"/>
              </a:rPr>
              <a:t>DIY</a:t>
            </a:r>
            <a:r>
              <a:rPr lang="zh-CN" altLang="en-US" sz="1600">
                <a:cs typeface="+mn-ea"/>
                <a:sym typeface="+mn-lt"/>
              </a:rPr>
              <a:t>，制作一只漂亮的小手持镜，提醒妈妈也时不时的拿起镜子照照自己，</a:t>
            </a:r>
            <a:endParaRPr lang="zh-CN" altLang="en-US" sz="1600">
              <a:cs typeface="+mn-ea"/>
              <a:sym typeface="+mn-lt"/>
            </a:endParaRPr>
          </a:p>
          <a:p>
            <a:r>
              <a:rPr lang="zh-CN" altLang="en-US" sz="1600">
                <a:cs typeface="+mn-ea"/>
                <a:sym typeface="+mn-lt"/>
              </a:rPr>
              <a:t>生活中的她，不仅仅是妈妈</a:t>
            </a:r>
            <a:r>
              <a:rPr lang="en-US" altLang="zh-CN" sz="1600">
                <a:cs typeface="+mn-ea"/>
                <a:sym typeface="+mn-lt"/>
              </a:rPr>
              <a:t>..</a:t>
            </a:r>
            <a:r>
              <a:rPr lang="zh-CN" altLang="en-US" sz="1600">
                <a:cs typeface="+mn-ea"/>
                <a:sym typeface="+mn-lt"/>
              </a:rPr>
              <a:t>更是她自己！</a:t>
            </a:r>
            <a:endParaRPr lang="zh-CN" altLang="en-US" sz="1600">
              <a:cs typeface="+mn-ea"/>
              <a:sym typeface="+mn-lt"/>
            </a:endParaRPr>
          </a:p>
        </p:txBody>
      </p:sp>
      <p:sp>
        <p:nvSpPr>
          <p:cNvPr id="16" name="文本框 15"/>
          <p:cNvSpPr txBox="1"/>
          <p:nvPr>
            <p:custDataLst>
              <p:tags r:id="rId19"/>
            </p:custDataLst>
          </p:nvPr>
        </p:nvSpPr>
        <p:spPr>
          <a:xfrm>
            <a:off x="2599055" y="5132705"/>
            <a:ext cx="3883660" cy="368300"/>
          </a:xfrm>
          <a:prstGeom prst="rect">
            <a:avLst/>
          </a:prstGeom>
          <a:noFill/>
        </p:spPr>
        <p:txBody>
          <a:bodyPr wrap="square" rtlCol="0" anchor="t">
            <a:spAutoFit/>
          </a:bodyPr>
          <a:lstStyle/>
          <a:p>
            <a:r>
              <a:rPr lang="zh-CN" altLang="en-US" b="1">
                <a:cs typeface="+mn-ea"/>
                <a:sym typeface="+mn-lt"/>
              </a:rPr>
              <a:t>手作</a:t>
            </a:r>
            <a:r>
              <a:rPr lang="en-US" altLang="zh-CN" b="1">
                <a:cs typeface="+mn-ea"/>
                <a:sym typeface="+mn-lt"/>
              </a:rPr>
              <a:t>diy</a:t>
            </a:r>
            <a:r>
              <a:rPr lang="zh-CN" altLang="en-US" b="1">
                <a:cs typeface="+mn-ea"/>
                <a:sym typeface="+mn-lt"/>
              </a:rPr>
              <a:t>｜发现你的美</a:t>
            </a:r>
            <a:endParaRPr lang="zh-CN" b="1">
              <a:cs typeface="+mn-ea"/>
              <a:sym typeface="+mn-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grpSp>
        <p:nvGrpSpPr>
          <p:cNvPr id="26" name="组合 25"/>
          <p:cNvGrpSpPr/>
          <p:nvPr/>
        </p:nvGrpSpPr>
        <p:grpSpPr>
          <a:xfrm>
            <a:off x="758825" y="1079500"/>
            <a:ext cx="10579100" cy="4335145"/>
            <a:chOff x="1195" y="1700"/>
            <a:chExt cx="19209" cy="7872"/>
          </a:xfrm>
        </p:grpSpPr>
        <p:pic>
          <p:nvPicPr>
            <p:cNvPr id="23" name="图片 22"/>
            <p:cNvPicPr>
              <a:picLocks noChangeAspect="1"/>
            </p:cNvPicPr>
            <p:nvPr>
              <p:custDataLst>
                <p:tags r:id="rId8"/>
              </p:custDataLst>
            </p:nvPr>
          </p:nvPicPr>
          <p:blipFill>
            <a:blip r:embed="rId9"/>
            <a:srcRect b="17899"/>
            <a:stretch>
              <a:fillRect/>
            </a:stretch>
          </p:blipFill>
          <p:spPr>
            <a:xfrm>
              <a:off x="1195" y="1700"/>
              <a:ext cx="7169" cy="7849"/>
            </a:xfrm>
            <a:prstGeom prst="rect">
              <a:avLst/>
            </a:prstGeom>
          </p:spPr>
        </p:pic>
        <p:pic>
          <p:nvPicPr>
            <p:cNvPr id="24" name="图片 23"/>
            <p:cNvPicPr>
              <a:picLocks noChangeAspect="1"/>
            </p:cNvPicPr>
            <p:nvPr>
              <p:custDataLst>
                <p:tags r:id="rId10"/>
              </p:custDataLst>
            </p:nvPr>
          </p:nvPicPr>
          <p:blipFill>
            <a:blip r:embed="rId11"/>
            <a:stretch>
              <a:fillRect/>
            </a:stretch>
          </p:blipFill>
          <p:spPr>
            <a:xfrm>
              <a:off x="8508" y="1721"/>
              <a:ext cx="5871" cy="7828"/>
            </a:xfrm>
            <a:prstGeom prst="rect">
              <a:avLst/>
            </a:prstGeom>
          </p:spPr>
        </p:pic>
        <p:pic>
          <p:nvPicPr>
            <p:cNvPr id="25" name="图片 24"/>
            <p:cNvPicPr>
              <a:picLocks noChangeAspect="1"/>
            </p:cNvPicPr>
            <p:nvPr>
              <p:custDataLst>
                <p:tags r:id="rId12"/>
              </p:custDataLst>
            </p:nvPr>
          </p:nvPicPr>
          <p:blipFill>
            <a:blip r:embed="rId13"/>
            <a:stretch>
              <a:fillRect/>
            </a:stretch>
          </p:blipFill>
          <p:spPr>
            <a:xfrm>
              <a:off x="14502" y="1700"/>
              <a:ext cx="5903" cy="7872"/>
            </a:xfrm>
            <a:prstGeom prst="rect">
              <a:avLst/>
            </a:prstGeom>
          </p:spPr>
        </p:pic>
      </p:grpSp>
      <p:grpSp>
        <p:nvGrpSpPr>
          <p:cNvPr id="27" name="组合 26"/>
          <p:cNvGrpSpPr/>
          <p:nvPr/>
        </p:nvGrpSpPr>
        <p:grpSpPr>
          <a:xfrm>
            <a:off x="1369060" y="4968240"/>
            <a:ext cx="9967595" cy="1131570"/>
            <a:chOff x="7749" y="7884"/>
            <a:chExt cx="7016" cy="1782"/>
          </a:xfrm>
        </p:grpSpPr>
        <p:sp>
          <p:nvSpPr>
            <p:cNvPr id="28" name="圆角矩形 27"/>
            <p:cNvSpPr/>
            <p:nvPr>
              <p:custDataLst>
                <p:tags r:id="rId14"/>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圆角矩形 28"/>
            <p:cNvSpPr/>
            <p:nvPr>
              <p:custDataLst>
                <p:tags r:id="rId15"/>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30" name="图片 29"/>
          <p:cNvPicPr/>
          <p:nvPr>
            <p:custDataLst>
              <p:tags r:id="rId16"/>
            </p:custDataLst>
          </p:nvPr>
        </p:nvPicPr>
        <p:blipFill>
          <a:blip r:embed="rId17"/>
          <a:stretch>
            <a:fillRect/>
          </a:stretch>
        </p:blipFill>
        <p:spPr>
          <a:xfrm>
            <a:off x="545465" y="4247515"/>
            <a:ext cx="2792730" cy="1979930"/>
          </a:xfrm>
          <a:prstGeom prst="rect">
            <a:avLst/>
          </a:prstGeom>
          <a:noFill/>
          <a:ln w="9525">
            <a:noFill/>
          </a:ln>
        </p:spPr>
      </p:pic>
      <p:sp>
        <p:nvSpPr>
          <p:cNvPr id="16" name="文本框 15"/>
          <p:cNvSpPr txBox="1"/>
          <p:nvPr>
            <p:custDataLst>
              <p:tags r:id="rId18"/>
            </p:custDataLst>
          </p:nvPr>
        </p:nvSpPr>
        <p:spPr>
          <a:xfrm>
            <a:off x="2599055" y="5132705"/>
            <a:ext cx="3883660" cy="368300"/>
          </a:xfrm>
          <a:prstGeom prst="rect">
            <a:avLst/>
          </a:prstGeom>
          <a:noFill/>
        </p:spPr>
        <p:txBody>
          <a:bodyPr wrap="square" rtlCol="0" anchor="t">
            <a:spAutoFit/>
          </a:bodyPr>
          <a:lstStyle/>
          <a:p>
            <a:r>
              <a:rPr lang="zh-CN" altLang="en-US" b="1">
                <a:cs typeface="+mn-ea"/>
                <a:sym typeface="+mn-lt"/>
              </a:rPr>
              <a:t>节日伴手礼｜送给仙女妈妈</a:t>
            </a:r>
            <a:endParaRPr lang="zh-CN" b="1">
              <a:cs typeface="+mn-ea"/>
              <a:sym typeface="+mn-lt"/>
            </a:endParaRPr>
          </a:p>
        </p:txBody>
      </p:sp>
      <p:sp>
        <p:nvSpPr>
          <p:cNvPr id="2" name="文本框 1"/>
          <p:cNvSpPr txBox="1"/>
          <p:nvPr>
            <p:custDataLst>
              <p:tags r:id="rId19"/>
            </p:custDataLst>
          </p:nvPr>
        </p:nvSpPr>
        <p:spPr>
          <a:xfrm>
            <a:off x="2639695" y="5480685"/>
            <a:ext cx="9278620" cy="583565"/>
          </a:xfrm>
          <a:prstGeom prst="rect">
            <a:avLst/>
          </a:prstGeom>
          <a:noFill/>
        </p:spPr>
        <p:txBody>
          <a:bodyPr wrap="square" rtlCol="0" anchor="t">
            <a:spAutoFit/>
          </a:bodyPr>
          <a:lstStyle/>
          <a:p>
            <a:r>
              <a:rPr lang="zh-CN" altLang="en-US" sz="1600">
                <a:cs typeface="+mn-ea"/>
                <a:sym typeface="+mn-lt"/>
              </a:rPr>
              <a:t>粉色礼盒，没有哪个女生会拒绝，妈妈们也是那个小女生，活动现场为每个参与活动的妈妈</a:t>
            </a:r>
            <a:endParaRPr lang="zh-CN" altLang="en-US" sz="1600">
              <a:cs typeface="+mn-ea"/>
              <a:sym typeface="+mn-lt"/>
            </a:endParaRPr>
          </a:p>
          <a:p>
            <a:r>
              <a:rPr lang="zh-CN" altLang="en-US" sz="1600">
                <a:cs typeface="+mn-ea"/>
                <a:sym typeface="+mn-lt"/>
              </a:rPr>
              <a:t>都准备了一份小小伴手礼，送给仙女妈妈！</a:t>
            </a:r>
            <a:endParaRPr lang="zh-CN" altLang="en-US" sz="1600">
              <a:cs typeface="+mn-ea"/>
              <a:sym typeface="+mn-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图片3"/>
          <p:cNvPicPr>
            <a:picLocks noChangeAspect="1"/>
          </p:cNvPicPr>
          <p:nvPr/>
        </p:nvPicPr>
        <p:blipFill>
          <a:blip r:embed="rId1"/>
          <a:stretch>
            <a:fillRect/>
          </a:stretch>
        </p:blipFill>
        <p:spPr>
          <a:xfrm>
            <a:off x="5080" y="0"/>
            <a:ext cx="12186920" cy="6858000"/>
          </a:xfrm>
          <a:prstGeom prst="rect">
            <a:avLst/>
          </a:prstGeom>
        </p:spPr>
      </p:pic>
      <p:pic>
        <p:nvPicPr>
          <p:cNvPr id="9" name="图片 8" descr="8652"/>
          <p:cNvPicPr>
            <a:picLocks noChangeAspect="1"/>
          </p:cNvPicPr>
          <p:nvPr>
            <p:custDataLst>
              <p:tags r:id="rId2"/>
            </p:custDataLst>
          </p:nvPr>
        </p:nvPicPr>
        <p:blipFill>
          <a:blip r:embed="rId3"/>
          <a:srcRect l="9363" t="6472" r="50339" b="1546"/>
          <a:stretch>
            <a:fillRect/>
          </a:stretch>
        </p:blipFill>
        <p:spPr>
          <a:xfrm>
            <a:off x="1000760" y="443865"/>
            <a:ext cx="4989195" cy="6409055"/>
          </a:xfrm>
          <a:prstGeom prst="rect">
            <a:avLst/>
          </a:prstGeom>
        </p:spPr>
      </p:pic>
      <p:pic>
        <p:nvPicPr>
          <p:cNvPr id="32" name="图片 31" descr="8acc036520e7a59c88731db22115997d451c2090d350-C0wAdg"/>
          <p:cNvPicPr>
            <a:picLocks noChangeAspect="1"/>
          </p:cNvPicPr>
          <p:nvPr>
            <p:custDataLst>
              <p:tags r:id="rId4"/>
            </p:custDataLst>
          </p:nvPr>
        </p:nvPicPr>
        <p:blipFill>
          <a:blip r:embed="rId5"/>
          <a:stretch>
            <a:fillRect/>
          </a:stretch>
        </p:blipFill>
        <p:spPr>
          <a:xfrm>
            <a:off x="762000" y="-180340"/>
            <a:ext cx="3422650" cy="2418715"/>
          </a:xfrm>
          <a:prstGeom prst="rect">
            <a:avLst/>
          </a:prstGeom>
        </p:spPr>
      </p:pic>
      <p:grpSp>
        <p:nvGrpSpPr>
          <p:cNvPr id="7" name="组合 6"/>
          <p:cNvGrpSpPr/>
          <p:nvPr/>
        </p:nvGrpSpPr>
        <p:grpSpPr>
          <a:xfrm>
            <a:off x="5059045" y="1799590"/>
            <a:ext cx="6483985" cy="3718560"/>
            <a:chOff x="8700" y="2952"/>
            <a:chExt cx="7887" cy="4523"/>
          </a:xfrm>
        </p:grpSpPr>
        <p:grpSp>
          <p:nvGrpSpPr>
            <p:cNvPr id="3" name="组合 2"/>
            <p:cNvGrpSpPr/>
            <p:nvPr/>
          </p:nvGrpSpPr>
          <p:grpSpPr>
            <a:xfrm>
              <a:off x="9706" y="4255"/>
              <a:ext cx="5661" cy="3220"/>
              <a:chOff x="8479" y="2671"/>
              <a:chExt cx="7017" cy="1783"/>
            </a:xfrm>
          </p:grpSpPr>
          <p:sp>
            <p:nvSpPr>
              <p:cNvPr id="4" name="圆角矩形 3"/>
              <p:cNvSpPr/>
              <p:nvPr>
                <p:custDataLst>
                  <p:tags r:id="rId6"/>
                </p:custDataLst>
              </p:nvPr>
            </p:nvSpPr>
            <p:spPr>
              <a:xfrm>
                <a:off x="8479" y="2671"/>
                <a:ext cx="6817" cy="1583"/>
              </a:xfrm>
              <a:prstGeom prst="roundRect">
                <a:avLst/>
              </a:prstGeom>
              <a:noFill/>
              <a:ln w="38100">
                <a:solidFill>
                  <a:schemeClr val="bg1"/>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圆角矩形 4"/>
              <p:cNvSpPr/>
              <p:nvPr>
                <p:custDataLst>
                  <p:tags r:id="rId7"/>
                </p:custDataLst>
              </p:nvPr>
            </p:nvSpPr>
            <p:spPr>
              <a:xfrm>
                <a:off x="8679" y="2871"/>
                <a:ext cx="6817" cy="1583"/>
              </a:xfrm>
              <a:prstGeom prst="roundRect">
                <a:avLst/>
              </a:prstGeom>
              <a:solidFill>
                <a:srgbClr val="FBE35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6" name="图片 5"/>
            <p:cNvPicPr/>
            <p:nvPr>
              <p:custDataLst>
                <p:tags r:id="rId8"/>
              </p:custDataLst>
            </p:nvPr>
          </p:nvPicPr>
          <p:blipFill>
            <a:blip r:embed="rId9"/>
            <a:stretch>
              <a:fillRect/>
            </a:stretch>
          </p:blipFill>
          <p:spPr>
            <a:xfrm>
              <a:off x="8700" y="3344"/>
              <a:ext cx="2963" cy="2101"/>
            </a:xfrm>
            <a:prstGeom prst="rect">
              <a:avLst/>
            </a:prstGeom>
            <a:noFill/>
            <a:ln w="9525">
              <a:noFill/>
            </a:ln>
          </p:spPr>
        </p:pic>
        <p:pic>
          <p:nvPicPr>
            <p:cNvPr id="30" name="图片 29"/>
            <p:cNvPicPr/>
            <p:nvPr>
              <p:custDataLst>
                <p:tags r:id="rId10"/>
              </p:custDataLst>
            </p:nvPr>
          </p:nvPicPr>
          <p:blipFill>
            <a:blip r:embed="rId11"/>
            <a:stretch>
              <a:fillRect/>
            </a:stretch>
          </p:blipFill>
          <p:spPr>
            <a:xfrm rot="10800000">
              <a:off x="12689" y="2952"/>
              <a:ext cx="3899" cy="3963"/>
            </a:xfrm>
            <a:prstGeom prst="rect">
              <a:avLst/>
            </a:prstGeom>
            <a:noFill/>
            <a:ln w="9525">
              <a:noFill/>
            </a:ln>
          </p:spPr>
        </p:pic>
      </p:grpSp>
      <p:pic>
        <p:nvPicPr>
          <p:cNvPr id="33" name="图片 32" descr="图片4"/>
          <p:cNvPicPr>
            <a:picLocks noChangeAspect="1"/>
          </p:cNvPicPr>
          <p:nvPr>
            <p:custDataLst>
              <p:tags r:id="rId12"/>
            </p:custDataLst>
          </p:nvPr>
        </p:nvPicPr>
        <p:blipFill>
          <a:blip r:embed="rId13"/>
          <a:srcRect l="4329" t="12454" r="53782" b="83630"/>
          <a:stretch>
            <a:fillRect/>
          </a:stretch>
        </p:blipFill>
        <p:spPr>
          <a:xfrm>
            <a:off x="5228590" y="395605"/>
            <a:ext cx="2642870" cy="332105"/>
          </a:xfrm>
          <a:prstGeom prst="rect">
            <a:avLst/>
          </a:prstGeom>
        </p:spPr>
      </p:pic>
      <p:pic>
        <p:nvPicPr>
          <p:cNvPr id="8" name="图片 7" descr="6656"/>
          <p:cNvPicPr>
            <a:picLocks noChangeAspect="1"/>
          </p:cNvPicPr>
          <p:nvPr>
            <p:custDataLst>
              <p:tags r:id="rId14"/>
            </p:custDataLst>
          </p:nvPr>
        </p:nvPicPr>
        <p:blipFill>
          <a:blip r:embed="rId15"/>
          <a:srcRect l="37995" t="42204" r="37693" b="42056"/>
          <a:stretch>
            <a:fillRect/>
          </a:stretch>
        </p:blipFill>
        <p:spPr>
          <a:xfrm>
            <a:off x="5649595" y="1026160"/>
            <a:ext cx="2688590" cy="979805"/>
          </a:xfrm>
          <a:prstGeom prst="rect">
            <a:avLst/>
          </a:prstGeom>
        </p:spPr>
      </p:pic>
      <p:grpSp>
        <p:nvGrpSpPr>
          <p:cNvPr id="10" name="组合 9"/>
          <p:cNvGrpSpPr/>
          <p:nvPr/>
        </p:nvGrpSpPr>
        <p:grpSpPr>
          <a:xfrm>
            <a:off x="6000115" y="2905125"/>
            <a:ext cx="4743450" cy="2646680"/>
            <a:chOff x="2518" y="4488"/>
            <a:chExt cx="7470" cy="4168"/>
          </a:xfrm>
        </p:grpSpPr>
        <p:sp>
          <p:nvSpPr>
            <p:cNvPr id="11" name="文本框 10"/>
            <p:cNvSpPr txBox="1"/>
            <p:nvPr>
              <p:custDataLst>
                <p:tags r:id="rId16"/>
              </p:custDataLst>
            </p:nvPr>
          </p:nvSpPr>
          <p:spPr>
            <a:xfrm>
              <a:off x="2518" y="5191"/>
              <a:ext cx="5874" cy="2763"/>
            </a:xfrm>
            <a:prstGeom prst="rect">
              <a:avLst/>
            </a:prstGeom>
            <a:noFill/>
          </p:spPr>
          <p:txBody>
            <a:bodyPr wrap="none" rtlCol="0">
              <a:spAutoFit/>
            </a:bodyPr>
            <a:lstStyle/>
            <a:p>
              <a:pPr algn="ctr"/>
              <a:r>
                <a:rPr lang="en-US" altLang="zh-CN" sz="48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PART FOUR</a:t>
              </a:r>
              <a:endParaRPr lang="en-US" altLang="zh-CN" sz="48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a:p>
              <a:pPr algn="ctr"/>
              <a:r>
                <a:rPr lang="zh-CN" altLang="en-US" sz="60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活动预案</a:t>
              </a:r>
              <a:endParaRPr lang="zh-CN" altLang="en-US" sz="60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p:txBody>
        </p:sp>
        <p:sp>
          <p:nvSpPr>
            <p:cNvPr id="12" name="文本框 11"/>
            <p:cNvSpPr txBox="1"/>
            <p:nvPr>
              <p:custDataLst>
                <p:tags r:id="rId17"/>
              </p:custDataLst>
            </p:nvPr>
          </p:nvSpPr>
          <p:spPr>
            <a:xfrm>
              <a:off x="7832" y="4488"/>
              <a:ext cx="2156" cy="4168"/>
            </a:xfrm>
            <a:prstGeom prst="rect">
              <a:avLst/>
            </a:prstGeom>
            <a:noFill/>
          </p:spPr>
          <p:txBody>
            <a:bodyPr wrap="none" rtlCol="0">
              <a:spAutoFit/>
            </a:bodyPr>
            <a:lstStyle/>
            <a:p>
              <a:r>
                <a:rPr lang="en-US" altLang="zh-CN" sz="16600"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4</a:t>
              </a:r>
              <a:endParaRPr lang="en-US" altLang="zh-CN" sz="16600"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p:txBody>
        </p:sp>
        <p:cxnSp>
          <p:nvCxnSpPr>
            <p:cNvPr id="15" name="直接连接符 14"/>
            <p:cNvCxnSpPr/>
            <p:nvPr>
              <p:custDataLst>
                <p:tags r:id="rId18"/>
              </p:custDataLst>
            </p:nvPr>
          </p:nvCxnSpPr>
          <p:spPr>
            <a:xfrm>
              <a:off x="3157" y="8181"/>
              <a:ext cx="59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圆角矩形 18"/>
            <p:cNvSpPr/>
            <p:nvPr>
              <p:custDataLst>
                <p:tags r:id="rId19"/>
              </p:custDataLst>
            </p:nvPr>
          </p:nvSpPr>
          <p:spPr>
            <a:xfrm flipV="1">
              <a:off x="4850" y="8121"/>
              <a:ext cx="2593" cy="12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sp>
        <p:nvSpPr>
          <p:cNvPr id="18" name="文本框 17"/>
          <p:cNvSpPr txBox="1"/>
          <p:nvPr>
            <p:custDataLst>
              <p:tags r:id="rId8"/>
            </p:custDataLst>
          </p:nvPr>
        </p:nvSpPr>
        <p:spPr>
          <a:xfrm>
            <a:off x="1009015" y="1202690"/>
            <a:ext cx="2060179" cy="523220"/>
          </a:xfrm>
          <a:prstGeom prst="rect">
            <a:avLst/>
          </a:prstGeom>
          <a:noFill/>
        </p:spPr>
        <p:txBody>
          <a:bodyPr wrap="none" rtlCol="0">
            <a:spAutoFit/>
          </a:bodyPr>
          <a:lstStyle/>
          <a:p>
            <a:r>
              <a:rPr lang="en-US" altLang="zh-CN" sz="2800">
                <a:solidFill>
                  <a:schemeClr val="tx1"/>
                </a:solidFill>
                <a:effectLst/>
                <a:cs typeface="+mn-ea"/>
                <a:sym typeface="+mn-lt"/>
              </a:rPr>
              <a:t>- </a:t>
            </a:r>
            <a:r>
              <a:rPr lang="zh-CN" altLang="en-US" sz="2800">
                <a:solidFill>
                  <a:schemeClr val="tx1"/>
                </a:solidFill>
                <a:effectLst/>
                <a:cs typeface="+mn-ea"/>
                <a:sym typeface="+mn-lt"/>
              </a:rPr>
              <a:t>辅助预案 </a:t>
            </a:r>
            <a:r>
              <a:rPr lang="en-US" altLang="zh-CN" sz="2800">
                <a:solidFill>
                  <a:schemeClr val="tx1"/>
                </a:solidFill>
                <a:effectLst/>
                <a:cs typeface="+mn-ea"/>
                <a:sym typeface="+mn-lt"/>
              </a:rPr>
              <a:t>-</a:t>
            </a:r>
            <a:endParaRPr lang="en-US" altLang="zh-CN" sz="2800">
              <a:solidFill>
                <a:schemeClr val="tx1"/>
              </a:solidFill>
              <a:effectLst/>
              <a:cs typeface="+mn-ea"/>
              <a:sym typeface="+mn-lt"/>
            </a:endParaRPr>
          </a:p>
        </p:txBody>
      </p:sp>
      <p:sp>
        <p:nvSpPr>
          <p:cNvPr id="29" name="文本框 28"/>
          <p:cNvSpPr txBox="1"/>
          <p:nvPr>
            <p:custDataLst>
              <p:tags r:id="rId9"/>
            </p:custDataLst>
          </p:nvPr>
        </p:nvSpPr>
        <p:spPr>
          <a:xfrm>
            <a:off x="1332865" y="1649730"/>
            <a:ext cx="1938020" cy="368300"/>
          </a:xfrm>
          <a:prstGeom prst="rect">
            <a:avLst/>
          </a:prstGeom>
          <a:noFill/>
        </p:spPr>
        <p:txBody>
          <a:bodyPr wrap="square" rtlCol="0" anchor="t">
            <a:spAutoFit/>
          </a:bodyPr>
          <a:lstStyle/>
          <a:p>
            <a:r>
              <a:rPr lang="zh-CN" altLang="en-US">
                <a:solidFill>
                  <a:schemeClr val="tx1"/>
                </a:solidFill>
                <a:effectLst/>
                <a:cs typeface="+mn-ea"/>
                <a:sym typeface="+mn-lt"/>
              </a:rPr>
              <a:t>Auxiliary plan</a:t>
            </a:r>
            <a:endParaRPr lang="zh-CN" altLang="en-US">
              <a:solidFill>
                <a:schemeClr val="tx1"/>
              </a:solidFill>
              <a:effectLst/>
              <a:cs typeface="+mn-ea"/>
              <a:sym typeface="+mn-lt"/>
            </a:endParaRPr>
          </a:p>
        </p:txBody>
      </p:sp>
      <p:sp>
        <p:nvSpPr>
          <p:cNvPr id="2" name="文本框 1"/>
          <p:cNvSpPr txBox="1"/>
          <p:nvPr>
            <p:custDataLst>
              <p:tags r:id="rId10"/>
            </p:custDataLst>
          </p:nvPr>
        </p:nvSpPr>
        <p:spPr>
          <a:xfrm>
            <a:off x="893445" y="2093595"/>
            <a:ext cx="10753090" cy="3784600"/>
          </a:xfrm>
          <a:prstGeom prst="rect">
            <a:avLst/>
          </a:prstGeom>
          <a:noFill/>
          <a:ln w="9525">
            <a:noFill/>
          </a:ln>
        </p:spPr>
        <p:txBody>
          <a:bodyPr wrap="square">
            <a:spAutoFit/>
          </a:bodyPr>
          <a:lstStyle/>
          <a:p>
            <a:pPr indent="0"/>
            <a:r>
              <a:rPr lang="zh-CN" sz="2000" b="1">
                <a:solidFill>
                  <a:schemeClr val="tx1"/>
                </a:solidFill>
                <a:effectLst/>
                <a:cs typeface="+mn-ea"/>
                <a:sym typeface="+mn-lt"/>
              </a:rPr>
              <a:t>摄影摄像管理丨</a:t>
            </a:r>
            <a:r>
              <a:rPr lang="en-US" sz="2000" b="1">
                <a:solidFill>
                  <a:schemeClr val="tx1"/>
                </a:solidFill>
                <a:effectLst/>
                <a:cs typeface="+mn-ea"/>
                <a:sym typeface="+mn-lt"/>
              </a:rPr>
              <a:t>Photography Camera Management </a:t>
            </a:r>
            <a:endParaRPr lang="en-US" sz="2000" b="1">
              <a:solidFill>
                <a:schemeClr val="tx1"/>
              </a:solidFill>
              <a:effectLst/>
              <a:cs typeface="+mn-ea"/>
              <a:sym typeface="+mn-lt"/>
            </a:endParaRPr>
          </a:p>
          <a:p>
            <a:pPr indent="0"/>
            <a:endParaRPr lang="zh-CN" sz="2000" b="0">
              <a:solidFill>
                <a:schemeClr val="tx1"/>
              </a:solidFill>
              <a:effectLst/>
              <a:cs typeface="+mn-ea"/>
              <a:sym typeface="+mn-lt"/>
            </a:endParaRPr>
          </a:p>
          <a:p>
            <a:pPr indent="0"/>
            <a:r>
              <a:rPr lang="zh-CN" sz="2000" b="0">
                <a:solidFill>
                  <a:schemeClr val="tx1"/>
                </a:solidFill>
                <a:effectLst/>
                <a:cs typeface="+mn-ea"/>
                <a:sym typeface="+mn-lt"/>
              </a:rPr>
              <a:t>– 选择了解行业，有过相关活动摄影摄像经验的人员 </a:t>
            </a:r>
            <a:endParaRPr lang="zh-CN" sz="2000" b="0">
              <a:solidFill>
                <a:schemeClr val="tx1"/>
              </a:solidFill>
              <a:effectLst/>
              <a:cs typeface="+mn-ea"/>
              <a:sym typeface="+mn-lt"/>
            </a:endParaRPr>
          </a:p>
          <a:p>
            <a:pPr indent="0"/>
            <a:r>
              <a:rPr lang="zh-CN" sz="2000" b="0">
                <a:solidFill>
                  <a:schemeClr val="tx1"/>
                </a:solidFill>
                <a:effectLst/>
                <a:cs typeface="+mn-ea"/>
                <a:sym typeface="+mn-lt"/>
              </a:rPr>
              <a:t>– 所有人员要经过严格的面试和筛选 </a:t>
            </a:r>
            <a:endParaRPr lang="zh-CN" sz="2000" b="0">
              <a:solidFill>
                <a:schemeClr val="tx1"/>
              </a:solidFill>
              <a:effectLst/>
              <a:cs typeface="+mn-ea"/>
              <a:sym typeface="+mn-lt"/>
            </a:endParaRPr>
          </a:p>
          <a:p>
            <a:pPr indent="0"/>
            <a:r>
              <a:rPr lang="zh-CN" sz="2000" b="0">
                <a:solidFill>
                  <a:schemeClr val="tx1"/>
                </a:solidFill>
                <a:effectLst/>
                <a:cs typeface="+mn-ea"/>
                <a:sym typeface="+mn-lt"/>
              </a:rPr>
              <a:t>– 摄影摄像人员提前熟悉场地及流程 </a:t>
            </a:r>
            <a:endParaRPr lang="zh-CN" sz="2000" b="0">
              <a:solidFill>
                <a:schemeClr val="tx1"/>
              </a:solidFill>
              <a:effectLst/>
              <a:cs typeface="+mn-ea"/>
              <a:sym typeface="+mn-lt"/>
            </a:endParaRPr>
          </a:p>
          <a:p>
            <a:pPr indent="0"/>
            <a:r>
              <a:rPr lang="zh-CN" sz="2000" b="0">
                <a:solidFill>
                  <a:schemeClr val="tx1"/>
                </a:solidFill>
                <a:effectLst/>
                <a:cs typeface="+mn-ea"/>
                <a:sym typeface="+mn-lt"/>
              </a:rPr>
              <a:t>– 专人对接，沟通每个流程所需拍摄材料 </a:t>
            </a:r>
            <a:endParaRPr lang="zh-CN" sz="2000" b="0">
              <a:solidFill>
                <a:schemeClr val="tx1"/>
              </a:solidFill>
              <a:effectLst/>
              <a:cs typeface="+mn-ea"/>
              <a:sym typeface="+mn-lt"/>
            </a:endParaRPr>
          </a:p>
          <a:p>
            <a:pPr indent="0"/>
            <a:endParaRPr lang="zh-CN" sz="2000" b="1">
              <a:solidFill>
                <a:schemeClr val="tx1"/>
              </a:solidFill>
              <a:effectLst/>
              <a:cs typeface="+mn-ea"/>
              <a:sym typeface="+mn-lt"/>
            </a:endParaRPr>
          </a:p>
          <a:p>
            <a:pPr indent="0"/>
            <a:r>
              <a:rPr lang="zh-CN" sz="2000" b="1">
                <a:solidFill>
                  <a:schemeClr val="tx1"/>
                </a:solidFill>
                <a:effectLst/>
                <a:cs typeface="+mn-ea"/>
                <a:sym typeface="+mn-lt"/>
              </a:rPr>
              <a:t>兼职人员管理丨</a:t>
            </a:r>
            <a:r>
              <a:rPr lang="en-US" sz="2000" b="1">
                <a:solidFill>
                  <a:schemeClr val="tx1"/>
                </a:solidFill>
                <a:effectLst/>
                <a:cs typeface="+mn-ea"/>
                <a:sym typeface="+mn-lt"/>
              </a:rPr>
              <a:t>Part-time staff management </a:t>
            </a:r>
            <a:endParaRPr lang="en-US" sz="2000" b="0">
              <a:solidFill>
                <a:schemeClr val="tx1"/>
              </a:solidFill>
              <a:effectLst/>
              <a:cs typeface="+mn-ea"/>
              <a:sym typeface="+mn-lt"/>
            </a:endParaRPr>
          </a:p>
          <a:p>
            <a:pPr indent="0"/>
            <a:endParaRPr lang="zh-CN" sz="2000" b="0">
              <a:solidFill>
                <a:schemeClr val="tx1"/>
              </a:solidFill>
              <a:effectLst/>
              <a:cs typeface="+mn-ea"/>
              <a:sym typeface="+mn-lt"/>
            </a:endParaRPr>
          </a:p>
          <a:p>
            <a:pPr indent="0"/>
            <a:r>
              <a:rPr lang="zh-CN" sz="2000" b="0">
                <a:solidFill>
                  <a:schemeClr val="tx1"/>
                </a:solidFill>
                <a:effectLst/>
                <a:cs typeface="+mn-ea"/>
                <a:sym typeface="+mn-lt"/>
              </a:rPr>
              <a:t>– 根据活动需求（签到、现场指引、信息台管理等）合理安排兼职人员， </a:t>
            </a:r>
            <a:endParaRPr lang="zh-CN" sz="2000" b="0">
              <a:solidFill>
                <a:schemeClr val="tx1"/>
              </a:solidFill>
              <a:effectLst/>
              <a:cs typeface="+mn-ea"/>
              <a:sym typeface="+mn-lt"/>
            </a:endParaRPr>
          </a:p>
          <a:p>
            <a:pPr indent="0"/>
            <a:r>
              <a:rPr lang="zh-CN" sz="2000" b="0">
                <a:solidFill>
                  <a:schemeClr val="tx1"/>
                </a:solidFill>
                <a:effectLst/>
                <a:cs typeface="+mn-ea"/>
                <a:sym typeface="+mn-lt"/>
              </a:rPr>
              <a:t>– 所有人员要经过严格的面试，筛选和培训 </a:t>
            </a:r>
            <a:endParaRPr lang="zh-CN" sz="2000" b="0">
              <a:solidFill>
                <a:schemeClr val="tx1"/>
              </a:solidFill>
              <a:effectLst/>
              <a:cs typeface="+mn-ea"/>
              <a:sym typeface="+mn-lt"/>
            </a:endParaRPr>
          </a:p>
          <a:p>
            <a:pPr indent="0"/>
            <a:r>
              <a:rPr lang="zh-CN" sz="2000" b="0">
                <a:solidFill>
                  <a:schemeClr val="tx1"/>
                </a:solidFill>
                <a:effectLst/>
                <a:cs typeface="+mn-ea"/>
                <a:sym typeface="+mn-lt"/>
              </a:rPr>
              <a:t>– 制订严格的兼职人员管理考核条例，以及相关沟通文件，保证服务质量的专业化和标准化；</a:t>
            </a:r>
            <a:endParaRPr lang="zh-CN" altLang="en-US" sz="2000" b="0">
              <a:solidFill>
                <a:schemeClr val="tx1"/>
              </a:solidFill>
              <a:effectLst/>
              <a:cs typeface="+mn-ea"/>
              <a:sym typeface="+mn-l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sp>
        <p:nvSpPr>
          <p:cNvPr id="18" name="文本框 17"/>
          <p:cNvSpPr txBox="1"/>
          <p:nvPr>
            <p:custDataLst>
              <p:tags r:id="rId8"/>
            </p:custDataLst>
          </p:nvPr>
        </p:nvSpPr>
        <p:spPr>
          <a:xfrm>
            <a:off x="1009015" y="1202690"/>
            <a:ext cx="2060179" cy="523220"/>
          </a:xfrm>
          <a:prstGeom prst="rect">
            <a:avLst/>
          </a:prstGeom>
          <a:noFill/>
        </p:spPr>
        <p:txBody>
          <a:bodyPr wrap="none" rtlCol="0">
            <a:spAutoFit/>
          </a:bodyPr>
          <a:lstStyle/>
          <a:p>
            <a:r>
              <a:rPr lang="en-US" altLang="zh-CN" sz="2800">
                <a:solidFill>
                  <a:schemeClr val="tx1"/>
                </a:solidFill>
                <a:effectLst/>
                <a:cs typeface="+mn-ea"/>
                <a:sym typeface="+mn-lt"/>
              </a:rPr>
              <a:t>- </a:t>
            </a:r>
            <a:r>
              <a:rPr lang="zh-CN" altLang="en-US" sz="2800">
                <a:solidFill>
                  <a:schemeClr val="tx1"/>
                </a:solidFill>
                <a:effectLst/>
                <a:cs typeface="+mn-ea"/>
                <a:sym typeface="+mn-lt"/>
              </a:rPr>
              <a:t>辅助预案 </a:t>
            </a:r>
            <a:r>
              <a:rPr lang="en-US" altLang="zh-CN" sz="2800">
                <a:solidFill>
                  <a:schemeClr val="tx1"/>
                </a:solidFill>
                <a:effectLst/>
                <a:cs typeface="+mn-ea"/>
                <a:sym typeface="+mn-lt"/>
              </a:rPr>
              <a:t>-</a:t>
            </a:r>
            <a:endParaRPr lang="en-US" altLang="zh-CN" sz="2800">
              <a:solidFill>
                <a:schemeClr val="tx1"/>
              </a:solidFill>
              <a:effectLst/>
              <a:cs typeface="+mn-ea"/>
              <a:sym typeface="+mn-lt"/>
            </a:endParaRPr>
          </a:p>
        </p:txBody>
      </p:sp>
      <p:sp>
        <p:nvSpPr>
          <p:cNvPr id="29" name="文本框 28"/>
          <p:cNvSpPr txBox="1"/>
          <p:nvPr>
            <p:custDataLst>
              <p:tags r:id="rId9"/>
            </p:custDataLst>
          </p:nvPr>
        </p:nvSpPr>
        <p:spPr>
          <a:xfrm>
            <a:off x="1332865" y="1649730"/>
            <a:ext cx="1938020" cy="368300"/>
          </a:xfrm>
          <a:prstGeom prst="rect">
            <a:avLst/>
          </a:prstGeom>
          <a:noFill/>
        </p:spPr>
        <p:txBody>
          <a:bodyPr wrap="square" rtlCol="0" anchor="t">
            <a:spAutoFit/>
          </a:bodyPr>
          <a:lstStyle/>
          <a:p>
            <a:r>
              <a:rPr lang="zh-CN" altLang="en-US">
                <a:solidFill>
                  <a:schemeClr val="tx1"/>
                </a:solidFill>
                <a:effectLst/>
                <a:cs typeface="+mn-ea"/>
                <a:sym typeface="+mn-lt"/>
              </a:rPr>
              <a:t>Auxiliary plan</a:t>
            </a:r>
            <a:endParaRPr lang="zh-CN" altLang="en-US">
              <a:solidFill>
                <a:schemeClr val="tx1"/>
              </a:solidFill>
              <a:effectLst/>
              <a:cs typeface="+mn-ea"/>
              <a:sym typeface="+mn-lt"/>
            </a:endParaRPr>
          </a:p>
        </p:txBody>
      </p:sp>
      <p:sp>
        <p:nvSpPr>
          <p:cNvPr id="3" name="矩形 2"/>
          <p:cNvSpPr/>
          <p:nvPr>
            <p:custDataLst>
              <p:tags r:id="rId10"/>
            </p:custDataLst>
          </p:nvPr>
        </p:nvSpPr>
        <p:spPr>
          <a:xfrm>
            <a:off x="878205" y="2478405"/>
            <a:ext cx="11308715" cy="2799715"/>
          </a:xfrm>
          <a:prstGeom prst="rect">
            <a:avLst/>
          </a:prstGeom>
        </p:spPr>
        <p:txBody>
          <a:bodyPr wrap="square">
            <a:spAutoFit/>
          </a:bodyPr>
          <a:lstStyle/>
          <a:p>
            <a:pPr algn="l"/>
            <a:r>
              <a:rPr lang="en-US" altLang="zh-CN" sz="1600" b="1" dirty="0">
                <a:solidFill>
                  <a:schemeClr val="tx1"/>
                </a:solidFill>
                <a:effectLst/>
                <a:cs typeface="+mn-ea"/>
                <a:sym typeface="+mn-lt"/>
              </a:rPr>
              <a:t>【</a:t>
            </a:r>
            <a:r>
              <a:rPr lang="zh-CN" altLang="en-US" sz="1600" b="1" dirty="0">
                <a:solidFill>
                  <a:schemeClr val="tx1"/>
                </a:solidFill>
                <a:effectLst/>
                <a:cs typeface="+mn-ea"/>
                <a:sym typeface="+mn-lt"/>
              </a:rPr>
              <a:t>拥挤防踩踏预案</a:t>
            </a:r>
            <a:r>
              <a:rPr lang="en-US" altLang="zh-CN" sz="1600" b="1" dirty="0">
                <a:solidFill>
                  <a:schemeClr val="tx1"/>
                </a:solidFill>
                <a:effectLst/>
                <a:cs typeface="+mn-ea"/>
                <a:sym typeface="+mn-lt"/>
              </a:rPr>
              <a:t>】</a:t>
            </a:r>
            <a:endParaRPr lang="zh-CN" altLang="en-US" sz="1600" dirty="0">
              <a:solidFill>
                <a:schemeClr val="tx1"/>
              </a:solidFill>
              <a:effectLst/>
              <a:cs typeface="+mn-ea"/>
              <a:sym typeface="+mn-lt"/>
            </a:endParaRPr>
          </a:p>
          <a:p>
            <a:pPr algn="l"/>
            <a:r>
              <a:rPr lang="en-US" altLang="zh-CN" sz="1600" dirty="0">
                <a:solidFill>
                  <a:schemeClr val="tx1"/>
                </a:solidFill>
                <a:effectLst/>
                <a:cs typeface="+mn-ea"/>
                <a:sym typeface="+mn-lt"/>
              </a:rPr>
              <a:t>1</a:t>
            </a:r>
            <a:r>
              <a:rPr lang="zh-CN" altLang="en-US" sz="1600" dirty="0">
                <a:solidFill>
                  <a:schemeClr val="tx1"/>
                </a:solidFill>
                <a:effectLst/>
                <a:cs typeface="+mn-ea"/>
                <a:sym typeface="+mn-lt"/>
              </a:rPr>
              <a:t>、会场秩序：</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建立活动保安队伍，建立安全并详细的入场及出场秩序（如相关地点的指示牌悬挂及入场与出场须知）。</a:t>
            </a:r>
            <a:endParaRPr lang="zh-CN" altLang="en-US" sz="1600" dirty="0">
              <a:solidFill>
                <a:schemeClr val="tx1"/>
              </a:solidFill>
              <a:effectLst/>
              <a:cs typeface="+mn-ea"/>
              <a:sym typeface="+mn-lt"/>
            </a:endParaRPr>
          </a:p>
          <a:p>
            <a:pPr algn="l"/>
            <a:r>
              <a:rPr lang="en-US" altLang="zh-CN" sz="1600" dirty="0">
                <a:solidFill>
                  <a:schemeClr val="tx1"/>
                </a:solidFill>
                <a:effectLst/>
                <a:cs typeface="+mn-ea"/>
                <a:sym typeface="+mn-lt"/>
              </a:rPr>
              <a:t>2</a:t>
            </a:r>
            <a:r>
              <a:rPr lang="zh-CN" altLang="en-US" sz="1600" dirty="0">
                <a:solidFill>
                  <a:schemeClr val="tx1"/>
                </a:solidFill>
                <a:effectLst/>
                <a:cs typeface="+mn-ea"/>
                <a:sym typeface="+mn-lt"/>
              </a:rPr>
              <a:t>、安全防范：</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（1）、在来宾区周围及主要通道处安排工作人员及保安，有序入场和退场，出现紧急情况，立即组织人员疏散。</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（2）、如场内发生混乱时由场内的工作人员及礼仪迅速引领领导到VIP休息室，确保在场领导的安全</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（3）、主持人利用场内广播对场内的人员进行引导和疏散</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（4）、出现紧急情况，造成人员伤病，则立即组织车辆和人员送往医院。</a:t>
            </a:r>
            <a:endParaRPr lang="zh-CN" altLang="en-US" sz="1600" dirty="0">
              <a:solidFill>
                <a:schemeClr val="tx1"/>
              </a:solidFill>
              <a:effectLst/>
              <a:cs typeface="+mn-ea"/>
              <a:sym typeface="+mn-lt"/>
            </a:endParaRPr>
          </a:p>
          <a:p>
            <a:pPr algn="l"/>
            <a:r>
              <a:rPr lang="en-US" altLang="zh-CN" sz="1600" dirty="0">
                <a:solidFill>
                  <a:schemeClr val="tx1"/>
                </a:solidFill>
                <a:effectLst/>
                <a:cs typeface="+mn-ea"/>
                <a:sym typeface="+mn-lt"/>
              </a:rPr>
              <a:t>3</a:t>
            </a:r>
            <a:r>
              <a:rPr lang="zh-CN" altLang="en-US" sz="1600" dirty="0">
                <a:solidFill>
                  <a:schemeClr val="tx1"/>
                </a:solidFill>
                <a:effectLst/>
                <a:cs typeface="+mn-ea"/>
                <a:sym typeface="+mn-lt"/>
              </a:rPr>
              <a:t>、协调工作：</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执行组负责场内人员协调工作，强化活动执行力（活动流程中的所有相关人员及物资准备提前到位）防止冷场与混乱。</a:t>
            </a:r>
            <a:endParaRPr lang="en-US" altLang="zh-CN" sz="1600" dirty="0">
              <a:solidFill>
                <a:schemeClr val="tx1"/>
              </a:solidFill>
              <a:effectLst/>
              <a:cs typeface="+mn-ea"/>
              <a:sym typeface="+mn-lt"/>
            </a:endParaRPr>
          </a:p>
          <a:p>
            <a:pPr algn="l"/>
            <a:endParaRPr lang="en-US" altLang="zh-CN" sz="1600" dirty="0">
              <a:solidFill>
                <a:schemeClr val="tx1"/>
              </a:solidFill>
              <a:effectLst/>
              <a:cs typeface="+mn-ea"/>
              <a:sym typeface="+mn-l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sp>
        <p:nvSpPr>
          <p:cNvPr id="18" name="文本框 17"/>
          <p:cNvSpPr txBox="1"/>
          <p:nvPr>
            <p:custDataLst>
              <p:tags r:id="rId8"/>
            </p:custDataLst>
          </p:nvPr>
        </p:nvSpPr>
        <p:spPr>
          <a:xfrm>
            <a:off x="1009015" y="1202690"/>
            <a:ext cx="2060179" cy="523220"/>
          </a:xfrm>
          <a:prstGeom prst="rect">
            <a:avLst/>
          </a:prstGeom>
          <a:noFill/>
        </p:spPr>
        <p:txBody>
          <a:bodyPr wrap="none" rtlCol="0">
            <a:spAutoFit/>
          </a:bodyPr>
          <a:lstStyle/>
          <a:p>
            <a:r>
              <a:rPr lang="en-US" altLang="zh-CN" sz="2800">
                <a:solidFill>
                  <a:schemeClr val="tx1"/>
                </a:solidFill>
                <a:effectLst/>
                <a:cs typeface="+mn-ea"/>
                <a:sym typeface="+mn-lt"/>
              </a:rPr>
              <a:t>- </a:t>
            </a:r>
            <a:r>
              <a:rPr lang="zh-CN" altLang="en-US" sz="2800">
                <a:solidFill>
                  <a:schemeClr val="tx1"/>
                </a:solidFill>
                <a:effectLst/>
                <a:cs typeface="+mn-ea"/>
                <a:sym typeface="+mn-lt"/>
              </a:rPr>
              <a:t>辅助预案 </a:t>
            </a:r>
            <a:r>
              <a:rPr lang="en-US" altLang="zh-CN" sz="2800">
                <a:solidFill>
                  <a:schemeClr val="tx1"/>
                </a:solidFill>
                <a:effectLst/>
                <a:cs typeface="+mn-ea"/>
                <a:sym typeface="+mn-lt"/>
              </a:rPr>
              <a:t>-</a:t>
            </a:r>
            <a:endParaRPr lang="en-US" altLang="zh-CN" sz="2800">
              <a:solidFill>
                <a:schemeClr val="tx1"/>
              </a:solidFill>
              <a:effectLst/>
              <a:cs typeface="+mn-ea"/>
              <a:sym typeface="+mn-lt"/>
            </a:endParaRPr>
          </a:p>
        </p:txBody>
      </p:sp>
      <p:sp>
        <p:nvSpPr>
          <p:cNvPr id="29" name="文本框 28"/>
          <p:cNvSpPr txBox="1"/>
          <p:nvPr>
            <p:custDataLst>
              <p:tags r:id="rId9"/>
            </p:custDataLst>
          </p:nvPr>
        </p:nvSpPr>
        <p:spPr>
          <a:xfrm>
            <a:off x="1332865" y="1649730"/>
            <a:ext cx="1938020" cy="368300"/>
          </a:xfrm>
          <a:prstGeom prst="rect">
            <a:avLst/>
          </a:prstGeom>
          <a:noFill/>
        </p:spPr>
        <p:txBody>
          <a:bodyPr wrap="square" rtlCol="0" anchor="t">
            <a:spAutoFit/>
          </a:bodyPr>
          <a:lstStyle/>
          <a:p>
            <a:r>
              <a:rPr lang="zh-CN" altLang="en-US">
                <a:solidFill>
                  <a:schemeClr val="tx1"/>
                </a:solidFill>
                <a:effectLst/>
                <a:cs typeface="+mn-ea"/>
                <a:sym typeface="+mn-lt"/>
              </a:rPr>
              <a:t>Auxiliary plan</a:t>
            </a:r>
            <a:endParaRPr lang="zh-CN" altLang="en-US">
              <a:solidFill>
                <a:schemeClr val="tx1"/>
              </a:solidFill>
              <a:effectLst/>
              <a:cs typeface="+mn-ea"/>
              <a:sym typeface="+mn-lt"/>
            </a:endParaRPr>
          </a:p>
        </p:txBody>
      </p:sp>
      <p:sp>
        <p:nvSpPr>
          <p:cNvPr id="3" name="矩形 2"/>
          <p:cNvSpPr/>
          <p:nvPr>
            <p:custDataLst>
              <p:tags r:id="rId10"/>
            </p:custDataLst>
          </p:nvPr>
        </p:nvSpPr>
        <p:spPr>
          <a:xfrm>
            <a:off x="1124585" y="2051685"/>
            <a:ext cx="10749915" cy="4030980"/>
          </a:xfrm>
          <a:prstGeom prst="rect">
            <a:avLst/>
          </a:prstGeom>
        </p:spPr>
        <p:txBody>
          <a:bodyPr wrap="square">
            <a:spAutoFit/>
          </a:bodyPr>
          <a:lstStyle/>
          <a:p>
            <a:pPr algn="l"/>
            <a:r>
              <a:rPr lang="en-US" altLang="zh-CN" sz="1600" b="1" dirty="0">
                <a:solidFill>
                  <a:schemeClr val="tx1"/>
                </a:solidFill>
                <a:effectLst/>
                <a:cs typeface="+mn-ea"/>
                <a:sym typeface="+mn-lt"/>
              </a:rPr>
              <a:t>【</a:t>
            </a:r>
            <a:r>
              <a:rPr lang="zh-CN" altLang="en-US" sz="1600" b="1" dirty="0">
                <a:solidFill>
                  <a:schemeClr val="tx1"/>
                </a:solidFill>
                <a:effectLst/>
                <a:cs typeface="+mn-ea"/>
                <a:sym typeface="+mn-lt"/>
              </a:rPr>
              <a:t>活动风险、应急预案</a:t>
            </a:r>
            <a:r>
              <a:rPr lang="en-US" altLang="zh-CN" sz="1600" b="1" dirty="0">
                <a:solidFill>
                  <a:schemeClr val="tx1"/>
                </a:solidFill>
                <a:effectLst/>
                <a:cs typeface="+mn-ea"/>
                <a:sym typeface="+mn-lt"/>
              </a:rPr>
              <a:t>】</a:t>
            </a:r>
            <a:endParaRPr lang="en-US" altLang="zh-CN" sz="1600" b="1" dirty="0">
              <a:solidFill>
                <a:schemeClr val="tx1"/>
              </a:solidFill>
              <a:effectLst/>
              <a:cs typeface="+mn-ea"/>
              <a:sym typeface="+mn-lt"/>
            </a:endParaRPr>
          </a:p>
          <a:p>
            <a:pPr algn="l"/>
            <a:r>
              <a:rPr lang="en-US" altLang="zh-CN" sz="1600" dirty="0">
                <a:solidFill>
                  <a:schemeClr val="tx1"/>
                </a:solidFill>
                <a:effectLst/>
                <a:cs typeface="+mn-ea"/>
                <a:sym typeface="+mn-lt"/>
              </a:rPr>
              <a:t>1</a:t>
            </a:r>
            <a:r>
              <a:rPr lang="zh-CN" altLang="en-US" sz="1600" dirty="0">
                <a:solidFill>
                  <a:schemeClr val="tx1"/>
                </a:solidFill>
                <a:effectLst/>
                <a:cs typeface="+mn-ea"/>
                <a:sym typeface="+mn-lt"/>
              </a:rPr>
              <a:t>、电源故障</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处理方法：电路故障区域安排的电工马上进行紧急处理，防止闲杂人等进入电路区，安排进行区域的重点管控。</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备注：相关人员及电源需提前两天安排到位</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安全标记：参加人员（包括来宾）因碰到现场线路而拌倒理处方法</a:t>
            </a:r>
            <a:endParaRPr lang="en-US" altLang="zh-CN" sz="1600" dirty="0">
              <a:solidFill>
                <a:schemeClr val="tx1"/>
              </a:solidFill>
              <a:effectLst/>
              <a:cs typeface="+mn-ea"/>
              <a:sym typeface="+mn-lt"/>
            </a:endParaRPr>
          </a:p>
          <a:p>
            <a:pPr algn="l"/>
            <a:r>
              <a:rPr lang="zh-CN" altLang="en-US" sz="1600" dirty="0">
                <a:solidFill>
                  <a:schemeClr val="tx1"/>
                </a:solidFill>
                <a:effectLst/>
                <a:cs typeface="+mn-ea"/>
                <a:sym typeface="+mn-lt"/>
              </a:rPr>
              <a:t>在各个危险区（如电源、湿润地带等）安放好危险标记，并用胶布封好裸露地外的电源线</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备注：凡是工作人员都要求随时进行查看</a:t>
            </a:r>
            <a:endParaRPr lang="en-US" altLang="zh-CN" sz="1600" dirty="0">
              <a:solidFill>
                <a:schemeClr val="tx1"/>
              </a:solidFill>
              <a:effectLst/>
              <a:cs typeface="+mn-ea"/>
              <a:sym typeface="+mn-lt"/>
            </a:endParaRPr>
          </a:p>
          <a:p>
            <a:pPr algn="l"/>
            <a:r>
              <a:rPr lang="en-US" altLang="zh-CN" sz="1600" dirty="0">
                <a:solidFill>
                  <a:schemeClr val="tx1"/>
                </a:solidFill>
                <a:effectLst/>
                <a:cs typeface="+mn-ea"/>
                <a:sym typeface="+mn-lt"/>
              </a:rPr>
              <a:t>2</a:t>
            </a:r>
            <a:r>
              <a:rPr lang="zh-CN" altLang="en-US" sz="1600" dirty="0">
                <a:solidFill>
                  <a:schemeClr val="tx1"/>
                </a:solidFill>
                <a:effectLst/>
                <a:cs typeface="+mn-ea"/>
                <a:sym typeface="+mn-lt"/>
              </a:rPr>
              <a:t>、医疗预案：</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现场设置紧急医疗箱，准备常规药品，创可贴等</a:t>
            </a:r>
            <a:endParaRPr lang="en-US" altLang="zh-CN" sz="1600" dirty="0">
              <a:solidFill>
                <a:schemeClr val="tx1"/>
              </a:solidFill>
              <a:effectLst/>
              <a:cs typeface="+mn-ea"/>
              <a:sym typeface="+mn-lt"/>
            </a:endParaRPr>
          </a:p>
          <a:p>
            <a:pPr algn="l"/>
            <a:r>
              <a:rPr lang="zh-CN" altLang="en-US" sz="1600" dirty="0">
                <a:solidFill>
                  <a:schemeClr val="tx1"/>
                </a:solidFill>
                <a:effectLst/>
                <a:cs typeface="+mn-ea"/>
                <a:sym typeface="+mn-lt"/>
              </a:rPr>
              <a:t>设定一键拨号，活动前了解距离现场最近的</a:t>
            </a:r>
            <a:r>
              <a:rPr lang="en-US" altLang="zh-CN" sz="1600" dirty="0">
                <a:solidFill>
                  <a:schemeClr val="tx1"/>
                </a:solidFill>
                <a:effectLst/>
                <a:cs typeface="+mn-ea"/>
                <a:sym typeface="+mn-lt"/>
              </a:rPr>
              <a:t>120</a:t>
            </a:r>
            <a:r>
              <a:rPr lang="zh-CN" altLang="en-US" sz="1600" dirty="0">
                <a:solidFill>
                  <a:schemeClr val="tx1"/>
                </a:solidFill>
                <a:effectLst/>
                <a:cs typeface="+mn-ea"/>
                <a:sym typeface="+mn-lt"/>
              </a:rPr>
              <a:t>急救中心。</a:t>
            </a:r>
            <a:endParaRPr lang="zh-CN" altLang="en-US" sz="1600" dirty="0">
              <a:solidFill>
                <a:schemeClr val="tx1"/>
              </a:solidFill>
              <a:effectLst/>
              <a:cs typeface="+mn-ea"/>
              <a:sym typeface="+mn-lt"/>
            </a:endParaRPr>
          </a:p>
          <a:p>
            <a:pPr algn="l"/>
            <a:r>
              <a:rPr lang="en-US" altLang="zh-CN" sz="1600" dirty="0">
                <a:solidFill>
                  <a:schemeClr val="tx1"/>
                </a:solidFill>
                <a:effectLst/>
                <a:cs typeface="+mn-ea"/>
                <a:sym typeface="+mn-lt"/>
              </a:rPr>
              <a:t>3</a:t>
            </a:r>
            <a:r>
              <a:rPr lang="zh-CN" altLang="en-US" sz="1600" dirty="0">
                <a:solidFill>
                  <a:schemeClr val="tx1"/>
                </a:solidFill>
                <a:effectLst/>
                <a:cs typeface="+mn-ea"/>
                <a:sym typeface="+mn-lt"/>
              </a:rPr>
              <a:t>、活动前相关培训：</a:t>
            </a:r>
            <a:endParaRPr lang="zh-CN" altLang="en-US" sz="1600" dirty="0">
              <a:solidFill>
                <a:schemeClr val="tx1"/>
              </a:solidFill>
              <a:effectLst/>
              <a:cs typeface="+mn-ea"/>
              <a:sym typeface="+mn-lt"/>
            </a:endParaRPr>
          </a:p>
          <a:p>
            <a:pPr algn="l"/>
            <a:r>
              <a:rPr lang="en-US" altLang="zh-CN" sz="1600" dirty="0">
                <a:solidFill>
                  <a:schemeClr val="tx1"/>
                </a:solidFill>
                <a:effectLst/>
                <a:cs typeface="+mn-ea"/>
                <a:sym typeface="+mn-lt"/>
              </a:rPr>
              <a:t>A</a:t>
            </a:r>
            <a:r>
              <a:rPr lang="zh-CN" altLang="en-US" sz="1600" dirty="0">
                <a:solidFill>
                  <a:schemeClr val="tx1"/>
                </a:solidFill>
                <a:effectLst/>
                <a:cs typeface="+mn-ea"/>
                <a:sym typeface="+mn-lt"/>
              </a:rPr>
              <a:t>：工作人员培训</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为了保证活动成功举办，本公司负责活动的相关培训。</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有关工作人员的培训内容涉及：活动内容、活动流程、现场配合</a:t>
            </a:r>
            <a:endParaRPr lang="zh-CN" altLang="en-US" sz="1600" dirty="0">
              <a:solidFill>
                <a:schemeClr val="tx1"/>
              </a:solidFill>
              <a:effectLst/>
              <a:cs typeface="+mn-ea"/>
              <a:sym typeface="+mn-lt"/>
            </a:endParaRPr>
          </a:p>
          <a:p>
            <a:pPr algn="l"/>
            <a:r>
              <a:rPr lang="en-US" altLang="zh-CN" sz="1600" dirty="0">
                <a:solidFill>
                  <a:schemeClr val="tx1"/>
                </a:solidFill>
                <a:effectLst/>
                <a:cs typeface="+mn-ea"/>
                <a:sym typeface="+mn-lt"/>
              </a:rPr>
              <a:t>B</a:t>
            </a:r>
            <a:r>
              <a:rPr lang="zh-CN" altLang="en-US" sz="1600" dirty="0">
                <a:solidFill>
                  <a:schemeClr val="tx1"/>
                </a:solidFill>
                <a:effectLst/>
                <a:cs typeface="+mn-ea"/>
                <a:sym typeface="+mn-lt"/>
              </a:rPr>
              <a:t>：其他人员培训</a:t>
            </a:r>
            <a:endParaRPr lang="zh-CN" altLang="en-US" sz="1600" dirty="0">
              <a:solidFill>
                <a:schemeClr val="tx1"/>
              </a:solidFill>
              <a:effectLst/>
              <a:cs typeface="+mn-ea"/>
              <a:sym typeface="+mn-lt"/>
            </a:endParaRPr>
          </a:p>
          <a:p>
            <a:pPr algn="l"/>
            <a:r>
              <a:rPr lang="zh-CN" altLang="en-US" sz="1600" dirty="0">
                <a:solidFill>
                  <a:schemeClr val="tx1"/>
                </a:solidFill>
                <a:effectLst/>
                <a:cs typeface="+mn-ea"/>
                <a:sym typeface="+mn-lt"/>
              </a:rPr>
              <a:t>其他人员的培训内容包括：礼仪小姐、保安、摄影摄像师等培训。</a:t>
            </a:r>
            <a:endParaRPr lang="zh-CN" altLang="en-US" sz="1600" dirty="0">
              <a:solidFill>
                <a:schemeClr val="tx1"/>
              </a:solidFill>
              <a:effectLst/>
              <a:cs typeface="+mn-ea"/>
              <a:sym typeface="+mn-l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rcRect r="182"/>
          <a:stretch>
            <a:fillRect/>
          </a:stretch>
        </p:blipFill>
        <p:spPr>
          <a:xfrm>
            <a:off x="0" y="0"/>
            <a:ext cx="12192635" cy="6852920"/>
          </a:xfrm>
          <a:prstGeom prst="rect">
            <a:avLst/>
          </a:prstGeom>
        </p:spPr>
      </p:pic>
      <p:pic>
        <p:nvPicPr>
          <p:cNvPr id="110" name="图片 109"/>
          <p:cNvPicPr/>
          <p:nvPr/>
        </p:nvPicPr>
        <p:blipFill>
          <a:blip r:embed="rId3"/>
          <a:stretch>
            <a:fillRect/>
          </a:stretch>
        </p:blipFill>
        <p:spPr>
          <a:xfrm>
            <a:off x="8916035" y="4812030"/>
            <a:ext cx="2792730" cy="1979930"/>
          </a:xfrm>
          <a:prstGeom prst="rect">
            <a:avLst/>
          </a:prstGeom>
          <a:noFill/>
          <a:ln w="9525">
            <a:noFill/>
          </a:ln>
        </p:spPr>
      </p:pic>
      <p:sp>
        <p:nvSpPr>
          <p:cNvPr id="6" name="文本框 5"/>
          <p:cNvSpPr txBox="1"/>
          <p:nvPr/>
        </p:nvSpPr>
        <p:spPr>
          <a:xfrm>
            <a:off x="6393180" y="5719445"/>
            <a:ext cx="4432935" cy="398780"/>
          </a:xfrm>
          <a:prstGeom prst="rect">
            <a:avLst/>
          </a:prstGeom>
          <a:noFill/>
        </p:spPr>
        <p:txBody>
          <a:bodyPr wrap="square" rtlCol="0">
            <a:spAutoFit/>
          </a:bodyPr>
          <a:lstStyle/>
          <a:p>
            <a:pPr algn="ctr"/>
            <a:r>
              <a:rPr lang="en-US" altLang="zh-CN" sz="2000">
                <a:solidFill>
                  <a:srgbClr val="000000"/>
                </a:solidFill>
                <a:cs typeface="+mn-ea"/>
                <a:sym typeface="+mn-lt"/>
              </a:rPr>
              <a:t>-  2024 </a:t>
            </a:r>
            <a:r>
              <a:rPr lang="zh-CN" altLang="en-US" sz="2000">
                <a:solidFill>
                  <a:srgbClr val="000000"/>
                </a:solidFill>
                <a:cs typeface="+mn-ea"/>
                <a:sym typeface="+mn-lt"/>
              </a:rPr>
              <a:t>母亲节主题活动方案</a:t>
            </a:r>
            <a:r>
              <a:rPr lang="en-US" altLang="zh-CN" sz="2000">
                <a:solidFill>
                  <a:srgbClr val="000000"/>
                </a:solidFill>
                <a:cs typeface="+mn-ea"/>
                <a:sym typeface="+mn-lt"/>
              </a:rPr>
              <a:t> -</a:t>
            </a:r>
            <a:endParaRPr lang="en-US" altLang="zh-CN" sz="2000">
              <a:solidFill>
                <a:srgbClr val="000000"/>
              </a:solidFill>
              <a:cs typeface="+mn-ea"/>
              <a:sym typeface="+mn-lt"/>
            </a:endParaRPr>
          </a:p>
        </p:txBody>
      </p:sp>
      <p:pic>
        <p:nvPicPr>
          <p:cNvPr id="7" name="图片 6" descr="8acc036520e7a59c88731db22115997d451c2090d350-C0wAdg"/>
          <p:cNvPicPr>
            <a:picLocks noChangeAspect="1"/>
          </p:cNvPicPr>
          <p:nvPr/>
        </p:nvPicPr>
        <p:blipFill>
          <a:blip r:embed="rId4"/>
          <a:stretch>
            <a:fillRect/>
          </a:stretch>
        </p:blipFill>
        <p:spPr>
          <a:xfrm>
            <a:off x="698500" y="-243840"/>
            <a:ext cx="3422650" cy="2418715"/>
          </a:xfrm>
          <a:prstGeom prst="rect">
            <a:avLst/>
          </a:prstGeom>
        </p:spPr>
      </p:pic>
      <p:pic>
        <p:nvPicPr>
          <p:cNvPr id="112" name="图片 111"/>
          <p:cNvPicPr/>
          <p:nvPr/>
        </p:nvPicPr>
        <p:blipFill>
          <a:blip r:embed="rId5"/>
          <a:stretch>
            <a:fillRect/>
          </a:stretch>
        </p:blipFill>
        <p:spPr>
          <a:xfrm>
            <a:off x="5624195" y="4336415"/>
            <a:ext cx="2113915" cy="2516505"/>
          </a:xfrm>
          <a:prstGeom prst="rect">
            <a:avLst/>
          </a:prstGeom>
          <a:noFill/>
          <a:ln w="9525">
            <a:noFill/>
          </a:ln>
        </p:spPr>
      </p:pic>
      <p:pic>
        <p:nvPicPr>
          <p:cNvPr id="106" name="图片 105"/>
          <p:cNvPicPr/>
          <p:nvPr/>
        </p:nvPicPr>
        <p:blipFill>
          <a:blip r:embed="rId6"/>
          <a:srcRect t="14817" b="15462"/>
          <a:stretch>
            <a:fillRect/>
          </a:stretch>
        </p:blipFill>
        <p:spPr>
          <a:xfrm rot="240000">
            <a:off x="4943475" y="979170"/>
            <a:ext cx="7088505" cy="4942205"/>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图片3"/>
          <p:cNvPicPr>
            <a:picLocks noChangeAspect="1"/>
          </p:cNvPicPr>
          <p:nvPr/>
        </p:nvPicPr>
        <p:blipFill>
          <a:blip r:embed="rId1"/>
          <a:stretch>
            <a:fillRect/>
          </a:stretch>
        </p:blipFill>
        <p:spPr>
          <a:xfrm>
            <a:off x="5080" y="0"/>
            <a:ext cx="12186920" cy="6858000"/>
          </a:xfrm>
          <a:prstGeom prst="rect">
            <a:avLst/>
          </a:prstGeom>
        </p:spPr>
      </p:pic>
      <p:pic>
        <p:nvPicPr>
          <p:cNvPr id="9" name="图片 8" descr="8652"/>
          <p:cNvPicPr>
            <a:picLocks noChangeAspect="1"/>
          </p:cNvPicPr>
          <p:nvPr>
            <p:custDataLst>
              <p:tags r:id="rId2"/>
            </p:custDataLst>
          </p:nvPr>
        </p:nvPicPr>
        <p:blipFill>
          <a:blip r:embed="rId3"/>
          <a:srcRect l="9363" t="6472" r="50339" b="1546"/>
          <a:stretch>
            <a:fillRect/>
          </a:stretch>
        </p:blipFill>
        <p:spPr>
          <a:xfrm>
            <a:off x="1000760" y="443865"/>
            <a:ext cx="4989195" cy="6409055"/>
          </a:xfrm>
          <a:prstGeom prst="rect">
            <a:avLst/>
          </a:prstGeom>
        </p:spPr>
      </p:pic>
      <p:pic>
        <p:nvPicPr>
          <p:cNvPr id="32" name="图片 31" descr="8acc036520e7a59c88731db22115997d451c2090d350-C0wAdg"/>
          <p:cNvPicPr>
            <a:picLocks noChangeAspect="1"/>
          </p:cNvPicPr>
          <p:nvPr>
            <p:custDataLst>
              <p:tags r:id="rId4"/>
            </p:custDataLst>
          </p:nvPr>
        </p:nvPicPr>
        <p:blipFill>
          <a:blip r:embed="rId5"/>
          <a:stretch>
            <a:fillRect/>
          </a:stretch>
        </p:blipFill>
        <p:spPr>
          <a:xfrm>
            <a:off x="762000" y="-180340"/>
            <a:ext cx="3422650" cy="2418715"/>
          </a:xfrm>
          <a:prstGeom prst="rect">
            <a:avLst/>
          </a:prstGeom>
        </p:spPr>
      </p:pic>
      <p:grpSp>
        <p:nvGrpSpPr>
          <p:cNvPr id="7" name="组合 6"/>
          <p:cNvGrpSpPr/>
          <p:nvPr/>
        </p:nvGrpSpPr>
        <p:grpSpPr>
          <a:xfrm>
            <a:off x="5059045" y="1799590"/>
            <a:ext cx="6483985" cy="3718560"/>
            <a:chOff x="8700" y="2952"/>
            <a:chExt cx="7887" cy="4523"/>
          </a:xfrm>
        </p:grpSpPr>
        <p:grpSp>
          <p:nvGrpSpPr>
            <p:cNvPr id="3" name="组合 2"/>
            <p:cNvGrpSpPr/>
            <p:nvPr/>
          </p:nvGrpSpPr>
          <p:grpSpPr>
            <a:xfrm>
              <a:off x="9706" y="4255"/>
              <a:ext cx="5661" cy="3220"/>
              <a:chOff x="8479" y="2671"/>
              <a:chExt cx="7017" cy="1783"/>
            </a:xfrm>
          </p:grpSpPr>
          <p:sp>
            <p:nvSpPr>
              <p:cNvPr id="4" name="圆角矩形 3"/>
              <p:cNvSpPr/>
              <p:nvPr>
                <p:custDataLst>
                  <p:tags r:id="rId6"/>
                </p:custDataLst>
              </p:nvPr>
            </p:nvSpPr>
            <p:spPr>
              <a:xfrm>
                <a:off x="8479" y="2671"/>
                <a:ext cx="6817" cy="1583"/>
              </a:xfrm>
              <a:prstGeom prst="roundRect">
                <a:avLst/>
              </a:prstGeom>
              <a:noFill/>
              <a:ln w="38100">
                <a:solidFill>
                  <a:schemeClr val="bg1"/>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圆角矩形 4"/>
              <p:cNvSpPr/>
              <p:nvPr>
                <p:custDataLst>
                  <p:tags r:id="rId7"/>
                </p:custDataLst>
              </p:nvPr>
            </p:nvSpPr>
            <p:spPr>
              <a:xfrm>
                <a:off x="8679" y="2871"/>
                <a:ext cx="6817" cy="1583"/>
              </a:xfrm>
              <a:prstGeom prst="roundRect">
                <a:avLst/>
              </a:prstGeom>
              <a:solidFill>
                <a:srgbClr val="FBE35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6" name="图片 5"/>
            <p:cNvPicPr/>
            <p:nvPr>
              <p:custDataLst>
                <p:tags r:id="rId8"/>
              </p:custDataLst>
            </p:nvPr>
          </p:nvPicPr>
          <p:blipFill>
            <a:blip r:embed="rId9"/>
            <a:stretch>
              <a:fillRect/>
            </a:stretch>
          </p:blipFill>
          <p:spPr>
            <a:xfrm>
              <a:off x="8700" y="3344"/>
              <a:ext cx="2963" cy="2101"/>
            </a:xfrm>
            <a:prstGeom prst="rect">
              <a:avLst/>
            </a:prstGeom>
            <a:noFill/>
            <a:ln w="9525">
              <a:noFill/>
            </a:ln>
          </p:spPr>
        </p:pic>
        <p:pic>
          <p:nvPicPr>
            <p:cNvPr id="30" name="图片 29"/>
            <p:cNvPicPr/>
            <p:nvPr>
              <p:custDataLst>
                <p:tags r:id="rId10"/>
              </p:custDataLst>
            </p:nvPr>
          </p:nvPicPr>
          <p:blipFill>
            <a:blip r:embed="rId11"/>
            <a:stretch>
              <a:fillRect/>
            </a:stretch>
          </p:blipFill>
          <p:spPr>
            <a:xfrm rot="10800000">
              <a:off x="12689" y="2952"/>
              <a:ext cx="3899" cy="3963"/>
            </a:xfrm>
            <a:prstGeom prst="rect">
              <a:avLst/>
            </a:prstGeom>
            <a:noFill/>
            <a:ln w="9525">
              <a:noFill/>
            </a:ln>
          </p:spPr>
        </p:pic>
      </p:grpSp>
      <p:pic>
        <p:nvPicPr>
          <p:cNvPr id="33" name="图片 32" descr="图片4"/>
          <p:cNvPicPr>
            <a:picLocks noChangeAspect="1"/>
          </p:cNvPicPr>
          <p:nvPr>
            <p:custDataLst>
              <p:tags r:id="rId12"/>
            </p:custDataLst>
          </p:nvPr>
        </p:nvPicPr>
        <p:blipFill>
          <a:blip r:embed="rId13"/>
          <a:srcRect l="4329" t="12454" r="53782" b="83630"/>
          <a:stretch>
            <a:fillRect/>
          </a:stretch>
        </p:blipFill>
        <p:spPr>
          <a:xfrm>
            <a:off x="5228590" y="395605"/>
            <a:ext cx="2642870" cy="332105"/>
          </a:xfrm>
          <a:prstGeom prst="rect">
            <a:avLst/>
          </a:prstGeom>
        </p:spPr>
      </p:pic>
      <p:pic>
        <p:nvPicPr>
          <p:cNvPr id="8" name="图片 7" descr="6656"/>
          <p:cNvPicPr>
            <a:picLocks noChangeAspect="1"/>
          </p:cNvPicPr>
          <p:nvPr>
            <p:custDataLst>
              <p:tags r:id="rId14"/>
            </p:custDataLst>
          </p:nvPr>
        </p:nvPicPr>
        <p:blipFill>
          <a:blip r:embed="rId15"/>
          <a:srcRect l="37995" t="42204" r="37693" b="42056"/>
          <a:stretch>
            <a:fillRect/>
          </a:stretch>
        </p:blipFill>
        <p:spPr>
          <a:xfrm>
            <a:off x="5649595" y="1026160"/>
            <a:ext cx="2688590" cy="979805"/>
          </a:xfrm>
          <a:prstGeom prst="rect">
            <a:avLst/>
          </a:prstGeom>
        </p:spPr>
      </p:pic>
      <p:grpSp>
        <p:nvGrpSpPr>
          <p:cNvPr id="10" name="组合 9"/>
          <p:cNvGrpSpPr/>
          <p:nvPr/>
        </p:nvGrpSpPr>
        <p:grpSpPr>
          <a:xfrm>
            <a:off x="6176645" y="2905125"/>
            <a:ext cx="4566920" cy="2646680"/>
            <a:chOff x="2796" y="4488"/>
            <a:chExt cx="7192" cy="4168"/>
          </a:xfrm>
        </p:grpSpPr>
        <p:sp>
          <p:nvSpPr>
            <p:cNvPr id="11" name="文本框 10"/>
            <p:cNvSpPr txBox="1"/>
            <p:nvPr>
              <p:custDataLst>
                <p:tags r:id="rId16"/>
              </p:custDataLst>
            </p:nvPr>
          </p:nvSpPr>
          <p:spPr>
            <a:xfrm>
              <a:off x="2796" y="5191"/>
              <a:ext cx="5312" cy="2763"/>
            </a:xfrm>
            <a:prstGeom prst="rect">
              <a:avLst/>
            </a:prstGeom>
            <a:noFill/>
          </p:spPr>
          <p:txBody>
            <a:bodyPr wrap="none" rtlCol="0">
              <a:spAutoFit/>
            </a:bodyPr>
            <a:lstStyle/>
            <a:p>
              <a:pPr algn="ctr"/>
              <a:r>
                <a:rPr lang="en-US" altLang="zh-CN" sz="48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PART ONE</a:t>
              </a:r>
              <a:endParaRPr lang="en-US" altLang="zh-CN" sz="48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a:p>
              <a:pPr algn="ctr"/>
              <a:r>
                <a:rPr lang="zh-CN" altLang="en-US" sz="60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基本概述</a:t>
              </a:r>
              <a:endParaRPr lang="zh-CN" altLang="en-US" sz="60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p:txBody>
        </p:sp>
        <p:sp>
          <p:nvSpPr>
            <p:cNvPr id="12" name="文本框 11"/>
            <p:cNvSpPr txBox="1"/>
            <p:nvPr>
              <p:custDataLst>
                <p:tags r:id="rId17"/>
              </p:custDataLst>
            </p:nvPr>
          </p:nvSpPr>
          <p:spPr>
            <a:xfrm>
              <a:off x="7832" y="4488"/>
              <a:ext cx="2156" cy="4168"/>
            </a:xfrm>
            <a:prstGeom prst="rect">
              <a:avLst/>
            </a:prstGeom>
            <a:noFill/>
          </p:spPr>
          <p:txBody>
            <a:bodyPr wrap="none" rtlCol="0">
              <a:spAutoFit/>
            </a:bodyPr>
            <a:lstStyle/>
            <a:p>
              <a:r>
                <a:rPr lang="en-US" altLang="zh-CN" sz="16600"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1</a:t>
              </a:r>
              <a:endParaRPr lang="en-US" altLang="zh-CN" sz="16600"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p:txBody>
        </p:sp>
        <p:cxnSp>
          <p:nvCxnSpPr>
            <p:cNvPr id="15" name="直接连接符 14"/>
            <p:cNvCxnSpPr/>
            <p:nvPr>
              <p:custDataLst>
                <p:tags r:id="rId18"/>
              </p:custDataLst>
            </p:nvPr>
          </p:nvCxnSpPr>
          <p:spPr>
            <a:xfrm>
              <a:off x="3157" y="8181"/>
              <a:ext cx="59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圆角矩形 18"/>
            <p:cNvSpPr/>
            <p:nvPr>
              <p:custDataLst>
                <p:tags r:id="rId19"/>
              </p:custDataLst>
            </p:nvPr>
          </p:nvSpPr>
          <p:spPr>
            <a:xfrm flipV="1">
              <a:off x="4850" y="8121"/>
              <a:ext cx="2593" cy="12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图片3"/>
          <p:cNvPicPr>
            <a:picLocks noChangeAspect="1"/>
          </p:cNvPicPr>
          <p:nvPr/>
        </p:nvPicPr>
        <p:blipFill>
          <a:blip r:embed="rId1"/>
          <a:stretch>
            <a:fillRect/>
          </a:stretch>
        </p:blipFill>
        <p:spPr>
          <a:xfrm>
            <a:off x="-5080" y="0"/>
            <a:ext cx="12186920" cy="6858000"/>
          </a:xfrm>
          <a:prstGeom prst="rect">
            <a:avLst/>
          </a:prstGeom>
        </p:spPr>
      </p:pic>
      <p:pic>
        <p:nvPicPr>
          <p:cNvPr id="8" name="图片 7" descr="bf4274046c52d098803ca812e70fc1a326bc5d0be55dc-y7GcMw"/>
          <p:cNvPicPr>
            <a:picLocks noChangeAspect="1"/>
          </p:cNvPicPr>
          <p:nvPr>
            <p:custDataLst>
              <p:tags r:id="rId2"/>
            </p:custDataLst>
          </p:nvPr>
        </p:nvPicPr>
        <p:blipFill>
          <a:blip r:embed="rId3"/>
          <a:srcRect t="18417" b="26435"/>
          <a:stretch>
            <a:fillRect/>
          </a:stretch>
        </p:blipFill>
        <p:spPr>
          <a:xfrm>
            <a:off x="1098550" y="313690"/>
            <a:ext cx="5796280" cy="3196590"/>
          </a:xfrm>
          <a:prstGeom prst="rect">
            <a:avLst/>
          </a:prstGeom>
        </p:spPr>
      </p:pic>
      <p:grpSp>
        <p:nvGrpSpPr>
          <p:cNvPr id="11" name="组合 10"/>
          <p:cNvGrpSpPr/>
          <p:nvPr/>
        </p:nvGrpSpPr>
        <p:grpSpPr>
          <a:xfrm>
            <a:off x="1515110" y="3429000"/>
            <a:ext cx="9087485" cy="2947035"/>
            <a:chOff x="8479" y="2671"/>
            <a:chExt cx="7017" cy="1783"/>
          </a:xfrm>
        </p:grpSpPr>
        <p:sp>
          <p:nvSpPr>
            <p:cNvPr id="12" name="圆角矩形 11"/>
            <p:cNvSpPr/>
            <p:nvPr>
              <p:custDataLst>
                <p:tags r:id="rId4"/>
              </p:custDataLst>
            </p:nvPr>
          </p:nvSpPr>
          <p:spPr>
            <a:xfrm>
              <a:off x="8479" y="2671"/>
              <a:ext cx="6817" cy="1583"/>
            </a:xfrm>
            <a:prstGeom prst="roundRect">
              <a:avLst/>
            </a:prstGeom>
            <a:noFill/>
            <a:ln w="38100">
              <a:solidFill>
                <a:schemeClr val="bg1"/>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圆角矩形 12"/>
            <p:cNvSpPr/>
            <p:nvPr>
              <p:custDataLst>
                <p:tags r:id="rId5"/>
              </p:custDataLst>
            </p:nvPr>
          </p:nvSpPr>
          <p:spPr>
            <a:xfrm>
              <a:off x="8679" y="2871"/>
              <a:ext cx="6817" cy="1583"/>
            </a:xfrm>
            <a:prstGeom prst="roundRect">
              <a:avLst/>
            </a:prstGeom>
            <a:solidFill>
              <a:srgbClr val="FBE35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16" name="图片 15"/>
          <p:cNvPicPr/>
          <p:nvPr>
            <p:custDataLst>
              <p:tags r:id="rId6"/>
            </p:custDataLst>
          </p:nvPr>
        </p:nvPicPr>
        <p:blipFill>
          <a:blip r:embed="rId7"/>
          <a:stretch>
            <a:fillRect/>
          </a:stretch>
        </p:blipFill>
        <p:spPr>
          <a:xfrm>
            <a:off x="908050" y="3021031"/>
            <a:ext cx="2435913" cy="1727326"/>
          </a:xfrm>
          <a:prstGeom prst="rect">
            <a:avLst/>
          </a:prstGeom>
          <a:noFill/>
          <a:ln w="9525">
            <a:noFill/>
          </a:ln>
        </p:spPr>
      </p:pic>
      <p:pic>
        <p:nvPicPr>
          <p:cNvPr id="17" name="图片 16"/>
          <p:cNvPicPr/>
          <p:nvPr>
            <p:custDataLst>
              <p:tags r:id="rId8"/>
            </p:custDataLst>
          </p:nvPr>
        </p:nvPicPr>
        <p:blipFill>
          <a:blip r:embed="rId9"/>
          <a:stretch>
            <a:fillRect/>
          </a:stretch>
        </p:blipFill>
        <p:spPr>
          <a:xfrm rot="10800000">
            <a:off x="7989194" y="2787015"/>
            <a:ext cx="3205409" cy="3258159"/>
          </a:xfrm>
          <a:prstGeom prst="rect">
            <a:avLst/>
          </a:prstGeom>
          <a:noFill/>
          <a:ln w="9525">
            <a:noFill/>
          </a:ln>
        </p:spPr>
      </p:pic>
      <p:grpSp>
        <p:nvGrpSpPr>
          <p:cNvPr id="20" name="组合 19"/>
          <p:cNvGrpSpPr/>
          <p:nvPr/>
        </p:nvGrpSpPr>
        <p:grpSpPr>
          <a:xfrm>
            <a:off x="6859270" y="1717040"/>
            <a:ext cx="3810657" cy="844798"/>
            <a:chOff x="11032" y="2704"/>
            <a:chExt cx="5043" cy="1118"/>
          </a:xfrm>
        </p:grpSpPr>
        <p:pic>
          <p:nvPicPr>
            <p:cNvPr id="18" name="图片 17" descr="图片4"/>
            <p:cNvPicPr>
              <a:picLocks noChangeAspect="1"/>
            </p:cNvPicPr>
            <p:nvPr>
              <p:custDataLst>
                <p:tags r:id="rId10"/>
              </p:custDataLst>
            </p:nvPr>
          </p:nvPicPr>
          <p:blipFill>
            <a:blip r:embed="rId11"/>
            <a:srcRect l="37323" t="93833" r="18512" b="2157"/>
            <a:stretch>
              <a:fillRect/>
            </a:stretch>
          </p:blipFill>
          <p:spPr>
            <a:xfrm>
              <a:off x="11032" y="2704"/>
              <a:ext cx="5042" cy="615"/>
            </a:xfrm>
            <a:prstGeom prst="rect">
              <a:avLst/>
            </a:prstGeom>
          </p:spPr>
        </p:pic>
        <p:pic>
          <p:nvPicPr>
            <p:cNvPr id="19" name="图片 18" descr="图片4"/>
            <p:cNvPicPr>
              <a:picLocks noChangeAspect="1"/>
            </p:cNvPicPr>
            <p:nvPr>
              <p:custDataLst>
                <p:tags r:id="rId12"/>
              </p:custDataLst>
            </p:nvPr>
          </p:nvPicPr>
          <p:blipFill>
            <a:blip r:embed="rId11"/>
            <a:srcRect l="4329" t="12650" r="55205" b="83630"/>
            <a:stretch>
              <a:fillRect/>
            </a:stretch>
          </p:blipFill>
          <p:spPr>
            <a:xfrm>
              <a:off x="12203" y="3344"/>
              <a:ext cx="3872" cy="478"/>
            </a:xfrm>
            <a:prstGeom prst="rect">
              <a:avLst/>
            </a:prstGeom>
          </p:spPr>
        </p:pic>
      </p:grpSp>
      <p:pic>
        <p:nvPicPr>
          <p:cNvPr id="3" name="图片 2" descr="6656"/>
          <p:cNvPicPr>
            <a:picLocks noChangeAspect="1"/>
          </p:cNvPicPr>
          <p:nvPr>
            <p:custDataLst>
              <p:tags r:id="rId13"/>
            </p:custDataLst>
          </p:nvPr>
        </p:nvPicPr>
        <p:blipFill>
          <a:blip r:embed="rId14"/>
          <a:srcRect l="37995" t="42204" r="37693" b="42056"/>
          <a:stretch>
            <a:fillRect/>
          </a:stretch>
        </p:blipFill>
        <p:spPr>
          <a:xfrm>
            <a:off x="5575300" y="612775"/>
            <a:ext cx="2688590" cy="979805"/>
          </a:xfrm>
          <a:prstGeom prst="rect">
            <a:avLst/>
          </a:prstGeom>
        </p:spPr>
      </p:pic>
      <p:sp>
        <p:nvSpPr>
          <p:cNvPr id="30" name="文本框 29"/>
          <p:cNvSpPr txBox="1"/>
          <p:nvPr>
            <p:custDataLst>
              <p:tags r:id="rId15"/>
            </p:custDataLst>
          </p:nvPr>
        </p:nvSpPr>
        <p:spPr>
          <a:xfrm>
            <a:off x="4106567" y="3851712"/>
            <a:ext cx="3849131" cy="2264851"/>
          </a:xfrm>
          <a:prstGeom prst="rect">
            <a:avLst/>
          </a:prstGeom>
          <a:noFill/>
          <a:extLst>
            <a:ext uri="{909E8E84-426E-40DD-AFC4-6F175D3DCCD1}">
              <a14:hiddenFill xmlns:a14="http://schemas.microsoft.com/office/drawing/2010/main">
                <a:grpFill/>
              </a14:hiddenFill>
            </a:ext>
          </a:extLst>
        </p:spPr>
        <p:txBody>
          <a:bodyPr wrap="none" rtlCol="0">
            <a:spAutoFit/>
          </a:bodyPr>
          <a:lstStyle/>
          <a:p>
            <a:pPr algn="l">
              <a:lnSpc>
                <a:spcPct val="150000"/>
              </a:lnSpc>
            </a:pPr>
            <a:r>
              <a:rPr lang="zh-CN" altLang="en-US" sz="1600" dirty="0">
                <a:solidFill>
                  <a:schemeClr val="tx1"/>
                </a:solidFill>
                <a:effectLst>
                  <a:outerShdw blurRad="38100" dist="38100" dir="2700000" algn="tl">
                    <a:srgbClr val="000000">
                      <a:alpha val="43137"/>
                    </a:srgbClr>
                  </a:outerShdw>
                </a:effectLst>
                <a:cs typeface="+mn-ea"/>
                <a:sym typeface="+mn-lt"/>
              </a:rPr>
              <a:t>活动主题：</a:t>
            </a:r>
            <a:r>
              <a:rPr lang="zh-CN" sz="1600" dirty="0">
                <a:solidFill>
                  <a:schemeClr val="tx1"/>
                </a:solidFill>
                <a:effectLst>
                  <a:outerShdw blurRad="38100" dist="38100" dir="2700000" algn="tl">
                    <a:srgbClr val="000000">
                      <a:alpha val="43137"/>
                    </a:srgbClr>
                  </a:outerShdw>
                </a:effectLst>
                <a:cs typeface="+mn-ea"/>
                <a:sym typeface="+mn-lt"/>
              </a:rPr>
              <a:t>告白妈妈</a:t>
            </a:r>
            <a:r>
              <a:rPr lang="en-US" altLang="zh-CN" sz="1600" dirty="0">
                <a:solidFill>
                  <a:schemeClr val="tx1"/>
                </a:solidFill>
                <a:effectLst>
                  <a:outerShdw blurRad="38100" dist="38100" dir="2700000" algn="tl">
                    <a:srgbClr val="000000">
                      <a:alpha val="43137"/>
                    </a:srgbClr>
                  </a:outerShdw>
                </a:effectLst>
                <a:cs typeface="+mn-ea"/>
                <a:sym typeface="+mn-lt"/>
              </a:rPr>
              <a:t> </a:t>
            </a:r>
            <a:r>
              <a:rPr lang="zh-CN" altLang="en-US" sz="1600" dirty="0">
                <a:solidFill>
                  <a:schemeClr val="tx1"/>
                </a:solidFill>
                <a:effectLst>
                  <a:outerShdw blurRad="38100" dist="38100" dir="2700000" algn="tl">
                    <a:srgbClr val="000000">
                      <a:alpha val="43137"/>
                    </a:srgbClr>
                  </a:outerShdw>
                </a:effectLst>
                <a:cs typeface="+mn-ea"/>
                <a:sym typeface="+mn-lt"/>
              </a:rPr>
              <a:t>爱不等待</a:t>
            </a:r>
            <a:endParaRPr lang="zh-CN" sz="1600" dirty="0">
              <a:solidFill>
                <a:schemeClr val="tx1"/>
              </a:solidFill>
              <a:effectLst>
                <a:outerShdw blurRad="38100" dist="38100" dir="2700000" algn="tl">
                  <a:srgbClr val="000000">
                    <a:alpha val="43137"/>
                  </a:srgbClr>
                </a:outerShdw>
              </a:effectLst>
              <a:cs typeface="+mn-ea"/>
              <a:sym typeface="+mn-lt"/>
            </a:endParaRPr>
          </a:p>
          <a:p>
            <a:pPr algn="l">
              <a:lnSpc>
                <a:spcPct val="150000"/>
              </a:lnSpc>
            </a:pPr>
            <a:r>
              <a:rPr lang="en-US" altLang="zh-CN" sz="1600">
                <a:solidFill>
                  <a:schemeClr val="tx1"/>
                </a:solidFill>
                <a:effectLst>
                  <a:outerShdw blurRad="38100" dist="38100" dir="2700000" algn="tl">
                    <a:srgbClr val="000000">
                      <a:alpha val="43137"/>
                    </a:srgbClr>
                  </a:outerShdw>
                </a:effectLst>
                <a:cs typeface="+mn-ea"/>
                <a:sym typeface="+mn-lt"/>
              </a:rPr>
              <a:t>                 2024</a:t>
            </a:r>
            <a:r>
              <a:rPr lang="zh-CN" altLang="en-US" sz="1600" dirty="0">
                <a:solidFill>
                  <a:schemeClr val="tx1"/>
                </a:solidFill>
                <a:effectLst>
                  <a:outerShdw blurRad="38100" dist="38100" dir="2700000" algn="tl">
                    <a:srgbClr val="000000">
                      <a:alpha val="43137"/>
                    </a:srgbClr>
                  </a:outerShdw>
                </a:effectLst>
                <a:cs typeface="+mn-ea"/>
                <a:sym typeface="+mn-lt"/>
              </a:rPr>
              <a:t>年母亲节主题活动</a:t>
            </a:r>
            <a:endParaRPr lang="zh-CN" altLang="en-US" sz="1600" dirty="0">
              <a:solidFill>
                <a:schemeClr val="tx1"/>
              </a:solidFill>
              <a:effectLst>
                <a:outerShdw blurRad="38100" dist="38100" dir="2700000" algn="tl">
                  <a:srgbClr val="000000">
                    <a:alpha val="43137"/>
                  </a:srgbClr>
                </a:outerShdw>
              </a:effectLst>
              <a:cs typeface="+mn-ea"/>
              <a:sym typeface="+mn-lt"/>
            </a:endParaRPr>
          </a:p>
          <a:p>
            <a:pPr algn="l">
              <a:lnSpc>
                <a:spcPct val="150000"/>
              </a:lnSpc>
            </a:pPr>
            <a:r>
              <a:rPr lang="zh-CN" altLang="en-US" sz="1600" dirty="0">
                <a:solidFill>
                  <a:schemeClr val="tx1"/>
                </a:solidFill>
                <a:effectLst>
                  <a:outerShdw blurRad="38100" dist="38100" dir="2700000" algn="tl">
                    <a:srgbClr val="000000">
                      <a:alpha val="43137"/>
                    </a:srgbClr>
                  </a:outerShdw>
                </a:effectLst>
                <a:cs typeface="+mn-ea"/>
                <a:sym typeface="+mn-lt"/>
              </a:rPr>
              <a:t>活动时间：</a:t>
            </a:r>
            <a:r>
              <a:rPr lang="en-US" sz="1600" dirty="0">
                <a:solidFill>
                  <a:schemeClr val="tx1"/>
                </a:solidFill>
                <a:effectLst>
                  <a:outerShdw blurRad="38100" dist="38100" dir="2700000" algn="tl">
                    <a:srgbClr val="000000">
                      <a:alpha val="43137"/>
                    </a:srgbClr>
                  </a:outerShdw>
                </a:effectLst>
                <a:cs typeface="+mn-ea"/>
                <a:sym typeface="+mn-lt"/>
              </a:rPr>
              <a:t>2024.05</a:t>
            </a:r>
            <a:endParaRPr lang="en-US" sz="1600" dirty="0">
              <a:solidFill>
                <a:schemeClr val="tx1"/>
              </a:solidFill>
              <a:effectLst>
                <a:outerShdw blurRad="38100" dist="38100" dir="2700000" algn="tl">
                  <a:srgbClr val="000000">
                    <a:alpha val="43137"/>
                  </a:srgbClr>
                </a:outerShdw>
              </a:effectLst>
              <a:cs typeface="+mn-ea"/>
              <a:sym typeface="+mn-lt"/>
            </a:endParaRPr>
          </a:p>
          <a:p>
            <a:pPr algn="l">
              <a:lnSpc>
                <a:spcPct val="150000"/>
              </a:lnSpc>
            </a:pPr>
            <a:r>
              <a:rPr lang="zh-CN" altLang="en-US" sz="1600" dirty="0">
                <a:solidFill>
                  <a:schemeClr val="tx1"/>
                </a:solidFill>
                <a:effectLst>
                  <a:outerShdw blurRad="38100" dist="38100" dir="2700000" algn="tl">
                    <a:srgbClr val="000000">
                      <a:alpha val="43137"/>
                    </a:srgbClr>
                  </a:outerShdw>
                </a:effectLst>
                <a:cs typeface="+mn-ea"/>
                <a:sym typeface="+mn-lt"/>
              </a:rPr>
              <a:t>活动地点：项目地</a:t>
            </a:r>
            <a:endParaRPr lang="zh-CN" altLang="en-US" sz="1600" dirty="0">
              <a:solidFill>
                <a:schemeClr val="tx1"/>
              </a:solidFill>
              <a:effectLst>
                <a:outerShdw blurRad="38100" dist="38100" dir="2700000" algn="tl">
                  <a:srgbClr val="000000">
                    <a:alpha val="43137"/>
                  </a:srgbClr>
                </a:outerShdw>
              </a:effectLst>
              <a:cs typeface="+mn-ea"/>
              <a:sym typeface="+mn-lt"/>
            </a:endParaRPr>
          </a:p>
          <a:p>
            <a:pPr algn="l">
              <a:lnSpc>
                <a:spcPct val="150000"/>
              </a:lnSpc>
            </a:pPr>
            <a:r>
              <a:rPr lang="zh-CN" altLang="en-US" sz="1600" dirty="0">
                <a:solidFill>
                  <a:schemeClr val="tx1"/>
                </a:solidFill>
                <a:effectLst>
                  <a:outerShdw blurRad="38100" dist="38100" dir="2700000" algn="tl">
                    <a:srgbClr val="000000">
                      <a:alpha val="43137"/>
                    </a:srgbClr>
                  </a:outerShdw>
                </a:effectLst>
                <a:cs typeface="+mn-ea"/>
                <a:sym typeface="+mn-lt"/>
              </a:rPr>
              <a:t>活动内容：母亲节活动</a:t>
            </a:r>
            <a:endParaRPr lang="zh-CN" altLang="en-US" sz="1600" dirty="0">
              <a:solidFill>
                <a:schemeClr val="tx1"/>
              </a:solidFill>
              <a:effectLst>
                <a:outerShdw blurRad="38100" dist="38100" dir="2700000" algn="tl">
                  <a:srgbClr val="000000">
                    <a:alpha val="43137"/>
                  </a:srgbClr>
                </a:outerShdw>
              </a:effectLst>
              <a:cs typeface="+mn-ea"/>
              <a:sym typeface="+mn-lt"/>
            </a:endParaRPr>
          </a:p>
          <a:p>
            <a:pPr algn="l">
              <a:lnSpc>
                <a:spcPct val="150000"/>
              </a:lnSpc>
            </a:pPr>
            <a:r>
              <a:rPr lang="zh-CN" altLang="en-US" sz="1600" dirty="0">
                <a:solidFill>
                  <a:schemeClr val="tx1"/>
                </a:solidFill>
                <a:effectLst>
                  <a:outerShdw blurRad="38100" dist="38100" dir="2700000" algn="tl">
                    <a:srgbClr val="000000">
                      <a:alpha val="43137"/>
                    </a:srgbClr>
                  </a:outerShdw>
                </a:effectLst>
                <a:cs typeface="+mn-ea"/>
                <a:sym typeface="+mn-lt"/>
              </a:rPr>
              <a:t>活动形式：簪花体验</a:t>
            </a:r>
            <a:r>
              <a:rPr lang="en-US" altLang="zh-CN" sz="1600" dirty="0">
                <a:solidFill>
                  <a:schemeClr val="tx1"/>
                </a:solidFill>
                <a:effectLst>
                  <a:outerShdw blurRad="38100" dist="38100" dir="2700000" algn="tl">
                    <a:srgbClr val="000000">
                      <a:alpha val="43137"/>
                    </a:srgbClr>
                  </a:outerShdw>
                </a:effectLst>
                <a:cs typeface="+mn-ea"/>
                <a:sym typeface="+mn-lt"/>
              </a:rPr>
              <a:t>/</a:t>
            </a:r>
            <a:r>
              <a:rPr lang="zh-CN" altLang="en-US" sz="1600" dirty="0">
                <a:solidFill>
                  <a:schemeClr val="tx1"/>
                </a:solidFill>
                <a:effectLst>
                  <a:outerShdw blurRad="38100" dist="38100" dir="2700000" algn="tl">
                    <a:srgbClr val="000000">
                      <a:alpha val="43137"/>
                    </a:srgbClr>
                  </a:outerShdw>
                </a:effectLst>
                <a:cs typeface="+mn-ea"/>
                <a:sym typeface="+mn-lt"/>
              </a:rPr>
              <a:t>拍摄</a:t>
            </a:r>
            <a:r>
              <a:rPr lang="zh-CN" sz="1600" dirty="0">
                <a:solidFill>
                  <a:schemeClr val="tx1"/>
                </a:solidFill>
                <a:effectLst>
                  <a:outerShdw blurRad="38100" dist="38100" dir="2700000" algn="tl">
                    <a:srgbClr val="000000">
                      <a:alpha val="43137"/>
                    </a:srgbClr>
                  </a:outerShdw>
                </a:effectLst>
                <a:cs typeface="+mn-ea"/>
                <a:sym typeface="+mn-lt"/>
              </a:rPr>
              <a:t>互动</a:t>
            </a:r>
            <a:r>
              <a:rPr lang="en-US" altLang="zh-CN" sz="1600" dirty="0">
                <a:solidFill>
                  <a:schemeClr val="tx1"/>
                </a:solidFill>
                <a:effectLst>
                  <a:outerShdw blurRad="38100" dist="38100" dir="2700000" algn="tl">
                    <a:srgbClr val="000000">
                      <a:alpha val="43137"/>
                    </a:srgbClr>
                  </a:outerShdw>
                </a:effectLst>
                <a:cs typeface="+mn-ea"/>
                <a:sym typeface="+mn-lt"/>
              </a:rPr>
              <a:t>/</a:t>
            </a:r>
            <a:r>
              <a:rPr lang="zh-CN" altLang="en-US" sz="1600" dirty="0">
                <a:solidFill>
                  <a:schemeClr val="tx1"/>
                </a:solidFill>
                <a:effectLst>
                  <a:outerShdw blurRad="38100" dist="38100" dir="2700000" algn="tl">
                    <a:srgbClr val="000000">
                      <a:alpha val="43137"/>
                    </a:srgbClr>
                  </a:outerShdw>
                </a:effectLst>
                <a:cs typeface="+mn-ea"/>
                <a:sym typeface="+mn-lt"/>
              </a:rPr>
              <a:t>告白妈妈</a:t>
            </a:r>
            <a:endParaRPr lang="zh-CN" altLang="en-US" sz="1600" dirty="0">
              <a:solidFill>
                <a:schemeClr val="tx1"/>
              </a:solidFill>
              <a:effectLst>
                <a:outerShdw blurRad="38100" dist="38100" dir="2700000" algn="tl">
                  <a:srgbClr val="000000">
                    <a:alpha val="43137"/>
                  </a:srgbClr>
                </a:outerShdw>
              </a:effectLst>
              <a:cs typeface="+mn-ea"/>
              <a:sym typeface="+mn-lt"/>
            </a:endParaRPr>
          </a:p>
        </p:txBody>
      </p:sp>
      <p:sp>
        <p:nvSpPr>
          <p:cNvPr id="31" name="TextBox 1"/>
          <p:cNvSpPr txBox="1"/>
          <p:nvPr>
            <p:custDataLst>
              <p:tags r:id="rId16"/>
            </p:custDataLst>
          </p:nvPr>
        </p:nvSpPr>
        <p:spPr>
          <a:xfrm>
            <a:off x="2438164" y="4032052"/>
            <a:ext cx="1562992" cy="2072362"/>
          </a:xfrm>
          <a:prstGeom prst="rect">
            <a:avLst/>
          </a:prstGeom>
          <a:noFill/>
          <a:extLst>
            <a:ext uri="{909E8E84-426E-40DD-AFC4-6F175D3DCCD1}">
              <a14:hiddenFill xmlns:a14="http://schemas.microsoft.com/office/drawing/2010/main">
                <a:grpFill/>
              </a14:hiddenFill>
            </a:ext>
          </a:extLst>
        </p:spPr>
        <p:txBody>
          <a:bodyPr wrap="none" lIns="0" tIns="0" rIns="0" rtlCol="0">
            <a:spAutoFit/>
          </a:bodyPr>
          <a:lstStyle/>
          <a:p>
            <a:pPr algn="r">
              <a:lnSpc>
                <a:spcPts val="1200"/>
              </a:lnSpc>
              <a:tabLst>
                <a:tab pos="266700" algn="l"/>
                <a:tab pos="355600" algn="l"/>
                <a:tab pos="381000" algn="l"/>
                <a:tab pos="457200" algn="l"/>
                <a:tab pos="546100" algn="l"/>
                <a:tab pos="584200" algn="l"/>
              </a:tabLst>
            </a:pPr>
            <a:r>
              <a:rPr lang="en-US" altLang="zh-CN" dirty="0">
                <a:solidFill>
                  <a:schemeClr val="tx1"/>
                </a:solidFill>
                <a:effectLst>
                  <a:outerShdw blurRad="38100" dist="38100" dir="2700000" algn="tl">
                    <a:srgbClr val="000000">
                      <a:alpha val="43137"/>
                    </a:srgbClr>
                  </a:outerShdw>
                </a:effectLst>
                <a:cs typeface="+mn-ea"/>
                <a:sym typeface="+mn-lt"/>
              </a:rPr>
              <a:t>		</a:t>
            </a:r>
            <a:r>
              <a:rPr lang="en-US" altLang="zh-CN" sz="1405" b="1" dirty="0">
                <a:solidFill>
                  <a:schemeClr val="tx1"/>
                </a:solidFill>
                <a:effectLst>
                  <a:outerShdw blurRad="38100" dist="38100" dir="2700000" algn="tl">
                    <a:srgbClr val="000000">
                      <a:alpha val="43137"/>
                    </a:srgbClr>
                  </a:outerShdw>
                </a:effectLst>
                <a:cs typeface="+mn-ea"/>
                <a:sym typeface="+mn-lt"/>
              </a:rPr>
              <a:t>Activity</a:t>
            </a:r>
            <a:r>
              <a:rPr lang="en-US" altLang="zh-CN" sz="1405" dirty="0">
                <a:solidFill>
                  <a:schemeClr val="tx1"/>
                </a:solidFill>
                <a:effectLst>
                  <a:outerShdw blurRad="38100" dist="38100" dir="2700000" algn="tl">
                    <a:srgbClr val="000000">
                      <a:alpha val="43137"/>
                    </a:srgbClr>
                  </a:outerShdw>
                </a:effectLst>
                <a:cs typeface="+mn-ea"/>
                <a:sym typeface="+mn-lt"/>
              </a:rPr>
              <a:t> </a:t>
            </a:r>
            <a:r>
              <a:rPr lang="en-US" altLang="zh-CN" sz="1405" b="1" dirty="0">
                <a:solidFill>
                  <a:schemeClr val="tx1"/>
                </a:solidFill>
                <a:effectLst>
                  <a:outerShdw blurRad="38100" dist="38100" dir="2700000" algn="tl">
                    <a:srgbClr val="000000">
                      <a:alpha val="43137"/>
                    </a:srgbClr>
                  </a:outerShdw>
                </a:effectLst>
                <a:cs typeface="+mn-ea"/>
                <a:sym typeface="+mn-lt"/>
              </a:rPr>
              <a:t>theme</a:t>
            </a:r>
            <a:endParaRPr lang="en-US" altLang="zh-CN" sz="1405" b="1" dirty="0">
              <a:solidFill>
                <a:schemeClr val="tx1"/>
              </a:solidFill>
              <a:effectLst>
                <a:outerShdw blurRad="38100" dist="38100" dir="2700000" algn="tl">
                  <a:srgbClr val="000000">
                    <a:alpha val="43137"/>
                  </a:srgbClr>
                </a:outerShdw>
              </a:effectLst>
              <a:cs typeface="+mn-ea"/>
              <a:sym typeface="+mn-lt"/>
            </a:endParaRPr>
          </a:p>
          <a:p>
            <a:pPr algn="r">
              <a:lnSpc>
                <a:spcPts val="1200"/>
              </a:lnSpc>
              <a:tabLst>
                <a:tab pos="266700" algn="l"/>
                <a:tab pos="355600" algn="l"/>
                <a:tab pos="381000" algn="l"/>
                <a:tab pos="457200" algn="l"/>
                <a:tab pos="546100" algn="l"/>
                <a:tab pos="584200" algn="l"/>
              </a:tabLst>
            </a:pPr>
            <a:endParaRPr lang="en-US" altLang="zh-CN" sz="1405" b="1" dirty="0">
              <a:solidFill>
                <a:schemeClr val="tx1"/>
              </a:solidFill>
              <a:effectLst>
                <a:outerShdw blurRad="38100" dist="38100" dir="2700000" algn="tl">
                  <a:srgbClr val="000000">
                    <a:alpha val="43137"/>
                  </a:srgbClr>
                </a:outerShdw>
              </a:effectLst>
              <a:cs typeface="+mn-ea"/>
              <a:sym typeface="+mn-lt"/>
            </a:endParaRPr>
          </a:p>
          <a:p>
            <a:pPr algn="r">
              <a:lnSpc>
                <a:spcPts val="1200"/>
              </a:lnSpc>
              <a:tabLst>
                <a:tab pos="266700" algn="l"/>
                <a:tab pos="355600" algn="l"/>
                <a:tab pos="381000" algn="l"/>
                <a:tab pos="457200" algn="l"/>
                <a:tab pos="546100" algn="l"/>
                <a:tab pos="584200" algn="l"/>
              </a:tabLst>
            </a:pPr>
            <a:endParaRPr lang="en-US" altLang="zh-CN" sz="1405" b="1" dirty="0">
              <a:solidFill>
                <a:schemeClr val="tx1"/>
              </a:solidFill>
              <a:effectLst>
                <a:outerShdw blurRad="38100" dist="38100" dir="2700000" algn="tl">
                  <a:srgbClr val="000000">
                    <a:alpha val="43137"/>
                  </a:srgbClr>
                </a:outerShdw>
              </a:effectLst>
              <a:cs typeface="+mn-ea"/>
              <a:sym typeface="+mn-lt"/>
            </a:endParaRPr>
          </a:p>
          <a:p>
            <a:pPr algn="r">
              <a:lnSpc>
                <a:spcPts val="1200"/>
              </a:lnSpc>
              <a:tabLst>
                <a:tab pos="266700" algn="l"/>
                <a:tab pos="355600" algn="l"/>
                <a:tab pos="381000" algn="l"/>
                <a:tab pos="457200" algn="l"/>
                <a:tab pos="546100" algn="l"/>
                <a:tab pos="584200" algn="l"/>
              </a:tabLst>
            </a:pPr>
            <a:endParaRPr lang="en-US" altLang="zh-CN" dirty="0">
              <a:solidFill>
                <a:schemeClr val="tx1"/>
              </a:solidFill>
              <a:effectLst>
                <a:outerShdw blurRad="38100" dist="38100" dir="2700000" algn="tl">
                  <a:srgbClr val="000000">
                    <a:alpha val="43137"/>
                  </a:srgbClr>
                </a:outerShdw>
              </a:effectLst>
              <a:cs typeface="+mn-ea"/>
              <a:sym typeface="+mn-lt"/>
            </a:endParaRPr>
          </a:p>
          <a:p>
            <a:pPr algn="r">
              <a:lnSpc>
                <a:spcPts val="2000"/>
              </a:lnSpc>
              <a:tabLst>
                <a:tab pos="266700" algn="l"/>
                <a:tab pos="355600" algn="l"/>
                <a:tab pos="381000" algn="l"/>
                <a:tab pos="457200" algn="l"/>
                <a:tab pos="546100" algn="l"/>
                <a:tab pos="584200" algn="l"/>
              </a:tabLst>
            </a:pPr>
            <a:r>
              <a:rPr lang="en-US" altLang="zh-CN" dirty="0">
                <a:solidFill>
                  <a:schemeClr val="tx1"/>
                </a:solidFill>
                <a:effectLst>
                  <a:outerShdw blurRad="38100" dist="38100" dir="2700000" algn="tl">
                    <a:srgbClr val="000000">
                      <a:alpha val="43137"/>
                    </a:srgbClr>
                  </a:outerShdw>
                </a:effectLst>
                <a:cs typeface="+mn-ea"/>
                <a:sym typeface="+mn-lt"/>
              </a:rPr>
              <a:t>					</a:t>
            </a:r>
            <a:r>
              <a:rPr lang="en-US" altLang="zh-CN" sz="1405" b="1" dirty="0">
                <a:solidFill>
                  <a:schemeClr val="tx1"/>
                </a:solidFill>
                <a:effectLst>
                  <a:outerShdw blurRad="38100" dist="38100" dir="2700000" algn="tl">
                    <a:srgbClr val="000000">
                      <a:alpha val="43137"/>
                    </a:srgbClr>
                  </a:outerShdw>
                </a:effectLst>
                <a:cs typeface="+mn-ea"/>
                <a:sym typeface="+mn-lt"/>
              </a:rPr>
              <a:t>Activity</a:t>
            </a:r>
            <a:r>
              <a:rPr lang="en-US" altLang="zh-CN" sz="1405" dirty="0">
                <a:solidFill>
                  <a:schemeClr val="tx1"/>
                </a:solidFill>
                <a:effectLst>
                  <a:outerShdw blurRad="38100" dist="38100" dir="2700000" algn="tl">
                    <a:srgbClr val="000000">
                      <a:alpha val="43137"/>
                    </a:srgbClr>
                  </a:outerShdw>
                </a:effectLst>
                <a:cs typeface="+mn-ea"/>
                <a:sym typeface="+mn-lt"/>
              </a:rPr>
              <a:t> </a:t>
            </a:r>
            <a:r>
              <a:rPr lang="en-US" altLang="zh-CN" sz="1405" b="1" dirty="0">
                <a:solidFill>
                  <a:schemeClr val="tx1"/>
                </a:solidFill>
                <a:effectLst>
                  <a:outerShdw blurRad="38100" dist="38100" dir="2700000" algn="tl">
                    <a:srgbClr val="000000">
                      <a:alpha val="43137"/>
                    </a:srgbClr>
                  </a:outerShdw>
                </a:effectLst>
                <a:cs typeface="+mn-ea"/>
                <a:sym typeface="+mn-lt"/>
              </a:rPr>
              <a:t>time</a:t>
            </a:r>
            <a:endParaRPr lang="en-US" altLang="zh-CN" sz="1405" b="1" dirty="0">
              <a:solidFill>
                <a:schemeClr val="tx1"/>
              </a:solidFill>
              <a:effectLst>
                <a:outerShdw blurRad="38100" dist="38100" dir="2700000" algn="tl">
                  <a:srgbClr val="000000">
                    <a:alpha val="43137"/>
                  </a:srgbClr>
                </a:outerShdw>
              </a:effectLst>
              <a:cs typeface="+mn-ea"/>
              <a:sym typeface="+mn-lt"/>
            </a:endParaRPr>
          </a:p>
          <a:p>
            <a:pPr algn="r">
              <a:lnSpc>
                <a:spcPts val="1000"/>
              </a:lnSpc>
            </a:pPr>
            <a:endParaRPr lang="en-US" altLang="zh-CN" dirty="0">
              <a:solidFill>
                <a:schemeClr val="tx1"/>
              </a:solidFill>
              <a:effectLst>
                <a:outerShdw blurRad="38100" dist="38100" dir="2700000" algn="tl">
                  <a:srgbClr val="000000">
                    <a:alpha val="43137"/>
                  </a:srgbClr>
                </a:outerShdw>
              </a:effectLst>
              <a:cs typeface="+mn-ea"/>
              <a:sym typeface="+mn-lt"/>
            </a:endParaRPr>
          </a:p>
          <a:p>
            <a:pPr algn="r">
              <a:lnSpc>
                <a:spcPts val="1500"/>
              </a:lnSpc>
              <a:tabLst>
                <a:tab pos="266700" algn="l"/>
                <a:tab pos="355600" algn="l"/>
                <a:tab pos="381000" algn="l"/>
                <a:tab pos="457200" algn="l"/>
                <a:tab pos="546100" algn="l"/>
                <a:tab pos="584200" algn="l"/>
              </a:tabLst>
            </a:pPr>
            <a:r>
              <a:rPr lang="en-US" altLang="zh-CN" dirty="0">
                <a:solidFill>
                  <a:schemeClr val="tx1"/>
                </a:solidFill>
                <a:effectLst>
                  <a:outerShdw blurRad="38100" dist="38100" dir="2700000" algn="tl">
                    <a:srgbClr val="000000">
                      <a:alpha val="43137"/>
                    </a:srgbClr>
                  </a:outerShdw>
                </a:effectLst>
                <a:cs typeface="+mn-ea"/>
                <a:sym typeface="+mn-lt"/>
              </a:rPr>
              <a:t>						</a:t>
            </a:r>
            <a:r>
              <a:rPr lang="en-US" altLang="zh-CN" sz="1405" b="1" dirty="0">
                <a:solidFill>
                  <a:schemeClr val="tx1"/>
                </a:solidFill>
                <a:effectLst>
                  <a:outerShdw blurRad="38100" dist="38100" dir="2700000" algn="tl">
                    <a:srgbClr val="000000">
                      <a:alpha val="43137"/>
                    </a:srgbClr>
                  </a:outerShdw>
                </a:effectLst>
                <a:cs typeface="+mn-ea"/>
                <a:sym typeface="+mn-lt"/>
              </a:rPr>
              <a:t>Activity</a:t>
            </a:r>
            <a:r>
              <a:rPr lang="en-US" altLang="zh-CN" sz="1405" dirty="0">
                <a:solidFill>
                  <a:schemeClr val="tx1"/>
                </a:solidFill>
                <a:effectLst>
                  <a:outerShdw blurRad="38100" dist="38100" dir="2700000" algn="tl">
                    <a:srgbClr val="000000">
                      <a:alpha val="43137"/>
                    </a:srgbClr>
                  </a:outerShdw>
                </a:effectLst>
                <a:cs typeface="+mn-ea"/>
                <a:sym typeface="+mn-lt"/>
              </a:rPr>
              <a:t> </a:t>
            </a:r>
            <a:r>
              <a:rPr lang="en-US" altLang="zh-CN" sz="1405" b="1" dirty="0">
                <a:solidFill>
                  <a:schemeClr val="tx1"/>
                </a:solidFill>
                <a:effectLst>
                  <a:outerShdw blurRad="38100" dist="38100" dir="2700000" algn="tl">
                    <a:srgbClr val="000000">
                      <a:alpha val="43137"/>
                    </a:srgbClr>
                  </a:outerShdw>
                </a:effectLst>
                <a:cs typeface="+mn-ea"/>
                <a:sym typeface="+mn-lt"/>
              </a:rPr>
              <a:t>site</a:t>
            </a:r>
            <a:endParaRPr lang="en-US" altLang="zh-CN" sz="1405" b="1" dirty="0">
              <a:solidFill>
                <a:schemeClr val="tx1"/>
              </a:solidFill>
              <a:effectLst>
                <a:outerShdw blurRad="38100" dist="38100" dir="2700000" algn="tl">
                  <a:srgbClr val="000000">
                    <a:alpha val="43137"/>
                  </a:srgbClr>
                </a:outerShdw>
              </a:effectLst>
              <a:cs typeface="+mn-ea"/>
              <a:sym typeface="+mn-lt"/>
            </a:endParaRPr>
          </a:p>
          <a:p>
            <a:pPr algn="r">
              <a:lnSpc>
                <a:spcPts val="1000"/>
              </a:lnSpc>
            </a:pPr>
            <a:endParaRPr lang="en-US" altLang="zh-CN" sz="1405" b="1" dirty="0">
              <a:solidFill>
                <a:schemeClr val="tx1"/>
              </a:solidFill>
              <a:effectLst>
                <a:outerShdw blurRad="38100" dist="38100" dir="2700000" algn="tl">
                  <a:srgbClr val="000000">
                    <a:alpha val="43137"/>
                  </a:srgbClr>
                </a:outerShdw>
              </a:effectLst>
              <a:cs typeface="+mn-ea"/>
              <a:sym typeface="+mn-lt"/>
            </a:endParaRPr>
          </a:p>
          <a:p>
            <a:pPr algn="r">
              <a:lnSpc>
                <a:spcPts val="1000"/>
              </a:lnSpc>
            </a:pPr>
            <a:endParaRPr lang="en-US" altLang="zh-CN" dirty="0">
              <a:solidFill>
                <a:schemeClr val="tx1"/>
              </a:solidFill>
              <a:effectLst>
                <a:outerShdw blurRad="38100" dist="38100" dir="2700000" algn="tl">
                  <a:srgbClr val="000000">
                    <a:alpha val="43137"/>
                  </a:srgbClr>
                </a:outerShdw>
              </a:effectLst>
              <a:cs typeface="+mn-ea"/>
              <a:sym typeface="+mn-lt"/>
            </a:endParaRPr>
          </a:p>
          <a:p>
            <a:pPr algn="r">
              <a:lnSpc>
                <a:spcPts val="1500"/>
              </a:lnSpc>
              <a:tabLst>
                <a:tab pos="266700" algn="l"/>
                <a:tab pos="355600" algn="l"/>
                <a:tab pos="381000" algn="l"/>
                <a:tab pos="457200" algn="l"/>
                <a:tab pos="546100" algn="l"/>
                <a:tab pos="584200" algn="l"/>
              </a:tabLst>
            </a:pPr>
            <a:r>
              <a:rPr lang="en-US" altLang="zh-CN" dirty="0">
                <a:solidFill>
                  <a:schemeClr val="tx1"/>
                </a:solidFill>
                <a:effectLst>
                  <a:outerShdw blurRad="38100" dist="38100" dir="2700000" algn="tl">
                    <a:srgbClr val="000000">
                      <a:alpha val="43137"/>
                    </a:srgbClr>
                  </a:outerShdw>
                </a:effectLst>
                <a:cs typeface="+mn-ea"/>
                <a:sym typeface="+mn-lt"/>
              </a:rPr>
              <a:t>			</a:t>
            </a:r>
            <a:r>
              <a:rPr lang="en-US" altLang="zh-CN" sz="1405" b="1" dirty="0">
                <a:solidFill>
                  <a:schemeClr val="tx1"/>
                </a:solidFill>
                <a:effectLst>
                  <a:outerShdw blurRad="38100" dist="38100" dir="2700000" algn="tl">
                    <a:srgbClr val="000000">
                      <a:alpha val="43137"/>
                    </a:srgbClr>
                  </a:outerShdw>
                </a:effectLst>
                <a:cs typeface="+mn-ea"/>
                <a:sym typeface="+mn-lt"/>
              </a:rPr>
              <a:t>Activity</a:t>
            </a:r>
            <a:r>
              <a:rPr lang="en-US" altLang="zh-CN" sz="1405" dirty="0">
                <a:solidFill>
                  <a:schemeClr val="tx1"/>
                </a:solidFill>
                <a:effectLst>
                  <a:outerShdw blurRad="38100" dist="38100" dir="2700000" algn="tl">
                    <a:srgbClr val="000000">
                      <a:alpha val="43137"/>
                    </a:srgbClr>
                  </a:outerShdw>
                </a:effectLst>
                <a:cs typeface="+mn-ea"/>
                <a:sym typeface="+mn-lt"/>
              </a:rPr>
              <a:t> </a:t>
            </a:r>
            <a:r>
              <a:rPr lang="en-US" altLang="zh-CN" sz="1405" b="1" dirty="0">
                <a:solidFill>
                  <a:schemeClr val="tx1"/>
                </a:solidFill>
                <a:effectLst>
                  <a:outerShdw blurRad="38100" dist="38100" dir="2700000" algn="tl">
                    <a:srgbClr val="000000">
                      <a:alpha val="43137"/>
                    </a:srgbClr>
                  </a:outerShdw>
                </a:effectLst>
                <a:cs typeface="+mn-ea"/>
                <a:sym typeface="+mn-lt"/>
              </a:rPr>
              <a:t>tonal</a:t>
            </a:r>
            <a:endParaRPr lang="en-US" altLang="zh-CN" sz="1405" b="1" dirty="0">
              <a:solidFill>
                <a:schemeClr val="tx1"/>
              </a:solidFill>
              <a:effectLst>
                <a:outerShdw blurRad="38100" dist="38100" dir="2700000" algn="tl">
                  <a:srgbClr val="000000">
                    <a:alpha val="43137"/>
                  </a:srgbClr>
                </a:outerShdw>
              </a:effectLst>
              <a:cs typeface="+mn-ea"/>
              <a:sym typeface="+mn-lt"/>
            </a:endParaRPr>
          </a:p>
          <a:p>
            <a:pPr algn="r">
              <a:lnSpc>
                <a:spcPts val="1500"/>
              </a:lnSpc>
              <a:tabLst>
                <a:tab pos="266700" algn="l"/>
                <a:tab pos="355600" algn="l"/>
                <a:tab pos="381000" algn="l"/>
                <a:tab pos="457200" algn="l"/>
                <a:tab pos="546100" algn="l"/>
                <a:tab pos="584200" algn="l"/>
              </a:tabLst>
            </a:pPr>
            <a:endParaRPr lang="en-US" altLang="zh-CN" sz="1405" b="1" dirty="0">
              <a:solidFill>
                <a:schemeClr val="tx1"/>
              </a:solidFill>
              <a:effectLst>
                <a:outerShdw blurRad="38100" dist="38100" dir="2700000" algn="tl">
                  <a:srgbClr val="000000">
                    <a:alpha val="43137"/>
                  </a:srgbClr>
                </a:outerShdw>
              </a:effectLst>
              <a:cs typeface="+mn-ea"/>
              <a:sym typeface="+mn-lt"/>
            </a:endParaRPr>
          </a:p>
          <a:p>
            <a:pPr algn="r">
              <a:lnSpc>
                <a:spcPts val="1500"/>
              </a:lnSpc>
              <a:tabLst>
                <a:tab pos="266700" algn="l"/>
                <a:tab pos="355600" algn="l"/>
                <a:tab pos="381000" algn="l"/>
                <a:tab pos="457200" algn="l"/>
                <a:tab pos="546100" algn="l"/>
                <a:tab pos="584200" algn="l"/>
              </a:tabLst>
            </a:pPr>
            <a:r>
              <a:rPr lang="en-US" altLang="zh-CN" sz="1405" b="1" dirty="0">
                <a:solidFill>
                  <a:schemeClr val="tx1"/>
                </a:solidFill>
                <a:effectLst>
                  <a:outerShdw blurRad="38100" dist="38100" dir="2700000" algn="tl">
                    <a:srgbClr val="000000">
                      <a:alpha val="43137"/>
                    </a:srgbClr>
                  </a:outerShdw>
                </a:effectLst>
                <a:cs typeface="+mn-ea"/>
                <a:sym typeface="+mn-lt"/>
              </a:rPr>
              <a:t>Activity style</a:t>
            </a:r>
            <a:endParaRPr lang="en-US" altLang="zh-CN" sz="1405" b="1" dirty="0">
              <a:solidFill>
                <a:schemeClr val="tx1"/>
              </a:solidFill>
              <a:effectLst>
                <a:outerShdw blurRad="38100" dist="38100" dir="2700000" algn="tl">
                  <a:srgbClr val="000000">
                    <a:alpha val="43137"/>
                  </a:srgbClr>
                </a:outerShdw>
              </a:effectLst>
              <a:cs typeface="+mn-ea"/>
              <a:sym typeface="+mn-lt"/>
            </a:endParaRPr>
          </a:p>
        </p:txBody>
      </p:sp>
      <p:cxnSp>
        <p:nvCxnSpPr>
          <p:cNvPr id="4" name="直接连接符 3"/>
          <p:cNvCxnSpPr/>
          <p:nvPr>
            <p:custDataLst>
              <p:tags r:id="rId17"/>
            </p:custDataLst>
          </p:nvPr>
        </p:nvCxnSpPr>
        <p:spPr>
          <a:xfrm>
            <a:off x="4071642" y="3988237"/>
            <a:ext cx="0" cy="2032000"/>
          </a:xfrm>
          <a:prstGeom prst="line">
            <a:avLst/>
          </a:prstGeom>
          <a:solidFill>
            <a:srgbClr val="4B1D0D"/>
          </a:solidFill>
          <a:ln>
            <a:solidFill>
              <a:schemeClr val="bg1"/>
            </a:solidFill>
          </a:ln>
        </p:spPr>
        <p:style>
          <a:lnRef idx="1">
            <a:schemeClr val="dk1"/>
          </a:lnRef>
          <a:fillRef idx="0">
            <a:schemeClr val="dk1"/>
          </a:fillRef>
          <a:effectRef idx="0">
            <a:schemeClr val="dk1"/>
          </a:effectRef>
          <a:fontRef idx="minor">
            <a:schemeClr val="tx1"/>
          </a:fontRef>
        </p:style>
      </p:cxnSp>
      <p:pic>
        <p:nvPicPr>
          <p:cNvPr id="6" name="图片 5" descr="056afab1c2d4da1d40bb4e72041c3c44272e1445257c2-AnLtqq_fw658webp"/>
          <p:cNvPicPr>
            <a:picLocks noChangeAspect="1"/>
          </p:cNvPicPr>
          <p:nvPr>
            <p:custDataLst>
              <p:tags r:id="rId18"/>
            </p:custDataLst>
          </p:nvPr>
        </p:nvPicPr>
        <p:blipFill>
          <a:blip r:embed="rId19"/>
          <a:srcRect l="19980" t="25924" b="7236"/>
          <a:stretch>
            <a:fillRect/>
          </a:stretch>
        </p:blipFill>
        <p:spPr>
          <a:xfrm>
            <a:off x="8151495" y="3830320"/>
            <a:ext cx="1880870" cy="2190115"/>
          </a:xfrm>
          <a:prstGeom prst="rect">
            <a:avLst/>
          </a:prstGeom>
        </p:spPr>
      </p:pic>
      <p:pic>
        <p:nvPicPr>
          <p:cNvPr id="103" name="图片 102"/>
          <p:cNvPicPr/>
          <p:nvPr>
            <p:custDataLst>
              <p:tags r:id="rId20"/>
            </p:custDataLst>
          </p:nvPr>
        </p:nvPicPr>
        <p:blipFill>
          <a:blip r:embed="rId21"/>
          <a:srcRect t="56271"/>
          <a:stretch>
            <a:fillRect/>
          </a:stretch>
        </p:blipFill>
        <p:spPr>
          <a:xfrm>
            <a:off x="7884795" y="5047615"/>
            <a:ext cx="2414905" cy="1056005"/>
          </a:xfrm>
          <a:prstGeom prst="rect">
            <a:avLst/>
          </a:prstGeom>
          <a:noFill/>
          <a:ln w="9525">
            <a:noFill/>
          </a:ln>
        </p:spPr>
      </p:pic>
      <p:sp>
        <p:nvSpPr>
          <p:cNvPr id="62" name="椭圆 61"/>
          <p:cNvSpPr/>
          <p:nvPr>
            <p:custDataLst>
              <p:tags r:id="rId22"/>
            </p:custDataLst>
          </p:nvPr>
        </p:nvSpPr>
        <p:spPr>
          <a:xfrm>
            <a:off x="2884170" y="3525520"/>
            <a:ext cx="3315335" cy="31877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cs typeface="+mn-ea"/>
              <a:sym typeface="+mn-lt"/>
            </a:endParaRPr>
          </a:p>
        </p:txBody>
      </p:sp>
      <p:sp>
        <p:nvSpPr>
          <p:cNvPr id="63" name="文本框 62"/>
          <p:cNvSpPr txBox="1"/>
          <p:nvPr>
            <p:custDataLst>
              <p:tags r:id="rId23"/>
            </p:custDataLst>
          </p:nvPr>
        </p:nvSpPr>
        <p:spPr>
          <a:xfrm>
            <a:off x="3531870" y="3216275"/>
            <a:ext cx="1816100" cy="543560"/>
          </a:xfrm>
          <a:prstGeom prst="rect">
            <a:avLst/>
          </a:prstGeom>
          <a:noFill/>
        </p:spPr>
        <p:txBody>
          <a:bodyPr wrap="none" rtlCol="0" anchor="t">
            <a:noAutofit/>
          </a:bodyPr>
          <a:lstStyle/>
          <a:p>
            <a:r>
              <a:rPr lang="zh-CN" altLang="en-US" sz="3200" b="1" dirty="0">
                <a:solidFill>
                  <a:schemeClr val="tx1"/>
                </a:solidFill>
                <a:effectLst>
                  <a:outerShdw blurRad="50800" dist="38100" dir="2700000" algn="tl" rotWithShape="0">
                    <a:prstClr val="black">
                      <a:alpha val="40000"/>
                    </a:prstClr>
                  </a:outerShdw>
                </a:effectLst>
                <a:cs typeface="+mn-ea"/>
                <a:sym typeface="+mn-lt"/>
              </a:rPr>
              <a:t>活动概述</a:t>
            </a:r>
            <a:endParaRPr lang="zh-CN" altLang="en-US" sz="3200" b="1" dirty="0">
              <a:solidFill>
                <a:schemeClr val="tx1"/>
              </a:solidFill>
              <a:effectLst>
                <a:outerShdw blurRad="50800" dist="38100" dir="2700000" algn="tl" rotWithShape="0">
                  <a:prstClr val="black">
                    <a:alpha val="40000"/>
                  </a:prstClr>
                </a:outerShdw>
              </a:effectLst>
              <a:cs typeface="+mn-ea"/>
              <a:sym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pic>
        <p:nvPicPr>
          <p:cNvPr id="6" name="图片 5" descr="图片3"/>
          <p:cNvPicPr>
            <a:picLocks noChangeAspect="1"/>
          </p:cNvPicPr>
          <p:nvPr>
            <p:custDataLst>
              <p:tags r:id="rId1"/>
            </p:custDataLst>
          </p:nvPr>
        </p:nvPicPr>
        <p:blipFill>
          <a:blip r:embed="rId2"/>
          <a:stretch>
            <a:fillRect/>
          </a:stretch>
        </p:blipFill>
        <p:spPr>
          <a:xfrm>
            <a:off x="-5080" y="0"/>
            <a:ext cx="12186920" cy="6858000"/>
          </a:xfrm>
          <a:prstGeom prst="rect">
            <a:avLst/>
          </a:prstGeom>
        </p:spPr>
      </p:pic>
      <p:pic>
        <p:nvPicPr>
          <p:cNvPr id="107" name="图片 106"/>
          <p:cNvPicPr/>
          <p:nvPr>
            <p:custDataLst>
              <p:tags r:id="rId3"/>
            </p:custDataLst>
          </p:nvPr>
        </p:nvPicPr>
        <p:blipFill>
          <a:blip r:embed="rId4"/>
          <a:stretch>
            <a:fillRect/>
          </a:stretch>
        </p:blipFill>
        <p:spPr>
          <a:xfrm>
            <a:off x="483235" y="568960"/>
            <a:ext cx="4137660" cy="6133465"/>
          </a:xfrm>
          <a:prstGeom prst="rect">
            <a:avLst/>
          </a:prstGeom>
          <a:noFill/>
          <a:ln w="9525">
            <a:noFill/>
          </a:ln>
        </p:spPr>
      </p:pic>
      <p:grpSp>
        <p:nvGrpSpPr>
          <p:cNvPr id="23" name="组合 22"/>
          <p:cNvGrpSpPr/>
          <p:nvPr/>
        </p:nvGrpSpPr>
        <p:grpSpPr>
          <a:xfrm>
            <a:off x="4621530" y="2255520"/>
            <a:ext cx="3006090" cy="508000"/>
            <a:chOff x="2260" y="1949"/>
            <a:chExt cx="4734" cy="800"/>
          </a:xfrm>
          <a:solidFill>
            <a:schemeClr val="bg1"/>
          </a:solidFill>
        </p:grpSpPr>
        <p:sp>
          <p:nvSpPr>
            <p:cNvPr id="12" name="圆角矩形 11"/>
            <p:cNvSpPr/>
            <p:nvPr>
              <p:custDataLst>
                <p:tags r:id="rId5"/>
              </p:custDataLst>
            </p:nvPr>
          </p:nvSpPr>
          <p:spPr>
            <a:xfrm>
              <a:off x="2260" y="1949"/>
              <a:ext cx="4734" cy="8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mn-ea"/>
                <a:sym typeface="+mn-lt"/>
              </a:endParaRPr>
            </a:p>
          </p:txBody>
        </p:sp>
        <p:sp>
          <p:nvSpPr>
            <p:cNvPr id="16" name="文本框 15"/>
            <p:cNvSpPr txBox="1"/>
            <p:nvPr>
              <p:custDataLst>
                <p:tags r:id="rId6"/>
              </p:custDataLst>
            </p:nvPr>
          </p:nvSpPr>
          <p:spPr>
            <a:xfrm>
              <a:off x="2465" y="1977"/>
              <a:ext cx="4266" cy="725"/>
            </a:xfrm>
            <a:prstGeom prst="rect">
              <a:avLst/>
            </a:prstGeom>
            <a:grpFill/>
          </p:spPr>
          <p:txBody>
            <a:bodyPr wrap="square" rtlCol="0">
              <a:spAutoFit/>
            </a:bodyPr>
            <a:lstStyle/>
            <a:p>
              <a:pPr algn="dist"/>
              <a:r>
                <a:rPr lang="zh-CN" altLang="en-US" sz="2400">
                  <a:solidFill>
                    <a:schemeClr val="tx1"/>
                  </a:solidFill>
                  <a:effectLst>
                    <a:outerShdw blurRad="38100" dist="38100" dir="2700000" algn="tl">
                      <a:srgbClr val="000000">
                        <a:alpha val="43137"/>
                      </a:srgbClr>
                    </a:outerShdw>
                  </a:effectLst>
                  <a:cs typeface="+mn-ea"/>
                  <a:sym typeface="+mn-lt"/>
                </a:rPr>
                <a:t>提升项目知名度</a:t>
              </a:r>
              <a:endParaRPr lang="zh-CN" altLang="en-US" sz="2400">
                <a:solidFill>
                  <a:schemeClr val="tx1"/>
                </a:solidFill>
                <a:effectLst>
                  <a:outerShdw blurRad="38100" dist="38100" dir="2700000" algn="tl">
                    <a:srgbClr val="000000">
                      <a:alpha val="43137"/>
                    </a:srgbClr>
                  </a:outerShdw>
                </a:effectLst>
                <a:cs typeface="+mn-ea"/>
                <a:sym typeface="+mn-lt"/>
              </a:endParaRPr>
            </a:p>
          </p:txBody>
        </p:sp>
      </p:grpSp>
      <p:grpSp>
        <p:nvGrpSpPr>
          <p:cNvPr id="24" name="组合 23"/>
          <p:cNvGrpSpPr/>
          <p:nvPr/>
        </p:nvGrpSpPr>
        <p:grpSpPr>
          <a:xfrm>
            <a:off x="4621530" y="3564890"/>
            <a:ext cx="3576320" cy="508000"/>
            <a:chOff x="2359" y="3931"/>
            <a:chExt cx="5632" cy="800"/>
          </a:xfrm>
          <a:solidFill>
            <a:schemeClr val="bg1"/>
          </a:solidFill>
        </p:grpSpPr>
        <p:sp>
          <p:nvSpPr>
            <p:cNvPr id="17" name="圆角矩形 16"/>
            <p:cNvSpPr/>
            <p:nvPr>
              <p:custDataLst>
                <p:tags r:id="rId7"/>
              </p:custDataLst>
            </p:nvPr>
          </p:nvSpPr>
          <p:spPr>
            <a:xfrm>
              <a:off x="2359" y="3931"/>
              <a:ext cx="5633" cy="8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mn-ea"/>
                <a:sym typeface="+mn-lt"/>
              </a:endParaRPr>
            </a:p>
          </p:txBody>
        </p:sp>
        <p:sp>
          <p:nvSpPr>
            <p:cNvPr id="13" name="文本框 12"/>
            <p:cNvSpPr txBox="1"/>
            <p:nvPr>
              <p:custDataLst>
                <p:tags r:id="rId8"/>
              </p:custDataLst>
            </p:nvPr>
          </p:nvSpPr>
          <p:spPr>
            <a:xfrm>
              <a:off x="2564" y="3959"/>
              <a:ext cx="5129" cy="725"/>
            </a:xfrm>
            <a:prstGeom prst="rect">
              <a:avLst/>
            </a:prstGeom>
            <a:grpFill/>
          </p:spPr>
          <p:txBody>
            <a:bodyPr wrap="square" rtlCol="0">
              <a:spAutoFit/>
            </a:bodyPr>
            <a:lstStyle/>
            <a:p>
              <a:pPr algn="dist"/>
              <a:r>
                <a:rPr lang="zh-CN" altLang="en-US" sz="2400">
                  <a:solidFill>
                    <a:schemeClr val="tx1"/>
                  </a:solidFill>
                  <a:effectLst>
                    <a:outerShdw blurRad="38100" dist="38100" dir="2700000" algn="tl">
                      <a:srgbClr val="000000">
                        <a:alpha val="43137"/>
                      </a:srgbClr>
                    </a:outerShdw>
                  </a:effectLst>
                  <a:cs typeface="+mn-ea"/>
                  <a:sym typeface="+mn-lt"/>
                </a:rPr>
                <a:t>借助热点增强客户黏性</a:t>
              </a:r>
              <a:endParaRPr lang="zh-CN" altLang="en-US" sz="2400">
                <a:solidFill>
                  <a:schemeClr val="tx1"/>
                </a:solidFill>
                <a:effectLst>
                  <a:outerShdw blurRad="38100" dist="38100" dir="2700000" algn="tl">
                    <a:srgbClr val="000000">
                      <a:alpha val="43137"/>
                    </a:srgbClr>
                  </a:outerShdw>
                </a:effectLst>
                <a:cs typeface="+mn-ea"/>
                <a:sym typeface="+mn-lt"/>
              </a:endParaRPr>
            </a:p>
          </p:txBody>
        </p:sp>
      </p:grpSp>
      <p:grpSp>
        <p:nvGrpSpPr>
          <p:cNvPr id="25" name="组合 24"/>
          <p:cNvGrpSpPr/>
          <p:nvPr/>
        </p:nvGrpSpPr>
        <p:grpSpPr>
          <a:xfrm>
            <a:off x="4621530" y="4904740"/>
            <a:ext cx="3068320" cy="508000"/>
            <a:chOff x="2260" y="5705"/>
            <a:chExt cx="4832" cy="800"/>
          </a:xfrm>
          <a:solidFill>
            <a:schemeClr val="bg1"/>
          </a:solidFill>
        </p:grpSpPr>
        <p:sp>
          <p:nvSpPr>
            <p:cNvPr id="20" name="圆角矩形 19"/>
            <p:cNvSpPr/>
            <p:nvPr>
              <p:custDataLst>
                <p:tags r:id="rId9"/>
              </p:custDataLst>
            </p:nvPr>
          </p:nvSpPr>
          <p:spPr>
            <a:xfrm>
              <a:off x="2260" y="5705"/>
              <a:ext cx="4833" cy="8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mn-ea"/>
                <a:sym typeface="+mn-lt"/>
              </a:endParaRPr>
            </a:p>
          </p:txBody>
        </p:sp>
        <p:sp>
          <p:nvSpPr>
            <p:cNvPr id="21" name="文本框 20"/>
            <p:cNvSpPr txBox="1"/>
            <p:nvPr>
              <p:custDataLst>
                <p:tags r:id="rId10"/>
              </p:custDataLst>
            </p:nvPr>
          </p:nvSpPr>
          <p:spPr>
            <a:xfrm>
              <a:off x="2465" y="5733"/>
              <a:ext cx="4050" cy="725"/>
            </a:xfrm>
            <a:prstGeom prst="rect">
              <a:avLst/>
            </a:prstGeom>
            <a:grpFill/>
          </p:spPr>
          <p:txBody>
            <a:bodyPr wrap="square" rtlCol="0">
              <a:spAutoFit/>
            </a:bodyPr>
            <a:lstStyle/>
            <a:p>
              <a:pPr algn="dist"/>
              <a:r>
                <a:rPr lang="zh-CN" altLang="en-US" sz="2400">
                  <a:solidFill>
                    <a:schemeClr val="tx1"/>
                  </a:solidFill>
                  <a:effectLst>
                    <a:outerShdw blurRad="38100" dist="38100" dir="2700000" algn="tl">
                      <a:srgbClr val="000000">
                        <a:alpha val="43137"/>
                      </a:srgbClr>
                    </a:outerShdw>
                  </a:effectLst>
                  <a:cs typeface="+mn-ea"/>
                  <a:sym typeface="+mn-lt"/>
                </a:rPr>
                <a:t>促进项目销售</a:t>
              </a:r>
              <a:endParaRPr lang="zh-CN" altLang="en-US" sz="2400">
                <a:solidFill>
                  <a:schemeClr val="tx1"/>
                </a:solidFill>
                <a:effectLst>
                  <a:outerShdw blurRad="38100" dist="38100" dir="2700000" algn="tl">
                    <a:srgbClr val="000000">
                      <a:alpha val="43137"/>
                    </a:srgbClr>
                  </a:outerShdw>
                </a:effectLst>
                <a:cs typeface="+mn-ea"/>
                <a:sym typeface="+mn-lt"/>
              </a:endParaRPr>
            </a:p>
          </p:txBody>
        </p:sp>
      </p:grpSp>
      <p:sp>
        <p:nvSpPr>
          <p:cNvPr id="18" name="文本框 17"/>
          <p:cNvSpPr txBox="1"/>
          <p:nvPr>
            <p:custDataLst>
              <p:tags r:id="rId11"/>
            </p:custDataLst>
          </p:nvPr>
        </p:nvSpPr>
        <p:spPr>
          <a:xfrm>
            <a:off x="4621530" y="2851150"/>
            <a:ext cx="7375525" cy="645160"/>
          </a:xfrm>
          <a:prstGeom prst="rect">
            <a:avLst/>
          </a:prstGeom>
          <a:noFill/>
        </p:spPr>
        <p:txBody>
          <a:bodyPr wrap="square" rtlCol="0">
            <a:spAutoFit/>
          </a:bodyPr>
          <a:lstStyle/>
          <a:p>
            <a:r>
              <a:rPr lang="zh-CN" altLang="en-US">
                <a:solidFill>
                  <a:schemeClr val="tx1"/>
                </a:solidFill>
                <a:effectLst/>
                <a:cs typeface="+mn-ea"/>
                <a:sym typeface="+mn-lt"/>
              </a:rPr>
              <a:t>结合节日热点打造定制性主题活动，制造热点话题，提升项目热度，打造热门活动内容</a:t>
            </a:r>
            <a:endParaRPr lang="zh-CN" altLang="en-US">
              <a:solidFill>
                <a:schemeClr val="tx1"/>
              </a:solidFill>
              <a:effectLst/>
              <a:cs typeface="+mn-ea"/>
              <a:sym typeface="+mn-lt"/>
            </a:endParaRPr>
          </a:p>
        </p:txBody>
      </p:sp>
      <p:sp>
        <p:nvSpPr>
          <p:cNvPr id="22" name="文本框 21"/>
          <p:cNvSpPr txBox="1"/>
          <p:nvPr>
            <p:custDataLst>
              <p:tags r:id="rId12"/>
            </p:custDataLst>
          </p:nvPr>
        </p:nvSpPr>
        <p:spPr>
          <a:xfrm>
            <a:off x="4621530" y="4142105"/>
            <a:ext cx="7375525" cy="645160"/>
          </a:xfrm>
          <a:prstGeom prst="rect">
            <a:avLst/>
          </a:prstGeom>
          <a:noFill/>
        </p:spPr>
        <p:txBody>
          <a:bodyPr wrap="square" rtlCol="0">
            <a:spAutoFit/>
          </a:bodyPr>
          <a:lstStyle/>
          <a:p>
            <a:r>
              <a:rPr lang="zh-CN">
                <a:solidFill>
                  <a:schemeClr val="tx1"/>
                </a:solidFill>
                <a:effectLst/>
                <a:cs typeface="+mn-ea"/>
                <a:sym typeface="+mn-lt"/>
              </a:rPr>
              <a:t>融合母亲节的亲情有爱的情感价值，用丰富的内容多样的玩法形式吸引到来，拿捏年轻人的喜好，增加客户群体的黏性度</a:t>
            </a:r>
            <a:endParaRPr lang="zh-CN">
              <a:solidFill>
                <a:schemeClr val="tx1"/>
              </a:solidFill>
              <a:effectLst/>
              <a:cs typeface="+mn-ea"/>
              <a:sym typeface="+mn-lt"/>
            </a:endParaRPr>
          </a:p>
        </p:txBody>
      </p:sp>
      <p:sp>
        <p:nvSpPr>
          <p:cNvPr id="27" name="文本框 26"/>
          <p:cNvSpPr txBox="1"/>
          <p:nvPr>
            <p:custDataLst>
              <p:tags r:id="rId13"/>
            </p:custDataLst>
          </p:nvPr>
        </p:nvSpPr>
        <p:spPr>
          <a:xfrm>
            <a:off x="4621530" y="5560695"/>
            <a:ext cx="7375525" cy="368300"/>
          </a:xfrm>
          <a:prstGeom prst="rect">
            <a:avLst/>
          </a:prstGeom>
          <a:noFill/>
        </p:spPr>
        <p:txBody>
          <a:bodyPr wrap="square" rtlCol="0">
            <a:spAutoFit/>
          </a:bodyPr>
          <a:lstStyle/>
          <a:p>
            <a:r>
              <a:rPr lang="zh-CN">
                <a:solidFill>
                  <a:schemeClr val="tx1"/>
                </a:solidFill>
                <a:effectLst/>
                <a:cs typeface="+mn-ea"/>
                <a:sym typeface="+mn-lt"/>
              </a:rPr>
              <a:t>借助活动的热度，为项目聚集人气，促进销售转化</a:t>
            </a:r>
            <a:endParaRPr lang="zh-CN">
              <a:solidFill>
                <a:schemeClr val="tx1"/>
              </a:solidFill>
              <a:effectLst/>
              <a:cs typeface="+mn-ea"/>
              <a:sym typeface="+mn-lt"/>
            </a:endParaRPr>
          </a:p>
        </p:txBody>
      </p:sp>
      <p:sp>
        <p:nvSpPr>
          <p:cNvPr id="62" name="椭圆 61"/>
          <p:cNvSpPr/>
          <p:nvPr>
            <p:custDataLst>
              <p:tags r:id="rId14"/>
            </p:custDataLst>
          </p:nvPr>
        </p:nvSpPr>
        <p:spPr>
          <a:xfrm>
            <a:off x="4481830" y="1229360"/>
            <a:ext cx="3315335" cy="34163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cs typeface="+mn-ea"/>
              <a:sym typeface="+mn-lt"/>
            </a:endParaRPr>
          </a:p>
        </p:txBody>
      </p:sp>
      <p:sp>
        <p:nvSpPr>
          <p:cNvPr id="63" name="文本框 62"/>
          <p:cNvSpPr txBox="1"/>
          <p:nvPr>
            <p:custDataLst>
              <p:tags r:id="rId15"/>
            </p:custDataLst>
          </p:nvPr>
        </p:nvSpPr>
        <p:spPr>
          <a:xfrm>
            <a:off x="5129530" y="902970"/>
            <a:ext cx="1816100" cy="583565"/>
          </a:xfrm>
          <a:prstGeom prst="rect">
            <a:avLst/>
          </a:prstGeom>
          <a:noFill/>
        </p:spPr>
        <p:txBody>
          <a:bodyPr wrap="none" rtlCol="0" anchor="t">
            <a:spAutoFit/>
          </a:bodyPr>
          <a:lstStyle/>
          <a:p>
            <a:r>
              <a:rPr lang="zh-CN" altLang="en-US" sz="3200" b="1" dirty="0">
                <a:solidFill>
                  <a:schemeClr val="tx1"/>
                </a:solidFill>
                <a:effectLst>
                  <a:outerShdw blurRad="50800" dist="38100" dir="2700000" algn="tl" rotWithShape="0">
                    <a:prstClr val="black">
                      <a:alpha val="40000"/>
                    </a:prstClr>
                  </a:outerShdw>
                </a:effectLst>
                <a:cs typeface="+mn-ea"/>
                <a:sym typeface="+mn-lt"/>
              </a:rPr>
              <a:t>活动目的</a:t>
            </a:r>
            <a:endParaRPr lang="zh-CN" altLang="en-US" sz="3200" b="1" dirty="0">
              <a:solidFill>
                <a:schemeClr val="tx1"/>
              </a:solidFill>
              <a:effectLst>
                <a:outerShdw blurRad="50800" dist="38100" dir="2700000" algn="tl" rotWithShape="0">
                  <a:prstClr val="black">
                    <a:alpha val="40000"/>
                  </a:prstClr>
                </a:outerShdw>
              </a:effectLst>
              <a:cs typeface="+mn-ea"/>
              <a:sym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pic>
        <p:nvPicPr>
          <p:cNvPr id="6" name="图片 5" descr="图片3"/>
          <p:cNvPicPr>
            <a:picLocks noChangeAspect="1"/>
          </p:cNvPicPr>
          <p:nvPr>
            <p:custDataLst>
              <p:tags r:id="rId1"/>
            </p:custDataLst>
          </p:nvPr>
        </p:nvPicPr>
        <p:blipFill>
          <a:blip r:embed="rId2"/>
          <a:stretch>
            <a:fillRect/>
          </a:stretch>
        </p:blipFill>
        <p:spPr>
          <a:xfrm>
            <a:off x="-5080" y="0"/>
            <a:ext cx="12186920" cy="6858000"/>
          </a:xfrm>
          <a:prstGeom prst="rect">
            <a:avLst/>
          </a:prstGeom>
        </p:spPr>
      </p:pic>
      <p:pic>
        <p:nvPicPr>
          <p:cNvPr id="4" name="图片 3"/>
          <p:cNvPicPr>
            <a:picLocks noChangeAspect="1"/>
          </p:cNvPicPr>
          <p:nvPr>
            <p:custDataLst>
              <p:tags r:id="rId3"/>
            </p:custDataLst>
          </p:nvPr>
        </p:nvPicPr>
        <p:blipFill>
          <a:blip r:embed="rId4"/>
          <a:srcRect t="11881"/>
          <a:stretch>
            <a:fillRect/>
          </a:stretch>
        </p:blipFill>
        <p:spPr>
          <a:xfrm flipH="1">
            <a:off x="1124585" y="904875"/>
            <a:ext cx="4065270" cy="5376545"/>
          </a:xfrm>
          <a:prstGeom prst="flowChartAlternateProcess">
            <a:avLst/>
          </a:prstGeom>
          <a:ln w="76200">
            <a:solidFill>
              <a:schemeClr val="bg1"/>
            </a:solidFill>
          </a:ln>
        </p:spPr>
      </p:pic>
      <p:pic>
        <p:nvPicPr>
          <p:cNvPr id="8" name="图片 7" descr="miaoshan-97465bb0e628281f9"/>
          <p:cNvPicPr>
            <a:picLocks noChangeAspect="1"/>
          </p:cNvPicPr>
          <p:nvPr>
            <p:custDataLst>
              <p:tags r:id="rId5"/>
            </p:custDataLst>
          </p:nvPr>
        </p:nvPicPr>
        <p:blipFill>
          <a:blip r:embed="rId6"/>
          <a:stretch>
            <a:fillRect/>
          </a:stretch>
        </p:blipFill>
        <p:spPr>
          <a:xfrm>
            <a:off x="7135495" y="3070225"/>
            <a:ext cx="4438015" cy="579755"/>
          </a:xfrm>
          <a:prstGeom prst="rect">
            <a:avLst/>
          </a:prstGeom>
        </p:spPr>
      </p:pic>
      <p:pic>
        <p:nvPicPr>
          <p:cNvPr id="9" name="图片 8" descr="6656"/>
          <p:cNvPicPr>
            <a:picLocks noChangeAspect="1"/>
          </p:cNvPicPr>
          <p:nvPr>
            <p:custDataLst>
              <p:tags r:id="rId7"/>
            </p:custDataLst>
          </p:nvPr>
        </p:nvPicPr>
        <p:blipFill>
          <a:blip r:embed="rId8"/>
          <a:srcRect l="37995" t="42204" r="37693" b="42056"/>
          <a:stretch>
            <a:fillRect/>
          </a:stretch>
        </p:blipFill>
        <p:spPr>
          <a:xfrm>
            <a:off x="9300845" y="1991995"/>
            <a:ext cx="2339975" cy="852805"/>
          </a:xfrm>
          <a:prstGeom prst="rect">
            <a:avLst/>
          </a:prstGeom>
        </p:spPr>
      </p:pic>
      <p:pic>
        <p:nvPicPr>
          <p:cNvPr id="10" name="图片 9" descr="056afab1c2d4da1d40bb4e72041c3c44272e1445257c2-AnLtqq_fw658webp"/>
          <p:cNvPicPr>
            <a:picLocks noChangeAspect="1"/>
          </p:cNvPicPr>
          <p:nvPr>
            <p:custDataLst>
              <p:tags r:id="rId9"/>
            </p:custDataLst>
          </p:nvPr>
        </p:nvPicPr>
        <p:blipFill>
          <a:blip r:embed="rId10"/>
          <a:srcRect l="19980" t="25924" b="7236"/>
          <a:stretch>
            <a:fillRect/>
          </a:stretch>
        </p:blipFill>
        <p:spPr>
          <a:xfrm>
            <a:off x="5189855" y="1435735"/>
            <a:ext cx="1880870" cy="2190115"/>
          </a:xfrm>
          <a:prstGeom prst="rect">
            <a:avLst/>
          </a:prstGeom>
        </p:spPr>
      </p:pic>
      <p:pic>
        <p:nvPicPr>
          <p:cNvPr id="103" name="图片 102"/>
          <p:cNvPicPr/>
          <p:nvPr>
            <p:custDataLst>
              <p:tags r:id="rId11"/>
            </p:custDataLst>
          </p:nvPr>
        </p:nvPicPr>
        <p:blipFill>
          <a:blip r:embed="rId12"/>
          <a:srcRect t="56271"/>
          <a:stretch>
            <a:fillRect/>
          </a:stretch>
        </p:blipFill>
        <p:spPr>
          <a:xfrm>
            <a:off x="5453380" y="2922270"/>
            <a:ext cx="1663700" cy="727710"/>
          </a:xfrm>
          <a:prstGeom prst="rect">
            <a:avLst/>
          </a:prstGeom>
          <a:noFill/>
          <a:ln w="9525">
            <a:noFill/>
          </a:ln>
        </p:spPr>
      </p:pic>
      <p:pic>
        <p:nvPicPr>
          <p:cNvPr id="7" name="图片 6" descr="miaoshan-6265e6ad3592dc43"/>
          <p:cNvPicPr>
            <a:picLocks noChangeAspect="1"/>
          </p:cNvPicPr>
          <p:nvPr>
            <p:custDataLst>
              <p:tags r:id="rId13"/>
            </p:custDataLst>
          </p:nvPr>
        </p:nvPicPr>
        <p:blipFill>
          <a:blip r:embed="rId14"/>
          <a:stretch>
            <a:fillRect/>
          </a:stretch>
        </p:blipFill>
        <p:spPr>
          <a:xfrm>
            <a:off x="5453380" y="1991995"/>
            <a:ext cx="4528820" cy="1078230"/>
          </a:xfrm>
          <a:prstGeom prst="rect">
            <a:avLst/>
          </a:prstGeom>
        </p:spPr>
      </p:pic>
      <p:sp>
        <p:nvSpPr>
          <p:cNvPr id="14" name="文本框 13"/>
          <p:cNvSpPr txBox="1"/>
          <p:nvPr>
            <p:custDataLst>
              <p:tags r:id="rId15"/>
            </p:custDataLst>
          </p:nvPr>
        </p:nvSpPr>
        <p:spPr>
          <a:xfrm>
            <a:off x="5453380" y="4446905"/>
            <a:ext cx="7375525" cy="1753235"/>
          </a:xfrm>
          <a:prstGeom prst="rect">
            <a:avLst/>
          </a:prstGeom>
          <a:noFill/>
        </p:spPr>
        <p:txBody>
          <a:bodyPr wrap="square" rtlCol="0">
            <a:spAutoFit/>
          </a:bodyPr>
          <a:lstStyle/>
          <a:p>
            <a:pPr>
              <a:lnSpc>
                <a:spcPct val="150000"/>
              </a:lnSpc>
            </a:pPr>
            <a:r>
              <a:rPr lang="zh-CN" altLang="en-US">
                <a:solidFill>
                  <a:schemeClr val="tx1"/>
                </a:solidFill>
                <a:effectLst/>
                <a:cs typeface="+mn-ea"/>
                <a:sym typeface="+mn-lt"/>
              </a:rPr>
              <a:t>结合时下最热门的泉州簪花写真，</a:t>
            </a:r>
            <a:endParaRPr lang="zh-CN" altLang="en-US">
              <a:solidFill>
                <a:schemeClr val="tx1"/>
              </a:solidFill>
              <a:effectLst/>
              <a:cs typeface="+mn-ea"/>
              <a:sym typeface="+mn-lt"/>
            </a:endParaRPr>
          </a:p>
          <a:p>
            <a:pPr>
              <a:lnSpc>
                <a:spcPct val="150000"/>
              </a:lnSpc>
            </a:pPr>
            <a:r>
              <a:rPr lang="zh-CN" altLang="en-US">
                <a:solidFill>
                  <a:schemeClr val="tx1"/>
                </a:solidFill>
                <a:effectLst/>
                <a:cs typeface="+mn-ea"/>
                <a:sym typeface="+mn-lt"/>
              </a:rPr>
              <a:t>让妈妈在母亲节节这一天留下最美的簪花写真，</a:t>
            </a:r>
            <a:endParaRPr lang="zh-CN" altLang="en-US">
              <a:solidFill>
                <a:schemeClr val="tx1"/>
              </a:solidFill>
              <a:effectLst/>
              <a:cs typeface="+mn-ea"/>
              <a:sym typeface="+mn-lt"/>
            </a:endParaRPr>
          </a:p>
          <a:p>
            <a:pPr>
              <a:lnSpc>
                <a:spcPct val="150000"/>
              </a:lnSpc>
            </a:pPr>
            <a:r>
              <a:rPr lang="zh-CN" altLang="en-US">
                <a:solidFill>
                  <a:schemeClr val="tx1"/>
                </a:solidFill>
                <a:effectLst/>
                <a:cs typeface="+mn-ea"/>
                <a:sym typeface="+mn-lt"/>
              </a:rPr>
              <a:t>不仅仅是妈妈，更是做自己，</a:t>
            </a:r>
            <a:endParaRPr lang="zh-CN" altLang="en-US">
              <a:solidFill>
                <a:schemeClr val="tx1"/>
              </a:solidFill>
              <a:effectLst/>
              <a:cs typeface="+mn-ea"/>
              <a:sym typeface="+mn-lt"/>
            </a:endParaRPr>
          </a:p>
          <a:p>
            <a:pPr>
              <a:lnSpc>
                <a:spcPct val="150000"/>
              </a:lnSpc>
            </a:pPr>
            <a:r>
              <a:rPr lang="zh-CN" altLang="en-US">
                <a:solidFill>
                  <a:schemeClr val="tx1"/>
                </a:solidFill>
                <a:effectLst/>
                <a:cs typeface="+mn-ea"/>
                <a:sym typeface="+mn-lt"/>
              </a:rPr>
              <a:t>每一天都是最闪耀的自己！</a:t>
            </a:r>
            <a:endParaRPr lang="zh-CN" altLang="en-US">
              <a:solidFill>
                <a:schemeClr val="tx1"/>
              </a:solidFill>
              <a:effectLst/>
              <a:cs typeface="+mn-ea"/>
              <a:sym typeface="+mn-lt"/>
            </a:endParaRPr>
          </a:p>
        </p:txBody>
      </p:sp>
      <p:pic>
        <p:nvPicPr>
          <p:cNvPr id="112" name="图片 111"/>
          <p:cNvPicPr/>
          <p:nvPr>
            <p:custDataLst>
              <p:tags r:id="rId16"/>
            </p:custDataLst>
          </p:nvPr>
        </p:nvPicPr>
        <p:blipFill>
          <a:blip r:embed="rId17"/>
          <a:stretch>
            <a:fillRect/>
          </a:stretch>
        </p:blipFill>
        <p:spPr>
          <a:xfrm flipH="1">
            <a:off x="9159240" y="3875405"/>
            <a:ext cx="2113915" cy="2516505"/>
          </a:xfrm>
          <a:prstGeom prst="rect">
            <a:avLst/>
          </a:prstGeom>
          <a:noFill/>
          <a:ln w="9525">
            <a:noFill/>
          </a:ln>
        </p:spPr>
      </p:pic>
      <p:grpSp>
        <p:nvGrpSpPr>
          <p:cNvPr id="11" name="组合 10"/>
          <p:cNvGrpSpPr/>
          <p:nvPr/>
        </p:nvGrpSpPr>
        <p:grpSpPr>
          <a:xfrm>
            <a:off x="6976745" y="1336675"/>
            <a:ext cx="3006090" cy="666115"/>
            <a:chOff x="11032" y="2704"/>
            <a:chExt cx="5043" cy="1118"/>
          </a:xfrm>
        </p:grpSpPr>
        <p:pic>
          <p:nvPicPr>
            <p:cNvPr id="15" name="图片 14" descr="图片4"/>
            <p:cNvPicPr>
              <a:picLocks noChangeAspect="1"/>
            </p:cNvPicPr>
            <p:nvPr>
              <p:custDataLst>
                <p:tags r:id="rId18"/>
              </p:custDataLst>
            </p:nvPr>
          </p:nvPicPr>
          <p:blipFill>
            <a:blip r:embed="rId19"/>
            <a:srcRect l="37323" t="93833" r="18512" b="2157"/>
            <a:stretch>
              <a:fillRect/>
            </a:stretch>
          </p:blipFill>
          <p:spPr>
            <a:xfrm>
              <a:off x="11032" y="2704"/>
              <a:ext cx="5042" cy="615"/>
            </a:xfrm>
            <a:prstGeom prst="rect">
              <a:avLst/>
            </a:prstGeom>
          </p:spPr>
        </p:pic>
        <p:pic>
          <p:nvPicPr>
            <p:cNvPr id="19" name="图片 18" descr="图片4"/>
            <p:cNvPicPr>
              <a:picLocks noChangeAspect="1"/>
            </p:cNvPicPr>
            <p:nvPr>
              <p:custDataLst>
                <p:tags r:id="rId20"/>
              </p:custDataLst>
            </p:nvPr>
          </p:nvPicPr>
          <p:blipFill>
            <a:blip r:embed="rId19"/>
            <a:srcRect l="4329" t="12650" r="55205" b="83630"/>
            <a:stretch>
              <a:fillRect/>
            </a:stretch>
          </p:blipFill>
          <p:spPr>
            <a:xfrm>
              <a:off x="12203" y="3344"/>
              <a:ext cx="3872" cy="478"/>
            </a:xfrm>
            <a:prstGeom prst="rect">
              <a:avLst/>
            </a:prstGeom>
          </p:spPr>
        </p:pic>
      </p:grpSp>
      <p:sp>
        <p:nvSpPr>
          <p:cNvPr id="26" name="椭圆 25"/>
          <p:cNvSpPr/>
          <p:nvPr>
            <p:custDataLst>
              <p:tags r:id="rId21"/>
            </p:custDataLst>
          </p:nvPr>
        </p:nvSpPr>
        <p:spPr>
          <a:xfrm>
            <a:off x="5314315" y="4000500"/>
            <a:ext cx="3315335" cy="35179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cs typeface="+mn-ea"/>
              <a:sym typeface="+mn-lt"/>
            </a:endParaRPr>
          </a:p>
        </p:txBody>
      </p:sp>
      <p:sp>
        <p:nvSpPr>
          <p:cNvPr id="28" name="文本框 27"/>
          <p:cNvSpPr txBox="1"/>
          <p:nvPr>
            <p:custDataLst>
              <p:tags r:id="rId22"/>
            </p:custDataLst>
          </p:nvPr>
        </p:nvSpPr>
        <p:spPr>
          <a:xfrm>
            <a:off x="5962015" y="3665855"/>
            <a:ext cx="1816100" cy="601980"/>
          </a:xfrm>
          <a:prstGeom prst="rect">
            <a:avLst/>
          </a:prstGeom>
          <a:noFill/>
        </p:spPr>
        <p:txBody>
          <a:bodyPr wrap="none" rtlCol="0" anchor="t">
            <a:noAutofit/>
          </a:bodyPr>
          <a:lstStyle/>
          <a:p>
            <a:r>
              <a:rPr lang="zh-CN" altLang="en-US" sz="3200" b="1" dirty="0">
                <a:solidFill>
                  <a:schemeClr val="tx1"/>
                </a:solidFill>
                <a:effectLst>
                  <a:outerShdw blurRad="50800" dist="38100" dir="2700000" algn="tl" rotWithShape="0">
                    <a:prstClr val="black">
                      <a:alpha val="40000"/>
                    </a:prstClr>
                  </a:outerShdw>
                </a:effectLst>
                <a:cs typeface="+mn-ea"/>
                <a:sym typeface="+mn-lt"/>
              </a:rPr>
              <a:t>活动亮点</a:t>
            </a:r>
            <a:endParaRPr lang="zh-CN" altLang="en-US" sz="3200" b="1" dirty="0">
              <a:solidFill>
                <a:schemeClr val="tx1"/>
              </a:solidFill>
              <a:effectLst>
                <a:outerShdw blurRad="50800" dist="38100" dir="2700000" algn="tl" rotWithShape="0">
                  <a:prstClr val="black">
                    <a:alpha val="40000"/>
                  </a:prstClr>
                </a:outerShdw>
              </a:effectLst>
              <a:cs typeface="+mn-ea"/>
              <a:sym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图片3"/>
          <p:cNvPicPr>
            <a:picLocks noChangeAspect="1"/>
          </p:cNvPicPr>
          <p:nvPr/>
        </p:nvPicPr>
        <p:blipFill>
          <a:blip r:embed="rId1"/>
          <a:stretch>
            <a:fillRect/>
          </a:stretch>
        </p:blipFill>
        <p:spPr>
          <a:xfrm>
            <a:off x="5080" y="0"/>
            <a:ext cx="12186920" cy="6858000"/>
          </a:xfrm>
          <a:prstGeom prst="rect">
            <a:avLst/>
          </a:prstGeom>
        </p:spPr>
      </p:pic>
      <p:pic>
        <p:nvPicPr>
          <p:cNvPr id="9" name="图片 8" descr="8652"/>
          <p:cNvPicPr>
            <a:picLocks noChangeAspect="1"/>
          </p:cNvPicPr>
          <p:nvPr>
            <p:custDataLst>
              <p:tags r:id="rId2"/>
            </p:custDataLst>
          </p:nvPr>
        </p:nvPicPr>
        <p:blipFill>
          <a:blip r:embed="rId3"/>
          <a:srcRect l="9363" t="6472" r="50339" b="1546"/>
          <a:stretch>
            <a:fillRect/>
          </a:stretch>
        </p:blipFill>
        <p:spPr>
          <a:xfrm>
            <a:off x="1000760" y="443865"/>
            <a:ext cx="4989195" cy="6409055"/>
          </a:xfrm>
          <a:prstGeom prst="rect">
            <a:avLst/>
          </a:prstGeom>
        </p:spPr>
      </p:pic>
      <p:pic>
        <p:nvPicPr>
          <p:cNvPr id="32" name="图片 31" descr="8acc036520e7a59c88731db22115997d451c2090d350-C0wAdg"/>
          <p:cNvPicPr>
            <a:picLocks noChangeAspect="1"/>
          </p:cNvPicPr>
          <p:nvPr>
            <p:custDataLst>
              <p:tags r:id="rId4"/>
            </p:custDataLst>
          </p:nvPr>
        </p:nvPicPr>
        <p:blipFill>
          <a:blip r:embed="rId5"/>
          <a:stretch>
            <a:fillRect/>
          </a:stretch>
        </p:blipFill>
        <p:spPr>
          <a:xfrm>
            <a:off x="762000" y="-180340"/>
            <a:ext cx="3422650" cy="2418715"/>
          </a:xfrm>
          <a:prstGeom prst="rect">
            <a:avLst/>
          </a:prstGeom>
        </p:spPr>
      </p:pic>
      <p:grpSp>
        <p:nvGrpSpPr>
          <p:cNvPr id="7" name="组合 6"/>
          <p:cNvGrpSpPr/>
          <p:nvPr/>
        </p:nvGrpSpPr>
        <p:grpSpPr>
          <a:xfrm>
            <a:off x="5059045" y="1799590"/>
            <a:ext cx="6483985" cy="3718560"/>
            <a:chOff x="8700" y="2952"/>
            <a:chExt cx="7887" cy="4523"/>
          </a:xfrm>
        </p:grpSpPr>
        <p:grpSp>
          <p:nvGrpSpPr>
            <p:cNvPr id="3" name="组合 2"/>
            <p:cNvGrpSpPr/>
            <p:nvPr/>
          </p:nvGrpSpPr>
          <p:grpSpPr>
            <a:xfrm>
              <a:off x="9706" y="4255"/>
              <a:ext cx="5661" cy="3220"/>
              <a:chOff x="8479" y="2671"/>
              <a:chExt cx="7017" cy="1783"/>
            </a:xfrm>
          </p:grpSpPr>
          <p:sp>
            <p:nvSpPr>
              <p:cNvPr id="4" name="圆角矩形 3"/>
              <p:cNvSpPr/>
              <p:nvPr>
                <p:custDataLst>
                  <p:tags r:id="rId6"/>
                </p:custDataLst>
              </p:nvPr>
            </p:nvSpPr>
            <p:spPr>
              <a:xfrm>
                <a:off x="8479" y="2671"/>
                <a:ext cx="6817" cy="1583"/>
              </a:xfrm>
              <a:prstGeom prst="roundRect">
                <a:avLst/>
              </a:prstGeom>
              <a:noFill/>
              <a:ln w="38100">
                <a:solidFill>
                  <a:schemeClr val="bg1"/>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圆角矩形 4"/>
              <p:cNvSpPr/>
              <p:nvPr>
                <p:custDataLst>
                  <p:tags r:id="rId7"/>
                </p:custDataLst>
              </p:nvPr>
            </p:nvSpPr>
            <p:spPr>
              <a:xfrm>
                <a:off x="8679" y="2871"/>
                <a:ext cx="6817" cy="1583"/>
              </a:xfrm>
              <a:prstGeom prst="roundRect">
                <a:avLst/>
              </a:prstGeom>
              <a:solidFill>
                <a:srgbClr val="FBE35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6" name="图片 5"/>
            <p:cNvPicPr/>
            <p:nvPr>
              <p:custDataLst>
                <p:tags r:id="rId8"/>
              </p:custDataLst>
            </p:nvPr>
          </p:nvPicPr>
          <p:blipFill>
            <a:blip r:embed="rId9"/>
            <a:stretch>
              <a:fillRect/>
            </a:stretch>
          </p:blipFill>
          <p:spPr>
            <a:xfrm>
              <a:off x="8700" y="3344"/>
              <a:ext cx="2963" cy="2101"/>
            </a:xfrm>
            <a:prstGeom prst="rect">
              <a:avLst/>
            </a:prstGeom>
            <a:noFill/>
            <a:ln w="9525">
              <a:noFill/>
            </a:ln>
          </p:spPr>
        </p:pic>
        <p:pic>
          <p:nvPicPr>
            <p:cNvPr id="30" name="图片 29"/>
            <p:cNvPicPr/>
            <p:nvPr>
              <p:custDataLst>
                <p:tags r:id="rId10"/>
              </p:custDataLst>
            </p:nvPr>
          </p:nvPicPr>
          <p:blipFill>
            <a:blip r:embed="rId11"/>
            <a:stretch>
              <a:fillRect/>
            </a:stretch>
          </p:blipFill>
          <p:spPr>
            <a:xfrm rot="10800000">
              <a:off x="12689" y="2952"/>
              <a:ext cx="3899" cy="3963"/>
            </a:xfrm>
            <a:prstGeom prst="rect">
              <a:avLst/>
            </a:prstGeom>
            <a:noFill/>
            <a:ln w="9525">
              <a:noFill/>
            </a:ln>
          </p:spPr>
        </p:pic>
      </p:grpSp>
      <p:pic>
        <p:nvPicPr>
          <p:cNvPr id="33" name="图片 32" descr="图片4"/>
          <p:cNvPicPr>
            <a:picLocks noChangeAspect="1"/>
          </p:cNvPicPr>
          <p:nvPr>
            <p:custDataLst>
              <p:tags r:id="rId12"/>
            </p:custDataLst>
          </p:nvPr>
        </p:nvPicPr>
        <p:blipFill>
          <a:blip r:embed="rId13"/>
          <a:srcRect l="4329" t="12454" r="53782" b="83630"/>
          <a:stretch>
            <a:fillRect/>
          </a:stretch>
        </p:blipFill>
        <p:spPr>
          <a:xfrm>
            <a:off x="5228590" y="395605"/>
            <a:ext cx="2642870" cy="332105"/>
          </a:xfrm>
          <a:prstGeom prst="rect">
            <a:avLst/>
          </a:prstGeom>
        </p:spPr>
      </p:pic>
      <p:pic>
        <p:nvPicPr>
          <p:cNvPr id="8" name="图片 7" descr="6656"/>
          <p:cNvPicPr>
            <a:picLocks noChangeAspect="1"/>
          </p:cNvPicPr>
          <p:nvPr>
            <p:custDataLst>
              <p:tags r:id="rId14"/>
            </p:custDataLst>
          </p:nvPr>
        </p:nvPicPr>
        <p:blipFill>
          <a:blip r:embed="rId15"/>
          <a:srcRect l="37995" t="42204" r="37693" b="42056"/>
          <a:stretch>
            <a:fillRect/>
          </a:stretch>
        </p:blipFill>
        <p:spPr>
          <a:xfrm>
            <a:off x="5649595" y="1026160"/>
            <a:ext cx="2688590" cy="979805"/>
          </a:xfrm>
          <a:prstGeom prst="rect">
            <a:avLst/>
          </a:prstGeom>
        </p:spPr>
      </p:pic>
      <p:grpSp>
        <p:nvGrpSpPr>
          <p:cNvPr id="10" name="组合 9"/>
          <p:cNvGrpSpPr/>
          <p:nvPr/>
        </p:nvGrpSpPr>
        <p:grpSpPr>
          <a:xfrm>
            <a:off x="6153785" y="2905125"/>
            <a:ext cx="4589780" cy="2646680"/>
            <a:chOff x="2760" y="4488"/>
            <a:chExt cx="7228" cy="4168"/>
          </a:xfrm>
        </p:grpSpPr>
        <p:sp>
          <p:nvSpPr>
            <p:cNvPr id="11" name="文本框 10"/>
            <p:cNvSpPr txBox="1"/>
            <p:nvPr>
              <p:custDataLst>
                <p:tags r:id="rId16"/>
              </p:custDataLst>
            </p:nvPr>
          </p:nvSpPr>
          <p:spPr>
            <a:xfrm>
              <a:off x="2760" y="5191"/>
              <a:ext cx="5389" cy="2763"/>
            </a:xfrm>
            <a:prstGeom prst="rect">
              <a:avLst/>
            </a:prstGeom>
            <a:noFill/>
          </p:spPr>
          <p:txBody>
            <a:bodyPr wrap="none" rtlCol="0">
              <a:spAutoFit/>
            </a:bodyPr>
            <a:lstStyle/>
            <a:p>
              <a:pPr algn="ctr"/>
              <a:r>
                <a:rPr lang="en-US" altLang="zh-CN" sz="48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PART TWO</a:t>
              </a:r>
              <a:endParaRPr lang="en-US" altLang="zh-CN" sz="48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a:p>
              <a:pPr algn="ctr"/>
              <a:r>
                <a:rPr lang="zh-CN" altLang="en-US" sz="60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宣传计划</a:t>
              </a:r>
              <a:endParaRPr lang="zh-CN" altLang="en-US" sz="6000" b="1"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p:txBody>
        </p:sp>
        <p:sp>
          <p:nvSpPr>
            <p:cNvPr id="12" name="文本框 11"/>
            <p:cNvSpPr txBox="1"/>
            <p:nvPr>
              <p:custDataLst>
                <p:tags r:id="rId17"/>
              </p:custDataLst>
            </p:nvPr>
          </p:nvSpPr>
          <p:spPr>
            <a:xfrm>
              <a:off x="7832" y="4488"/>
              <a:ext cx="2156" cy="4168"/>
            </a:xfrm>
            <a:prstGeom prst="rect">
              <a:avLst/>
            </a:prstGeom>
            <a:noFill/>
          </p:spPr>
          <p:txBody>
            <a:bodyPr wrap="none" rtlCol="0">
              <a:spAutoFit/>
            </a:bodyPr>
            <a:lstStyle/>
            <a:p>
              <a:r>
                <a:rPr lang="en-US" altLang="zh-CN" sz="16600" dirty="0">
                  <a:ln>
                    <a:solidFill>
                      <a:sysClr val="windowText" lastClr="000000"/>
                    </a:solidFill>
                  </a:ln>
                  <a:solidFill>
                    <a:schemeClr val="bg1"/>
                  </a:solidFill>
                  <a:effectLst>
                    <a:outerShdw blurRad="38100" dist="38100" dir="2700000" algn="tl">
                      <a:srgbClr val="000000">
                        <a:alpha val="43137"/>
                      </a:srgbClr>
                    </a:outerShdw>
                  </a:effectLst>
                  <a:cs typeface="+mn-ea"/>
                  <a:sym typeface="+mn-lt"/>
                </a:rPr>
                <a:t>2</a:t>
              </a:r>
              <a:endParaRPr lang="en-US" altLang="zh-CN" sz="16600" dirty="0">
                <a:ln>
                  <a:solidFill>
                    <a:sysClr val="windowText" lastClr="000000"/>
                  </a:solidFill>
                </a:ln>
                <a:solidFill>
                  <a:schemeClr val="bg1"/>
                </a:solidFill>
                <a:effectLst>
                  <a:outerShdw blurRad="38100" dist="38100" dir="2700000" algn="tl">
                    <a:srgbClr val="000000">
                      <a:alpha val="43137"/>
                    </a:srgbClr>
                  </a:outerShdw>
                </a:effectLst>
                <a:cs typeface="+mn-ea"/>
                <a:sym typeface="+mn-lt"/>
              </a:endParaRPr>
            </a:p>
          </p:txBody>
        </p:sp>
        <p:cxnSp>
          <p:nvCxnSpPr>
            <p:cNvPr id="15" name="直接连接符 14"/>
            <p:cNvCxnSpPr/>
            <p:nvPr>
              <p:custDataLst>
                <p:tags r:id="rId18"/>
              </p:custDataLst>
            </p:nvPr>
          </p:nvCxnSpPr>
          <p:spPr>
            <a:xfrm>
              <a:off x="3157" y="8181"/>
              <a:ext cx="59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圆角矩形 18"/>
            <p:cNvSpPr/>
            <p:nvPr>
              <p:custDataLst>
                <p:tags r:id="rId19"/>
              </p:custDataLst>
            </p:nvPr>
          </p:nvSpPr>
          <p:spPr>
            <a:xfrm flipV="1">
              <a:off x="4850" y="8121"/>
              <a:ext cx="2593" cy="12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grpSp>
        <p:nvGrpSpPr>
          <p:cNvPr id="6" name="组合 5"/>
          <p:cNvGrpSpPr/>
          <p:nvPr/>
        </p:nvGrpSpPr>
        <p:grpSpPr>
          <a:xfrm>
            <a:off x="818515" y="1036955"/>
            <a:ext cx="10520045" cy="3963035"/>
            <a:chOff x="1369" y="-1084"/>
            <a:chExt cx="15047" cy="5668"/>
          </a:xfrm>
        </p:grpSpPr>
        <p:pic>
          <p:nvPicPr>
            <p:cNvPr id="3" name="图片 2"/>
            <p:cNvPicPr>
              <a:picLocks noChangeAspect="1"/>
            </p:cNvPicPr>
            <p:nvPr>
              <p:custDataLst>
                <p:tags r:id="rId8"/>
              </p:custDataLst>
            </p:nvPr>
          </p:nvPicPr>
          <p:blipFill>
            <a:blip r:embed="rId9"/>
            <a:stretch>
              <a:fillRect/>
            </a:stretch>
          </p:blipFill>
          <p:spPr>
            <a:xfrm>
              <a:off x="1369" y="-1084"/>
              <a:ext cx="5669" cy="5669"/>
            </a:xfrm>
            <a:prstGeom prst="rect">
              <a:avLst/>
            </a:prstGeom>
          </p:spPr>
        </p:pic>
        <p:pic>
          <p:nvPicPr>
            <p:cNvPr id="5" name="图片 4"/>
            <p:cNvPicPr>
              <a:picLocks noChangeAspect="1"/>
            </p:cNvPicPr>
            <p:nvPr>
              <p:custDataLst>
                <p:tags r:id="rId10"/>
              </p:custDataLst>
            </p:nvPr>
          </p:nvPicPr>
          <p:blipFill>
            <a:blip r:embed="rId11"/>
            <a:stretch>
              <a:fillRect/>
            </a:stretch>
          </p:blipFill>
          <p:spPr>
            <a:xfrm>
              <a:off x="7218" y="-1084"/>
              <a:ext cx="9198" cy="5669"/>
            </a:xfrm>
            <a:prstGeom prst="rect">
              <a:avLst/>
            </a:prstGeom>
          </p:spPr>
        </p:pic>
      </p:grpSp>
      <p:grpSp>
        <p:nvGrpSpPr>
          <p:cNvPr id="27" name="组合 26"/>
          <p:cNvGrpSpPr/>
          <p:nvPr/>
        </p:nvGrpSpPr>
        <p:grpSpPr>
          <a:xfrm>
            <a:off x="1369060" y="4968240"/>
            <a:ext cx="9967595" cy="1131570"/>
            <a:chOff x="7749" y="7884"/>
            <a:chExt cx="7016" cy="1782"/>
          </a:xfrm>
        </p:grpSpPr>
        <p:sp>
          <p:nvSpPr>
            <p:cNvPr id="28" name="圆角矩形 27"/>
            <p:cNvSpPr/>
            <p:nvPr>
              <p:custDataLst>
                <p:tags r:id="rId12"/>
              </p:custDataLst>
            </p:nvPr>
          </p:nvSpPr>
          <p:spPr>
            <a:xfrm>
              <a:off x="7749" y="7884"/>
              <a:ext cx="6817" cy="1583"/>
            </a:xfrm>
            <a:prstGeom prst="roundRect">
              <a:avLst/>
            </a:prstGeom>
            <a:solidFill>
              <a:schemeClr val="bg1"/>
            </a:solidFill>
            <a:ln w="38100">
              <a:solidFill>
                <a:srgbClr val="FBE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圆角矩形 28"/>
            <p:cNvSpPr/>
            <p:nvPr>
              <p:custDataLst>
                <p:tags r:id="rId13"/>
              </p:custDataLst>
            </p:nvPr>
          </p:nvSpPr>
          <p:spPr>
            <a:xfrm>
              <a:off x="7949" y="8084"/>
              <a:ext cx="6817" cy="1583"/>
            </a:xfrm>
            <a:prstGeom prst="roundRect">
              <a:avLst/>
            </a:prstGeom>
            <a:solidFill>
              <a:srgbClr val="FBE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30" name="图片 29"/>
          <p:cNvPicPr/>
          <p:nvPr>
            <p:custDataLst>
              <p:tags r:id="rId14"/>
            </p:custDataLst>
          </p:nvPr>
        </p:nvPicPr>
        <p:blipFill>
          <a:blip r:embed="rId15"/>
          <a:stretch>
            <a:fillRect/>
          </a:stretch>
        </p:blipFill>
        <p:spPr>
          <a:xfrm>
            <a:off x="545465" y="4247515"/>
            <a:ext cx="2792730" cy="1979930"/>
          </a:xfrm>
          <a:prstGeom prst="rect">
            <a:avLst/>
          </a:prstGeom>
          <a:noFill/>
          <a:ln w="9525">
            <a:noFill/>
          </a:ln>
        </p:spPr>
      </p:pic>
      <p:sp>
        <p:nvSpPr>
          <p:cNvPr id="16" name="文本框 15"/>
          <p:cNvSpPr txBox="1"/>
          <p:nvPr>
            <p:custDataLst>
              <p:tags r:id="rId16"/>
            </p:custDataLst>
          </p:nvPr>
        </p:nvSpPr>
        <p:spPr>
          <a:xfrm>
            <a:off x="2599055" y="5132705"/>
            <a:ext cx="4836160" cy="368300"/>
          </a:xfrm>
          <a:prstGeom prst="rect">
            <a:avLst/>
          </a:prstGeom>
          <a:noFill/>
        </p:spPr>
        <p:txBody>
          <a:bodyPr wrap="square" rtlCol="0" anchor="t">
            <a:spAutoFit/>
          </a:bodyPr>
          <a:lstStyle/>
          <a:p>
            <a:r>
              <a:rPr lang="zh-CN" altLang="en-US" b="1">
                <a:cs typeface="+mn-ea"/>
                <a:sym typeface="+mn-lt"/>
              </a:rPr>
              <a:t>趣味主题合影板｜来</a:t>
            </a:r>
            <a:r>
              <a:rPr lang="zh-CN" b="1">
                <a:cs typeface="+mn-ea"/>
                <a:sym typeface="+mn-lt"/>
              </a:rPr>
              <a:t>我随我妈</a:t>
            </a:r>
            <a:r>
              <a:rPr lang="en-US" altLang="zh-CN" b="1">
                <a:cs typeface="+mn-ea"/>
                <a:sym typeface="+mn-lt"/>
              </a:rPr>
              <a:t> </a:t>
            </a:r>
            <a:r>
              <a:rPr lang="zh-CN" altLang="en-US" b="1">
                <a:cs typeface="+mn-ea"/>
                <a:sym typeface="+mn-lt"/>
              </a:rPr>
              <a:t>貌美如花</a:t>
            </a:r>
            <a:endParaRPr lang="zh-CN" altLang="en-US" b="1">
              <a:cs typeface="+mn-ea"/>
              <a:sym typeface="+mn-lt"/>
            </a:endParaRPr>
          </a:p>
        </p:txBody>
      </p:sp>
      <p:sp>
        <p:nvSpPr>
          <p:cNvPr id="17" name="文本框 16"/>
          <p:cNvSpPr txBox="1"/>
          <p:nvPr>
            <p:custDataLst>
              <p:tags r:id="rId17"/>
            </p:custDataLst>
          </p:nvPr>
        </p:nvSpPr>
        <p:spPr>
          <a:xfrm>
            <a:off x="2599055" y="5480685"/>
            <a:ext cx="8763000" cy="583565"/>
          </a:xfrm>
          <a:prstGeom prst="rect">
            <a:avLst/>
          </a:prstGeom>
          <a:noFill/>
        </p:spPr>
        <p:txBody>
          <a:bodyPr wrap="square" rtlCol="0" anchor="t">
            <a:spAutoFit/>
          </a:bodyPr>
          <a:lstStyle/>
          <a:p>
            <a:r>
              <a:rPr lang="zh-CN" altLang="en-US" sz="1600">
                <a:cs typeface="+mn-ea"/>
                <a:sym typeface="+mn-lt"/>
              </a:rPr>
              <a:t>巨型康乃馨，配上渐变背景是真的超好拍，简洁有魅力的文案，会留住大家进行拍照，</a:t>
            </a:r>
            <a:endParaRPr lang="zh-CN" altLang="en-US" sz="1600">
              <a:cs typeface="+mn-ea"/>
              <a:sym typeface="+mn-lt"/>
            </a:endParaRPr>
          </a:p>
          <a:p>
            <a:r>
              <a:rPr lang="zh-CN" altLang="en-US" sz="1600">
                <a:cs typeface="+mn-ea"/>
                <a:sym typeface="+mn-lt"/>
              </a:rPr>
              <a:t>为母亲节宣传造势</a:t>
            </a:r>
            <a:endParaRPr lang="zh-CN" altLang="en-US" sz="1600">
              <a:cs typeface="+mn-ea"/>
              <a:sym typeface="+mn-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E35C"/>
        </a:solidFill>
        <a:effectLst/>
      </p:bgPr>
    </p:bg>
    <p:spTree>
      <p:nvGrpSpPr>
        <p:cNvPr id="1" name=""/>
        <p:cNvGrpSpPr/>
        <p:nvPr/>
      </p:nvGrpSpPr>
      <p:grpSpPr>
        <a:xfrm>
          <a:off x="0" y="0"/>
          <a:ext cx="0" cy="0"/>
          <a:chOff x="0" y="0"/>
          <a:chExt cx="0" cy="0"/>
        </a:xfrm>
      </p:grpSpPr>
      <p:grpSp>
        <p:nvGrpSpPr>
          <p:cNvPr id="15" name="组合 14"/>
          <p:cNvGrpSpPr/>
          <p:nvPr/>
        </p:nvGrpSpPr>
        <p:grpSpPr>
          <a:xfrm>
            <a:off x="0" y="6985"/>
            <a:ext cx="12186920" cy="6858000"/>
            <a:chOff x="0" y="11"/>
            <a:chExt cx="19192" cy="10800"/>
          </a:xfrm>
        </p:grpSpPr>
        <p:pic>
          <p:nvPicPr>
            <p:cNvPr id="4" name="图片 3" descr="图片3"/>
            <p:cNvPicPr>
              <a:picLocks noChangeAspect="1"/>
            </p:cNvPicPr>
            <p:nvPr>
              <p:custDataLst>
                <p:tags r:id="rId1"/>
              </p:custDataLst>
            </p:nvPr>
          </p:nvPicPr>
          <p:blipFill>
            <a:blip r:embed="rId2"/>
            <a:stretch>
              <a:fillRect/>
            </a:stretch>
          </p:blipFill>
          <p:spPr>
            <a:xfrm>
              <a:off x="0" y="11"/>
              <a:ext cx="19192" cy="10800"/>
            </a:xfrm>
            <a:prstGeom prst="rect">
              <a:avLst/>
            </a:prstGeom>
          </p:spPr>
        </p:pic>
        <p:sp>
          <p:nvSpPr>
            <p:cNvPr id="11" name="矩形 10"/>
            <p:cNvSpPr/>
            <p:nvPr>
              <p:custDataLst>
                <p:tags r:id="rId3"/>
              </p:custDataLst>
            </p:nvPr>
          </p:nvSpPr>
          <p:spPr>
            <a:xfrm>
              <a:off x="859" y="1273"/>
              <a:ext cx="17482" cy="8684"/>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custDataLst>
                <p:tags r:id="rId4"/>
              </p:custDataLst>
            </p:nvPr>
          </p:nvSpPr>
          <p:spPr>
            <a:xfrm>
              <a:off x="984" y="1424"/>
              <a:ext cx="17233" cy="8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3" name="图片 12" descr="图片4"/>
            <p:cNvPicPr>
              <a:picLocks noChangeAspect="1"/>
            </p:cNvPicPr>
            <p:nvPr>
              <p:custDataLst>
                <p:tags r:id="rId5"/>
              </p:custDataLst>
            </p:nvPr>
          </p:nvPicPr>
          <p:blipFill>
            <a:blip r:embed="rId6"/>
            <a:srcRect l="37323" t="93833" r="18512" b="2157"/>
            <a:stretch>
              <a:fillRect/>
            </a:stretch>
          </p:blipFill>
          <p:spPr>
            <a:xfrm>
              <a:off x="1916" y="526"/>
              <a:ext cx="5042" cy="615"/>
            </a:xfrm>
            <a:prstGeom prst="rect">
              <a:avLst/>
            </a:prstGeom>
          </p:spPr>
        </p:pic>
        <p:pic>
          <p:nvPicPr>
            <p:cNvPr id="14" name="图片 13" descr="图片4"/>
            <p:cNvPicPr>
              <a:picLocks noChangeAspect="1"/>
            </p:cNvPicPr>
            <p:nvPr>
              <p:custDataLst>
                <p:tags r:id="rId7"/>
              </p:custDataLst>
            </p:nvPr>
          </p:nvPicPr>
          <p:blipFill>
            <a:blip r:embed="rId6"/>
            <a:srcRect l="4329" t="12454" r="53782" b="83630"/>
            <a:stretch>
              <a:fillRect/>
            </a:stretch>
          </p:blipFill>
          <p:spPr>
            <a:xfrm>
              <a:off x="13693" y="10090"/>
              <a:ext cx="4162" cy="523"/>
            </a:xfrm>
            <a:prstGeom prst="rect">
              <a:avLst/>
            </a:prstGeom>
          </p:spPr>
        </p:pic>
      </p:grpSp>
      <p:pic>
        <p:nvPicPr>
          <p:cNvPr id="5" name="图片 4"/>
          <p:cNvPicPr>
            <a:picLocks noChangeAspect="1"/>
          </p:cNvPicPr>
          <p:nvPr>
            <p:custDataLst>
              <p:tags r:id="rId8"/>
            </p:custDataLst>
          </p:nvPr>
        </p:nvPicPr>
        <p:blipFill>
          <a:blip r:embed="rId9"/>
          <a:stretch>
            <a:fillRect/>
          </a:stretch>
        </p:blipFill>
        <p:spPr>
          <a:xfrm>
            <a:off x="1332865" y="1672590"/>
            <a:ext cx="3789045" cy="2475230"/>
          </a:xfrm>
          <a:prstGeom prst="rect">
            <a:avLst/>
          </a:prstGeom>
        </p:spPr>
      </p:pic>
      <p:pic>
        <p:nvPicPr>
          <p:cNvPr id="2" name="图片 1"/>
          <p:cNvPicPr>
            <a:picLocks noChangeAspect="1"/>
          </p:cNvPicPr>
          <p:nvPr>
            <p:custDataLst>
              <p:tags r:id="rId10"/>
            </p:custDataLst>
          </p:nvPr>
        </p:nvPicPr>
        <p:blipFill>
          <a:blip r:embed="rId11" cstate="print">
            <a:extLst>
              <a:ext uri="{28A0092B-C50C-407E-A947-70E740481C1C}">
                <a14:useLocalDpi xmlns:a14="http://schemas.microsoft.com/office/drawing/2010/main" val="0"/>
              </a:ext>
            </a:extLst>
          </a:blip>
          <a:srcRect l="4194" t="16164" r="5888" b="21896"/>
          <a:stretch>
            <a:fillRect/>
          </a:stretch>
        </p:blipFill>
        <p:spPr>
          <a:xfrm>
            <a:off x="1203960" y="1368425"/>
            <a:ext cx="4033520" cy="2779395"/>
          </a:xfrm>
          <a:prstGeom prst="rect">
            <a:avLst/>
          </a:prstGeom>
        </p:spPr>
      </p:pic>
      <p:pic>
        <p:nvPicPr>
          <p:cNvPr id="6" name="图片 5" descr="千库网_赛博朋克酸性金属喇叭_元素编号13351694"/>
          <p:cNvPicPr>
            <a:picLocks noChangeAspect="1"/>
          </p:cNvPicPr>
          <p:nvPr>
            <p:custDataLst>
              <p:tags r:id="rId12"/>
            </p:custDataLst>
          </p:nvPr>
        </p:nvPicPr>
        <p:blipFill>
          <a:blip r:embed="rId13"/>
          <a:stretch>
            <a:fillRect/>
          </a:stretch>
        </p:blipFill>
        <p:spPr>
          <a:xfrm>
            <a:off x="65405" y="2302510"/>
            <a:ext cx="3562985" cy="3562985"/>
          </a:xfrm>
          <a:prstGeom prst="rect">
            <a:avLst/>
          </a:prstGeom>
        </p:spPr>
      </p:pic>
      <p:sp>
        <p:nvSpPr>
          <p:cNvPr id="3" name="文本框 2"/>
          <p:cNvSpPr txBox="1"/>
          <p:nvPr>
            <p:custDataLst>
              <p:tags r:id="rId14"/>
            </p:custDataLst>
          </p:nvPr>
        </p:nvSpPr>
        <p:spPr>
          <a:xfrm>
            <a:off x="1724025" y="2302510"/>
            <a:ext cx="3116580" cy="831850"/>
          </a:xfrm>
          <a:prstGeom prst="rect">
            <a:avLst/>
          </a:prstGeom>
          <a:noFill/>
        </p:spPr>
        <p:txBody>
          <a:bodyPr wrap="square" rtlCol="0">
            <a:noAutofit/>
          </a:bodyPr>
          <a:lstStyle/>
          <a:p>
            <a:pPr algn="ctr"/>
            <a:r>
              <a:rPr lang="zh-CN" altLang="en-US" sz="4000" b="1">
                <a:solidFill>
                  <a:schemeClr val="bg1"/>
                </a:solidFill>
                <a:effectLst>
                  <a:outerShdw blurRad="38100" dist="38100" dir="2700000" algn="tl">
                    <a:srgbClr val="000000">
                      <a:alpha val="43137"/>
                    </a:srgbClr>
                  </a:outerShdw>
                </a:effectLst>
                <a:cs typeface="+mn-ea"/>
                <a:sym typeface="+mn-lt"/>
              </a:rPr>
              <a:t>宣传方式</a:t>
            </a:r>
            <a:endParaRPr lang="zh-CN" altLang="en-US" sz="4000" b="1">
              <a:solidFill>
                <a:schemeClr val="bg1"/>
              </a:solidFill>
              <a:effectLst>
                <a:outerShdw blurRad="38100" dist="38100" dir="2700000" algn="tl">
                  <a:srgbClr val="000000">
                    <a:alpha val="43137"/>
                  </a:srgbClr>
                </a:outerShdw>
              </a:effectLst>
              <a:cs typeface="+mn-ea"/>
              <a:sym typeface="+mn-lt"/>
            </a:endParaRPr>
          </a:p>
        </p:txBody>
      </p:sp>
      <p:sp>
        <p:nvSpPr>
          <p:cNvPr id="7" name="文本框 6"/>
          <p:cNvSpPr txBox="1"/>
          <p:nvPr>
            <p:custDataLst>
              <p:tags r:id="rId15"/>
            </p:custDataLst>
          </p:nvPr>
        </p:nvSpPr>
        <p:spPr>
          <a:xfrm>
            <a:off x="2283460" y="2949575"/>
            <a:ext cx="2990215" cy="433705"/>
          </a:xfrm>
          <a:prstGeom prst="rect">
            <a:avLst/>
          </a:prstGeom>
          <a:noFill/>
        </p:spPr>
        <p:txBody>
          <a:bodyPr wrap="square" rtlCol="0" anchor="t">
            <a:noAutofit/>
          </a:bodyPr>
          <a:lstStyle/>
          <a:p>
            <a:r>
              <a:rPr lang="zh-CN" altLang="en-US">
                <a:solidFill>
                  <a:schemeClr val="bg1"/>
                </a:solidFill>
                <a:effectLst>
                  <a:outerShdw blurRad="38100" dist="38100" dir="2700000" algn="tl">
                    <a:srgbClr val="000000">
                      <a:alpha val="43137"/>
                    </a:srgbClr>
                  </a:outerShdw>
                </a:effectLst>
                <a:cs typeface="+mn-ea"/>
                <a:sym typeface="+mn-lt"/>
              </a:rPr>
              <a:t>Propaganda way</a:t>
            </a:r>
            <a:endParaRPr lang="zh-CN" altLang="en-US">
              <a:solidFill>
                <a:schemeClr val="bg1"/>
              </a:solidFill>
              <a:effectLst>
                <a:outerShdw blurRad="38100" dist="38100" dir="2700000" algn="tl">
                  <a:srgbClr val="000000">
                    <a:alpha val="43137"/>
                  </a:srgbClr>
                </a:outerShdw>
              </a:effectLst>
              <a:cs typeface="+mn-ea"/>
              <a:sym typeface="+mn-lt"/>
            </a:endParaRPr>
          </a:p>
        </p:txBody>
      </p:sp>
      <p:sp>
        <p:nvSpPr>
          <p:cNvPr id="8" name="文本框 7"/>
          <p:cNvSpPr txBox="1"/>
          <p:nvPr>
            <p:custDataLst>
              <p:tags r:id="rId16"/>
            </p:custDataLst>
          </p:nvPr>
        </p:nvSpPr>
        <p:spPr>
          <a:xfrm>
            <a:off x="5413375" y="2302510"/>
            <a:ext cx="6089015" cy="3046095"/>
          </a:xfrm>
          <a:prstGeom prst="rect">
            <a:avLst/>
          </a:prstGeom>
          <a:noFill/>
        </p:spPr>
        <p:txBody>
          <a:bodyPr wrap="square" rtlCol="0" anchor="t">
            <a:spAutoFit/>
          </a:bodyPr>
          <a:lstStyle/>
          <a:p>
            <a:r>
              <a:rPr lang="zh-CN" altLang="en-US" sz="2400">
                <a:solidFill>
                  <a:schemeClr val="tx1"/>
                </a:solidFill>
                <a:effectLst>
                  <a:outerShdw blurRad="38100" dist="38100" dir="2700000" algn="tl">
                    <a:srgbClr val="000000">
                      <a:alpha val="43137"/>
                    </a:srgbClr>
                  </a:outerShdw>
                </a:effectLst>
                <a:cs typeface="+mn-ea"/>
                <a:sym typeface="+mn-lt"/>
              </a:rPr>
              <a:t>宣传方式：</a:t>
            </a:r>
            <a:endParaRPr lang="zh-CN" altLang="en-US" sz="2400">
              <a:solidFill>
                <a:schemeClr val="tx1"/>
              </a:solidFill>
              <a:effectLst>
                <a:outerShdw blurRad="38100" dist="38100" dir="2700000" algn="tl">
                  <a:srgbClr val="000000">
                    <a:alpha val="43137"/>
                  </a:srgbClr>
                </a:outerShdw>
              </a:effectLst>
              <a:cs typeface="+mn-ea"/>
              <a:sym typeface="+mn-lt"/>
            </a:endParaRPr>
          </a:p>
          <a:p>
            <a:r>
              <a:rPr lang="zh-CN" altLang="en-US" sz="2400">
                <a:solidFill>
                  <a:schemeClr val="tx1"/>
                </a:solidFill>
                <a:effectLst>
                  <a:outerShdw blurRad="38100" dist="38100" dir="2700000" algn="tl">
                    <a:srgbClr val="000000">
                      <a:alpha val="43137"/>
                    </a:srgbClr>
                  </a:outerShdw>
                </a:effectLst>
                <a:cs typeface="+mn-ea"/>
                <a:sym typeface="+mn-lt"/>
              </a:rPr>
              <a:t>1、区域端：</a:t>
            </a:r>
            <a:endParaRPr lang="zh-CN" altLang="en-US" sz="2400">
              <a:solidFill>
                <a:schemeClr val="tx1"/>
              </a:solidFill>
              <a:effectLst>
                <a:outerShdw blurRad="38100" dist="38100" dir="2700000" algn="tl">
                  <a:srgbClr val="000000">
                    <a:alpha val="43137"/>
                  </a:srgbClr>
                </a:outerShdw>
              </a:effectLst>
              <a:cs typeface="+mn-ea"/>
              <a:sym typeface="+mn-lt"/>
            </a:endParaRPr>
          </a:p>
          <a:p>
            <a:r>
              <a:rPr lang="zh-CN" altLang="en-US" sz="2000">
                <a:solidFill>
                  <a:schemeClr val="tx1"/>
                </a:solidFill>
                <a:effectLst>
                  <a:outerShdw blurRad="38100" dist="38100" dir="2700000" algn="tl">
                    <a:srgbClr val="000000">
                      <a:alpha val="43137"/>
                    </a:srgbClr>
                  </a:outerShdw>
                </a:effectLst>
                <a:cs typeface="+mn-ea"/>
                <a:sym typeface="+mn-lt"/>
              </a:rPr>
              <a:t>a、公众号、视频号、、H5等</a:t>
            </a:r>
            <a:endParaRPr lang="zh-CN" altLang="en-US" sz="2000">
              <a:solidFill>
                <a:schemeClr val="tx1"/>
              </a:solidFill>
              <a:effectLst>
                <a:outerShdw blurRad="38100" dist="38100" dir="2700000" algn="tl">
                  <a:srgbClr val="000000">
                    <a:alpha val="43137"/>
                  </a:srgbClr>
                </a:outerShdw>
              </a:effectLst>
              <a:cs typeface="+mn-ea"/>
              <a:sym typeface="+mn-lt"/>
            </a:endParaRPr>
          </a:p>
          <a:p>
            <a:r>
              <a:rPr lang="zh-CN" altLang="en-US" sz="2000">
                <a:solidFill>
                  <a:schemeClr val="tx1"/>
                </a:solidFill>
                <a:effectLst>
                  <a:outerShdw blurRad="38100" dist="38100" dir="2700000" algn="tl">
                    <a:srgbClr val="000000">
                      <a:alpha val="43137"/>
                    </a:srgbClr>
                  </a:outerShdw>
                </a:effectLst>
                <a:cs typeface="+mn-ea"/>
                <a:sym typeface="+mn-lt"/>
              </a:rPr>
              <a:t>b、其他三方媒体，包括不限于官媒\KOL\KOC\</a:t>
            </a:r>
            <a:endParaRPr lang="zh-CN" altLang="en-US" sz="2000">
              <a:solidFill>
                <a:schemeClr val="tx1"/>
              </a:solidFill>
              <a:effectLst>
                <a:outerShdw blurRad="38100" dist="38100" dir="2700000" algn="tl">
                  <a:srgbClr val="000000">
                    <a:alpha val="43137"/>
                  </a:srgbClr>
                </a:outerShdw>
              </a:effectLst>
              <a:cs typeface="+mn-ea"/>
              <a:sym typeface="+mn-lt"/>
            </a:endParaRPr>
          </a:p>
          <a:p>
            <a:r>
              <a:rPr lang="zh-CN" altLang="en-US" sz="2000">
                <a:solidFill>
                  <a:schemeClr val="tx1"/>
                </a:solidFill>
                <a:effectLst>
                  <a:outerShdw blurRad="38100" dist="38100" dir="2700000" algn="tl">
                    <a:srgbClr val="000000">
                      <a:alpha val="43137"/>
                    </a:srgbClr>
                  </a:outerShdw>
                </a:effectLst>
                <a:cs typeface="+mn-ea"/>
                <a:sym typeface="+mn-lt"/>
              </a:rPr>
              <a:t>     大V\抖音、小红书达人等</a:t>
            </a:r>
            <a:endParaRPr lang="zh-CN" altLang="en-US" sz="2000">
              <a:solidFill>
                <a:schemeClr val="tx1"/>
              </a:solidFill>
              <a:effectLst>
                <a:outerShdw blurRad="38100" dist="38100" dir="2700000" algn="tl">
                  <a:srgbClr val="000000">
                    <a:alpha val="43137"/>
                  </a:srgbClr>
                </a:outerShdw>
              </a:effectLst>
              <a:cs typeface="+mn-ea"/>
              <a:sym typeface="+mn-lt"/>
            </a:endParaRPr>
          </a:p>
          <a:p>
            <a:r>
              <a:rPr lang="zh-CN" altLang="en-US" sz="2400">
                <a:solidFill>
                  <a:schemeClr val="tx1"/>
                </a:solidFill>
                <a:effectLst>
                  <a:outerShdw blurRad="38100" dist="38100" dir="2700000" algn="tl">
                    <a:srgbClr val="000000">
                      <a:alpha val="43137"/>
                    </a:srgbClr>
                  </a:outerShdw>
                </a:effectLst>
                <a:cs typeface="+mn-ea"/>
                <a:sym typeface="+mn-lt"/>
              </a:rPr>
              <a:t>2、项目端：</a:t>
            </a:r>
            <a:endParaRPr lang="zh-CN" altLang="en-US" sz="2400">
              <a:solidFill>
                <a:schemeClr val="tx1"/>
              </a:solidFill>
              <a:effectLst>
                <a:outerShdw blurRad="38100" dist="38100" dir="2700000" algn="tl">
                  <a:srgbClr val="000000">
                    <a:alpha val="43137"/>
                  </a:srgbClr>
                </a:outerShdw>
              </a:effectLst>
              <a:cs typeface="+mn-ea"/>
              <a:sym typeface="+mn-lt"/>
            </a:endParaRPr>
          </a:p>
          <a:p>
            <a:r>
              <a:rPr lang="zh-CN" altLang="en-US" sz="2000">
                <a:solidFill>
                  <a:schemeClr val="tx1"/>
                </a:solidFill>
                <a:effectLst>
                  <a:outerShdw blurRad="38100" dist="38100" dir="2700000" algn="tl">
                    <a:srgbClr val="000000">
                      <a:alpha val="43137"/>
                    </a:srgbClr>
                  </a:outerShdw>
                </a:effectLst>
                <a:cs typeface="+mn-ea"/>
                <a:sym typeface="+mn-lt"/>
              </a:rPr>
              <a:t>项目自有宣推渠道，包括不限于案场展</a:t>
            </a:r>
            <a:endParaRPr lang="zh-CN" altLang="en-US" sz="2000">
              <a:solidFill>
                <a:schemeClr val="tx1"/>
              </a:solidFill>
              <a:effectLst>
                <a:outerShdw blurRad="38100" dist="38100" dir="2700000" algn="tl">
                  <a:srgbClr val="000000">
                    <a:alpha val="43137"/>
                  </a:srgbClr>
                </a:outerShdw>
              </a:effectLst>
              <a:cs typeface="+mn-ea"/>
              <a:sym typeface="+mn-lt"/>
            </a:endParaRPr>
          </a:p>
          <a:p>
            <a:r>
              <a:rPr lang="zh-CN" altLang="en-US" sz="2000">
                <a:solidFill>
                  <a:schemeClr val="tx1"/>
                </a:solidFill>
                <a:effectLst>
                  <a:outerShdw blurRad="38100" dist="38100" dir="2700000" algn="tl">
                    <a:srgbClr val="000000">
                      <a:alpha val="43137"/>
                    </a:srgbClr>
                  </a:outerShdw>
                </a:effectLst>
                <a:cs typeface="+mn-ea"/>
                <a:sym typeface="+mn-lt"/>
              </a:rPr>
              <a:t>架、led、公号、视频号、推文、CALL客等</a:t>
            </a:r>
            <a:endParaRPr lang="zh-CN" altLang="en-US" sz="2000">
              <a:solidFill>
                <a:schemeClr val="tx1"/>
              </a:solidFill>
              <a:effectLst>
                <a:outerShdw blurRad="38100" dist="38100" dir="2700000" algn="tl">
                  <a:srgbClr val="000000">
                    <a:alpha val="43137"/>
                  </a:srgbClr>
                </a:outerShdw>
              </a:effectLst>
              <a:cs typeface="+mn-ea"/>
              <a:sym typeface="+mn-lt"/>
            </a:endParaRPr>
          </a:p>
          <a:p>
            <a:r>
              <a:rPr lang="zh-CN" altLang="en-US" sz="2000">
                <a:solidFill>
                  <a:schemeClr val="tx1"/>
                </a:solidFill>
                <a:effectLst>
                  <a:outerShdw blurRad="38100" dist="38100" dir="2700000" algn="tl">
                    <a:srgbClr val="000000">
                      <a:alpha val="43137"/>
                    </a:srgbClr>
                  </a:outerShdw>
                </a:effectLst>
                <a:cs typeface="+mn-ea"/>
                <a:sym typeface="+mn-lt"/>
              </a:rPr>
              <a:t>3、物业端：业主群、管家1V1微信、物业海报架等</a:t>
            </a:r>
            <a:endParaRPr lang="zh-CN" altLang="en-US" sz="2000">
              <a:solidFill>
                <a:schemeClr val="tx1"/>
              </a:solidFill>
              <a:effectLst>
                <a:outerShdw blurRad="38100" dist="38100" dir="2700000" algn="tl">
                  <a:srgbClr val="000000">
                    <a:alpha val="43137"/>
                  </a:srgbClr>
                </a:outerShdw>
              </a:effectLst>
              <a:cs typeface="+mn-ea"/>
              <a:sym typeface="+mn-lt"/>
            </a:endParaRPr>
          </a:p>
        </p:txBody>
      </p:sp>
      <p:pic>
        <p:nvPicPr>
          <p:cNvPr id="30" name="图片 29" descr="32312"/>
          <p:cNvPicPr>
            <a:picLocks noChangeAspect="1"/>
          </p:cNvPicPr>
          <p:nvPr>
            <p:custDataLst>
              <p:tags r:id="rId17"/>
            </p:custDataLst>
          </p:nvPr>
        </p:nvPicPr>
        <p:blipFill>
          <a:blip r:embed="rId18"/>
          <a:srcRect t="14509" r="16080" b="64343"/>
          <a:stretch>
            <a:fillRect/>
          </a:stretch>
        </p:blipFill>
        <p:spPr>
          <a:xfrm>
            <a:off x="1876425" y="4309745"/>
            <a:ext cx="2964180" cy="995680"/>
          </a:xfrm>
          <a:prstGeom prst="rect">
            <a:avLst/>
          </a:prstGeom>
        </p:spPr>
      </p:pic>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 name="KSO_WM_UNIT_PLACING_PICTURE_USER_VIEWPORT" val="{&quot;height&quot;:9645,&quot;width&quot;:9405}"/>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20.xml><?xml version="1.0" encoding="utf-8"?>
<p:tagLst xmlns:p="http://schemas.openxmlformats.org/presentationml/2006/main">
  <p:tag name="KSO_WM_BEAUTIFY_FLAG" val=""/>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PP_MARK_KEY" val="c3d001c0-67d2-4fac-823d-0e46f3f43dad"/>
  <p:tag name="COMMONDATA" val="eyJoZGlkIjoiY2JmN2JjMGRiYTE0NGEzN2FkMDQ0MjViNmM1NDNlMDIifQ=="/>
  <p:tag name="commondata" val="eyJoZGlkIjoiYTZmNjcyMWQ4NWZkZGVmNGIzZDY5ZmY0ODc1ODExYWEifQ=="/>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ijyohktz">
      <a:majorFont>
        <a:latin typeface="Arial"/>
        <a:ea typeface="方正清刻本悦宋简体"/>
        <a:cs typeface=""/>
      </a:majorFont>
      <a:minorFont>
        <a:latin typeface="Arial"/>
        <a:ea typeface="方正清刻本悦宋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2503</Words>
  <PresentationFormat>宽屏</PresentationFormat>
  <Paragraphs>215</Paragraphs>
  <Slides>28</Slides>
  <Notes>22</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28</vt:i4>
      </vt:variant>
    </vt:vector>
  </HeadingPairs>
  <TitlesOfParts>
    <vt:vector size="36" baseType="lpstr">
      <vt:lpstr>Arial</vt:lpstr>
      <vt:lpstr>宋体</vt:lpstr>
      <vt:lpstr>Wingdings</vt:lpstr>
      <vt:lpstr>Calibri</vt:lpstr>
      <vt:lpstr>方正清刻本悦宋简体</vt:lpstr>
      <vt:lpstr>微软雅黑</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terms:created xsi:type="dcterms:W3CDTF">2024-04-23T01:53:00Z</dcterms:created>
  <dcterms:modified xsi:type="dcterms:W3CDTF">2024-05-11T08:46:13Z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630ACA7A4E874436894C2325F9593A67_12</vt:lpwstr>
  </property>
  <property fmtid="{D5CDD505-2E9C-101B-9397-08002B2CF9AE}" pid="3" name="KSOProductBuildVer">
    <vt:lpwstr>2052-12.1.0.16729</vt:lpwstr>
  </property>
  <property fmtid="{D5CDD505-2E9C-101B-9397-08002B2CF9AE}" pid="4" name="NXPowerLiteLastOptimized">
    <vt:lpwstr>7673787</vt:lpwstr>
  </property>
  <property fmtid="{D5CDD505-2E9C-101B-9397-08002B2CF9AE}" pid="5" name="NXPowerLiteSettings">
    <vt:lpwstr>C700052003A000</vt:lpwstr>
  </property>
  <property fmtid="{D5CDD505-2E9C-101B-9397-08002B2CF9AE}" pid="6" name="NXPowerLiteVersion">
    <vt:lpwstr>D8.0.2</vt:lpwstr>
  </property>
</Properties>
</file>