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3"/>
  </p:sldMasterIdLst>
  <p:notesMasterIdLst>
    <p:notesMasterId r:id="rId23"/>
  </p:notesMasterIdLst>
  <p:handoutMasterIdLst>
    <p:handoutMasterId r:id="rId27"/>
  </p:handoutMasterIdLst>
  <p:sldIdLst>
    <p:sldId id="287" r:id="rId4"/>
    <p:sldId id="260" r:id="rId5"/>
    <p:sldId id="264" r:id="rId6"/>
    <p:sldId id="269" r:id="rId7"/>
    <p:sldId id="267" r:id="rId8"/>
    <p:sldId id="291" r:id="rId9"/>
    <p:sldId id="276" r:id="rId10"/>
    <p:sldId id="282" r:id="rId11"/>
    <p:sldId id="292" r:id="rId12"/>
    <p:sldId id="298" r:id="rId13"/>
    <p:sldId id="300" r:id="rId14"/>
    <p:sldId id="280" r:id="rId15"/>
    <p:sldId id="296" r:id="rId16"/>
    <p:sldId id="293" r:id="rId17"/>
    <p:sldId id="294" r:id="rId18"/>
    <p:sldId id="290" r:id="rId19"/>
    <p:sldId id="297" r:id="rId20"/>
    <p:sldId id="299" r:id="rId21"/>
    <p:sldId id="302" r:id="rId22"/>
    <p:sldId id="277" r:id="rId24"/>
    <p:sldId id="305" r:id="rId25"/>
    <p:sldId id="283" r:id="rId26"/>
  </p:sldIdLst>
  <p:sldSz cx="12192000" cy="6858000"/>
  <p:notesSz cx="6858000" cy="9144000"/>
  <p:embeddedFontLst>
    <p:embeddedFont>
      <p:font typeface="微软雅黑" panose="020B0503020204020204" charset="-122"/>
      <p:regular r:id="rId31"/>
    </p:embeddedFont>
    <p:embeddedFont>
      <p:font typeface="等线" panose="02010600030101010101" charset="-122"/>
      <p:regular r:id="rId32"/>
    </p:embeddedFont>
    <p:embeddedFont>
      <p:font typeface="等线 Light" panose="02010600030101010101" charset="-122"/>
      <p:regular r:id="rId33"/>
    </p:embeddedFont>
    <p:embeddedFont>
      <p:font typeface="Calibri" panose="020F0502020204030204" charset="0"/>
      <p:regular r:id="rId34"/>
      <p:bold r:id="rId35"/>
      <p:italic r:id="rId36"/>
      <p:boldItalic r:id="rId37"/>
    </p:embeddedFont>
  </p:embeddedFontLst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C09"/>
    <a:srgbClr val="E21D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26" y="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tags" Target="tags/tag1.xml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B5C27-604A-4327-B0BD-51F76949D94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F7B86-2E16-480F-948F-03A8A18C1D4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98F016C-8418-496A-99BD-94E42CCBE0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34D85-6EBE-44E5-88C2-8C6C4328FD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22FDE-A465-4B1C-AFDC-81EC6BD465B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rPr>
              <a:t>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70219" y="3004279"/>
            <a:ext cx="6130834" cy="1318812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e7d195523061f1c0" descr="e7d195523061f1c014067dcdecc575152f10ae646ff30371FC14E04CBD8A0595D57F6CDBA823B518523CA698145CBBEA65F877A6E3997D6B8DEF6052BA829DF3F176213BBC8D816D7081C6C9F914C69E960D8A26F45EA75566962143DB186D598C440025C438C3FD42C55C3D4F3D08559518D92E6C3AEDEAB8A4D74A1E5E31BA80724ABEE4227B2F99496C7F92C16E6157E15A826B014F06" hidden="1"/>
          <p:cNvSpPr txBox="1"/>
          <p:nvPr/>
        </p:nvSpPr>
        <p:spPr>
          <a:xfrm>
            <a:off x="-355600" y="1803400"/>
            <a:ext cx="284693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rPr>
              <a:t>e7d195523061f1c014067dcdecc575152f10ae646ff30371FC14E04CBD8A0595D57F6CDBA823B518523CA698145CBBEA65F877A6E3997D6B8DEF6052BA829DF3F176213BBC8D816D7081C6C9F914C69E960D8A26F45EA75566962143DB186D598C440025C438C3FD42C55C3D4F3D08559518D92E6C3AEDEAB8A4D74A1E5E31BA80724ABEE4227B2F99496C7F92C16E6157E15A826B014F06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4" name="组合 1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6525791" y="4408986"/>
            <a:ext cx="443122" cy="432890"/>
            <a:chOff x="6774729" y="1241678"/>
            <a:chExt cx="443122" cy="432890"/>
          </a:xfrm>
        </p:grpSpPr>
        <p:sp>
          <p:nvSpPr>
            <p:cNvPr id="15" name="任意多边形: 形状 14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" name="任意多边形: 形状 17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7" name="任意多边形: 形状 26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3" name="任意多边形: 形状 32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4" name="任意多边形: 形状 33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6" name="任意多边形: 形状 35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7" name="任意多边形: 形状 36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8" name="任意多边形: 形状 37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E21D38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7134980" y="4418630"/>
            <a:ext cx="443122" cy="432890"/>
            <a:chOff x="6774729" y="1241678"/>
            <a:chExt cx="443122" cy="432890"/>
          </a:xfrm>
        </p:grpSpPr>
        <p:sp>
          <p:nvSpPr>
            <p:cNvPr id="46" name="任意多边形: 形状 45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76" name="组合 7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7825716" y="4428107"/>
            <a:ext cx="443122" cy="432890"/>
            <a:chOff x="6774729" y="1241678"/>
            <a:chExt cx="443122" cy="432890"/>
          </a:xfrm>
        </p:grpSpPr>
        <p:sp>
          <p:nvSpPr>
            <p:cNvPr id="77" name="任意多边形: 形状 76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8" name="任意多边形: 形状 87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FFBC09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53" name="组合 15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2826421" y="1991399"/>
            <a:ext cx="1137768" cy="757677"/>
            <a:chOff x="9150731" y="1990165"/>
            <a:chExt cx="1071727" cy="713698"/>
          </a:xfrm>
        </p:grpSpPr>
        <p:sp>
          <p:nvSpPr>
            <p:cNvPr id="154" name="箭头: 右 245"/>
            <p:cNvSpPr/>
            <p:nvPr/>
          </p:nvSpPr>
          <p:spPr>
            <a:xfrm>
              <a:off x="9150731" y="2154028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150731 w 10109571"/>
                <a:gd name="connsiteY0-2" fmla="*/ 2291487 h 2703863"/>
                <a:gd name="connsiteX1-3" fmla="*/ 0 w 10109571"/>
                <a:gd name="connsiteY1-4" fmla="*/ 0 h 2703863"/>
                <a:gd name="connsiteX2-5" fmla="*/ 9834654 w 10109571"/>
                <a:gd name="connsiteY2-6" fmla="*/ 2291487 h 2703863"/>
                <a:gd name="connsiteX3-7" fmla="*/ 9834654 w 10109571"/>
                <a:gd name="connsiteY3-8" fmla="*/ 2154028 h 2703863"/>
                <a:gd name="connsiteX4-9" fmla="*/ 10109571 w 10109571"/>
                <a:gd name="connsiteY4-10" fmla="*/ 2428946 h 2703863"/>
                <a:gd name="connsiteX5-11" fmla="*/ 9834654 w 10109571"/>
                <a:gd name="connsiteY5-12" fmla="*/ 2703863 h 2703863"/>
                <a:gd name="connsiteX6-13" fmla="*/ 9834654 w 10109571"/>
                <a:gd name="connsiteY6-14" fmla="*/ 2566404 h 2703863"/>
                <a:gd name="connsiteX7-15" fmla="*/ 9150731 w 10109571"/>
                <a:gd name="connsiteY7-16" fmla="*/ 2566404 h 2703863"/>
                <a:gd name="connsiteX8" fmla="*/ 9150731 w 10109571"/>
                <a:gd name="connsiteY8" fmla="*/ 2291487 h 2703863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9154373" y="214874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9158015" y="214345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9161656" y="213817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9165297" y="213288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9168939" y="212759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9172580" y="212231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9176222" y="211702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9179864" y="211174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9183505" y="210645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9187146" y="210117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9190788" y="209588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9194429" y="209059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9198071" y="208531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9201713" y="208002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9205354" y="207474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9208995" y="206945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9212637" y="206416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9216279" y="205888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9219920" y="205359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9223562" y="204831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9227203" y="204302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9230844" y="203773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9234486" y="203245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9238128" y="202716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9241769" y="202188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7">
                  <a:moveTo>
                    <a:pt x="0" y="137460"/>
                  </a:moveTo>
                  <a:lnTo>
                    <a:pt x="683923" y="137460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6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9245411" y="201659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9249053" y="201131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9252693" y="200602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9256335" y="200073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9259977" y="199545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5" name="箭头: 右 244"/>
            <p:cNvSpPr/>
            <p:nvPr/>
          </p:nvSpPr>
          <p:spPr>
            <a:xfrm>
              <a:off x="9263618" y="1990165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263618 w 10222458"/>
                <a:gd name="connsiteY0-2" fmla="*/ 2127624 h 2540000"/>
                <a:gd name="connsiteX1-3" fmla="*/ 0 w 10222458"/>
                <a:gd name="connsiteY1-4" fmla="*/ 0 h 2540000"/>
                <a:gd name="connsiteX2-5" fmla="*/ 9947541 w 10222458"/>
                <a:gd name="connsiteY2-6" fmla="*/ 2127624 h 2540000"/>
                <a:gd name="connsiteX3-7" fmla="*/ 9947541 w 10222458"/>
                <a:gd name="connsiteY3-8" fmla="*/ 1990165 h 2540000"/>
                <a:gd name="connsiteX4-9" fmla="*/ 10222458 w 10222458"/>
                <a:gd name="connsiteY4-10" fmla="*/ 2265083 h 2540000"/>
                <a:gd name="connsiteX5-11" fmla="*/ 9947541 w 10222458"/>
                <a:gd name="connsiteY5-12" fmla="*/ 2540000 h 2540000"/>
                <a:gd name="connsiteX6-13" fmla="*/ 9947541 w 10222458"/>
                <a:gd name="connsiteY6-14" fmla="*/ 2402541 h 2540000"/>
                <a:gd name="connsiteX7-15" fmla="*/ 9263618 w 10222458"/>
                <a:gd name="connsiteY7-16" fmla="*/ 2402541 h 2540000"/>
                <a:gd name="connsiteX8" fmla="*/ 9263618 w 10222458"/>
                <a:gd name="connsiteY8" fmla="*/ 2127624 h 2540000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rgbClr val="FFBC09"/>
            </a:solidFill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33" name="组合 23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4198770" y="4427672"/>
            <a:ext cx="2028056" cy="365088"/>
            <a:chOff x="4198770" y="4182349"/>
            <a:chExt cx="2028056" cy="365088"/>
          </a:xfrm>
        </p:grpSpPr>
        <p:grpSp>
          <p:nvGrpSpPr>
            <p:cNvPr id="206" name="组合 205"/>
            <p:cNvGrpSpPr/>
            <p:nvPr/>
          </p:nvGrpSpPr>
          <p:grpSpPr>
            <a:xfrm rot="16200000">
              <a:off x="4659941" y="3721178"/>
              <a:ext cx="364524" cy="1286866"/>
              <a:chOff x="-1759509" y="-1027786"/>
              <a:chExt cx="798983" cy="2820622"/>
            </a:xfrm>
          </p:grpSpPr>
          <p:sp>
            <p:nvSpPr>
              <p:cNvPr id="216" name="矩形 215"/>
              <p:cNvSpPr/>
              <p:nvPr/>
            </p:nvSpPr>
            <p:spPr>
              <a:xfrm>
                <a:off x="-1759509" y="-1027786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7" name="矩形 216"/>
              <p:cNvSpPr/>
              <p:nvPr/>
            </p:nvSpPr>
            <p:spPr>
              <a:xfrm>
                <a:off x="-1363472" y="-1027786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8" name="矩形 217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9" name="矩形 218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0" name="矩形 219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1" name="矩形 220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2" name="矩形 221"/>
              <p:cNvSpPr/>
              <p:nvPr/>
            </p:nvSpPr>
            <p:spPr>
              <a:xfrm>
                <a:off x="-1759509" y="98694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3" name="矩形 222"/>
              <p:cNvSpPr/>
              <p:nvPr/>
            </p:nvSpPr>
            <p:spPr>
              <a:xfrm>
                <a:off x="-1759509" y="138989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4" name="矩形 223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5" name="矩形 224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6" name="矩形 225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7" name="矩形 226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8" name="矩形 227"/>
              <p:cNvSpPr/>
              <p:nvPr/>
            </p:nvSpPr>
            <p:spPr>
              <a:xfrm>
                <a:off x="-1363472" y="98694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9" name="矩形 228"/>
              <p:cNvSpPr/>
              <p:nvPr/>
            </p:nvSpPr>
            <p:spPr>
              <a:xfrm>
                <a:off x="-1363472" y="138989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07" name="组合 206"/>
            <p:cNvGrpSpPr/>
            <p:nvPr/>
          </p:nvGrpSpPr>
          <p:grpSpPr>
            <a:xfrm rot="16200000">
              <a:off x="5676888" y="3997499"/>
              <a:ext cx="364524" cy="735352"/>
              <a:chOff x="-1759509" y="-624840"/>
              <a:chExt cx="798983" cy="1611784"/>
            </a:xfrm>
          </p:grpSpPr>
          <p:sp>
            <p:nvSpPr>
              <p:cNvPr id="208" name="矩形 207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09" name="矩形 208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0" name="矩形 209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1" name="矩形 210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2" name="矩形 211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3" name="矩形 212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4" name="矩形 213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5" name="矩形 214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2607945" y="2369820"/>
            <a:ext cx="7400290" cy="2214880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>
                  <a:outerShdw dist="50800" dir="2700000" algn="tl">
                    <a:prstClr val="black"/>
                  </a:outerShdw>
                </a:effectLst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摩</a:t>
            </a:r>
            <a:r>
              <a:rPr kumimoji="0" lang="zh-CN" altLang="en-US" sz="1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0800" dir="2700000" algn="tl">
                    <a:prstClr val="black"/>
                  </a:outerShdw>
                </a:effectLst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登</a:t>
            </a:r>
            <a:r>
              <a:rPr kumimoji="0" lang="zh-CN" alt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>
                  <a:outerShdw dist="50800" dir="2700000" algn="tl">
                    <a:prstClr val="black"/>
                  </a:outerShdw>
                </a:effectLst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时</a:t>
            </a:r>
            <a:r>
              <a:rPr kumimoji="0" lang="zh-CN" altLang="en-US" sz="1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0800" dir="2700000" algn="tl">
                    <a:prstClr val="black"/>
                  </a:outerShdw>
                </a:effectLst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代</a:t>
            </a:r>
            <a:endParaRPr kumimoji="0" lang="zh-CN" altLang="en-US" sz="13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dist="50800" dir="2700000" algn="tl">
                  <a:prstClr val="black"/>
                </a:outerShdw>
              </a:effectLst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3187000" y="1795603"/>
            <a:ext cx="6546450" cy="830997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劲歌热舞</a:t>
            </a: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＆</a:t>
            </a: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电音派对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-2475508" y="205397"/>
            <a:ext cx="6546450" cy="830997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时空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机器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1241" y="205397"/>
            <a:ext cx="860612" cy="830997"/>
          </a:xfrm>
          <a:prstGeom prst="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-9236" y="52454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10" name="组合 10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11" name="组合 11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平行四边形 11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2" name="流程图: 过程 11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3" name="流程图: 过程 11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4" name="流程图: 过程 11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27" name="组合 12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31" name="任意多边形: 形状 13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平行四边形 13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平行四边形 13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平行四边形 14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8" name="流程图: 过程 12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9" name="流程图: 过程 12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0" name="流程图: 过程 12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46" name="组合 45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09" name="任意多边形: 形状 10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79" name="任意多边形: 形状 7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49" name="任意多边形: 形状 4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71" name="文本框 170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活动亮点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76" name="图片 17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3"/>
          <a:stretch>
            <a:fillRect/>
          </a:stretch>
        </p:blipFill>
        <p:spPr>
          <a:xfrm>
            <a:off x="785875" y="1670157"/>
            <a:ext cx="4081004" cy="3843783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78" name="文本框 177"/>
          <p:cNvSpPr txBox="1"/>
          <p:nvPr/>
        </p:nvSpPr>
        <p:spPr>
          <a:xfrm>
            <a:off x="5411925" y="2483167"/>
            <a:ext cx="156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时光隧道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5411926" y="3034645"/>
            <a:ext cx="5003313" cy="87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活动现场，将现场播放前期网络预热时期挑选出的父母照片，并将作为特邀嘉宾来到现场，进行时装走秀。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C10035"/>
            </a:fgClr>
            <a:bgClr>
              <a:srgbClr val="9E00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66" name="矩形 26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349903" y="1280183"/>
            <a:ext cx="11522057" cy="5471362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7" name="组合 136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138" name="组合 137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204" name="任意多边形: 形状 203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5" name="任意多边形: 形状 204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6" name="任意多边形: 形状 205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7" name="任意多边形: 形状 206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8" name="任意多边形: 形状 207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9" name="任意多边形: 形状 208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0" name="任意多边形: 形状 209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1" name="任意多边形: 形状 210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2" name="任意多边形: 形状 211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3" name="任意多边形: 形状 212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4" name="任意多边形: 形状 213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5" name="任意多边形: 形状 214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6" name="任意多边形: 形状 215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7" name="任意多边形: 形状 216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8" name="任意多边形: 形状 217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9" name="任意多边形: 形状 218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0" name="任意多边形: 形状 219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1" name="任意多边形: 形状 220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2" name="任意多边形: 形状 221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3" name="任意多边形: 形状 222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4" name="任意多边形: 形状 223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5" name="任意多边形: 形状 224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6" name="任意多边形: 形状 225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7" name="任意多边形: 形状 226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8" name="任意多边形: 形状 227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9" name="任意多边形: 形状 228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0" name="任意多边形: 形状 229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1" name="任意多边形: 形状 230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2" name="任意多边形: 形状 231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3" name="任意多边形: 形状 232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39" name="组合 138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174" name="任意多边形: 形状 173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5" name="任意多边形: 形状 174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6" name="任意多边形: 形状 175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7" name="任意多边形: 形状 176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8" name="任意多边形: 形状 177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9" name="任意多边形: 形状 178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0" name="任意多边形: 形状 179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1" name="任意多边形: 形状 180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2" name="任意多边形: 形状 181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3" name="任意多边形: 形状 182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4" name="任意多边形: 形状 183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5" name="任意多边形: 形状 184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6" name="任意多边形: 形状 185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7" name="任意多边形: 形状 186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8" name="任意多边形: 形状 187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9" name="任意多边形: 形状 188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0" name="任意多边形: 形状 189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1" name="任意多边形: 形状 190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2" name="任意多边形: 形状 191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3" name="任意多边形: 形状 192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4" name="任意多边形: 形状 193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5" name="任意多边形: 形状 194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6" name="任意多边形: 形状 195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7" name="任意多边形: 形状 196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8" name="任意多边形: 形状 197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9" name="任意多边形: 形状 198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0" name="任意多边形: 形状 199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1" name="任意多边形: 形状 200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2" name="任意多边形: 形状 201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3" name="任意多边形: 形状 202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40" name="组合 139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144" name="任意多边形: 形状 143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1" name="任意多边形: 形状 170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2" name="任意多边形: 形状 171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3" name="任意多边形: 形状 172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234" name="组合 23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235" name="组合 234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39" name="任意多边形: 形状 238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0" name="平行四边形 239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1" name="平行四边形 240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2" name="平行四边形 241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3" name="平行四边形 242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4" name="平行四边形 243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5" name="平行四边形 244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6" name="平行四边形 245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7" name="平行四边形 246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8" name="平行四边形 247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9" name="平行四边形 248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36" name="流程图: 过程 235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7" name="流程图: 过程 236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8" name="流程图: 过程 237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50" name="组合 24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251" name="组合 25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55" name="任意多边形: 形状 25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6" name="平行四边形 25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7" name="平行四边形 25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8" name="平行四边形 25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9" name="平行四边形 25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0" name="平行四边形 25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1" name="平行四边形 26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2" name="平行四边形 26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3" name="平行四边形 26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4" name="平行四边形 26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5" name="平行四边形 26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52" name="流程图: 过程 25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53" name="流程图: 过程 25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54" name="流程图: 过程 25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8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283" name="文本框 282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活动规划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09471" y="1513446"/>
            <a:ext cx="9822225" cy="4876075"/>
          </a:xfrm>
          <a:prstGeom prst="rect">
            <a:avLst/>
          </a:prstGeom>
          <a:noFill/>
          <a:ln w="22225">
            <a:solidFill>
              <a:srgbClr val="FFBC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01855" y="1518253"/>
            <a:ext cx="2036634" cy="4849706"/>
          </a:xfrm>
          <a:prstGeom prst="rect">
            <a:avLst/>
          </a:prstGeom>
          <a:solidFill>
            <a:srgbClr val="FFBC09"/>
          </a:solidFill>
          <a:ln>
            <a:solidFill>
              <a:srgbClr val="FFBC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56434" y="3557877"/>
            <a:ext cx="927476" cy="369332"/>
          </a:xfrm>
          <a:prstGeom prst="rect">
            <a:avLst/>
          </a:prstGeom>
          <a:solidFill>
            <a:srgbClr val="113ED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舞台区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46105" y="3429000"/>
            <a:ext cx="2206841" cy="598251"/>
          </a:xfrm>
          <a:prstGeom prst="rect">
            <a:avLst/>
          </a:prstGeom>
          <a:solidFill>
            <a:srgbClr val="E21D38"/>
          </a:solidFill>
          <a:ln>
            <a:solidFill>
              <a:srgbClr val="E21D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427152" y="3557877"/>
            <a:ext cx="1790999" cy="369332"/>
          </a:xfrm>
          <a:prstGeom prst="rect">
            <a:avLst/>
          </a:prstGeom>
          <a:solidFill>
            <a:srgbClr val="113ED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时光隧道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台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409505" y="2466399"/>
            <a:ext cx="1460928" cy="2943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953511" y="3280878"/>
            <a:ext cx="546409" cy="923330"/>
          </a:xfrm>
          <a:prstGeom prst="rect">
            <a:avLst/>
          </a:prstGeom>
          <a:solidFill>
            <a:srgbClr val="113ED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轮滑区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21420" y="1530698"/>
            <a:ext cx="3713356" cy="524539"/>
          </a:xfrm>
          <a:prstGeom prst="rect">
            <a:avLst/>
          </a:prstGeom>
          <a:solidFill>
            <a:srgbClr val="4539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56820" y="1625254"/>
            <a:ext cx="1442556" cy="369332"/>
          </a:xfrm>
          <a:prstGeom prst="rect">
            <a:avLst/>
          </a:prstGeom>
          <a:solidFill>
            <a:srgbClr val="113ED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复古市集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94691" y="5852440"/>
            <a:ext cx="3614813" cy="524539"/>
          </a:xfrm>
          <a:prstGeom prst="rect">
            <a:avLst/>
          </a:prstGeom>
          <a:solidFill>
            <a:srgbClr val="113ED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427326" y="5956399"/>
            <a:ext cx="2671400" cy="381092"/>
          </a:xfrm>
          <a:prstGeom prst="rect">
            <a:avLst/>
          </a:prstGeom>
          <a:solidFill>
            <a:srgbClr val="113ED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游戏互动区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383201" y="6109837"/>
            <a:ext cx="1244926" cy="261610"/>
          </a:xfrm>
          <a:prstGeom prst="rect">
            <a:avLst/>
          </a:prstGeom>
          <a:solidFill>
            <a:srgbClr val="E21D38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安全出口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269" name="文本框 268"/>
          <p:cNvSpPr txBox="1"/>
          <p:nvPr/>
        </p:nvSpPr>
        <p:spPr>
          <a:xfrm>
            <a:off x="3394127" y="1518026"/>
            <a:ext cx="1244926" cy="261610"/>
          </a:xfrm>
          <a:prstGeom prst="rect">
            <a:avLst/>
          </a:prstGeom>
          <a:solidFill>
            <a:srgbClr val="E21D38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安全出口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270" name="文本框 269"/>
          <p:cNvSpPr txBox="1"/>
          <p:nvPr/>
        </p:nvSpPr>
        <p:spPr>
          <a:xfrm rot="5400000">
            <a:off x="10275181" y="3828230"/>
            <a:ext cx="1244926" cy="261610"/>
          </a:xfrm>
          <a:prstGeom prst="rect">
            <a:avLst/>
          </a:prstGeom>
          <a:solidFill>
            <a:srgbClr val="E21D38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入口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C10035"/>
            </a:fgClr>
            <a:bgClr>
              <a:srgbClr val="9E00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5" name="组合 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4793460" y="2112133"/>
            <a:ext cx="1139865" cy="759073"/>
            <a:chOff x="9150731" y="1990165"/>
            <a:chExt cx="1071727" cy="713698"/>
          </a:xfrm>
        </p:grpSpPr>
        <p:sp>
          <p:nvSpPr>
            <p:cNvPr id="34" name="箭头: 右 245"/>
            <p:cNvSpPr/>
            <p:nvPr/>
          </p:nvSpPr>
          <p:spPr>
            <a:xfrm>
              <a:off x="9150731" y="2154028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150731 w 10109571"/>
                <a:gd name="connsiteY0-2" fmla="*/ 2291487 h 2703863"/>
                <a:gd name="connsiteX1-3" fmla="*/ 0 w 10109571"/>
                <a:gd name="connsiteY1-4" fmla="*/ 0 h 2703863"/>
                <a:gd name="connsiteX2-5" fmla="*/ 9834654 w 10109571"/>
                <a:gd name="connsiteY2-6" fmla="*/ 2291487 h 2703863"/>
                <a:gd name="connsiteX3-7" fmla="*/ 9834654 w 10109571"/>
                <a:gd name="connsiteY3-8" fmla="*/ 2154028 h 2703863"/>
                <a:gd name="connsiteX4-9" fmla="*/ 10109571 w 10109571"/>
                <a:gd name="connsiteY4-10" fmla="*/ 2428946 h 2703863"/>
                <a:gd name="connsiteX5-11" fmla="*/ 9834654 w 10109571"/>
                <a:gd name="connsiteY5-12" fmla="*/ 2703863 h 2703863"/>
                <a:gd name="connsiteX6-13" fmla="*/ 9834654 w 10109571"/>
                <a:gd name="connsiteY6-14" fmla="*/ 2566404 h 2703863"/>
                <a:gd name="connsiteX7-15" fmla="*/ 9150731 w 10109571"/>
                <a:gd name="connsiteY7-16" fmla="*/ 2566404 h 2703863"/>
                <a:gd name="connsiteX8" fmla="*/ 9150731 w 10109571"/>
                <a:gd name="connsiteY8" fmla="*/ 2291487 h 2703863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9154373" y="214874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6" name="任意多边形: 形状 35"/>
            <p:cNvSpPr/>
            <p:nvPr/>
          </p:nvSpPr>
          <p:spPr>
            <a:xfrm>
              <a:off x="9158015" y="214345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7" name="任意多边形: 形状 36"/>
            <p:cNvSpPr/>
            <p:nvPr/>
          </p:nvSpPr>
          <p:spPr>
            <a:xfrm>
              <a:off x="9161656" y="213817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任意多边形: 形状 37"/>
            <p:cNvSpPr/>
            <p:nvPr/>
          </p:nvSpPr>
          <p:spPr>
            <a:xfrm>
              <a:off x="9165297" y="213288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9168939" y="212759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9172580" y="212231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9176222" y="211702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9179864" y="211174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9183505" y="210645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9187146" y="210117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9190788" y="209588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9194429" y="209059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9198071" y="208531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9201713" y="208002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9205354" y="207474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9208995" y="206945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9212637" y="206416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9216279" y="205888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9219920" y="205359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9223562" y="204831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9227203" y="204302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9230844" y="203773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9234486" y="203245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9238128" y="202716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9241769" y="202188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7">
                  <a:moveTo>
                    <a:pt x="0" y="137460"/>
                  </a:moveTo>
                  <a:lnTo>
                    <a:pt x="683923" y="137460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6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9245411" y="201659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9249053" y="201131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9252693" y="200602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9256335" y="200073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9259977" y="199545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5" name="箭头: 右 244"/>
            <p:cNvSpPr/>
            <p:nvPr/>
          </p:nvSpPr>
          <p:spPr>
            <a:xfrm>
              <a:off x="9263618" y="1990165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263618 w 10222458"/>
                <a:gd name="connsiteY0-2" fmla="*/ 2127624 h 2540000"/>
                <a:gd name="connsiteX1-3" fmla="*/ 0 w 10222458"/>
                <a:gd name="connsiteY1-4" fmla="*/ 0 h 2540000"/>
                <a:gd name="connsiteX2-5" fmla="*/ 9947541 w 10222458"/>
                <a:gd name="connsiteY2-6" fmla="*/ 2127624 h 2540000"/>
                <a:gd name="connsiteX3-7" fmla="*/ 9947541 w 10222458"/>
                <a:gd name="connsiteY3-8" fmla="*/ 1990165 h 2540000"/>
                <a:gd name="connsiteX4-9" fmla="*/ 10222458 w 10222458"/>
                <a:gd name="connsiteY4-10" fmla="*/ 2265083 h 2540000"/>
                <a:gd name="connsiteX5-11" fmla="*/ 9947541 w 10222458"/>
                <a:gd name="connsiteY5-12" fmla="*/ 2540000 h 2540000"/>
                <a:gd name="connsiteX6-13" fmla="*/ 9947541 w 10222458"/>
                <a:gd name="connsiteY6-14" fmla="*/ 2402541 h 2540000"/>
                <a:gd name="connsiteX7-15" fmla="*/ 9263618 w 10222458"/>
                <a:gd name="connsiteY7-16" fmla="*/ 2402541 h 2540000"/>
                <a:gd name="connsiteX8" fmla="*/ 9263618 w 10222458"/>
                <a:gd name="connsiteY8" fmla="*/ 2127624 h 2540000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rgbClr val="EAC90D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" name="组合 1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6096001" y="3846968"/>
            <a:ext cx="6084230" cy="3015768"/>
            <a:chOff x="6096001" y="3846968"/>
            <a:chExt cx="6084230" cy="3015768"/>
          </a:xfrm>
        </p:grpSpPr>
        <p:grpSp>
          <p:nvGrpSpPr>
            <p:cNvPr id="8" name="组合 7"/>
            <p:cNvGrpSpPr/>
            <p:nvPr/>
          </p:nvGrpSpPr>
          <p:grpSpPr>
            <a:xfrm rot="5400000" flipH="1">
              <a:off x="8132774" y="2815279"/>
              <a:ext cx="2010684" cy="6084230"/>
              <a:chOff x="-1759509" y="-1027786"/>
              <a:chExt cx="798983" cy="2417676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-1759509" y="-1027786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-1363472" y="-1027786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-1759509" y="98694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-1363472" y="986944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3" name="组合 162"/>
            <p:cNvGrpSpPr/>
            <p:nvPr/>
          </p:nvGrpSpPr>
          <p:grpSpPr>
            <a:xfrm rot="5400000" flipH="1">
              <a:off x="8631098" y="1311871"/>
              <a:ext cx="1014035" cy="6084230"/>
              <a:chOff x="-1759509" y="-1027786"/>
              <a:chExt cx="402946" cy="2417676"/>
            </a:xfrm>
          </p:grpSpPr>
          <p:sp>
            <p:nvSpPr>
              <p:cNvPr id="164" name="矩形 163"/>
              <p:cNvSpPr/>
              <p:nvPr/>
            </p:nvSpPr>
            <p:spPr>
              <a:xfrm>
                <a:off x="-1759509" y="-1027786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矩形 165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矩形 166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矩形 167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矩形 168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pattFill prst="solidDmnd">
                <a:fgClr>
                  <a:srgbClr val="FFBC09"/>
                </a:fgClr>
                <a:bgClr>
                  <a:srgbClr val="9E0000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矩形 169"/>
              <p:cNvSpPr/>
              <p:nvPr/>
            </p:nvSpPr>
            <p:spPr>
              <a:xfrm>
                <a:off x="-1759509" y="98694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76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grpSp>
        <p:nvGrpSpPr>
          <p:cNvPr id="66" name="组合 6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67" name="组合 66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30" name="任意多边形: 形状 129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1" name="任意多边形: 形状 130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任意多边形: 形状 132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任意多边形: 形状 133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任意多边形: 形状 134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任意多边形: 形状 135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任意多边形: 形状 136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任意多边形: 形状 137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任意多边形: 形状 138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任意多边形: 形状 139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任意多边形: 形状 140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68" name="组合 67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100" name="任意多边形: 形状 99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9" name="任意多边形: 形状 108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0" name="任意多边形: 形状 109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1" name="任意多边形: 形状 110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2" name="任意多边形: 形状 111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3" name="任意多边形: 形状 112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4" name="任意多边形: 形状 113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5" name="任意多边形: 形状 114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任意多边形: 形状 115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任意多边形: 形状 116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任意多边形: 形状 117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任意多边形: 形状 118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任意多边形: 形状 119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任意多边形: 形状 120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任意多边形: 形状 121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任意多边形: 形状 122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任意多边形: 形状 123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任意多边形: 形状 124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6" name="任意多边形: 形状 125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7" name="任意多边形: 形状 126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8" name="任意多边形: 形状 127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9" name="任意多边形: 形状 128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69" name="组合 68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70" name="任意多边形: 形状 69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9" name="任意多边形: 形状 78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60" name="文本框 159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活动内容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7" y="1411738"/>
            <a:ext cx="3658562" cy="2435230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54" y="4133549"/>
            <a:ext cx="3718785" cy="2486937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0" name="文本框 9"/>
          <p:cNvSpPr txBox="1"/>
          <p:nvPr/>
        </p:nvSpPr>
        <p:spPr>
          <a:xfrm>
            <a:off x="6432272" y="1611776"/>
            <a:ext cx="41371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复古游戏区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没有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VR,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没有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PS4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。这里只有马里奥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/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恐龙岛，在满是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80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年代的记忆里，与你的伙伴再来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PK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一次吧！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62" name="矩形 161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1"/>
            <a:ext cx="12192000" cy="4641448"/>
          </a:xfrm>
          <a:prstGeom prst="rect">
            <a:avLst/>
          </a:prstGeom>
          <a:pattFill prst="lgGrid">
            <a:fgClr>
              <a:srgbClr val="C10035"/>
            </a:fgClr>
            <a:bgClr>
              <a:srgbClr val="9E0000"/>
            </a:bgClr>
          </a:patt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64" name="组合 16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165" name="组合 164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231" name="任意多边形: 形状 230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2" name="任意多边形: 形状 23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3" name="任意多边形: 形状 23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4" name="任意多边形: 形状 23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5" name="任意多边形: 形状 23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6" name="任意多边形: 形状 23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7" name="任意多边形: 形状 23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8" name="任意多边形: 形状 23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9" name="任意多边形: 形状 23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0" name="任意多边形: 形状 23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1" name="任意多边形: 形状 24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2" name="任意多边形: 形状 24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3" name="任意多边形: 形状 24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4" name="任意多边形: 形状 24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5" name="任意多边形: 形状 24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6" name="任意多边形: 形状 24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7" name="任意多边形: 形状 24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8" name="任意多边形: 形状 24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9" name="任意多边形: 形状 24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0" name="任意多边形: 形状 24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1" name="任意多边形: 形状 25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2" name="任意多边形: 形状 25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3" name="任意多边形: 形状 25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4" name="任意多边形: 形状 25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5" name="任意多边形: 形状 25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6" name="任意多边形: 形状 25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7" name="任意多边形: 形状 25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8" name="任意多边形: 形状 25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9" name="任意多边形: 形状 25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0" name="任意多边形: 形状 25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6" name="组合 165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201" name="任意多边形: 形状 200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2" name="任意多边形: 形状 20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3" name="任意多边形: 形状 20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4" name="任意多边形: 形状 20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5" name="任意多边形: 形状 20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6" name="任意多边形: 形状 20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7" name="任意多边形: 形状 20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8" name="任意多边形: 形状 20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9" name="任意多边形: 形状 20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0" name="任意多边形: 形状 20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1" name="任意多边形: 形状 21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2" name="任意多边形: 形状 21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3" name="任意多边形: 形状 21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4" name="任意多边形: 形状 21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5" name="任意多边形: 形状 21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6" name="任意多边形: 形状 21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7" name="任意多边形: 形状 21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8" name="任意多边形: 形状 21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9" name="任意多边形: 形状 21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0" name="任意多边形: 形状 21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1" name="任意多边形: 形状 22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2" name="任意多边形: 形状 22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3" name="任意多边形: 形状 22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4" name="任意多边形: 形状 22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5" name="任意多边形: 形状 22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6" name="任意多边形: 形状 22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7" name="任意多边形: 形状 22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8" name="任意多边形: 形状 22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9" name="任意多边形: 形状 22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0" name="任意多边形: 形状 22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7" name="组合 166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171" name="任意多边形: 形状 170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2" name="任意多边形: 形状 17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3" name="任意多边形: 形状 17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4" name="任意多边形: 形状 17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5" name="任意多边形: 形状 17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6" name="任意多边形: 形状 17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7" name="任意多边形: 形状 17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8" name="任意多边形: 形状 17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9" name="任意多边形: 形状 17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0" name="任意多边形: 形状 17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1" name="任意多边形: 形状 18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2" name="任意多边形: 形状 18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3" name="任意多边形: 形状 18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4" name="任意多边形: 形状 18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5" name="任意多边形: 形状 18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6" name="任意多边形: 形状 18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7" name="任意多边形: 形状 18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8" name="任意多边形: 形状 18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9" name="任意多边形: 形状 18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0" name="任意多边形: 形状 18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1" name="任意多边形: 形状 19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2" name="任意多边形: 形状 19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3" name="任意多边形: 形状 19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4" name="任意多边形: 形状 19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5" name="任意多边形: 形状 19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6" name="任意多边形: 形状 19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7" name="任意多边形: 形状 19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8" name="任意多边形: 形状 19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9" name="任意多边形: 形状 19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0" name="任意多边形: 形状 19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261" name="组合 26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262" name="组合 261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66" name="任意多边形: 形状 265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7" name="平行四边形 266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8" name="平行四边形 267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9" name="平行四边形 268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0" name="平行四边形 269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1" name="平行四边形 270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2" name="平行四边形 271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3" name="平行四边形 272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4" name="平行四边形 273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5" name="平行四边形 274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6" name="平行四边形 275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63" name="流程图: 过程 262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64" name="流程图: 过程 263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65" name="流程图: 过程 264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85" name="组合 28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286" name="组合 285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90" name="任意多边形: 形状 289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1" name="平行四边形 290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2" name="平行四边形 291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3" name="平行四边形 292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4" name="平行四边形 293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5" name="平行四边形 294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6" name="平行四边形 295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7" name="平行四边形 296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8" name="平行四边形 297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9" name="平行四边形 298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0" name="平行四边形 299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87" name="流程图: 过程 286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88" name="流程图: 过程 287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89" name="流程图: 过程 288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01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141" name="文本框 140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活动内容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42" name="图片 14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23" y="1952474"/>
            <a:ext cx="3208424" cy="2406318"/>
          </a:xfrm>
          <a:prstGeom prst="rect">
            <a:avLst/>
          </a:prstGeom>
        </p:spPr>
      </p:pic>
      <p:pic>
        <p:nvPicPr>
          <p:cNvPr id="143" name="图片 1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96" y="1952474"/>
            <a:ext cx="3063394" cy="240631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536" y="1952474"/>
            <a:ext cx="3614971" cy="2406318"/>
          </a:xfrm>
          <a:prstGeom prst="rect">
            <a:avLst/>
          </a:prstGeom>
        </p:spPr>
      </p:pic>
      <p:sp>
        <p:nvSpPr>
          <p:cNvPr id="146" name="文本框 145"/>
          <p:cNvSpPr txBox="1"/>
          <p:nvPr/>
        </p:nvSpPr>
        <p:spPr>
          <a:xfrm>
            <a:off x="5150928" y="4675845"/>
            <a:ext cx="2008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舞台蹦迪区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2153382" y="5199065"/>
            <a:ext cx="7723963" cy="129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梳上大背头，带上大墨镜，穿起喇叭裤，你就是舞台上最靓的仔！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闪烁的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disco ball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已经开启，在舞池中尽情摇摆吧！还有众多网红歌星助阵，让你一秒穿越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80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年代最火舞厅！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-9236" y="52454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10" name="组合 10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11" name="组合 11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平行四边形 11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2" name="流程图: 过程 11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3" name="流程图: 过程 11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4" name="流程图: 过程 11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27" name="组合 12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31" name="任意多边形: 形状 13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平行四边形 13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平行四边形 13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平行四边形 14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8" name="流程图: 过程 12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9" name="流程图: 过程 12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0" name="流程图: 过程 12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46" name="组合 45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09" name="任意多边形: 形状 10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79" name="任意多边形: 形状 7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49" name="任意多边形: 形状 4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71" name="文本框 170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活动内容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72" name="文本框 171"/>
          <p:cNvSpPr txBox="1"/>
          <p:nvPr/>
        </p:nvSpPr>
        <p:spPr>
          <a:xfrm>
            <a:off x="4794250" y="4542790"/>
            <a:ext cx="17760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变装衣帽间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73" name="图片 17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t="50000" r="1695" b="6327"/>
          <a:stretch>
            <a:fillRect/>
          </a:stretch>
        </p:blipFill>
        <p:spPr>
          <a:xfrm>
            <a:off x="830424" y="1632858"/>
            <a:ext cx="4795167" cy="2677886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74" name="图片 17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" t="939" r="1897" b="52204"/>
          <a:stretch>
            <a:fillRect/>
          </a:stretch>
        </p:blipFill>
        <p:spPr>
          <a:xfrm>
            <a:off x="5844074" y="1632858"/>
            <a:ext cx="4469363" cy="2677886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75" name="文本框 174"/>
          <p:cNvSpPr txBox="1"/>
          <p:nvPr/>
        </p:nvSpPr>
        <p:spPr>
          <a:xfrm>
            <a:off x="1763962" y="5186926"/>
            <a:ext cx="7886715" cy="88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担心风尘仆仆与环境格格不入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?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别担心！进门处变装衣帽间让你瞬间融入人群！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没有衣服？没关系！我们也会提供部分服装租赁供大家愉快的玩耍！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-9236" y="52454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10" name="组合 10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11" name="组合 11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平行四边形 11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2" name="流程图: 过程 11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3" name="流程图: 过程 11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4" name="流程图: 过程 11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27" name="组合 12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31" name="任意多边形: 形状 13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平行四边形 13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平行四边形 13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平行四边形 14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8" name="流程图: 过程 12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9" name="流程图: 过程 12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0" name="流程图: 过程 12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46" name="组合 45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09" name="任意多边形: 形状 10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79" name="任意多边形: 形状 7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49" name="任意多边形: 形状 4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71" name="文本框 170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活动内容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76" name="图片 17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01" y="1573959"/>
            <a:ext cx="4262147" cy="2743378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77" name="图片 17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63" y="1573959"/>
            <a:ext cx="3568621" cy="2743378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78" name="文本框 177"/>
          <p:cNvSpPr txBox="1"/>
          <p:nvPr/>
        </p:nvSpPr>
        <p:spPr>
          <a:xfrm>
            <a:off x="5008412" y="4542695"/>
            <a:ext cx="156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轮滑区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1763962" y="5186926"/>
            <a:ext cx="7886715" cy="457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说到迪斯科怎么能没有旱冰轮滑，曾经大街小巷的溜冰场留下了多少岁月的记忆！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-9236" y="52454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10" name="组合 10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11" name="组合 11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平行四边形 11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2" name="流程图: 过程 11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3" name="流程图: 过程 11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4" name="流程图: 过程 11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27" name="组合 12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31" name="任意多边形: 形状 13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平行四边形 13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平行四边形 13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平行四边形 14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8" name="流程图: 过程 12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9" name="流程图: 过程 12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0" name="流程图: 过程 12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46" name="组合 45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09" name="任意多边形: 形状 10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79" name="任意多边形: 形状 7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49" name="任意多边形: 形状 4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71" name="文本框 170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活动内容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76" name="图片 17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3721" y="1359408"/>
            <a:ext cx="4566655" cy="2993780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77" name="图片 1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59408"/>
            <a:ext cx="4252592" cy="2962480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78" name="文本框 177"/>
          <p:cNvSpPr txBox="1"/>
          <p:nvPr/>
        </p:nvSpPr>
        <p:spPr>
          <a:xfrm>
            <a:off x="5008412" y="4542695"/>
            <a:ext cx="156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复古市集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1763962" y="5186926"/>
            <a:ext cx="7886715" cy="87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喇叭裤 永久牌自行车 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BB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机 小霸王游戏机 孟庭苇 搪瓷盆儿  大白兔奶糖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回力鞋 海鸥照相机 郁美净 健力宝 旧挂历折纸 柯达胶卷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…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那些年代的记忆 ，快来收藏！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-9236" y="52454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10" name="组合 10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11" name="组合 11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平行四边形 11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2" name="流程图: 过程 11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3" name="流程图: 过程 11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4" name="流程图: 过程 11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27" name="组合 12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31" name="任意多边形: 形状 13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平行四边形 13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平行四边形 13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平行四边形 14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8" name="流程图: 过程 12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9" name="流程图: 过程 12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0" name="流程图: 过程 12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46" name="组合 45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09" name="任意多边形: 形状 10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79" name="任意多边形: 形状 7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49" name="任意多边形: 形状 4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71" name="文本框 170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活动亮点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76" name="图片 17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33" y="1357057"/>
            <a:ext cx="5415782" cy="3570405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77" name="图片 17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56" y="1359408"/>
            <a:ext cx="3888820" cy="1350284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78" name="文本框 177"/>
          <p:cNvSpPr txBox="1"/>
          <p:nvPr/>
        </p:nvSpPr>
        <p:spPr>
          <a:xfrm>
            <a:off x="1548058" y="5070947"/>
            <a:ext cx="156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活动设计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1697056" y="5532612"/>
            <a:ext cx="7886715" cy="87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从门头，到门票，到工作人员的服饰，我们都将统一设计成为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80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年代的风格。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（以上图片为示意图）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1" name="图片 10" descr="图片包含 人员, 天空, 户外, 男士&#10;&#10;自动生成的说明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9" b="13467"/>
          <a:stretch>
            <a:fillRect/>
          </a:stretch>
        </p:blipFill>
        <p:spPr>
          <a:xfrm>
            <a:off x="6403757" y="2923144"/>
            <a:ext cx="3888820" cy="2004318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2" name="文本框 11"/>
          <p:cNvSpPr txBox="1"/>
          <p:nvPr/>
        </p:nvSpPr>
        <p:spPr>
          <a:xfrm>
            <a:off x="6221241" y="5070947"/>
            <a:ext cx="41498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（是的，我们的检票人员也是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disco 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老炮）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-9236" y="52454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10" name="组合 10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11" name="组合 11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平行四边形 11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2" name="流程图: 过程 11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3" name="流程图: 过程 11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4" name="流程图: 过程 11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27" name="组合 12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31" name="任意多边形: 形状 13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平行四边形 13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平行四边形 13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平行四边形 14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8" name="流程图: 过程 12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9" name="流程图: 过程 12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0" name="流程图: 过程 12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46" name="组合 45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09" name="任意多边形: 形状 10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79" name="任意多边形: 形状 7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49" name="任意多边形: 形状 48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71" name="文本框 170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活动亮点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76" name="图片 17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00" y="1776864"/>
            <a:ext cx="2865772" cy="2413063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78" name="文本框 177"/>
          <p:cNvSpPr txBox="1"/>
          <p:nvPr/>
        </p:nvSpPr>
        <p:spPr>
          <a:xfrm>
            <a:off x="5008412" y="4536032"/>
            <a:ext cx="1562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明星助阵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3288030" y="5067935"/>
            <a:ext cx="53251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活动将邀请八九十年代最具代表性的明星现场表演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（图为拟邀嘉宾“迪斯科女皇”张蔷）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295" y="1776863"/>
            <a:ext cx="5011746" cy="2413063"/>
          </a:xfrm>
          <a:prstGeom prst="rect">
            <a:avLst/>
          </a:prstGeom>
          <a:ln w="88900" cap="sq" cmpd="thickThin">
            <a:solidFill>
              <a:srgbClr val="FFBC09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" name="矩形 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393152" y="1682524"/>
            <a:ext cx="5546462" cy="4171871"/>
          </a:xfrm>
          <a:prstGeom prst="rect">
            <a:avLst/>
          </a:prstGeom>
          <a:pattFill prst="lgGrid">
            <a:fgClr>
              <a:srgbClr val="C10035"/>
            </a:fgClr>
            <a:bgClr>
              <a:srgbClr val="9E0000"/>
            </a:bgClr>
          </a:patt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20" name="组合 11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121" name="组合 120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87" name="任意多边形: 形状 186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8" name="任意多边形: 形状 187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9" name="任意多边形: 形状 188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0" name="任意多边形: 形状 189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1" name="任意多边形: 形状 190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2" name="任意多边形: 形状 191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3" name="任意多边形: 形状 192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4" name="任意多边形: 形状 193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5" name="任意多边形: 形状 194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6" name="任意多边形: 形状 195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7" name="任意多边形: 形状 196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8" name="任意多边形: 形状 197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9" name="任意多边形: 形状 198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0" name="任意多边形: 形状 199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1" name="任意多边形: 形状 200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2" name="任意多边形: 形状 201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3" name="任意多边形: 形状 202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4" name="任意多边形: 形状 203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5" name="任意多边形: 形状 204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6" name="任意多边形: 形状 205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7" name="任意多边形: 形状 206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8" name="任意多边形: 形状 207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9" name="任意多边形: 形状 208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0" name="任意多边形: 形状 209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1" name="任意多边形: 形状 210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2" name="任意多边形: 形状 211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3" name="任意多边形: 形状 212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4" name="任意多边形: 形状 213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5" name="任意多边形: 形状 214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6" name="任意多边形: 形状 215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22" name="组合 121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157" name="任意多边形: 形状 156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1" name="任意多边形: 形状 170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2" name="任意多边形: 形状 171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3" name="任意多边形: 形状 172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4" name="任意多边形: 形状 173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5" name="任意多边形: 形状 174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6" name="任意多边形: 形状 175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7" name="任意多边形: 形状 176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8" name="任意多边形: 形状 177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9" name="任意多边形: 形状 178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0" name="任意多边形: 形状 179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1" name="任意多边形: 形状 180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2" name="任意多边形: 形状 181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3" name="任意多边形: 形状 182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4" name="任意多边形: 形状 183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5" name="任意多边形: 形状 184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6" name="任意多边形: 形状 185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23" name="组合 122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127" name="任意多边形: 形状 126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8" name="任意多边形: 形状 127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9" name="任意多边形: 形状 128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0" name="任意多边形: 形状 129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1" name="任意多边形: 形状 130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任意多边形: 形状 132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任意多边形: 形状 133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任意多边形: 形状 134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任意多边形: 形状 135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任意多边形: 形状 136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任意多边形: 形状 137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任意多边形: 形状 138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任意多边形: 形状 139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任意多边形: 形状 140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275" name="组合 27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276" name="组合 275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80" name="任意多边形: 形状 279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1" name="平行四边形 280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2" name="平行四边形 281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3" name="平行四边形 282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4" name="平行四边形 283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5" name="平行四边形 284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6" name="平行四边形 285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7" name="平行四边形 286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8" name="平行四边形 287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9" name="平行四边形 288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0" name="平行四边形 289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77" name="流程图: 过程 276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78" name="流程图: 过程 277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79" name="流程图: 过程 278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91" name="组合 29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292" name="组合 291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96" name="任意多边形: 形状 295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7" name="平行四边形 296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8" name="平行四边形 297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9" name="平行四边形 298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0" name="平行四边形 299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1" name="平行四边形 300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2" name="平行四边形 301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3" name="平行四边形 302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4" name="平行四边形 303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5" name="平行四边形 304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6" name="平行四边形 305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93" name="流程图: 过程 292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94" name="流程图: 过程 293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95" name="流程图: 过程 294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07" name="矩形 306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6275557" y="1682524"/>
            <a:ext cx="5546462" cy="4171871"/>
          </a:xfrm>
          <a:prstGeom prst="rect">
            <a:avLst/>
          </a:prstGeom>
          <a:pattFill prst="lgGrid">
            <a:fgClr>
              <a:srgbClr val="C10035"/>
            </a:fgClr>
            <a:bgClr>
              <a:srgbClr val="9E0000"/>
            </a:bgClr>
          </a:patt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533" name="组合 53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257310" y="1377567"/>
            <a:ext cx="1041735" cy="1716153"/>
            <a:chOff x="257310" y="1194687"/>
            <a:chExt cx="1584524" cy="2610342"/>
          </a:xfrm>
        </p:grpSpPr>
        <p:grpSp>
          <p:nvGrpSpPr>
            <p:cNvPr id="322" name="组合 321"/>
            <p:cNvGrpSpPr/>
            <p:nvPr/>
          </p:nvGrpSpPr>
          <p:grpSpPr>
            <a:xfrm>
              <a:off x="442312" y="1807453"/>
              <a:ext cx="375248" cy="1997576"/>
              <a:chOff x="3761850" y="1623212"/>
              <a:chExt cx="375248" cy="1997576"/>
            </a:xfrm>
          </p:grpSpPr>
          <p:grpSp>
            <p:nvGrpSpPr>
              <p:cNvPr id="323" name="组合 322"/>
              <p:cNvGrpSpPr/>
              <p:nvPr/>
            </p:nvGrpSpPr>
            <p:grpSpPr>
              <a:xfrm>
                <a:off x="3772574" y="1623212"/>
                <a:ext cx="364524" cy="1286866"/>
                <a:chOff x="-1759509" y="-1027786"/>
                <a:chExt cx="798983" cy="2820622"/>
              </a:xfrm>
            </p:grpSpPr>
            <p:sp>
              <p:nvSpPr>
                <p:cNvPr id="333" name="矩形 332"/>
                <p:cNvSpPr/>
                <p:nvPr/>
              </p:nvSpPr>
              <p:spPr>
                <a:xfrm>
                  <a:off x="-1759509" y="-1027786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4" name="矩形 333"/>
                <p:cNvSpPr/>
                <p:nvPr/>
              </p:nvSpPr>
              <p:spPr>
                <a:xfrm>
                  <a:off x="-1363472" y="-1027786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5" name="矩形 334"/>
                <p:cNvSpPr/>
                <p:nvPr/>
              </p:nvSpPr>
              <p:spPr>
                <a:xfrm>
                  <a:off x="-1759509" y="-62484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6" name="矩形 335"/>
                <p:cNvSpPr/>
                <p:nvPr/>
              </p:nvSpPr>
              <p:spPr>
                <a:xfrm>
                  <a:off x="-1759509" y="-22189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7" name="矩形 336"/>
                <p:cNvSpPr/>
                <p:nvPr/>
              </p:nvSpPr>
              <p:spPr>
                <a:xfrm>
                  <a:off x="-1759509" y="181052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8" name="矩形 337"/>
                <p:cNvSpPr/>
                <p:nvPr/>
              </p:nvSpPr>
              <p:spPr>
                <a:xfrm>
                  <a:off x="-1759509" y="583998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9" name="矩形 338"/>
                <p:cNvSpPr/>
                <p:nvPr/>
              </p:nvSpPr>
              <p:spPr>
                <a:xfrm>
                  <a:off x="-1759509" y="98694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40" name="矩形 339"/>
                <p:cNvSpPr/>
                <p:nvPr/>
              </p:nvSpPr>
              <p:spPr>
                <a:xfrm>
                  <a:off x="-1759509" y="138989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41" name="矩形 340"/>
                <p:cNvSpPr/>
                <p:nvPr/>
              </p:nvSpPr>
              <p:spPr>
                <a:xfrm>
                  <a:off x="-1363472" y="-62484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42" name="矩形 341"/>
                <p:cNvSpPr/>
                <p:nvPr/>
              </p:nvSpPr>
              <p:spPr>
                <a:xfrm>
                  <a:off x="-1363472" y="-22189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43" name="矩形 342"/>
                <p:cNvSpPr/>
                <p:nvPr/>
              </p:nvSpPr>
              <p:spPr>
                <a:xfrm>
                  <a:off x="-1363472" y="181052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44" name="矩形 343"/>
                <p:cNvSpPr/>
                <p:nvPr/>
              </p:nvSpPr>
              <p:spPr>
                <a:xfrm>
                  <a:off x="-1363472" y="583998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45" name="矩形 344"/>
                <p:cNvSpPr/>
                <p:nvPr/>
              </p:nvSpPr>
              <p:spPr>
                <a:xfrm>
                  <a:off x="-1363472" y="98694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46" name="矩形 345"/>
                <p:cNvSpPr/>
                <p:nvPr/>
              </p:nvSpPr>
              <p:spPr>
                <a:xfrm>
                  <a:off x="-1363472" y="138989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grpSp>
            <p:nvGrpSpPr>
              <p:cNvPr id="324" name="组合 323"/>
              <p:cNvGrpSpPr/>
              <p:nvPr/>
            </p:nvGrpSpPr>
            <p:grpSpPr>
              <a:xfrm>
                <a:off x="3761850" y="2885436"/>
                <a:ext cx="364524" cy="735352"/>
                <a:chOff x="-1759509" y="-624840"/>
                <a:chExt cx="798983" cy="1611784"/>
              </a:xfrm>
            </p:grpSpPr>
            <p:sp>
              <p:nvSpPr>
                <p:cNvPr id="325" name="矩形 324"/>
                <p:cNvSpPr/>
                <p:nvPr/>
              </p:nvSpPr>
              <p:spPr>
                <a:xfrm>
                  <a:off x="-1759509" y="-62484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26" name="矩形 325"/>
                <p:cNvSpPr/>
                <p:nvPr/>
              </p:nvSpPr>
              <p:spPr>
                <a:xfrm>
                  <a:off x="-1759509" y="-22189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27" name="矩形 326"/>
                <p:cNvSpPr/>
                <p:nvPr/>
              </p:nvSpPr>
              <p:spPr>
                <a:xfrm>
                  <a:off x="-1759509" y="181052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28" name="矩形 327"/>
                <p:cNvSpPr/>
                <p:nvPr/>
              </p:nvSpPr>
              <p:spPr>
                <a:xfrm>
                  <a:off x="-1759509" y="583998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29" name="矩形 328"/>
                <p:cNvSpPr/>
                <p:nvPr/>
              </p:nvSpPr>
              <p:spPr>
                <a:xfrm>
                  <a:off x="-1363472" y="-62484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0" name="矩形 329"/>
                <p:cNvSpPr/>
                <p:nvPr/>
              </p:nvSpPr>
              <p:spPr>
                <a:xfrm>
                  <a:off x="-1363472" y="-22189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1" name="矩形 330"/>
                <p:cNvSpPr/>
                <p:nvPr/>
              </p:nvSpPr>
              <p:spPr>
                <a:xfrm>
                  <a:off x="-1363472" y="181052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32" name="矩形 331"/>
                <p:cNvSpPr/>
                <p:nvPr/>
              </p:nvSpPr>
              <p:spPr>
                <a:xfrm>
                  <a:off x="-1363472" y="583998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</p:grpSp>
        <p:grpSp>
          <p:nvGrpSpPr>
            <p:cNvPr id="347" name="组合 346"/>
            <p:cNvGrpSpPr/>
            <p:nvPr/>
          </p:nvGrpSpPr>
          <p:grpSpPr>
            <a:xfrm>
              <a:off x="257310" y="1194687"/>
              <a:ext cx="1584524" cy="1055186"/>
              <a:chOff x="9150731" y="1990165"/>
              <a:chExt cx="1071727" cy="713698"/>
            </a:xfrm>
          </p:grpSpPr>
          <p:sp>
            <p:nvSpPr>
              <p:cNvPr id="348" name="箭头: 右 245"/>
              <p:cNvSpPr/>
              <p:nvPr/>
            </p:nvSpPr>
            <p:spPr>
              <a:xfrm>
                <a:off x="9150731" y="2154028"/>
                <a:ext cx="958840" cy="549835"/>
              </a:xfrm>
              <a:custGeom>
                <a:avLst/>
                <a:gdLst>
                  <a:gd name="connsiteX0" fmla="*/ 0 w 958840"/>
                  <a:gd name="connsiteY0" fmla="*/ 137459 h 549835"/>
                  <a:gd name="connsiteX1" fmla="*/ 683923 w 958840"/>
                  <a:gd name="connsiteY1" fmla="*/ 137459 h 549835"/>
                  <a:gd name="connsiteX2" fmla="*/ 683923 w 958840"/>
                  <a:gd name="connsiteY2" fmla="*/ 0 h 549835"/>
                  <a:gd name="connsiteX3" fmla="*/ 958840 w 958840"/>
                  <a:gd name="connsiteY3" fmla="*/ 274918 h 549835"/>
                  <a:gd name="connsiteX4" fmla="*/ 683923 w 958840"/>
                  <a:gd name="connsiteY4" fmla="*/ 549835 h 549835"/>
                  <a:gd name="connsiteX5" fmla="*/ 683923 w 958840"/>
                  <a:gd name="connsiteY5" fmla="*/ 412376 h 549835"/>
                  <a:gd name="connsiteX6" fmla="*/ 0 w 958840"/>
                  <a:gd name="connsiteY6" fmla="*/ 412376 h 549835"/>
                  <a:gd name="connsiteX7" fmla="*/ 0 w 958840"/>
                  <a:gd name="connsiteY7" fmla="*/ 137459 h 549835"/>
                  <a:gd name="connsiteX0-1" fmla="*/ 9150731 w 10109571"/>
                  <a:gd name="connsiteY0-2" fmla="*/ 2291487 h 2703863"/>
                  <a:gd name="connsiteX1-3" fmla="*/ 0 w 10109571"/>
                  <a:gd name="connsiteY1-4" fmla="*/ 0 h 2703863"/>
                  <a:gd name="connsiteX2-5" fmla="*/ 9834654 w 10109571"/>
                  <a:gd name="connsiteY2-6" fmla="*/ 2291487 h 2703863"/>
                  <a:gd name="connsiteX3-7" fmla="*/ 9834654 w 10109571"/>
                  <a:gd name="connsiteY3-8" fmla="*/ 2154028 h 2703863"/>
                  <a:gd name="connsiteX4-9" fmla="*/ 10109571 w 10109571"/>
                  <a:gd name="connsiteY4-10" fmla="*/ 2428946 h 2703863"/>
                  <a:gd name="connsiteX5-11" fmla="*/ 9834654 w 10109571"/>
                  <a:gd name="connsiteY5-12" fmla="*/ 2703863 h 2703863"/>
                  <a:gd name="connsiteX6-13" fmla="*/ 9834654 w 10109571"/>
                  <a:gd name="connsiteY6-14" fmla="*/ 2566404 h 2703863"/>
                  <a:gd name="connsiteX7-15" fmla="*/ 9150731 w 10109571"/>
                  <a:gd name="connsiteY7-16" fmla="*/ 2566404 h 2703863"/>
                  <a:gd name="connsiteX8" fmla="*/ 9150731 w 10109571"/>
                  <a:gd name="connsiteY8" fmla="*/ 2291487 h 2703863"/>
                  <a:gd name="connsiteX0-17" fmla="*/ 0 w 958840"/>
                  <a:gd name="connsiteY0-18" fmla="*/ 137459 h 549835"/>
                  <a:gd name="connsiteX1-19" fmla="*/ 683923 w 958840"/>
                  <a:gd name="connsiteY1-20" fmla="*/ 137459 h 549835"/>
                  <a:gd name="connsiteX2-21" fmla="*/ 683923 w 958840"/>
                  <a:gd name="connsiteY2-22" fmla="*/ 0 h 549835"/>
                  <a:gd name="connsiteX3-23" fmla="*/ 958840 w 958840"/>
                  <a:gd name="connsiteY3-24" fmla="*/ 274918 h 549835"/>
                  <a:gd name="connsiteX4-25" fmla="*/ 683923 w 958840"/>
                  <a:gd name="connsiteY4-26" fmla="*/ 549835 h 549835"/>
                  <a:gd name="connsiteX5-27" fmla="*/ 683923 w 958840"/>
                  <a:gd name="connsiteY5-28" fmla="*/ 412376 h 549835"/>
                  <a:gd name="connsiteX6-29" fmla="*/ 0 w 958840"/>
                  <a:gd name="connsiteY6-30" fmla="*/ 412376 h 549835"/>
                  <a:gd name="connsiteX7-31" fmla="*/ 0 w 958840"/>
                  <a:gd name="connsiteY7-32" fmla="*/ 137459 h 54983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958840" h="549835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lnTo>
                      <a:pt x="0" y="1374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9" name="任意多边形: 形状 348"/>
              <p:cNvSpPr/>
              <p:nvPr/>
            </p:nvSpPr>
            <p:spPr>
              <a:xfrm>
                <a:off x="9154373" y="214874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0" name="任意多边形: 形状 349"/>
              <p:cNvSpPr/>
              <p:nvPr/>
            </p:nvSpPr>
            <p:spPr>
              <a:xfrm>
                <a:off x="9158015" y="214345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1" name="任意多边形: 形状 350"/>
              <p:cNvSpPr/>
              <p:nvPr/>
            </p:nvSpPr>
            <p:spPr>
              <a:xfrm>
                <a:off x="9161656" y="2138171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2" name="任意多边形: 形状 351"/>
              <p:cNvSpPr/>
              <p:nvPr/>
            </p:nvSpPr>
            <p:spPr>
              <a:xfrm>
                <a:off x="9165297" y="213288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3" name="任意多边形: 形状 352"/>
              <p:cNvSpPr/>
              <p:nvPr/>
            </p:nvSpPr>
            <p:spPr>
              <a:xfrm>
                <a:off x="9168939" y="212759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4" name="任意多边形: 形状 353"/>
              <p:cNvSpPr/>
              <p:nvPr/>
            </p:nvSpPr>
            <p:spPr>
              <a:xfrm>
                <a:off x="9172580" y="212231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5" name="任意多边形: 形状 354"/>
              <p:cNvSpPr/>
              <p:nvPr/>
            </p:nvSpPr>
            <p:spPr>
              <a:xfrm>
                <a:off x="9176222" y="211702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6" name="任意多边形: 形状 355"/>
              <p:cNvSpPr/>
              <p:nvPr/>
            </p:nvSpPr>
            <p:spPr>
              <a:xfrm>
                <a:off x="9179864" y="211174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7" name="任意多边形: 形状 356"/>
              <p:cNvSpPr/>
              <p:nvPr/>
            </p:nvSpPr>
            <p:spPr>
              <a:xfrm>
                <a:off x="9183505" y="210645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8" name="任意多边形: 形状 357"/>
              <p:cNvSpPr/>
              <p:nvPr/>
            </p:nvSpPr>
            <p:spPr>
              <a:xfrm>
                <a:off x="9187146" y="210117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9" name="任意多边形: 形状 358"/>
              <p:cNvSpPr/>
              <p:nvPr/>
            </p:nvSpPr>
            <p:spPr>
              <a:xfrm>
                <a:off x="9190788" y="209588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0" name="任意多边形: 形状 359"/>
              <p:cNvSpPr/>
              <p:nvPr/>
            </p:nvSpPr>
            <p:spPr>
              <a:xfrm>
                <a:off x="9194429" y="209059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1" name="任意多边形: 形状 360"/>
              <p:cNvSpPr/>
              <p:nvPr/>
            </p:nvSpPr>
            <p:spPr>
              <a:xfrm>
                <a:off x="9198071" y="208531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2" name="任意多边形: 形状 361"/>
              <p:cNvSpPr/>
              <p:nvPr/>
            </p:nvSpPr>
            <p:spPr>
              <a:xfrm>
                <a:off x="9201713" y="208002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3" name="任意多边形: 形状 362"/>
              <p:cNvSpPr/>
              <p:nvPr/>
            </p:nvSpPr>
            <p:spPr>
              <a:xfrm>
                <a:off x="9205354" y="207474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4" name="任意多边形: 形状 363"/>
              <p:cNvSpPr/>
              <p:nvPr/>
            </p:nvSpPr>
            <p:spPr>
              <a:xfrm>
                <a:off x="9208995" y="206945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5" name="任意多边形: 形状 364"/>
              <p:cNvSpPr/>
              <p:nvPr/>
            </p:nvSpPr>
            <p:spPr>
              <a:xfrm>
                <a:off x="9212637" y="206416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6" name="任意多边形: 形状 365"/>
              <p:cNvSpPr/>
              <p:nvPr/>
            </p:nvSpPr>
            <p:spPr>
              <a:xfrm>
                <a:off x="9216279" y="205888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0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39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7" name="任意多边形: 形状 366"/>
              <p:cNvSpPr/>
              <p:nvPr/>
            </p:nvSpPr>
            <p:spPr>
              <a:xfrm>
                <a:off x="9219920" y="205359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8" name="任意多边形: 形状 367"/>
              <p:cNvSpPr/>
              <p:nvPr/>
            </p:nvSpPr>
            <p:spPr>
              <a:xfrm>
                <a:off x="9223562" y="2048311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9" name="任意多边形: 形状 368"/>
              <p:cNvSpPr/>
              <p:nvPr/>
            </p:nvSpPr>
            <p:spPr>
              <a:xfrm>
                <a:off x="9227203" y="204302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0" name="任意多边形: 形状 369"/>
              <p:cNvSpPr/>
              <p:nvPr/>
            </p:nvSpPr>
            <p:spPr>
              <a:xfrm>
                <a:off x="9230844" y="203773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1" name="任意多边形: 形状 370"/>
              <p:cNvSpPr/>
              <p:nvPr/>
            </p:nvSpPr>
            <p:spPr>
              <a:xfrm>
                <a:off x="9234486" y="203245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2" name="任意多边形: 形状 371"/>
              <p:cNvSpPr/>
              <p:nvPr/>
            </p:nvSpPr>
            <p:spPr>
              <a:xfrm>
                <a:off x="9238128" y="202716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3" name="任意多边形: 形状 372"/>
              <p:cNvSpPr/>
              <p:nvPr/>
            </p:nvSpPr>
            <p:spPr>
              <a:xfrm>
                <a:off x="9241769" y="202188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7">
                    <a:moveTo>
                      <a:pt x="0" y="137460"/>
                    </a:moveTo>
                    <a:lnTo>
                      <a:pt x="683923" y="137460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6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4" name="任意多边形: 形状 373"/>
              <p:cNvSpPr/>
              <p:nvPr/>
            </p:nvSpPr>
            <p:spPr>
              <a:xfrm>
                <a:off x="9245411" y="201659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5" name="任意多边形: 形状 374"/>
              <p:cNvSpPr/>
              <p:nvPr/>
            </p:nvSpPr>
            <p:spPr>
              <a:xfrm>
                <a:off x="9249053" y="201131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0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39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6" name="任意多边形: 形状 375"/>
              <p:cNvSpPr/>
              <p:nvPr/>
            </p:nvSpPr>
            <p:spPr>
              <a:xfrm>
                <a:off x="9252693" y="200602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7" name="任意多边形: 形状 376"/>
              <p:cNvSpPr/>
              <p:nvPr/>
            </p:nvSpPr>
            <p:spPr>
              <a:xfrm>
                <a:off x="9256335" y="200073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8" name="任意多边形: 形状 377"/>
              <p:cNvSpPr/>
              <p:nvPr/>
            </p:nvSpPr>
            <p:spPr>
              <a:xfrm>
                <a:off x="9259977" y="199545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9" name="箭头: 右 244"/>
              <p:cNvSpPr/>
              <p:nvPr/>
            </p:nvSpPr>
            <p:spPr>
              <a:xfrm>
                <a:off x="9263618" y="1990165"/>
                <a:ext cx="958840" cy="549835"/>
              </a:xfrm>
              <a:custGeom>
                <a:avLst/>
                <a:gdLst>
                  <a:gd name="connsiteX0" fmla="*/ 0 w 958840"/>
                  <a:gd name="connsiteY0" fmla="*/ 137459 h 549835"/>
                  <a:gd name="connsiteX1" fmla="*/ 683923 w 958840"/>
                  <a:gd name="connsiteY1" fmla="*/ 137459 h 549835"/>
                  <a:gd name="connsiteX2" fmla="*/ 683923 w 958840"/>
                  <a:gd name="connsiteY2" fmla="*/ 0 h 549835"/>
                  <a:gd name="connsiteX3" fmla="*/ 958840 w 958840"/>
                  <a:gd name="connsiteY3" fmla="*/ 274918 h 549835"/>
                  <a:gd name="connsiteX4" fmla="*/ 683923 w 958840"/>
                  <a:gd name="connsiteY4" fmla="*/ 549835 h 549835"/>
                  <a:gd name="connsiteX5" fmla="*/ 683923 w 958840"/>
                  <a:gd name="connsiteY5" fmla="*/ 412376 h 549835"/>
                  <a:gd name="connsiteX6" fmla="*/ 0 w 958840"/>
                  <a:gd name="connsiteY6" fmla="*/ 412376 h 549835"/>
                  <a:gd name="connsiteX7" fmla="*/ 0 w 958840"/>
                  <a:gd name="connsiteY7" fmla="*/ 137459 h 549835"/>
                  <a:gd name="connsiteX0-1" fmla="*/ 9263618 w 10222458"/>
                  <a:gd name="connsiteY0-2" fmla="*/ 2127624 h 2540000"/>
                  <a:gd name="connsiteX1-3" fmla="*/ 0 w 10222458"/>
                  <a:gd name="connsiteY1-4" fmla="*/ 0 h 2540000"/>
                  <a:gd name="connsiteX2-5" fmla="*/ 9947541 w 10222458"/>
                  <a:gd name="connsiteY2-6" fmla="*/ 2127624 h 2540000"/>
                  <a:gd name="connsiteX3-7" fmla="*/ 9947541 w 10222458"/>
                  <a:gd name="connsiteY3-8" fmla="*/ 1990165 h 2540000"/>
                  <a:gd name="connsiteX4-9" fmla="*/ 10222458 w 10222458"/>
                  <a:gd name="connsiteY4-10" fmla="*/ 2265083 h 2540000"/>
                  <a:gd name="connsiteX5-11" fmla="*/ 9947541 w 10222458"/>
                  <a:gd name="connsiteY5-12" fmla="*/ 2540000 h 2540000"/>
                  <a:gd name="connsiteX6-13" fmla="*/ 9947541 w 10222458"/>
                  <a:gd name="connsiteY6-14" fmla="*/ 2402541 h 2540000"/>
                  <a:gd name="connsiteX7-15" fmla="*/ 9263618 w 10222458"/>
                  <a:gd name="connsiteY7-16" fmla="*/ 2402541 h 2540000"/>
                  <a:gd name="connsiteX8" fmla="*/ 9263618 w 10222458"/>
                  <a:gd name="connsiteY8" fmla="*/ 2127624 h 2540000"/>
                  <a:gd name="connsiteX0-17" fmla="*/ 0 w 958840"/>
                  <a:gd name="connsiteY0-18" fmla="*/ 137459 h 549835"/>
                  <a:gd name="connsiteX1-19" fmla="*/ 683923 w 958840"/>
                  <a:gd name="connsiteY1-20" fmla="*/ 137459 h 549835"/>
                  <a:gd name="connsiteX2-21" fmla="*/ 683923 w 958840"/>
                  <a:gd name="connsiteY2-22" fmla="*/ 0 h 549835"/>
                  <a:gd name="connsiteX3-23" fmla="*/ 958840 w 958840"/>
                  <a:gd name="connsiteY3-24" fmla="*/ 274918 h 549835"/>
                  <a:gd name="connsiteX4-25" fmla="*/ 683923 w 958840"/>
                  <a:gd name="connsiteY4-26" fmla="*/ 549835 h 549835"/>
                  <a:gd name="connsiteX5-27" fmla="*/ 683923 w 958840"/>
                  <a:gd name="connsiteY5-28" fmla="*/ 412376 h 549835"/>
                  <a:gd name="connsiteX6-29" fmla="*/ 0 w 958840"/>
                  <a:gd name="connsiteY6-30" fmla="*/ 412376 h 549835"/>
                  <a:gd name="connsiteX7-31" fmla="*/ 0 w 958840"/>
                  <a:gd name="connsiteY7-32" fmla="*/ 137459 h 54983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958840" h="549835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lnTo>
                      <a:pt x="0" y="137459"/>
                    </a:lnTo>
                    <a:close/>
                  </a:path>
                </a:pathLst>
              </a:custGeom>
              <a:solidFill>
                <a:srgbClr val="EAC90D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80" name="组合 37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11575407" y="4172037"/>
            <a:ext cx="375248" cy="1997576"/>
            <a:chOff x="3761850" y="1623212"/>
            <a:chExt cx="375248" cy="1997576"/>
          </a:xfrm>
        </p:grpSpPr>
        <p:grpSp>
          <p:nvGrpSpPr>
            <p:cNvPr id="381" name="组合 380"/>
            <p:cNvGrpSpPr/>
            <p:nvPr/>
          </p:nvGrpSpPr>
          <p:grpSpPr>
            <a:xfrm>
              <a:off x="3772574" y="1623212"/>
              <a:ext cx="364524" cy="1286866"/>
              <a:chOff x="-1759509" y="-1027786"/>
              <a:chExt cx="798983" cy="2820622"/>
            </a:xfrm>
          </p:grpSpPr>
          <p:sp>
            <p:nvSpPr>
              <p:cNvPr id="391" name="矩形 390"/>
              <p:cNvSpPr/>
              <p:nvPr/>
            </p:nvSpPr>
            <p:spPr>
              <a:xfrm>
                <a:off x="-1759509" y="-1027786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2" name="矩形 391"/>
              <p:cNvSpPr/>
              <p:nvPr/>
            </p:nvSpPr>
            <p:spPr>
              <a:xfrm>
                <a:off x="-1363472" y="-1027786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3" name="矩形 392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4" name="矩形 393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5" name="矩形 394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6" name="矩形 395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7" name="矩形 396"/>
              <p:cNvSpPr/>
              <p:nvPr/>
            </p:nvSpPr>
            <p:spPr>
              <a:xfrm>
                <a:off x="-1759509" y="98694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8" name="矩形 397"/>
              <p:cNvSpPr/>
              <p:nvPr/>
            </p:nvSpPr>
            <p:spPr>
              <a:xfrm>
                <a:off x="-1759509" y="138989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9" name="矩形 398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00" name="矩形 399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01" name="矩形 400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02" name="矩形 401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03" name="矩形 402"/>
              <p:cNvSpPr/>
              <p:nvPr/>
            </p:nvSpPr>
            <p:spPr>
              <a:xfrm>
                <a:off x="-1363472" y="98694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04" name="矩形 403"/>
              <p:cNvSpPr/>
              <p:nvPr/>
            </p:nvSpPr>
            <p:spPr>
              <a:xfrm>
                <a:off x="-1363472" y="138989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382" name="组合 381"/>
            <p:cNvGrpSpPr/>
            <p:nvPr/>
          </p:nvGrpSpPr>
          <p:grpSpPr>
            <a:xfrm>
              <a:off x="3761850" y="2885436"/>
              <a:ext cx="364524" cy="735352"/>
              <a:chOff x="-1759509" y="-624840"/>
              <a:chExt cx="798983" cy="1611784"/>
            </a:xfrm>
          </p:grpSpPr>
          <p:sp>
            <p:nvSpPr>
              <p:cNvPr id="383" name="矩形 382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4" name="矩形 383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5" name="矩形 384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6" name="矩形 385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7" name="矩形 386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8" name="矩形 387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9" name="矩形 388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0" name="矩形 389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405" name="组合 40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10643565" y="5586437"/>
            <a:ext cx="1584524" cy="1055186"/>
            <a:chOff x="9150731" y="1990165"/>
            <a:chExt cx="1071727" cy="713698"/>
          </a:xfrm>
        </p:grpSpPr>
        <p:sp>
          <p:nvSpPr>
            <p:cNvPr id="406" name="箭头: 右 245"/>
            <p:cNvSpPr/>
            <p:nvPr/>
          </p:nvSpPr>
          <p:spPr>
            <a:xfrm>
              <a:off x="9150731" y="2154028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150731 w 10109571"/>
                <a:gd name="connsiteY0-2" fmla="*/ 2291487 h 2703863"/>
                <a:gd name="connsiteX1-3" fmla="*/ 0 w 10109571"/>
                <a:gd name="connsiteY1-4" fmla="*/ 0 h 2703863"/>
                <a:gd name="connsiteX2-5" fmla="*/ 9834654 w 10109571"/>
                <a:gd name="connsiteY2-6" fmla="*/ 2291487 h 2703863"/>
                <a:gd name="connsiteX3-7" fmla="*/ 9834654 w 10109571"/>
                <a:gd name="connsiteY3-8" fmla="*/ 2154028 h 2703863"/>
                <a:gd name="connsiteX4-9" fmla="*/ 10109571 w 10109571"/>
                <a:gd name="connsiteY4-10" fmla="*/ 2428946 h 2703863"/>
                <a:gd name="connsiteX5-11" fmla="*/ 9834654 w 10109571"/>
                <a:gd name="connsiteY5-12" fmla="*/ 2703863 h 2703863"/>
                <a:gd name="connsiteX6-13" fmla="*/ 9834654 w 10109571"/>
                <a:gd name="connsiteY6-14" fmla="*/ 2566404 h 2703863"/>
                <a:gd name="connsiteX7-15" fmla="*/ 9150731 w 10109571"/>
                <a:gd name="connsiteY7-16" fmla="*/ 2566404 h 2703863"/>
                <a:gd name="connsiteX8" fmla="*/ 9150731 w 10109571"/>
                <a:gd name="connsiteY8" fmla="*/ 2291487 h 2703863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07" name="任意多边形: 形状 406"/>
            <p:cNvSpPr/>
            <p:nvPr/>
          </p:nvSpPr>
          <p:spPr>
            <a:xfrm>
              <a:off x="9154373" y="214874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08" name="任意多边形: 形状 407"/>
            <p:cNvSpPr/>
            <p:nvPr/>
          </p:nvSpPr>
          <p:spPr>
            <a:xfrm>
              <a:off x="9158015" y="214345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09" name="任意多边形: 形状 408"/>
            <p:cNvSpPr/>
            <p:nvPr/>
          </p:nvSpPr>
          <p:spPr>
            <a:xfrm>
              <a:off x="9161656" y="213817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0" name="任意多边形: 形状 409"/>
            <p:cNvSpPr/>
            <p:nvPr/>
          </p:nvSpPr>
          <p:spPr>
            <a:xfrm>
              <a:off x="9165297" y="213288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1" name="任意多边形: 形状 410"/>
            <p:cNvSpPr/>
            <p:nvPr/>
          </p:nvSpPr>
          <p:spPr>
            <a:xfrm>
              <a:off x="9168939" y="212759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2" name="任意多边形: 形状 411"/>
            <p:cNvSpPr/>
            <p:nvPr/>
          </p:nvSpPr>
          <p:spPr>
            <a:xfrm>
              <a:off x="9172580" y="212231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3" name="任意多边形: 形状 412"/>
            <p:cNvSpPr/>
            <p:nvPr/>
          </p:nvSpPr>
          <p:spPr>
            <a:xfrm>
              <a:off x="9176222" y="211702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4" name="任意多边形: 形状 413"/>
            <p:cNvSpPr/>
            <p:nvPr/>
          </p:nvSpPr>
          <p:spPr>
            <a:xfrm>
              <a:off x="9179864" y="211174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5" name="任意多边形: 形状 414"/>
            <p:cNvSpPr/>
            <p:nvPr/>
          </p:nvSpPr>
          <p:spPr>
            <a:xfrm>
              <a:off x="9183505" y="210645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6" name="任意多边形: 形状 415"/>
            <p:cNvSpPr/>
            <p:nvPr/>
          </p:nvSpPr>
          <p:spPr>
            <a:xfrm>
              <a:off x="9187146" y="210117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7" name="任意多边形: 形状 416"/>
            <p:cNvSpPr/>
            <p:nvPr/>
          </p:nvSpPr>
          <p:spPr>
            <a:xfrm>
              <a:off x="9190788" y="209588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8" name="任意多边形: 形状 417"/>
            <p:cNvSpPr/>
            <p:nvPr/>
          </p:nvSpPr>
          <p:spPr>
            <a:xfrm>
              <a:off x="9194429" y="209059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9" name="任意多边形: 形状 418"/>
            <p:cNvSpPr/>
            <p:nvPr/>
          </p:nvSpPr>
          <p:spPr>
            <a:xfrm>
              <a:off x="9198071" y="208531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0" name="任意多边形: 形状 419"/>
            <p:cNvSpPr/>
            <p:nvPr/>
          </p:nvSpPr>
          <p:spPr>
            <a:xfrm>
              <a:off x="9201713" y="208002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1" name="任意多边形: 形状 420"/>
            <p:cNvSpPr/>
            <p:nvPr/>
          </p:nvSpPr>
          <p:spPr>
            <a:xfrm>
              <a:off x="9205354" y="207474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2" name="任意多边形: 形状 421"/>
            <p:cNvSpPr/>
            <p:nvPr/>
          </p:nvSpPr>
          <p:spPr>
            <a:xfrm>
              <a:off x="9208995" y="206945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3" name="任意多边形: 形状 422"/>
            <p:cNvSpPr/>
            <p:nvPr/>
          </p:nvSpPr>
          <p:spPr>
            <a:xfrm>
              <a:off x="9212637" y="206416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4" name="任意多边形: 形状 423"/>
            <p:cNvSpPr/>
            <p:nvPr/>
          </p:nvSpPr>
          <p:spPr>
            <a:xfrm>
              <a:off x="9216279" y="205888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5" name="任意多边形: 形状 424"/>
            <p:cNvSpPr/>
            <p:nvPr/>
          </p:nvSpPr>
          <p:spPr>
            <a:xfrm>
              <a:off x="9219920" y="205359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6" name="任意多边形: 形状 425"/>
            <p:cNvSpPr/>
            <p:nvPr/>
          </p:nvSpPr>
          <p:spPr>
            <a:xfrm>
              <a:off x="9223562" y="204831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7" name="任意多边形: 形状 426"/>
            <p:cNvSpPr/>
            <p:nvPr/>
          </p:nvSpPr>
          <p:spPr>
            <a:xfrm>
              <a:off x="9227203" y="204302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8" name="任意多边形: 形状 427"/>
            <p:cNvSpPr/>
            <p:nvPr/>
          </p:nvSpPr>
          <p:spPr>
            <a:xfrm>
              <a:off x="9230844" y="203773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9" name="任意多边形: 形状 428"/>
            <p:cNvSpPr/>
            <p:nvPr/>
          </p:nvSpPr>
          <p:spPr>
            <a:xfrm>
              <a:off x="9234486" y="203245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0" name="任意多边形: 形状 429"/>
            <p:cNvSpPr/>
            <p:nvPr/>
          </p:nvSpPr>
          <p:spPr>
            <a:xfrm>
              <a:off x="9238128" y="202716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1" name="任意多边形: 形状 430"/>
            <p:cNvSpPr/>
            <p:nvPr/>
          </p:nvSpPr>
          <p:spPr>
            <a:xfrm>
              <a:off x="9241769" y="202188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7">
                  <a:moveTo>
                    <a:pt x="0" y="137460"/>
                  </a:moveTo>
                  <a:lnTo>
                    <a:pt x="683923" y="137460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6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2" name="任意多边形: 形状 431"/>
            <p:cNvSpPr/>
            <p:nvPr/>
          </p:nvSpPr>
          <p:spPr>
            <a:xfrm>
              <a:off x="9245411" y="201659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3" name="任意多边形: 形状 432"/>
            <p:cNvSpPr/>
            <p:nvPr/>
          </p:nvSpPr>
          <p:spPr>
            <a:xfrm>
              <a:off x="9249053" y="201131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4" name="任意多边形: 形状 433"/>
            <p:cNvSpPr/>
            <p:nvPr/>
          </p:nvSpPr>
          <p:spPr>
            <a:xfrm>
              <a:off x="9252693" y="200602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5" name="任意多边形: 形状 434"/>
            <p:cNvSpPr/>
            <p:nvPr/>
          </p:nvSpPr>
          <p:spPr>
            <a:xfrm>
              <a:off x="9256335" y="200073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6" name="任意多边形: 形状 435"/>
            <p:cNvSpPr/>
            <p:nvPr/>
          </p:nvSpPr>
          <p:spPr>
            <a:xfrm>
              <a:off x="9259977" y="199545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7" name="箭头: 右 244"/>
            <p:cNvSpPr/>
            <p:nvPr/>
          </p:nvSpPr>
          <p:spPr>
            <a:xfrm>
              <a:off x="9263618" y="1990165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263618 w 10222458"/>
                <a:gd name="connsiteY0-2" fmla="*/ 2127624 h 2540000"/>
                <a:gd name="connsiteX1-3" fmla="*/ 0 w 10222458"/>
                <a:gd name="connsiteY1-4" fmla="*/ 0 h 2540000"/>
                <a:gd name="connsiteX2-5" fmla="*/ 9947541 w 10222458"/>
                <a:gd name="connsiteY2-6" fmla="*/ 2127624 h 2540000"/>
                <a:gd name="connsiteX3-7" fmla="*/ 9947541 w 10222458"/>
                <a:gd name="connsiteY3-8" fmla="*/ 1990165 h 2540000"/>
                <a:gd name="connsiteX4-9" fmla="*/ 10222458 w 10222458"/>
                <a:gd name="connsiteY4-10" fmla="*/ 2265083 h 2540000"/>
                <a:gd name="connsiteX5-11" fmla="*/ 9947541 w 10222458"/>
                <a:gd name="connsiteY5-12" fmla="*/ 2540000 h 2540000"/>
                <a:gd name="connsiteX6-13" fmla="*/ 9947541 w 10222458"/>
                <a:gd name="connsiteY6-14" fmla="*/ 2402541 h 2540000"/>
                <a:gd name="connsiteX7-15" fmla="*/ 9263618 w 10222458"/>
                <a:gd name="connsiteY7-16" fmla="*/ 2402541 h 2540000"/>
                <a:gd name="connsiteX8" fmla="*/ 9263618 w 10222458"/>
                <a:gd name="connsiteY8" fmla="*/ 2127624 h 2540000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rgbClr val="EAC90D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438" name="组合 437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8539414" y="5940955"/>
            <a:ext cx="443122" cy="432890"/>
            <a:chOff x="6774729" y="1241678"/>
            <a:chExt cx="443122" cy="432890"/>
          </a:xfrm>
        </p:grpSpPr>
        <p:sp>
          <p:nvSpPr>
            <p:cNvPr id="439" name="任意多边形: 形状 438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0" name="任意多边形: 形状 439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1" name="任意多边形: 形状 440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2" name="任意多边形: 形状 441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3" name="任意多边形: 形状 442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4" name="任意多边形: 形状 443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5" name="任意多边形: 形状 444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6" name="任意多边形: 形状 445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7" name="任意多边形: 形状 446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8" name="任意多边形: 形状 447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9" name="任意多边形: 形状 448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0" name="任意多边形: 形状 449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1" name="任意多边形: 形状 450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2" name="任意多边形: 形状 451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3" name="任意多边形: 形状 452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4" name="任意多边形: 形状 453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5" name="任意多边形: 形状 454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6" name="任意多边形: 形状 455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7" name="任意多边形: 形状 456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8" name="任意多边形: 形状 457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59" name="任意多边形: 形状 458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0" name="任意多边形: 形状 459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1" name="任意多边形: 形状 460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2" name="任意多边形: 形状 461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3" name="任意多边形: 形状 462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4" name="任意多边形: 形状 463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5" name="任意多边形: 形状 464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6" name="任意多边形: 形状 465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7" name="任意多边形: 形状 466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68" name="任意多边形: 形状 467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E21D38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469" name="组合 468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9148603" y="5950599"/>
            <a:ext cx="443122" cy="432890"/>
            <a:chOff x="6774729" y="1241678"/>
            <a:chExt cx="443122" cy="432890"/>
          </a:xfrm>
        </p:grpSpPr>
        <p:sp>
          <p:nvSpPr>
            <p:cNvPr id="470" name="任意多边形: 形状 469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1" name="任意多边形: 形状 470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2" name="任意多边形: 形状 471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3" name="任意多边形: 形状 472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4" name="任意多边形: 形状 473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5" name="任意多边形: 形状 474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6" name="任意多边形: 形状 475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7" name="任意多边形: 形状 476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8" name="任意多边形: 形状 477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9" name="任意多边形: 形状 478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0" name="任意多边形: 形状 479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1" name="任意多边形: 形状 480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2" name="任意多边形: 形状 481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3" name="任意多边形: 形状 482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4" name="任意多边形: 形状 483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5" name="任意多边形: 形状 484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6" name="任意多边形: 形状 485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7" name="任意多边形: 形状 486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8" name="任意多边形: 形状 487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9" name="任意多边形: 形状 488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0" name="任意多边形: 形状 489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1" name="任意多边形: 形状 490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2" name="任意多边形: 形状 491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3" name="任意多边形: 形状 492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4" name="任意多边形: 形状 493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5" name="任意多边形: 形状 494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6" name="任意多边形: 形状 495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7" name="任意多边形: 形状 496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8" name="任意多边形: 形状 497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9" name="任意多边形: 形状 498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500" name="组合 49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9839339" y="5960076"/>
            <a:ext cx="443122" cy="432890"/>
            <a:chOff x="6774729" y="1241678"/>
            <a:chExt cx="443122" cy="432890"/>
          </a:xfrm>
        </p:grpSpPr>
        <p:sp>
          <p:nvSpPr>
            <p:cNvPr id="501" name="任意多边形: 形状 500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2" name="任意多边形: 形状 501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3" name="任意多边形: 形状 502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4" name="任意多边形: 形状 503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5" name="任意多边形: 形状 504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6" name="任意多边形: 形状 505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7" name="任意多边形: 形状 506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8" name="任意多边形: 形状 507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9" name="任意多边形: 形状 508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0" name="任意多边形: 形状 509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1" name="任意多边形: 形状 510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2" name="任意多边形: 形状 511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3" name="任意多边形: 形状 512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4" name="任意多边形: 形状 513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5" name="任意多边形: 形状 514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6" name="任意多边形: 形状 515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7" name="任意多边形: 形状 516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8" name="任意多边形: 形状 517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9" name="任意多边形: 形状 518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0" name="任意多边形: 形状 519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1" name="任意多边形: 形状 520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2" name="任意多边形: 形状 521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3" name="任意多边形: 形状 522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4" name="任意多边形: 形状 523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5" name="任意多边形: 形状 524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6" name="任意多边形: 形状 525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7" name="任意多边形: 形状 526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8" name="任意多边形: 形状 527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9" name="任意多边形: 形状 528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30" name="任意多边形: 形状 529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FFBC09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827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828" name="文本框 827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活动安排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47137" y="2461684"/>
            <a:ext cx="3670672" cy="2585323"/>
          </a:xfrm>
          <a:prstGeom prst="rect">
            <a:avLst/>
          </a:prstGeom>
          <a:solidFill>
            <a:srgbClr val="113ED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18:00-19:00  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暖场（检票）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DJ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19:00-19:30   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霹雳舞狂欢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19:40-20:00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   狂野复古模特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20:10-20:20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   时空隧道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20:30-21:00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   明星演出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829" name="文本框 828"/>
          <p:cNvSpPr txBox="1"/>
          <p:nvPr/>
        </p:nvSpPr>
        <p:spPr>
          <a:xfrm>
            <a:off x="7051630" y="2471245"/>
            <a:ext cx="3670672" cy="2031325"/>
          </a:xfrm>
          <a:prstGeom prst="rect">
            <a:avLst/>
          </a:prstGeom>
          <a:solidFill>
            <a:srgbClr val="113ED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21:10-21:30   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八零年代串烧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21:40-22: 00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明星演出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22:00-END 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  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After Party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电音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DJ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以上活动安排为规划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83" name="矩形 28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2809588" y="669434"/>
            <a:ext cx="6565401" cy="5821680"/>
          </a:xfrm>
          <a:prstGeom prst="rect">
            <a:avLst/>
          </a:prstGeom>
          <a:solidFill>
            <a:srgbClr val="373C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45" name="组合 1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954955" y="1131800"/>
            <a:ext cx="4274667" cy="1385618"/>
            <a:chOff x="1679137" y="3160371"/>
            <a:chExt cx="4274667" cy="1385618"/>
          </a:xfrm>
        </p:grpSpPr>
        <p:pic>
          <p:nvPicPr>
            <p:cNvPr id="112" name="图片 111"/>
            <p:cNvPicPr>
              <a:picLocks noChangeAspect="1"/>
            </p:cNvPicPr>
            <p:nvPr/>
          </p:nvPicPr>
          <p:blipFill rotWithShape="1">
            <a:blip r:embed="rId1"/>
            <a:srcRect t="22400" r="233" b="6748"/>
            <a:stretch>
              <a:fillRect/>
            </a:stretch>
          </p:blipFill>
          <p:spPr>
            <a:xfrm>
              <a:off x="1839326" y="3698240"/>
              <a:ext cx="3954304" cy="733457"/>
            </a:xfrm>
            <a:prstGeom prst="rect">
              <a:avLst/>
            </a:prstGeom>
          </p:spPr>
        </p:pic>
        <p:grpSp>
          <p:nvGrpSpPr>
            <p:cNvPr id="106" name="组合 105"/>
            <p:cNvGrpSpPr/>
            <p:nvPr/>
          </p:nvGrpSpPr>
          <p:grpSpPr>
            <a:xfrm>
              <a:off x="1679137" y="3160371"/>
              <a:ext cx="4274667" cy="1385618"/>
              <a:chOff x="1583830" y="4092533"/>
              <a:chExt cx="4274667" cy="1385618"/>
            </a:xfrm>
          </p:grpSpPr>
          <p:sp>
            <p:nvSpPr>
              <p:cNvPr id="84" name="文本框 83"/>
              <p:cNvSpPr txBox="1"/>
              <p:nvPr/>
            </p:nvSpPr>
            <p:spPr>
              <a:xfrm>
                <a:off x="2031808" y="4277822"/>
                <a:ext cx="3826689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文本框 85"/>
              <p:cNvSpPr txBox="1"/>
              <p:nvPr/>
            </p:nvSpPr>
            <p:spPr>
              <a:xfrm>
                <a:off x="2010476" y="4268999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文本框 86"/>
              <p:cNvSpPr txBox="1"/>
              <p:nvPr/>
            </p:nvSpPr>
            <p:spPr>
              <a:xfrm>
                <a:off x="1989143" y="4260175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文本框 87"/>
              <p:cNvSpPr txBox="1"/>
              <p:nvPr/>
            </p:nvSpPr>
            <p:spPr>
              <a:xfrm>
                <a:off x="1967811" y="4251352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文本框 88"/>
              <p:cNvSpPr txBox="1"/>
              <p:nvPr/>
            </p:nvSpPr>
            <p:spPr>
              <a:xfrm>
                <a:off x="1946479" y="4242529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文本框 89"/>
              <p:cNvSpPr txBox="1"/>
              <p:nvPr/>
            </p:nvSpPr>
            <p:spPr>
              <a:xfrm>
                <a:off x="1925146" y="4233706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文本框 90"/>
              <p:cNvSpPr txBox="1"/>
              <p:nvPr/>
            </p:nvSpPr>
            <p:spPr>
              <a:xfrm>
                <a:off x="1903814" y="4224882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文本框 91"/>
              <p:cNvSpPr txBox="1"/>
              <p:nvPr/>
            </p:nvSpPr>
            <p:spPr>
              <a:xfrm>
                <a:off x="1882482" y="4216059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文本框 92"/>
              <p:cNvSpPr txBox="1"/>
              <p:nvPr/>
            </p:nvSpPr>
            <p:spPr>
              <a:xfrm>
                <a:off x="1861150" y="4207236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>
                <a:off x="1839817" y="4198412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文本框 94"/>
              <p:cNvSpPr txBox="1"/>
              <p:nvPr/>
            </p:nvSpPr>
            <p:spPr>
              <a:xfrm>
                <a:off x="1818485" y="4189589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文本框 95"/>
              <p:cNvSpPr txBox="1"/>
              <p:nvPr/>
            </p:nvSpPr>
            <p:spPr>
              <a:xfrm>
                <a:off x="1797153" y="4180766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文本框 96"/>
              <p:cNvSpPr txBox="1"/>
              <p:nvPr/>
            </p:nvSpPr>
            <p:spPr>
              <a:xfrm>
                <a:off x="1775820" y="4171943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文本框 97"/>
              <p:cNvSpPr txBox="1"/>
              <p:nvPr/>
            </p:nvSpPr>
            <p:spPr>
              <a:xfrm>
                <a:off x="1754488" y="4163119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文本框 98"/>
              <p:cNvSpPr txBox="1"/>
              <p:nvPr/>
            </p:nvSpPr>
            <p:spPr>
              <a:xfrm>
                <a:off x="1733156" y="4154296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文本框 99"/>
              <p:cNvSpPr txBox="1"/>
              <p:nvPr/>
            </p:nvSpPr>
            <p:spPr>
              <a:xfrm>
                <a:off x="1711824" y="4145473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文本框 100"/>
              <p:cNvSpPr txBox="1"/>
              <p:nvPr/>
            </p:nvSpPr>
            <p:spPr>
              <a:xfrm>
                <a:off x="1690491" y="4136649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文本框 101"/>
              <p:cNvSpPr txBox="1"/>
              <p:nvPr/>
            </p:nvSpPr>
            <p:spPr>
              <a:xfrm>
                <a:off x="1669159" y="4127826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文本框 102"/>
              <p:cNvSpPr txBox="1"/>
              <p:nvPr/>
            </p:nvSpPr>
            <p:spPr>
              <a:xfrm>
                <a:off x="1647827" y="4119003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文本框 103"/>
              <p:cNvSpPr txBox="1"/>
              <p:nvPr/>
            </p:nvSpPr>
            <p:spPr>
              <a:xfrm>
                <a:off x="1626495" y="4110180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文本框 104"/>
              <p:cNvSpPr txBox="1"/>
              <p:nvPr/>
            </p:nvSpPr>
            <p:spPr>
              <a:xfrm>
                <a:off x="1605162" y="4101356"/>
                <a:ext cx="3826689" cy="1200329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文本框 84"/>
              <p:cNvSpPr txBox="1"/>
              <p:nvPr/>
            </p:nvSpPr>
            <p:spPr>
              <a:xfrm>
                <a:off x="1583830" y="4092533"/>
                <a:ext cx="3826689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BC09"/>
                    </a:solidFill>
                    <a:effectLst/>
                    <a:uLnTx/>
                    <a:uFillTx/>
                    <a:latin typeface="Liberator" pitchFamily="2" charset="0"/>
                    <a:ea typeface="等线" panose="02010600030101010101" charset="-122"/>
                    <a:cs typeface="+mn-cs"/>
                  </a:rPr>
                  <a:t>CATALOG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09" name="组合 308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2809589" y="774559"/>
            <a:ext cx="6572822" cy="126450"/>
            <a:chOff x="0" y="-15240"/>
            <a:chExt cx="12192000" cy="274320"/>
          </a:xfrm>
        </p:grpSpPr>
        <p:grpSp>
          <p:nvGrpSpPr>
            <p:cNvPr id="310" name="组合 309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314" name="任意多边形: 形状 313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5" name="平行四边形 314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6" name="平行四边形 315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7" name="平行四边形 316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8" name="平行四边形 317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9" name="平行四边形 318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0" name="平行四边形 319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1" name="平行四边形 320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2" name="平行四边形 321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3" name="平行四边形 322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4" name="平行四边形 323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311" name="流程图: 过程 310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12" name="流程图: 过程 311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13" name="流程图: 过程 312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4" name="组合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2809589" y="6272669"/>
            <a:ext cx="6572822" cy="126450"/>
            <a:chOff x="0" y="-15240"/>
            <a:chExt cx="12192000" cy="274320"/>
          </a:xfrm>
        </p:grpSpPr>
        <p:grpSp>
          <p:nvGrpSpPr>
            <p:cNvPr id="5" name="组合 4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9" name="任意多边形: 形状 8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" name="平行四边形 9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" name="平行四边形 10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" name="平行四边形 11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" name="平行四边形 12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" name="平行四边形 13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" name="平行四边形 15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平行四边形 18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6" name="流程图: 过程 5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" name="流程图: 过程 6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" name="流程图: 过程 7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3954919" y="2954215"/>
            <a:ext cx="443122" cy="432890"/>
            <a:chOff x="6774729" y="1241678"/>
            <a:chExt cx="443122" cy="432890"/>
          </a:xfrm>
        </p:grpSpPr>
        <p:sp>
          <p:nvSpPr>
            <p:cNvPr id="53" name="任意多边形: 形状 52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E21D38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46" name="组合 145"/>
          <p:cNvGrpSpPr/>
          <p:nvPr/>
        </p:nvGrpSpPr>
        <p:grpSpPr>
          <a:xfrm>
            <a:off x="3954919" y="3848364"/>
            <a:ext cx="443122" cy="432890"/>
            <a:chOff x="6774729" y="1241678"/>
            <a:chExt cx="443122" cy="432890"/>
          </a:xfrm>
        </p:grpSpPr>
        <p:sp>
          <p:nvSpPr>
            <p:cNvPr id="147" name="任意多边形: 形状 146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48" name="任意多边形: 形状 147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4" name="任意多边形: 形状 153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77" name="组合 176"/>
          <p:cNvGrpSpPr/>
          <p:nvPr/>
        </p:nvGrpSpPr>
        <p:grpSpPr>
          <a:xfrm>
            <a:off x="3954919" y="4741053"/>
            <a:ext cx="443122" cy="432890"/>
            <a:chOff x="6774729" y="1241678"/>
            <a:chExt cx="443122" cy="432890"/>
          </a:xfrm>
        </p:grpSpPr>
        <p:sp>
          <p:nvSpPr>
            <p:cNvPr id="178" name="任意多边形: 形状 177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5" name="任意多边形: 形状 184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6" name="任意多边形: 形状 185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7" name="任意多边形: 形状 186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8" name="任意多边形: 形状 187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9" name="任意多边形: 形状 188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0" name="任意多边形: 形状 189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1" name="任意多边形: 形状 190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2" name="任意多边形: 形状 191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3" name="任意多边形: 形状 192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4" name="任意多边形: 形状 193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5" name="任意多边形: 形状 194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6" name="任意多边形: 形状 195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7" name="任意多边形: 形状 196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8" name="任意多边形: 形状 197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9" name="任意多边形: 形状 198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0" name="任意多边形: 形状 199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1" name="任意多边形: 形状 200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2" name="任意多边形: 形状 201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3" name="任意多边形: 形状 202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4" name="任意多边形: 形状 203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5" name="任意多边形: 形状 204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6" name="任意多边形: 形状 205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7" name="任意多边形: 形状 206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FFBC09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29" name="文本框 328"/>
          <p:cNvSpPr txBox="1"/>
          <p:nvPr/>
        </p:nvSpPr>
        <p:spPr>
          <a:xfrm>
            <a:off x="4443412" y="2939828"/>
            <a:ext cx="4085141" cy="461665"/>
          </a:xfrm>
          <a:prstGeom prst="rect">
            <a:avLst/>
          </a:prstGeom>
          <a:noFill/>
          <a:effectLst>
            <a:outerShdw blurRad="12700" dist="50800" dir="2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活动创意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一份对于过去的告白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330" name="文本框 329"/>
          <p:cNvSpPr txBox="1"/>
          <p:nvPr/>
        </p:nvSpPr>
        <p:spPr>
          <a:xfrm>
            <a:off x="4474487" y="3833977"/>
            <a:ext cx="3887603" cy="461665"/>
          </a:xfrm>
          <a:prstGeom prst="rect">
            <a:avLst/>
          </a:prstGeom>
          <a:noFill/>
          <a:effectLst>
            <a:outerShdw dist="50800" dir="3000000" algn="ctr" rotWithShape="0">
              <a:schemeClr val="tx1"/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活动内容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一场穿越时空的派对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331" name="文本框 330"/>
          <p:cNvSpPr txBox="1"/>
          <p:nvPr/>
        </p:nvSpPr>
        <p:spPr>
          <a:xfrm>
            <a:off x="4505561" y="4726666"/>
            <a:ext cx="3887603" cy="461665"/>
          </a:xfrm>
          <a:prstGeom prst="rect">
            <a:avLst/>
          </a:prstGeom>
          <a:noFill/>
          <a:effectLst>
            <a:outerShdw dist="50800" dir="2400000" algn="ctr" rotWithShape="0">
              <a:schemeClr val="tx1"/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dirty="0">
                <a:solidFill>
                  <a:srgbClr val="FFBC09"/>
                </a:solidFill>
                <a:latin typeface="文悦新青年体 (非商业使用) W8" pitchFamily="50" charset="-122"/>
                <a:ea typeface="文悦新青年体 (非商业使用) W8" pitchFamily="50" charset="-122"/>
              </a:rPr>
              <a:t>活动合作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一个千锤百炼的团队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e7d195523061f1c0" descr="e7d195523061f1c014067dcdecc575152f10ae646ff30371FC14E04CBD8A0595D57F6CDBA823B518523CA698145CBBEA65F877A6E3997D6B8DEF6052BA829DF3F176213BBC8D816D7081C6C9F914C69E960D8A26F45EA75566962143DB186D598C440025C438C3FD42C55C3D4F3D08559518D92E6C3AEDEAB8A4D74A1E5E31BA80724ABEE4227B2F99496C7F92C16E6157E15A826B014F06" hidden="1"/>
          <p:cNvSpPr txBox="1"/>
          <p:nvPr/>
        </p:nvSpPr>
        <p:spPr>
          <a:xfrm>
            <a:off x="-355600" y="1803400"/>
            <a:ext cx="277768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75566962143DB186D598C440025C438C3FD42C55C3D4F3D08559518D92E6C3AEDEAB8A4D74A1E5E31BA80724ABEE4227B2F99496C7F92C16E6157E15A826B014F06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4" name="组合 1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6491630" y="4407939"/>
            <a:ext cx="443122" cy="432890"/>
            <a:chOff x="6774729" y="1241678"/>
            <a:chExt cx="443122" cy="432890"/>
          </a:xfrm>
        </p:grpSpPr>
        <p:sp>
          <p:nvSpPr>
            <p:cNvPr id="15" name="任意多边形: 形状 14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" name="任意多边形: 形状 17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7" name="任意多边形: 形状 26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3" name="任意多边形: 形状 32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任意多边形: 形状 33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6" name="任意多边形: 形状 35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7" name="任意多边形: 形状 36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任意多边形: 形状 37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E21D38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7100819" y="4417583"/>
            <a:ext cx="443122" cy="432890"/>
            <a:chOff x="6774729" y="1241678"/>
            <a:chExt cx="443122" cy="432890"/>
          </a:xfrm>
        </p:grpSpPr>
        <p:sp>
          <p:nvSpPr>
            <p:cNvPr id="46" name="任意多边形: 形状 45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76" name="组合 7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7791555" y="4427060"/>
            <a:ext cx="443122" cy="432890"/>
            <a:chOff x="6774729" y="1241678"/>
            <a:chExt cx="443122" cy="432890"/>
          </a:xfrm>
        </p:grpSpPr>
        <p:sp>
          <p:nvSpPr>
            <p:cNvPr id="77" name="任意多边形: 形状 76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8" name="任意多边形: 形状 87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FFBC09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pic>
        <p:nvPicPr>
          <p:cNvPr id="139" name="图片 138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PicPr>
            <a:picLocks noChangeAspect="1"/>
          </p:cNvPicPr>
          <p:nvPr/>
        </p:nvPicPr>
        <p:blipFill rotWithShape="1">
          <a:blip r:embed="rId1"/>
          <a:srcRect t="22400" r="233" b="6748"/>
          <a:stretch>
            <a:fillRect/>
          </a:stretch>
        </p:blipFill>
        <p:spPr>
          <a:xfrm>
            <a:off x="3886426" y="3286349"/>
            <a:ext cx="4245601" cy="988853"/>
          </a:xfrm>
          <a:prstGeom prst="rect">
            <a:avLst/>
          </a:prstGeom>
        </p:spPr>
      </p:pic>
      <p:sp>
        <p:nvSpPr>
          <p:cNvPr id="5" name="文本框 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 txBox="1"/>
          <p:nvPr/>
        </p:nvSpPr>
        <p:spPr>
          <a:xfrm>
            <a:off x="3575325" y="2336941"/>
            <a:ext cx="4357283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BottomRight"/>
              <a:lightRig rig="contrasting" dir="t"/>
            </a:scene3d>
            <a:sp3d extrusionH="1905000">
              <a:extrusionClr>
                <a:schemeClr val="tx1"/>
              </a:extrusion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TH</a:t>
            </a: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A</a:t>
            </a: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NK</a:t>
            </a:r>
            <a:r>
              <a:rPr kumimoji="0" lang="en-US" altLang="zh-CN" sz="96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S</a:t>
            </a:r>
            <a:endParaRPr kumimoji="0" lang="zh-CN" altLang="en-US" sz="96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grpSp>
        <p:nvGrpSpPr>
          <p:cNvPr id="153" name="组合 15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3131221" y="1986998"/>
            <a:ext cx="1137768" cy="757677"/>
            <a:chOff x="9150731" y="1990165"/>
            <a:chExt cx="1071727" cy="713698"/>
          </a:xfrm>
        </p:grpSpPr>
        <p:sp>
          <p:nvSpPr>
            <p:cNvPr id="154" name="箭头: 右 245"/>
            <p:cNvSpPr/>
            <p:nvPr/>
          </p:nvSpPr>
          <p:spPr>
            <a:xfrm>
              <a:off x="9150731" y="2154028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150731 w 10109571"/>
                <a:gd name="connsiteY0-2" fmla="*/ 2291487 h 2703863"/>
                <a:gd name="connsiteX1-3" fmla="*/ 0 w 10109571"/>
                <a:gd name="connsiteY1-4" fmla="*/ 0 h 2703863"/>
                <a:gd name="connsiteX2-5" fmla="*/ 9834654 w 10109571"/>
                <a:gd name="connsiteY2-6" fmla="*/ 2291487 h 2703863"/>
                <a:gd name="connsiteX3-7" fmla="*/ 9834654 w 10109571"/>
                <a:gd name="connsiteY3-8" fmla="*/ 2154028 h 2703863"/>
                <a:gd name="connsiteX4-9" fmla="*/ 10109571 w 10109571"/>
                <a:gd name="connsiteY4-10" fmla="*/ 2428946 h 2703863"/>
                <a:gd name="connsiteX5-11" fmla="*/ 9834654 w 10109571"/>
                <a:gd name="connsiteY5-12" fmla="*/ 2703863 h 2703863"/>
                <a:gd name="connsiteX6-13" fmla="*/ 9834654 w 10109571"/>
                <a:gd name="connsiteY6-14" fmla="*/ 2566404 h 2703863"/>
                <a:gd name="connsiteX7-15" fmla="*/ 9150731 w 10109571"/>
                <a:gd name="connsiteY7-16" fmla="*/ 2566404 h 2703863"/>
                <a:gd name="connsiteX8" fmla="*/ 9150731 w 10109571"/>
                <a:gd name="connsiteY8" fmla="*/ 2291487 h 2703863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9154373" y="214874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9158015" y="214345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9161656" y="213817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9165297" y="213288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9168939" y="212759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9172580" y="212231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9176222" y="211702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9179864" y="211174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9183505" y="210645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9187146" y="210117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9190788" y="209588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9194429" y="209059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9198071" y="208531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9201713" y="208002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9205354" y="207474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9208995" y="206945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9212637" y="206416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9216279" y="205888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9219920" y="205359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9223562" y="204831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9227203" y="204302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9230844" y="203773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9234486" y="203245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9238128" y="202716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9241769" y="202188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7">
                  <a:moveTo>
                    <a:pt x="0" y="137460"/>
                  </a:moveTo>
                  <a:lnTo>
                    <a:pt x="683923" y="137460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6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9245411" y="201659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9249053" y="201131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9252693" y="200602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9256335" y="200073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9259977" y="199545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5" name="箭头: 右 244"/>
            <p:cNvSpPr/>
            <p:nvPr/>
          </p:nvSpPr>
          <p:spPr>
            <a:xfrm>
              <a:off x="9263618" y="1990165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263618 w 10222458"/>
                <a:gd name="connsiteY0-2" fmla="*/ 2127624 h 2540000"/>
                <a:gd name="connsiteX1-3" fmla="*/ 0 w 10222458"/>
                <a:gd name="connsiteY1-4" fmla="*/ 0 h 2540000"/>
                <a:gd name="connsiteX2-5" fmla="*/ 9947541 w 10222458"/>
                <a:gd name="connsiteY2-6" fmla="*/ 2127624 h 2540000"/>
                <a:gd name="connsiteX3-7" fmla="*/ 9947541 w 10222458"/>
                <a:gd name="connsiteY3-8" fmla="*/ 1990165 h 2540000"/>
                <a:gd name="connsiteX4-9" fmla="*/ 10222458 w 10222458"/>
                <a:gd name="connsiteY4-10" fmla="*/ 2265083 h 2540000"/>
                <a:gd name="connsiteX5-11" fmla="*/ 9947541 w 10222458"/>
                <a:gd name="connsiteY5-12" fmla="*/ 2540000 h 2540000"/>
                <a:gd name="connsiteX6-13" fmla="*/ 9947541 w 10222458"/>
                <a:gd name="connsiteY6-14" fmla="*/ 2402541 h 2540000"/>
                <a:gd name="connsiteX7-15" fmla="*/ 9263618 w 10222458"/>
                <a:gd name="connsiteY7-16" fmla="*/ 2402541 h 2540000"/>
                <a:gd name="connsiteX8" fmla="*/ 9263618 w 10222458"/>
                <a:gd name="connsiteY8" fmla="*/ 2127624 h 2540000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rgbClr val="FFBC09"/>
            </a:solidFill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33" name="组合 23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4164609" y="4426625"/>
            <a:ext cx="2028056" cy="365088"/>
            <a:chOff x="4198770" y="4182349"/>
            <a:chExt cx="2028056" cy="365088"/>
          </a:xfrm>
        </p:grpSpPr>
        <p:grpSp>
          <p:nvGrpSpPr>
            <p:cNvPr id="206" name="组合 205"/>
            <p:cNvGrpSpPr/>
            <p:nvPr/>
          </p:nvGrpSpPr>
          <p:grpSpPr>
            <a:xfrm rot="16200000">
              <a:off x="4659941" y="3721178"/>
              <a:ext cx="364524" cy="1286866"/>
              <a:chOff x="-1759509" y="-1027786"/>
              <a:chExt cx="798983" cy="2820622"/>
            </a:xfrm>
          </p:grpSpPr>
          <p:sp>
            <p:nvSpPr>
              <p:cNvPr id="216" name="矩形 215"/>
              <p:cNvSpPr/>
              <p:nvPr/>
            </p:nvSpPr>
            <p:spPr>
              <a:xfrm>
                <a:off x="-1759509" y="-1027786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7" name="矩形 216"/>
              <p:cNvSpPr/>
              <p:nvPr/>
            </p:nvSpPr>
            <p:spPr>
              <a:xfrm>
                <a:off x="-1363472" y="-1027786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8" name="矩形 217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9" name="矩形 218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0" name="矩形 219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1" name="矩形 220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2" name="矩形 221"/>
              <p:cNvSpPr/>
              <p:nvPr/>
            </p:nvSpPr>
            <p:spPr>
              <a:xfrm>
                <a:off x="-1759509" y="98694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3" name="矩形 222"/>
              <p:cNvSpPr/>
              <p:nvPr/>
            </p:nvSpPr>
            <p:spPr>
              <a:xfrm>
                <a:off x="-1759509" y="138989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4" name="矩形 223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5" name="矩形 224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6" name="矩形 225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7" name="矩形 226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8" name="矩形 227"/>
              <p:cNvSpPr/>
              <p:nvPr/>
            </p:nvSpPr>
            <p:spPr>
              <a:xfrm>
                <a:off x="-1363472" y="98694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9" name="矩形 228"/>
              <p:cNvSpPr/>
              <p:nvPr/>
            </p:nvSpPr>
            <p:spPr>
              <a:xfrm>
                <a:off x="-1363472" y="138989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207" name="组合 206"/>
            <p:cNvGrpSpPr/>
            <p:nvPr/>
          </p:nvGrpSpPr>
          <p:grpSpPr>
            <a:xfrm rot="16200000">
              <a:off x="5676888" y="3997499"/>
              <a:ext cx="364524" cy="735352"/>
              <a:chOff x="-1759509" y="-624840"/>
              <a:chExt cx="798983" cy="1611784"/>
            </a:xfrm>
          </p:grpSpPr>
          <p:sp>
            <p:nvSpPr>
              <p:cNvPr id="208" name="矩形 207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9" name="矩形 208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0" name="矩形 209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1" name="矩形 210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2" name="矩形 211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3" name="矩形 212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4" name="矩形 213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5" name="矩形 214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186" name="文本框 185"/>
          <p:cNvSpPr txBox="1"/>
          <p:nvPr/>
        </p:nvSpPr>
        <p:spPr>
          <a:xfrm>
            <a:off x="3558877" y="1907102"/>
            <a:ext cx="6546450" cy="830997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劲歌热舞</a:t>
            </a: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＆</a:t>
            </a: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电音派对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-2475508" y="205397"/>
            <a:ext cx="6546450" cy="830997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时空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机器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88" name="矩形 187"/>
          <p:cNvSpPr/>
          <p:nvPr/>
        </p:nvSpPr>
        <p:spPr>
          <a:xfrm>
            <a:off x="381241" y="205397"/>
            <a:ext cx="860612" cy="830997"/>
          </a:xfrm>
          <a:prstGeom prst="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" name="e7d195523061f1c0" descr="e7d195523061f1c014067dcdecc575152f10ae646ff30371FC14E04CBD8A0595D57F6CDBA823B518523CA698145CBBEA65F877A6E3997D6B8DEF6052BA829DF3F176213BBC8D816D7081C6C9F914C69E960D8A26F45EA75566962143DB186D598C440025C438C3FD42C55C3D4F3D08559518D92E6C3AEDEAB8A4D74A1E5E31BA80724ABEE4227B2F99496C7F92C16E6157E15A826B014F06" hidden="1"/>
          <p:cNvSpPr txBox="1"/>
          <p:nvPr/>
        </p:nvSpPr>
        <p:spPr>
          <a:xfrm>
            <a:off x="-355600" y="1803400"/>
            <a:ext cx="284693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rPr>
              <a:t>e7d195523061f1c014067dcdecc575152f10ae646ff30371FC14E04CBD8A0595D57F6CDBA823B518523CA698145CBBEA65F877A6E3997D6B8DEF6052BA829DF3F176213BBC8D816D7081C6C9F914C69E960D8A26F45EA75566962143DB186D598C440025C438C3FD42C55C3D4F3D08559518D92E6C3AEDEAB8A4D74A1E5E31BA80724ABEE4227B2F99496C7F92C16E6157E15A826B014F06</a:t>
            </a:r>
            <a:endParaRPr kumimoji="0" lang="zh-CN" altLang="en-US" sz="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4" name="组合 1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6525791" y="4408986"/>
            <a:ext cx="443122" cy="432890"/>
            <a:chOff x="6774729" y="1241678"/>
            <a:chExt cx="443122" cy="432890"/>
          </a:xfrm>
        </p:grpSpPr>
        <p:sp>
          <p:nvSpPr>
            <p:cNvPr id="15" name="任意多边形: 形状 14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" name="任意多边形: 形状 17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7" name="任意多边形: 形状 26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3" name="任意多边形: 形状 32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4" name="任意多边形: 形状 33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5" name="任意多边形: 形状 34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6" name="任意多边形: 形状 35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7" name="任意多边形: 形状 36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8" name="任意多边形: 形状 37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0" name="任意多边形: 形状 39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E21D38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45" name="组合 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7134980" y="4418630"/>
            <a:ext cx="443122" cy="432890"/>
            <a:chOff x="6774729" y="1241678"/>
            <a:chExt cx="443122" cy="432890"/>
          </a:xfrm>
        </p:grpSpPr>
        <p:sp>
          <p:nvSpPr>
            <p:cNvPr id="46" name="任意多边形: 形状 45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76" name="组合 7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7825716" y="4428107"/>
            <a:ext cx="443122" cy="432890"/>
            <a:chOff x="6774729" y="1241678"/>
            <a:chExt cx="443122" cy="432890"/>
          </a:xfrm>
        </p:grpSpPr>
        <p:sp>
          <p:nvSpPr>
            <p:cNvPr id="77" name="任意多边形: 形状 76"/>
            <p:cNvSpPr/>
            <p:nvPr/>
          </p:nvSpPr>
          <p:spPr>
            <a:xfrm>
              <a:off x="6877379" y="133409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6873839" y="133090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6870299" y="132772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6866759" y="132453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6863220" y="132134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6859681" y="131816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6856140" y="131497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6852601" y="131178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6849062" y="130860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6845522" y="130541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6841982" y="130222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8" name="任意多边形: 形状 87"/>
            <p:cNvSpPr/>
            <p:nvPr/>
          </p:nvSpPr>
          <p:spPr>
            <a:xfrm>
              <a:off x="6838442" y="1299041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6834903" y="129585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0" name="任意多边形: 形状 89"/>
            <p:cNvSpPr/>
            <p:nvPr/>
          </p:nvSpPr>
          <p:spPr>
            <a:xfrm>
              <a:off x="6831364" y="129266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6827824" y="128948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6824284" y="1286294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6820744" y="1283107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6817205" y="1279920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6813665" y="127673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6810125" y="127354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6806586" y="127035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6803046" y="1267173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6799507" y="1263986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6795967" y="1260799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4" h="340473">
                  <a:moveTo>
                    <a:pt x="0" y="0"/>
                  </a:moveTo>
                  <a:lnTo>
                    <a:pt x="340473" y="0"/>
                  </a:lnTo>
                  <a:lnTo>
                    <a:pt x="340473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6792427" y="125761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6788888" y="125442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6785349" y="125123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6781809" y="1248052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2">
                  <a:moveTo>
                    <a:pt x="0" y="0"/>
                  </a:moveTo>
                  <a:lnTo>
                    <a:pt x="340472" y="0"/>
                  </a:lnTo>
                  <a:lnTo>
                    <a:pt x="340472" y="340471"/>
                  </a:lnTo>
                  <a:lnTo>
                    <a:pt x="0" y="340471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6778269" y="1244865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6774729" y="1241678"/>
              <a:ext cx="340472" cy="340472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rgbClr val="FFBC09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53" name="组合 15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2826421" y="1991399"/>
            <a:ext cx="1137768" cy="757677"/>
            <a:chOff x="9150731" y="1990165"/>
            <a:chExt cx="1071727" cy="713698"/>
          </a:xfrm>
        </p:grpSpPr>
        <p:sp>
          <p:nvSpPr>
            <p:cNvPr id="154" name="箭头: 右 245"/>
            <p:cNvSpPr/>
            <p:nvPr/>
          </p:nvSpPr>
          <p:spPr>
            <a:xfrm>
              <a:off x="9150731" y="2154028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150731 w 10109571"/>
                <a:gd name="connsiteY0-2" fmla="*/ 2291487 h 2703863"/>
                <a:gd name="connsiteX1-3" fmla="*/ 0 w 10109571"/>
                <a:gd name="connsiteY1-4" fmla="*/ 0 h 2703863"/>
                <a:gd name="connsiteX2-5" fmla="*/ 9834654 w 10109571"/>
                <a:gd name="connsiteY2-6" fmla="*/ 2291487 h 2703863"/>
                <a:gd name="connsiteX3-7" fmla="*/ 9834654 w 10109571"/>
                <a:gd name="connsiteY3-8" fmla="*/ 2154028 h 2703863"/>
                <a:gd name="connsiteX4-9" fmla="*/ 10109571 w 10109571"/>
                <a:gd name="connsiteY4-10" fmla="*/ 2428946 h 2703863"/>
                <a:gd name="connsiteX5-11" fmla="*/ 9834654 w 10109571"/>
                <a:gd name="connsiteY5-12" fmla="*/ 2703863 h 2703863"/>
                <a:gd name="connsiteX6-13" fmla="*/ 9834654 w 10109571"/>
                <a:gd name="connsiteY6-14" fmla="*/ 2566404 h 2703863"/>
                <a:gd name="connsiteX7-15" fmla="*/ 9150731 w 10109571"/>
                <a:gd name="connsiteY7-16" fmla="*/ 2566404 h 2703863"/>
                <a:gd name="connsiteX8" fmla="*/ 9150731 w 10109571"/>
                <a:gd name="connsiteY8" fmla="*/ 2291487 h 2703863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9154373" y="214874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9158015" y="214345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9161656" y="213817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9165297" y="213288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9168939" y="212759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9172580" y="212231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9176222" y="211702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9179864" y="211174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9183505" y="210645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9187146" y="210117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9190788" y="209588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9194429" y="209059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9198071" y="208531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9201713" y="208002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9205354" y="207474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9208995" y="206945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9212637" y="206416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9216279" y="205888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9219920" y="205359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9223562" y="204831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9227203" y="204302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9230844" y="203773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9234486" y="203245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9238128" y="202716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9241769" y="202188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7">
                  <a:moveTo>
                    <a:pt x="0" y="137460"/>
                  </a:moveTo>
                  <a:lnTo>
                    <a:pt x="683923" y="137460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6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9245411" y="201659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9249053" y="201131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9252693" y="200602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9256335" y="200073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9259977" y="199545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5" name="箭头: 右 244"/>
            <p:cNvSpPr/>
            <p:nvPr/>
          </p:nvSpPr>
          <p:spPr>
            <a:xfrm>
              <a:off x="9263618" y="1990165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263618 w 10222458"/>
                <a:gd name="connsiteY0-2" fmla="*/ 2127624 h 2540000"/>
                <a:gd name="connsiteX1-3" fmla="*/ 0 w 10222458"/>
                <a:gd name="connsiteY1-4" fmla="*/ 0 h 2540000"/>
                <a:gd name="connsiteX2-5" fmla="*/ 9947541 w 10222458"/>
                <a:gd name="connsiteY2-6" fmla="*/ 2127624 h 2540000"/>
                <a:gd name="connsiteX3-7" fmla="*/ 9947541 w 10222458"/>
                <a:gd name="connsiteY3-8" fmla="*/ 1990165 h 2540000"/>
                <a:gd name="connsiteX4-9" fmla="*/ 10222458 w 10222458"/>
                <a:gd name="connsiteY4-10" fmla="*/ 2265083 h 2540000"/>
                <a:gd name="connsiteX5-11" fmla="*/ 9947541 w 10222458"/>
                <a:gd name="connsiteY5-12" fmla="*/ 2540000 h 2540000"/>
                <a:gd name="connsiteX6-13" fmla="*/ 9947541 w 10222458"/>
                <a:gd name="connsiteY6-14" fmla="*/ 2402541 h 2540000"/>
                <a:gd name="connsiteX7-15" fmla="*/ 9263618 w 10222458"/>
                <a:gd name="connsiteY7-16" fmla="*/ 2402541 h 2540000"/>
                <a:gd name="connsiteX8" fmla="*/ 9263618 w 10222458"/>
                <a:gd name="connsiteY8" fmla="*/ 2127624 h 2540000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rgbClr val="FFBC09"/>
            </a:solidFill>
            <a:ln w="476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33" name="组合 23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4198770" y="4427672"/>
            <a:ext cx="2028056" cy="365088"/>
            <a:chOff x="4198770" y="4182349"/>
            <a:chExt cx="2028056" cy="365088"/>
          </a:xfrm>
        </p:grpSpPr>
        <p:grpSp>
          <p:nvGrpSpPr>
            <p:cNvPr id="206" name="组合 205"/>
            <p:cNvGrpSpPr/>
            <p:nvPr/>
          </p:nvGrpSpPr>
          <p:grpSpPr>
            <a:xfrm rot="16200000">
              <a:off x="4659941" y="3721178"/>
              <a:ext cx="364524" cy="1286866"/>
              <a:chOff x="-1759509" y="-1027786"/>
              <a:chExt cx="798983" cy="2820622"/>
            </a:xfrm>
          </p:grpSpPr>
          <p:sp>
            <p:nvSpPr>
              <p:cNvPr id="216" name="矩形 215"/>
              <p:cNvSpPr/>
              <p:nvPr/>
            </p:nvSpPr>
            <p:spPr>
              <a:xfrm>
                <a:off x="-1759509" y="-1027786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7" name="矩形 216"/>
              <p:cNvSpPr/>
              <p:nvPr/>
            </p:nvSpPr>
            <p:spPr>
              <a:xfrm>
                <a:off x="-1363472" y="-1027786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8" name="矩形 217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9" name="矩形 218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0" name="矩形 219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1" name="矩形 220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2" name="矩形 221"/>
              <p:cNvSpPr/>
              <p:nvPr/>
            </p:nvSpPr>
            <p:spPr>
              <a:xfrm>
                <a:off x="-1759509" y="98694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3" name="矩形 222"/>
              <p:cNvSpPr/>
              <p:nvPr/>
            </p:nvSpPr>
            <p:spPr>
              <a:xfrm>
                <a:off x="-1759509" y="138989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4" name="矩形 223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5" name="矩形 224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6" name="矩形 225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7" name="矩形 226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8" name="矩形 227"/>
              <p:cNvSpPr/>
              <p:nvPr/>
            </p:nvSpPr>
            <p:spPr>
              <a:xfrm>
                <a:off x="-1363472" y="98694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29" name="矩形 228"/>
              <p:cNvSpPr/>
              <p:nvPr/>
            </p:nvSpPr>
            <p:spPr>
              <a:xfrm>
                <a:off x="-1363472" y="138989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07" name="组合 206"/>
            <p:cNvGrpSpPr/>
            <p:nvPr/>
          </p:nvGrpSpPr>
          <p:grpSpPr>
            <a:xfrm rot="16200000">
              <a:off x="5676888" y="3997499"/>
              <a:ext cx="364524" cy="735352"/>
              <a:chOff x="-1759509" y="-624840"/>
              <a:chExt cx="798983" cy="1611784"/>
            </a:xfrm>
          </p:grpSpPr>
          <p:sp>
            <p:nvSpPr>
              <p:cNvPr id="208" name="矩形 207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09" name="矩形 208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0" name="矩形 209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1" name="矩形 210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2" name="矩形 211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3" name="矩形 212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4" name="矩形 213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15" name="矩形 214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1900820" y="2801666"/>
            <a:ext cx="9118810" cy="1323439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>
                  <a:outerShdw dist="50800" dir="2700000" algn="tl">
                    <a:prstClr val="black"/>
                  </a:outerShdw>
                </a:effectLst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1980</a:t>
            </a:r>
            <a:r>
              <a:rPr lang="en-US" altLang="zh-CN" sz="8000" dirty="0">
                <a:solidFill>
                  <a:srgbClr val="FFBC09"/>
                </a:solidFill>
                <a:effectLst>
                  <a:outerShdw dist="50800" dir="2700000" algn="tl">
                    <a:prstClr val="black"/>
                  </a:outerShdw>
                </a:effectLst>
                <a:latin typeface="文悦新青年体 (非商业使用) W8" pitchFamily="50" charset="-122"/>
                <a:ea typeface="文悦新青年体 (非商业使用) W8" pitchFamily="50" charset="-122"/>
              </a:rPr>
              <a:t>’S  </a:t>
            </a:r>
            <a:r>
              <a:rPr lang="zh-CN" altLang="en-US" sz="8000" dirty="0">
                <a:solidFill>
                  <a:srgbClr val="E21D38"/>
                </a:solidFill>
                <a:effectLst>
                  <a:outerShdw dist="50800" dir="2700000" algn="tl">
                    <a:prstClr val="black"/>
                  </a:outerShdw>
                </a:effectLst>
                <a:latin typeface="文悦新青年体 (非商业使用) W8" pitchFamily="50" charset="-122"/>
                <a:ea typeface="文悦新青年体 (非商业使用) W8" pitchFamily="50" charset="-122"/>
              </a:rPr>
              <a:t>敬请期待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>
                <a:outerShdw dist="50800" dir="2700000" algn="tl">
                  <a:prstClr val="black"/>
                </a:outerShdw>
              </a:effectLst>
              <a:uLnTx/>
              <a:uFillTx/>
              <a:latin typeface="文悦新青年体 (非商业使用) W8" pitchFamily="50" charset="-122"/>
              <a:ea typeface="文悦新青年体 (非商业使用) W8" pitchFamily="50" charset="-122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3187000" y="1795603"/>
            <a:ext cx="6546450" cy="830997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劲歌热舞</a:t>
            </a: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＆</a:t>
            </a: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电音派对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-2475508" y="205397"/>
            <a:ext cx="6546450" cy="830997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时空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机器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1241" y="205397"/>
            <a:ext cx="860612" cy="830997"/>
          </a:xfrm>
          <a:prstGeom prst="rect">
            <a:avLst/>
          </a:prstGeom>
          <a:noFill/>
          <a:ln w="412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矩形 7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2809588" y="669434"/>
            <a:ext cx="6565401" cy="5821680"/>
          </a:xfrm>
          <a:prstGeom prst="rect">
            <a:avLst/>
          </a:prstGeom>
          <a:solidFill>
            <a:srgbClr val="373C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9" name="组合 8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2809589" y="774559"/>
            <a:ext cx="6572822" cy="126450"/>
            <a:chOff x="0" y="-15240"/>
            <a:chExt cx="12192000" cy="274320"/>
          </a:xfrm>
        </p:grpSpPr>
        <p:grpSp>
          <p:nvGrpSpPr>
            <p:cNvPr id="10" name="组合 9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4" name="任意多边形: 形状 13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" name="平行四边形 15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平行四边形 18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平行四边形 19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平行四边形 20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" name="平行四边形 21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平行四边形 22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平行四边形 23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" name="流程图: 过程 10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" name="流程图: 过程 11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" name="流程图: 过程 12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5" name="组合 2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2809589" y="6272669"/>
            <a:ext cx="6572822" cy="126450"/>
            <a:chOff x="0" y="-15240"/>
            <a:chExt cx="12192000" cy="274320"/>
          </a:xfrm>
        </p:grpSpPr>
        <p:grpSp>
          <p:nvGrpSpPr>
            <p:cNvPr id="26" name="组合 25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30" name="任意多边形: 形状 29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" name="平行四边形 32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" name="平行四边形 33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" name="平行四边形 34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" name="平行四边形 35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0" name="平行四边形 39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7" name="流程图: 过程 26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8" name="流程图: 过程 27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9" name="流程图: 过程 28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883912" y="1862987"/>
            <a:ext cx="6546450" cy="1200329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以上仅为创意提炼陈述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望与您合作，完善！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grpSp>
        <p:nvGrpSpPr>
          <p:cNvPr id="498" name="组合 49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/>
          <p:nvPr/>
        </p:nvGrpSpPr>
        <p:grpSpPr>
          <a:xfrm>
            <a:off x="4915950" y="3653205"/>
            <a:ext cx="2352676" cy="1973347"/>
            <a:chOff x="3398838" y="1190626"/>
            <a:chExt cx="5356225" cy="4492625"/>
          </a:xfrm>
        </p:grpSpPr>
        <p:sp>
          <p:nvSpPr>
            <p:cNvPr id="499" name="íśḷíḋè"/>
            <p:cNvSpPr/>
            <p:nvPr/>
          </p:nvSpPr>
          <p:spPr bwMode="auto">
            <a:xfrm>
              <a:off x="7715250" y="2898776"/>
              <a:ext cx="60325" cy="60325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0" name="ïṩlïḍê"/>
            <p:cNvSpPr/>
            <p:nvPr/>
          </p:nvSpPr>
          <p:spPr bwMode="auto">
            <a:xfrm>
              <a:off x="8002588" y="2898776"/>
              <a:ext cx="66675" cy="60325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1" name="išļídè"/>
            <p:cNvSpPr/>
            <p:nvPr/>
          </p:nvSpPr>
          <p:spPr bwMode="auto">
            <a:xfrm>
              <a:off x="7851775" y="2981326"/>
              <a:ext cx="66675" cy="68263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2" name="ïşľiḑé"/>
            <p:cNvSpPr/>
            <p:nvPr/>
          </p:nvSpPr>
          <p:spPr bwMode="auto">
            <a:xfrm>
              <a:off x="7851775" y="2613026"/>
              <a:ext cx="66675" cy="66675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3" name="iS1iḓè"/>
            <p:cNvSpPr/>
            <p:nvPr/>
          </p:nvSpPr>
          <p:spPr bwMode="auto">
            <a:xfrm>
              <a:off x="7851775" y="2800351"/>
              <a:ext cx="66675" cy="60325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4" name="iṥļíḍé"/>
            <p:cNvSpPr/>
            <p:nvPr/>
          </p:nvSpPr>
          <p:spPr bwMode="auto">
            <a:xfrm>
              <a:off x="7767638" y="3860801"/>
              <a:ext cx="265113" cy="114300"/>
            </a:xfrm>
            <a:custGeom>
              <a:avLst/>
              <a:gdLst>
                <a:gd name="T0" fmla="*/ 0 w 167"/>
                <a:gd name="T1" fmla="*/ 72 h 72"/>
                <a:gd name="T2" fmla="*/ 167 w 167"/>
                <a:gd name="T3" fmla="*/ 72 h 72"/>
                <a:gd name="T4" fmla="*/ 105 w 167"/>
                <a:gd name="T5" fmla="*/ 0 h 72"/>
                <a:gd name="T6" fmla="*/ 62 w 167"/>
                <a:gd name="T7" fmla="*/ 0 h 72"/>
                <a:gd name="T8" fmla="*/ 0 w 167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72">
                  <a:moveTo>
                    <a:pt x="0" y="72"/>
                  </a:moveTo>
                  <a:lnTo>
                    <a:pt x="167" y="72"/>
                  </a:lnTo>
                  <a:lnTo>
                    <a:pt x="105" y="0"/>
                  </a:lnTo>
                  <a:lnTo>
                    <a:pt x="62" y="0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5" name="íṧļîḑè"/>
            <p:cNvSpPr/>
            <p:nvPr/>
          </p:nvSpPr>
          <p:spPr bwMode="auto">
            <a:xfrm>
              <a:off x="7767638" y="3860801"/>
              <a:ext cx="265113" cy="114300"/>
            </a:xfrm>
            <a:custGeom>
              <a:avLst/>
              <a:gdLst>
                <a:gd name="T0" fmla="*/ 0 w 167"/>
                <a:gd name="T1" fmla="*/ 72 h 72"/>
                <a:gd name="T2" fmla="*/ 167 w 167"/>
                <a:gd name="T3" fmla="*/ 72 h 72"/>
                <a:gd name="T4" fmla="*/ 105 w 167"/>
                <a:gd name="T5" fmla="*/ 0 h 72"/>
                <a:gd name="T6" fmla="*/ 62 w 167"/>
                <a:gd name="T7" fmla="*/ 0 h 72"/>
                <a:gd name="T8" fmla="*/ 0 w 167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72">
                  <a:moveTo>
                    <a:pt x="0" y="72"/>
                  </a:moveTo>
                  <a:lnTo>
                    <a:pt x="167" y="72"/>
                  </a:lnTo>
                  <a:lnTo>
                    <a:pt x="105" y="0"/>
                  </a:lnTo>
                  <a:lnTo>
                    <a:pt x="62" y="0"/>
                  </a:lnTo>
                  <a:lnTo>
                    <a:pt x="0" y="7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6" name="îṣľïḋe"/>
            <p:cNvSpPr/>
            <p:nvPr/>
          </p:nvSpPr>
          <p:spPr bwMode="auto">
            <a:xfrm>
              <a:off x="7369175" y="3049588"/>
              <a:ext cx="1062038" cy="977900"/>
            </a:xfrm>
            <a:custGeom>
              <a:avLst/>
              <a:gdLst>
                <a:gd name="T0" fmla="*/ 370 w 669"/>
                <a:gd name="T1" fmla="*/ 478 h 616"/>
                <a:gd name="T2" fmla="*/ 370 w 669"/>
                <a:gd name="T3" fmla="*/ 322 h 616"/>
                <a:gd name="T4" fmla="*/ 370 w 669"/>
                <a:gd name="T5" fmla="*/ 322 h 616"/>
                <a:gd name="T6" fmla="*/ 669 w 669"/>
                <a:gd name="T7" fmla="*/ 0 h 616"/>
                <a:gd name="T8" fmla="*/ 0 w 669"/>
                <a:gd name="T9" fmla="*/ 0 h 616"/>
                <a:gd name="T10" fmla="*/ 299 w 669"/>
                <a:gd name="T11" fmla="*/ 322 h 616"/>
                <a:gd name="T12" fmla="*/ 299 w 669"/>
                <a:gd name="T13" fmla="*/ 322 h 616"/>
                <a:gd name="T14" fmla="*/ 299 w 669"/>
                <a:gd name="T15" fmla="*/ 478 h 616"/>
                <a:gd name="T16" fmla="*/ 299 w 669"/>
                <a:gd name="T17" fmla="*/ 478 h 616"/>
                <a:gd name="T18" fmla="*/ 171 w 669"/>
                <a:gd name="T19" fmla="*/ 616 h 616"/>
                <a:gd name="T20" fmla="*/ 498 w 669"/>
                <a:gd name="T21" fmla="*/ 616 h 616"/>
                <a:gd name="T22" fmla="*/ 370 w 669"/>
                <a:gd name="T23" fmla="*/ 478 h 616"/>
                <a:gd name="T24" fmla="*/ 370 w 669"/>
                <a:gd name="T25" fmla="*/ 478 h 616"/>
                <a:gd name="T26" fmla="*/ 251 w 669"/>
                <a:gd name="T27" fmla="*/ 583 h 616"/>
                <a:gd name="T28" fmla="*/ 313 w 669"/>
                <a:gd name="T29" fmla="*/ 511 h 616"/>
                <a:gd name="T30" fmla="*/ 356 w 669"/>
                <a:gd name="T31" fmla="*/ 511 h 616"/>
                <a:gd name="T32" fmla="*/ 418 w 669"/>
                <a:gd name="T33" fmla="*/ 583 h 616"/>
                <a:gd name="T34" fmla="*/ 251 w 669"/>
                <a:gd name="T35" fmla="*/ 583 h 616"/>
                <a:gd name="T36" fmla="*/ 588 w 669"/>
                <a:gd name="T37" fmla="*/ 33 h 616"/>
                <a:gd name="T38" fmla="*/ 356 w 669"/>
                <a:gd name="T39" fmla="*/ 289 h 616"/>
                <a:gd name="T40" fmla="*/ 313 w 669"/>
                <a:gd name="T41" fmla="*/ 289 h 616"/>
                <a:gd name="T42" fmla="*/ 81 w 669"/>
                <a:gd name="T43" fmla="*/ 33 h 616"/>
                <a:gd name="T44" fmla="*/ 588 w 669"/>
                <a:gd name="T45" fmla="*/ 33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9" h="616">
                  <a:moveTo>
                    <a:pt x="370" y="478"/>
                  </a:moveTo>
                  <a:lnTo>
                    <a:pt x="370" y="322"/>
                  </a:lnTo>
                  <a:lnTo>
                    <a:pt x="370" y="322"/>
                  </a:lnTo>
                  <a:lnTo>
                    <a:pt x="669" y="0"/>
                  </a:lnTo>
                  <a:lnTo>
                    <a:pt x="0" y="0"/>
                  </a:lnTo>
                  <a:lnTo>
                    <a:pt x="299" y="322"/>
                  </a:lnTo>
                  <a:lnTo>
                    <a:pt x="299" y="322"/>
                  </a:lnTo>
                  <a:lnTo>
                    <a:pt x="299" y="478"/>
                  </a:lnTo>
                  <a:lnTo>
                    <a:pt x="299" y="478"/>
                  </a:lnTo>
                  <a:lnTo>
                    <a:pt x="171" y="616"/>
                  </a:lnTo>
                  <a:lnTo>
                    <a:pt x="498" y="616"/>
                  </a:lnTo>
                  <a:lnTo>
                    <a:pt x="370" y="478"/>
                  </a:lnTo>
                  <a:lnTo>
                    <a:pt x="370" y="478"/>
                  </a:lnTo>
                  <a:close/>
                  <a:moveTo>
                    <a:pt x="251" y="583"/>
                  </a:moveTo>
                  <a:lnTo>
                    <a:pt x="313" y="511"/>
                  </a:lnTo>
                  <a:lnTo>
                    <a:pt x="356" y="511"/>
                  </a:lnTo>
                  <a:lnTo>
                    <a:pt x="418" y="583"/>
                  </a:lnTo>
                  <a:lnTo>
                    <a:pt x="251" y="583"/>
                  </a:lnTo>
                  <a:close/>
                  <a:moveTo>
                    <a:pt x="588" y="33"/>
                  </a:moveTo>
                  <a:lnTo>
                    <a:pt x="356" y="289"/>
                  </a:lnTo>
                  <a:lnTo>
                    <a:pt x="313" y="289"/>
                  </a:lnTo>
                  <a:lnTo>
                    <a:pt x="81" y="33"/>
                  </a:lnTo>
                  <a:lnTo>
                    <a:pt x="588" y="33"/>
                  </a:lnTo>
                  <a:close/>
                </a:path>
              </a:pathLst>
            </a:custGeom>
            <a:solidFill>
              <a:srgbClr val="FB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7" name="îś1iḋé"/>
            <p:cNvSpPr/>
            <p:nvPr/>
          </p:nvSpPr>
          <p:spPr bwMode="auto">
            <a:xfrm>
              <a:off x="7369175" y="3049588"/>
              <a:ext cx="1062038" cy="977900"/>
            </a:xfrm>
            <a:custGeom>
              <a:avLst/>
              <a:gdLst>
                <a:gd name="T0" fmla="*/ 370 w 669"/>
                <a:gd name="T1" fmla="*/ 478 h 616"/>
                <a:gd name="T2" fmla="*/ 370 w 669"/>
                <a:gd name="T3" fmla="*/ 322 h 616"/>
                <a:gd name="T4" fmla="*/ 370 w 669"/>
                <a:gd name="T5" fmla="*/ 322 h 616"/>
                <a:gd name="T6" fmla="*/ 669 w 669"/>
                <a:gd name="T7" fmla="*/ 0 h 616"/>
                <a:gd name="T8" fmla="*/ 0 w 669"/>
                <a:gd name="T9" fmla="*/ 0 h 616"/>
                <a:gd name="T10" fmla="*/ 299 w 669"/>
                <a:gd name="T11" fmla="*/ 322 h 616"/>
                <a:gd name="T12" fmla="*/ 299 w 669"/>
                <a:gd name="T13" fmla="*/ 322 h 616"/>
                <a:gd name="T14" fmla="*/ 299 w 669"/>
                <a:gd name="T15" fmla="*/ 478 h 616"/>
                <a:gd name="T16" fmla="*/ 299 w 669"/>
                <a:gd name="T17" fmla="*/ 478 h 616"/>
                <a:gd name="T18" fmla="*/ 171 w 669"/>
                <a:gd name="T19" fmla="*/ 616 h 616"/>
                <a:gd name="T20" fmla="*/ 498 w 669"/>
                <a:gd name="T21" fmla="*/ 616 h 616"/>
                <a:gd name="T22" fmla="*/ 370 w 669"/>
                <a:gd name="T23" fmla="*/ 478 h 616"/>
                <a:gd name="T24" fmla="*/ 370 w 669"/>
                <a:gd name="T25" fmla="*/ 478 h 616"/>
                <a:gd name="T26" fmla="*/ 251 w 669"/>
                <a:gd name="T27" fmla="*/ 583 h 616"/>
                <a:gd name="T28" fmla="*/ 313 w 669"/>
                <a:gd name="T29" fmla="*/ 511 h 616"/>
                <a:gd name="T30" fmla="*/ 356 w 669"/>
                <a:gd name="T31" fmla="*/ 511 h 616"/>
                <a:gd name="T32" fmla="*/ 418 w 669"/>
                <a:gd name="T33" fmla="*/ 583 h 616"/>
                <a:gd name="T34" fmla="*/ 251 w 669"/>
                <a:gd name="T35" fmla="*/ 583 h 616"/>
                <a:gd name="T36" fmla="*/ 588 w 669"/>
                <a:gd name="T37" fmla="*/ 33 h 616"/>
                <a:gd name="T38" fmla="*/ 356 w 669"/>
                <a:gd name="T39" fmla="*/ 289 h 616"/>
                <a:gd name="T40" fmla="*/ 313 w 669"/>
                <a:gd name="T41" fmla="*/ 289 h 616"/>
                <a:gd name="T42" fmla="*/ 81 w 669"/>
                <a:gd name="T43" fmla="*/ 33 h 616"/>
                <a:gd name="T44" fmla="*/ 588 w 669"/>
                <a:gd name="T45" fmla="*/ 33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9" h="616">
                  <a:moveTo>
                    <a:pt x="370" y="478"/>
                  </a:moveTo>
                  <a:lnTo>
                    <a:pt x="370" y="322"/>
                  </a:lnTo>
                  <a:lnTo>
                    <a:pt x="370" y="322"/>
                  </a:lnTo>
                  <a:lnTo>
                    <a:pt x="669" y="0"/>
                  </a:lnTo>
                  <a:lnTo>
                    <a:pt x="0" y="0"/>
                  </a:lnTo>
                  <a:lnTo>
                    <a:pt x="299" y="322"/>
                  </a:lnTo>
                  <a:lnTo>
                    <a:pt x="299" y="322"/>
                  </a:lnTo>
                  <a:lnTo>
                    <a:pt x="299" y="478"/>
                  </a:lnTo>
                  <a:lnTo>
                    <a:pt x="299" y="478"/>
                  </a:lnTo>
                  <a:lnTo>
                    <a:pt x="171" y="616"/>
                  </a:lnTo>
                  <a:lnTo>
                    <a:pt x="498" y="616"/>
                  </a:lnTo>
                  <a:lnTo>
                    <a:pt x="370" y="478"/>
                  </a:lnTo>
                  <a:lnTo>
                    <a:pt x="370" y="478"/>
                  </a:lnTo>
                  <a:moveTo>
                    <a:pt x="251" y="583"/>
                  </a:moveTo>
                  <a:lnTo>
                    <a:pt x="313" y="511"/>
                  </a:lnTo>
                  <a:lnTo>
                    <a:pt x="356" y="511"/>
                  </a:lnTo>
                  <a:lnTo>
                    <a:pt x="418" y="583"/>
                  </a:lnTo>
                  <a:lnTo>
                    <a:pt x="251" y="583"/>
                  </a:lnTo>
                  <a:moveTo>
                    <a:pt x="588" y="33"/>
                  </a:moveTo>
                  <a:lnTo>
                    <a:pt x="356" y="289"/>
                  </a:lnTo>
                  <a:lnTo>
                    <a:pt x="313" y="289"/>
                  </a:lnTo>
                  <a:lnTo>
                    <a:pt x="81" y="33"/>
                  </a:lnTo>
                  <a:lnTo>
                    <a:pt x="588" y="3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8" name="ïsḷiḋe"/>
            <p:cNvSpPr/>
            <p:nvPr/>
          </p:nvSpPr>
          <p:spPr bwMode="auto">
            <a:xfrm>
              <a:off x="7497763" y="3101976"/>
              <a:ext cx="804863" cy="82550"/>
            </a:xfrm>
            <a:custGeom>
              <a:avLst/>
              <a:gdLst>
                <a:gd name="T0" fmla="*/ 507 w 507"/>
                <a:gd name="T1" fmla="*/ 0 h 52"/>
                <a:gd name="T2" fmla="*/ 0 w 507"/>
                <a:gd name="T3" fmla="*/ 0 h 52"/>
                <a:gd name="T4" fmla="*/ 47 w 507"/>
                <a:gd name="T5" fmla="*/ 52 h 52"/>
                <a:gd name="T6" fmla="*/ 460 w 507"/>
                <a:gd name="T7" fmla="*/ 52 h 52"/>
                <a:gd name="T8" fmla="*/ 507 w 507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7" h="52">
                  <a:moveTo>
                    <a:pt x="507" y="0"/>
                  </a:moveTo>
                  <a:lnTo>
                    <a:pt x="0" y="0"/>
                  </a:lnTo>
                  <a:lnTo>
                    <a:pt x="47" y="52"/>
                  </a:lnTo>
                  <a:lnTo>
                    <a:pt x="460" y="52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09" name="íṣļïḓê"/>
            <p:cNvSpPr/>
            <p:nvPr/>
          </p:nvSpPr>
          <p:spPr bwMode="auto">
            <a:xfrm>
              <a:off x="7497763" y="3101976"/>
              <a:ext cx="804863" cy="82550"/>
            </a:xfrm>
            <a:custGeom>
              <a:avLst/>
              <a:gdLst>
                <a:gd name="T0" fmla="*/ 507 w 507"/>
                <a:gd name="T1" fmla="*/ 0 h 52"/>
                <a:gd name="T2" fmla="*/ 0 w 507"/>
                <a:gd name="T3" fmla="*/ 0 h 52"/>
                <a:gd name="T4" fmla="*/ 47 w 507"/>
                <a:gd name="T5" fmla="*/ 52 h 52"/>
                <a:gd name="T6" fmla="*/ 460 w 507"/>
                <a:gd name="T7" fmla="*/ 52 h 52"/>
                <a:gd name="T8" fmla="*/ 507 w 507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7" h="52">
                  <a:moveTo>
                    <a:pt x="507" y="0"/>
                  </a:moveTo>
                  <a:lnTo>
                    <a:pt x="0" y="0"/>
                  </a:lnTo>
                  <a:lnTo>
                    <a:pt x="47" y="52"/>
                  </a:lnTo>
                  <a:lnTo>
                    <a:pt x="460" y="52"/>
                  </a:lnTo>
                  <a:lnTo>
                    <a:pt x="50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0" name="iŝľïḋè"/>
            <p:cNvSpPr/>
            <p:nvPr/>
          </p:nvSpPr>
          <p:spPr bwMode="auto">
            <a:xfrm>
              <a:off x="7572375" y="3184526"/>
              <a:ext cx="655638" cy="323850"/>
            </a:xfrm>
            <a:custGeom>
              <a:avLst/>
              <a:gdLst>
                <a:gd name="T0" fmla="*/ 228 w 413"/>
                <a:gd name="T1" fmla="*/ 204 h 204"/>
                <a:gd name="T2" fmla="*/ 413 w 413"/>
                <a:gd name="T3" fmla="*/ 0 h 204"/>
                <a:gd name="T4" fmla="*/ 0 w 413"/>
                <a:gd name="T5" fmla="*/ 0 h 204"/>
                <a:gd name="T6" fmla="*/ 185 w 413"/>
                <a:gd name="T7" fmla="*/ 204 h 204"/>
                <a:gd name="T8" fmla="*/ 228 w 413"/>
                <a:gd name="T9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204">
                  <a:moveTo>
                    <a:pt x="228" y="204"/>
                  </a:moveTo>
                  <a:lnTo>
                    <a:pt x="413" y="0"/>
                  </a:lnTo>
                  <a:lnTo>
                    <a:pt x="0" y="0"/>
                  </a:lnTo>
                  <a:lnTo>
                    <a:pt x="185" y="204"/>
                  </a:lnTo>
                  <a:lnTo>
                    <a:pt x="228" y="204"/>
                  </a:lnTo>
                  <a:close/>
                </a:path>
              </a:pathLst>
            </a:cu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1" name="îSľiḑê"/>
            <p:cNvSpPr/>
            <p:nvPr/>
          </p:nvSpPr>
          <p:spPr bwMode="auto">
            <a:xfrm>
              <a:off x="7572375" y="3184526"/>
              <a:ext cx="655638" cy="323850"/>
            </a:xfrm>
            <a:custGeom>
              <a:avLst/>
              <a:gdLst>
                <a:gd name="T0" fmla="*/ 228 w 413"/>
                <a:gd name="T1" fmla="*/ 204 h 204"/>
                <a:gd name="T2" fmla="*/ 413 w 413"/>
                <a:gd name="T3" fmla="*/ 0 h 204"/>
                <a:gd name="T4" fmla="*/ 0 w 413"/>
                <a:gd name="T5" fmla="*/ 0 h 204"/>
                <a:gd name="T6" fmla="*/ 185 w 413"/>
                <a:gd name="T7" fmla="*/ 204 h 204"/>
                <a:gd name="T8" fmla="*/ 228 w 413"/>
                <a:gd name="T9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204">
                  <a:moveTo>
                    <a:pt x="228" y="204"/>
                  </a:moveTo>
                  <a:lnTo>
                    <a:pt x="413" y="0"/>
                  </a:lnTo>
                  <a:lnTo>
                    <a:pt x="0" y="0"/>
                  </a:lnTo>
                  <a:lnTo>
                    <a:pt x="185" y="204"/>
                  </a:lnTo>
                  <a:lnTo>
                    <a:pt x="228" y="20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2" name="í$ḻïḑé"/>
            <p:cNvSpPr/>
            <p:nvPr/>
          </p:nvSpPr>
          <p:spPr bwMode="auto">
            <a:xfrm>
              <a:off x="7904163" y="3860801"/>
              <a:ext cx="128588" cy="114300"/>
            </a:xfrm>
            <a:custGeom>
              <a:avLst/>
              <a:gdLst>
                <a:gd name="T0" fmla="*/ 19 w 81"/>
                <a:gd name="T1" fmla="*/ 0 h 72"/>
                <a:gd name="T2" fmla="*/ 0 w 81"/>
                <a:gd name="T3" fmla="*/ 0 h 72"/>
                <a:gd name="T4" fmla="*/ 0 w 81"/>
                <a:gd name="T5" fmla="*/ 72 h 72"/>
                <a:gd name="T6" fmla="*/ 81 w 81"/>
                <a:gd name="T7" fmla="*/ 72 h 72"/>
                <a:gd name="T8" fmla="*/ 19 w 81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2">
                  <a:moveTo>
                    <a:pt x="19" y="0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81" y="7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ED6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3" name="iṧľïḑe"/>
            <p:cNvSpPr/>
            <p:nvPr/>
          </p:nvSpPr>
          <p:spPr bwMode="auto">
            <a:xfrm>
              <a:off x="7904163" y="3860801"/>
              <a:ext cx="128588" cy="114300"/>
            </a:xfrm>
            <a:custGeom>
              <a:avLst/>
              <a:gdLst>
                <a:gd name="T0" fmla="*/ 19 w 81"/>
                <a:gd name="T1" fmla="*/ 0 h 72"/>
                <a:gd name="T2" fmla="*/ 0 w 81"/>
                <a:gd name="T3" fmla="*/ 0 h 72"/>
                <a:gd name="T4" fmla="*/ 0 w 81"/>
                <a:gd name="T5" fmla="*/ 72 h 72"/>
                <a:gd name="T6" fmla="*/ 81 w 81"/>
                <a:gd name="T7" fmla="*/ 72 h 72"/>
                <a:gd name="T8" fmla="*/ 19 w 81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2">
                  <a:moveTo>
                    <a:pt x="19" y="0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81" y="72"/>
                  </a:lnTo>
                  <a:lnTo>
                    <a:pt x="1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4" name="i$ļíḍe"/>
            <p:cNvSpPr/>
            <p:nvPr/>
          </p:nvSpPr>
          <p:spPr bwMode="auto">
            <a:xfrm>
              <a:off x="7904163" y="3049588"/>
              <a:ext cx="527050" cy="977900"/>
            </a:xfrm>
            <a:custGeom>
              <a:avLst/>
              <a:gdLst>
                <a:gd name="T0" fmla="*/ 332 w 332"/>
                <a:gd name="T1" fmla="*/ 0 h 616"/>
                <a:gd name="T2" fmla="*/ 0 w 332"/>
                <a:gd name="T3" fmla="*/ 0 h 616"/>
                <a:gd name="T4" fmla="*/ 0 w 332"/>
                <a:gd name="T5" fmla="*/ 0 h 616"/>
                <a:gd name="T6" fmla="*/ 0 w 332"/>
                <a:gd name="T7" fmla="*/ 33 h 616"/>
                <a:gd name="T8" fmla="*/ 251 w 332"/>
                <a:gd name="T9" fmla="*/ 33 h 616"/>
                <a:gd name="T10" fmla="*/ 204 w 332"/>
                <a:gd name="T11" fmla="*/ 85 h 616"/>
                <a:gd name="T12" fmla="*/ 19 w 332"/>
                <a:gd name="T13" fmla="*/ 289 h 616"/>
                <a:gd name="T14" fmla="*/ 0 w 332"/>
                <a:gd name="T15" fmla="*/ 289 h 616"/>
                <a:gd name="T16" fmla="*/ 0 w 332"/>
                <a:gd name="T17" fmla="*/ 511 h 616"/>
                <a:gd name="T18" fmla="*/ 19 w 332"/>
                <a:gd name="T19" fmla="*/ 511 h 616"/>
                <a:gd name="T20" fmla="*/ 81 w 332"/>
                <a:gd name="T21" fmla="*/ 583 h 616"/>
                <a:gd name="T22" fmla="*/ 0 w 332"/>
                <a:gd name="T23" fmla="*/ 583 h 616"/>
                <a:gd name="T24" fmla="*/ 0 w 332"/>
                <a:gd name="T25" fmla="*/ 616 h 616"/>
                <a:gd name="T26" fmla="*/ 161 w 332"/>
                <a:gd name="T27" fmla="*/ 616 h 616"/>
                <a:gd name="T28" fmla="*/ 33 w 332"/>
                <a:gd name="T29" fmla="*/ 478 h 616"/>
                <a:gd name="T30" fmla="*/ 33 w 332"/>
                <a:gd name="T31" fmla="*/ 478 h 616"/>
                <a:gd name="T32" fmla="*/ 33 w 332"/>
                <a:gd name="T33" fmla="*/ 322 h 616"/>
                <a:gd name="T34" fmla="*/ 33 w 332"/>
                <a:gd name="T35" fmla="*/ 322 h 616"/>
                <a:gd name="T36" fmla="*/ 332 w 332"/>
                <a:gd name="T37" fmla="*/ 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32" h="616">
                  <a:moveTo>
                    <a:pt x="332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33"/>
                  </a:lnTo>
                  <a:lnTo>
                    <a:pt x="251" y="33"/>
                  </a:lnTo>
                  <a:lnTo>
                    <a:pt x="204" y="85"/>
                  </a:lnTo>
                  <a:lnTo>
                    <a:pt x="19" y="289"/>
                  </a:lnTo>
                  <a:lnTo>
                    <a:pt x="0" y="289"/>
                  </a:lnTo>
                  <a:lnTo>
                    <a:pt x="0" y="511"/>
                  </a:lnTo>
                  <a:lnTo>
                    <a:pt x="19" y="511"/>
                  </a:lnTo>
                  <a:lnTo>
                    <a:pt x="81" y="583"/>
                  </a:lnTo>
                  <a:lnTo>
                    <a:pt x="0" y="583"/>
                  </a:lnTo>
                  <a:lnTo>
                    <a:pt x="0" y="616"/>
                  </a:lnTo>
                  <a:lnTo>
                    <a:pt x="161" y="616"/>
                  </a:lnTo>
                  <a:lnTo>
                    <a:pt x="33" y="478"/>
                  </a:lnTo>
                  <a:lnTo>
                    <a:pt x="33" y="478"/>
                  </a:lnTo>
                  <a:lnTo>
                    <a:pt x="33" y="322"/>
                  </a:lnTo>
                  <a:lnTo>
                    <a:pt x="33" y="322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D84F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5" name="îŝḻîḓé"/>
            <p:cNvSpPr/>
            <p:nvPr/>
          </p:nvSpPr>
          <p:spPr bwMode="auto">
            <a:xfrm>
              <a:off x="7904163" y="3049588"/>
              <a:ext cx="527050" cy="977900"/>
            </a:xfrm>
            <a:custGeom>
              <a:avLst/>
              <a:gdLst>
                <a:gd name="T0" fmla="*/ 332 w 332"/>
                <a:gd name="T1" fmla="*/ 0 h 616"/>
                <a:gd name="T2" fmla="*/ 0 w 332"/>
                <a:gd name="T3" fmla="*/ 0 h 616"/>
                <a:gd name="T4" fmla="*/ 0 w 332"/>
                <a:gd name="T5" fmla="*/ 0 h 616"/>
                <a:gd name="T6" fmla="*/ 0 w 332"/>
                <a:gd name="T7" fmla="*/ 33 h 616"/>
                <a:gd name="T8" fmla="*/ 251 w 332"/>
                <a:gd name="T9" fmla="*/ 33 h 616"/>
                <a:gd name="T10" fmla="*/ 204 w 332"/>
                <a:gd name="T11" fmla="*/ 85 h 616"/>
                <a:gd name="T12" fmla="*/ 19 w 332"/>
                <a:gd name="T13" fmla="*/ 289 h 616"/>
                <a:gd name="T14" fmla="*/ 0 w 332"/>
                <a:gd name="T15" fmla="*/ 289 h 616"/>
                <a:gd name="T16" fmla="*/ 0 w 332"/>
                <a:gd name="T17" fmla="*/ 511 h 616"/>
                <a:gd name="T18" fmla="*/ 19 w 332"/>
                <a:gd name="T19" fmla="*/ 511 h 616"/>
                <a:gd name="T20" fmla="*/ 81 w 332"/>
                <a:gd name="T21" fmla="*/ 583 h 616"/>
                <a:gd name="T22" fmla="*/ 0 w 332"/>
                <a:gd name="T23" fmla="*/ 583 h 616"/>
                <a:gd name="T24" fmla="*/ 0 w 332"/>
                <a:gd name="T25" fmla="*/ 616 h 616"/>
                <a:gd name="T26" fmla="*/ 161 w 332"/>
                <a:gd name="T27" fmla="*/ 616 h 616"/>
                <a:gd name="T28" fmla="*/ 33 w 332"/>
                <a:gd name="T29" fmla="*/ 478 h 616"/>
                <a:gd name="T30" fmla="*/ 33 w 332"/>
                <a:gd name="T31" fmla="*/ 478 h 616"/>
                <a:gd name="T32" fmla="*/ 33 w 332"/>
                <a:gd name="T33" fmla="*/ 322 h 616"/>
                <a:gd name="T34" fmla="*/ 33 w 332"/>
                <a:gd name="T35" fmla="*/ 322 h 616"/>
                <a:gd name="T36" fmla="*/ 332 w 332"/>
                <a:gd name="T37" fmla="*/ 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32" h="616">
                  <a:moveTo>
                    <a:pt x="332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33"/>
                  </a:lnTo>
                  <a:lnTo>
                    <a:pt x="251" y="33"/>
                  </a:lnTo>
                  <a:lnTo>
                    <a:pt x="204" y="85"/>
                  </a:lnTo>
                  <a:lnTo>
                    <a:pt x="19" y="289"/>
                  </a:lnTo>
                  <a:lnTo>
                    <a:pt x="0" y="289"/>
                  </a:lnTo>
                  <a:lnTo>
                    <a:pt x="0" y="511"/>
                  </a:lnTo>
                  <a:lnTo>
                    <a:pt x="19" y="511"/>
                  </a:lnTo>
                  <a:lnTo>
                    <a:pt x="81" y="583"/>
                  </a:lnTo>
                  <a:lnTo>
                    <a:pt x="0" y="583"/>
                  </a:lnTo>
                  <a:lnTo>
                    <a:pt x="0" y="616"/>
                  </a:lnTo>
                  <a:lnTo>
                    <a:pt x="161" y="616"/>
                  </a:lnTo>
                  <a:lnTo>
                    <a:pt x="33" y="478"/>
                  </a:lnTo>
                  <a:lnTo>
                    <a:pt x="33" y="478"/>
                  </a:lnTo>
                  <a:lnTo>
                    <a:pt x="33" y="322"/>
                  </a:lnTo>
                  <a:lnTo>
                    <a:pt x="33" y="322"/>
                  </a:lnTo>
                  <a:lnTo>
                    <a:pt x="3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6" name="îŝ1ïḑe"/>
            <p:cNvSpPr/>
            <p:nvPr/>
          </p:nvSpPr>
          <p:spPr bwMode="auto">
            <a:xfrm>
              <a:off x="7904163" y="3101976"/>
              <a:ext cx="398463" cy="82550"/>
            </a:xfrm>
            <a:custGeom>
              <a:avLst/>
              <a:gdLst>
                <a:gd name="T0" fmla="*/ 251 w 251"/>
                <a:gd name="T1" fmla="*/ 0 h 52"/>
                <a:gd name="T2" fmla="*/ 0 w 251"/>
                <a:gd name="T3" fmla="*/ 0 h 52"/>
                <a:gd name="T4" fmla="*/ 0 w 251"/>
                <a:gd name="T5" fmla="*/ 52 h 52"/>
                <a:gd name="T6" fmla="*/ 204 w 251"/>
                <a:gd name="T7" fmla="*/ 52 h 52"/>
                <a:gd name="T8" fmla="*/ 251 w 251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52">
                  <a:moveTo>
                    <a:pt x="251" y="0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204" y="5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ED6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7" name="íŝļîḓê"/>
            <p:cNvSpPr/>
            <p:nvPr/>
          </p:nvSpPr>
          <p:spPr bwMode="auto">
            <a:xfrm>
              <a:off x="7904163" y="3101976"/>
              <a:ext cx="398463" cy="82550"/>
            </a:xfrm>
            <a:custGeom>
              <a:avLst/>
              <a:gdLst>
                <a:gd name="T0" fmla="*/ 251 w 251"/>
                <a:gd name="T1" fmla="*/ 0 h 52"/>
                <a:gd name="T2" fmla="*/ 0 w 251"/>
                <a:gd name="T3" fmla="*/ 0 h 52"/>
                <a:gd name="T4" fmla="*/ 0 w 251"/>
                <a:gd name="T5" fmla="*/ 52 h 52"/>
                <a:gd name="T6" fmla="*/ 204 w 251"/>
                <a:gd name="T7" fmla="*/ 52 h 52"/>
                <a:gd name="T8" fmla="*/ 251 w 251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52">
                  <a:moveTo>
                    <a:pt x="251" y="0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204" y="52"/>
                  </a:lnTo>
                  <a:lnTo>
                    <a:pt x="25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8" name="íṡ1iḑê"/>
            <p:cNvSpPr/>
            <p:nvPr/>
          </p:nvSpPr>
          <p:spPr bwMode="auto">
            <a:xfrm>
              <a:off x="7904163" y="3184526"/>
              <a:ext cx="323850" cy="323850"/>
            </a:xfrm>
            <a:custGeom>
              <a:avLst/>
              <a:gdLst>
                <a:gd name="T0" fmla="*/ 204 w 204"/>
                <a:gd name="T1" fmla="*/ 0 h 204"/>
                <a:gd name="T2" fmla="*/ 0 w 204"/>
                <a:gd name="T3" fmla="*/ 0 h 204"/>
                <a:gd name="T4" fmla="*/ 0 w 204"/>
                <a:gd name="T5" fmla="*/ 204 h 204"/>
                <a:gd name="T6" fmla="*/ 19 w 204"/>
                <a:gd name="T7" fmla="*/ 204 h 204"/>
                <a:gd name="T8" fmla="*/ 204 w 204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" h="204">
                  <a:moveTo>
                    <a:pt x="204" y="0"/>
                  </a:moveTo>
                  <a:lnTo>
                    <a:pt x="0" y="0"/>
                  </a:lnTo>
                  <a:lnTo>
                    <a:pt x="0" y="204"/>
                  </a:lnTo>
                  <a:lnTo>
                    <a:pt x="19" y="204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6F0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19" name="íṡ1íďê"/>
            <p:cNvSpPr/>
            <p:nvPr/>
          </p:nvSpPr>
          <p:spPr bwMode="auto">
            <a:xfrm>
              <a:off x="7904163" y="3184526"/>
              <a:ext cx="323850" cy="323850"/>
            </a:xfrm>
            <a:custGeom>
              <a:avLst/>
              <a:gdLst>
                <a:gd name="T0" fmla="*/ 204 w 204"/>
                <a:gd name="T1" fmla="*/ 0 h 204"/>
                <a:gd name="T2" fmla="*/ 0 w 204"/>
                <a:gd name="T3" fmla="*/ 0 h 204"/>
                <a:gd name="T4" fmla="*/ 0 w 204"/>
                <a:gd name="T5" fmla="*/ 204 h 204"/>
                <a:gd name="T6" fmla="*/ 19 w 204"/>
                <a:gd name="T7" fmla="*/ 204 h 204"/>
                <a:gd name="T8" fmla="*/ 204 w 204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" h="204">
                  <a:moveTo>
                    <a:pt x="204" y="0"/>
                  </a:moveTo>
                  <a:lnTo>
                    <a:pt x="0" y="0"/>
                  </a:lnTo>
                  <a:lnTo>
                    <a:pt x="0" y="204"/>
                  </a:lnTo>
                  <a:lnTo>
                    <a:pt x="19" y="204"/>
                  </a:lnTo>
                  <a:lnTo>
                    <a:pt x="20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0" name="îśļíḍê"/>
            <p:cNvSpPr/>
            <p:nvPr/>
          </p:nvSpPr>
          <p:spPr bwMode="auto">
            <a:xfrm>
              <a:off x="8167688" y="2709863"/>
              <a:ext cx="587375" cy="587375"/>
            </a:xfrm>
            <a:custGeom>
              <a:avLst/>
              <a:gdLst>
                <a:gd name="T0" fmla="*/ 39 w 78"/>
                <a:gd name="T1" fmla="*/ 0 h 78"/>
                <a:gd name="T2" fmla="*/ 0 w 78"/>
                <a:gd name="T3" fmla="*/ 39 h 78"/>
                <a:gd name="T4" fmla="*/ 0 w 78"/>
                <a:gd name="T5" fmla="*/ 45 h 78"/>
                <a:gd name="T6" fmla="*/ 8 w 78"/>
                <a:gd name="T7" fmla="*/ 45 h 78"/>
                <a:gd name="T8" fmla="*/ 7 w 78"/>
                <a:gd name="T9" fmla="*/ 39 h 78"/>
                <a:gd name="T10" fmla="*/ 39 w 78"/>
                <a:gd name="T11" fmla="*/ 7 h 78"/>
                <a:gd name="T12" fmla="*/ 70 w 78"/>
                <a:gd name="T13" fmla="*/ 39 h 78"/>
                <a:gd name="T14" fmla="*/ 39 w 78"/>
                <a:gd name="T15" fmla="*/ 71 h 78"/>
                <a:gd name="T16" fmla="*/ 35 w 78"/>
                <a:gd name="T17" fmla="*/ 70 h 78"/>
                <a:gd name="T18" fmla="*/ 35 w 78"/>
                <a:gd name="T19" fmla="*/ 78 h 78"/>
                <a:gd name="T20" fmla="*/ 39 w 78"/>
                <a:gd name="T21" fmla="*/ 78 h 78"/>
                <a:gd name="T22" fmla="*/ 78 w 78"/>
                <a:gd name="T23" fmla="*/ 39 h 78"/>
                <a:gd name="T24" fmla="*/ 39 w 78"/>
                <a:gd name="T2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78">
                  <a:moveTo>
                    <a:pt x="39" y="0"/>
                  </a:moveTo>
                  <a:cubicBezTo>
                    <a:pt x="17" y="0"/>
                    <a:pt x="0" y="17"/>
                    <a:pt x="0" y="39"/>
                  </a:cubicBezTo>
                  <a:cubicBezTo>
                    <a:pt x="0" y="41"/>
                    <a:pt x="0" y="43"/>
                    <a:pt x="0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7" y="43"/>
                    <a:pt x="7" y="41"/>
                    <a:pt x="7" y="39"/>
                  </a:cubicBezTo>
                  <a:cubicBezTo>
                    <a:pt x="7" y="22"/>
                    <a:pt x="21" y="7"/>
                    <a:pt x="39" y="7"/>
                  </a:cubicBezTo>
                  <a:cubicBezTo>
                    <a:pt x="56" y="7"/>
                    <a:pt x="70" y="22"/>
                    <a:pt x="70" y="39"/>
                  </a:cubicBezTo>
                  <a:cubicBezTo>
                    <a:pt x="70" y="56"/>
                    <a:pt x="56" y="71"/>
                    <a:pt x="39" y="71"/>
                  </a:cubicBezTo>
                  <a:cubicBezTo>
                    <a:pt x="37" y="71"/>
                    <a:pt x="36" y="70"/>
                    <a:pt x="35" y="70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6" y="78"/>
                    <a:pt x="37" y="78"/>
                    <a:pt x="39" y="78"/>
                  </a:cubicBezTo>
                  <a:cubicBezTo>
                    <a:pt x="60" y="78"/>
                    <a:pt x="78" y="61"/>
                    <a:pt x="78" y="39"/>
                  </a:cubicBezTo>
                  <a:cubicBezTo>
                    <a:pt x="78" y="17"/>
                    <a:pt x="60" y="0"/>
                    <a:pt x="39" y="0"/>
                  </a:cubicBez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1" name="iŝľíḍê"/>
            <p:cNvSpPr/>
            <p:nvPr/>
          </p:nvSpPr>
          <p:spPr bwMode="auto">
            <a:xfrm>
              <a:off x="8483600" y="3086101"/>
              <a:ext cx="112713" cy="150813"/>
            </a:xfrm>
            <a:custGeom>
              <a:avLst/>
              <a:gdLst>
                <a:gd name="T0" fmla="*/ 0 w 15"/>
                <a:gd name="T1" fmla="*/ 20 h 20"/>
                <a:gd name="T2" fmla="*/ 15 w 15"/>
                <a:gd name="T3" fmla="*/ 15 h 20"/>
                <a:gd name="T4" fmla="*/ 0 w 15"/>
                <a:gd name="T5" fmla="*/ 0 h 20"/>
                <a:gd name="T6" fmla="*/ 0 w 15"/>
                <a:gd name="T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0">
                  <a:moveTo>
                    <a:pt x="0" y="20"/>
                  </a:moveTo>
                  <a:cubicBezTo>
                    <a:pt x="6" y="20"/>
                    <a:pt x="11" y="18"/>
                    <a:pt x="15" y="1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EA35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2" name="íṡliḑê"/>
            <p:cNvSpPr/>
            <p:nvPr/>
          </p:nvSpPr>
          <p:spPr bwMode="auto">
            <a:xfrm>
              <a:off x="8529638" y="3049588"/>
              <a:ext cx="165100" cy="112713"/>
            </a:xfrm>
            <a:custGeom>
              <a:avLst/>
              <a:gdLst>
                <a:gd name="T0" fmla="*/ 15 w 22"/>
                <a:gd name="T1" fmla="*/ 15 h 15"/>
                <a:gd name="T2" fmla="*/ 22 w 22"/>
                <a:gd name="T3" fmla="*/ 0 h 15"/>
                <a:gd name="T4" fmla="*/ 0 w 22"/>
                <a:gd name="T5" fmla="*/ 0 h 15"/>
                <a:gd name="T6" fmla="*/ 15 w 22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5">
                  <a:moveTo>
                    <a:pt x="15" y="15"/>
                  </a:moveTo>
                  <a:cubicBezTo>
                    <a:pt x="18" y="10"/>
                    <a:pt x="21" y="5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5" y="15"/>
                  </a:lnTo>
                  <a:close/>
                </a:path>
              </a:pathLst>
            </a:custGeom>
            <a:solidFill>
              <a:srgbClr val="EA35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3" name="îśľîďê"/>
            <p:cNvSpPr/>
            <p:nvPr/>
          </p:nvSpPr>
          <p:spPr bwMode="auto">
            <a:xfrm>
              <a:off x="8220075" y="2868613"/>
              <a:ext cx="173038" cy="120650"/>
            </a:xfrm>
            <a:custGeom>
              <a:avLst/>
              <a:gdLst>
                <a:gd name="T0" fmla="*/ 6 w 23"/>
                <a:gd name="T1" fmla="*/ 0 h 16"/>
                <a:gd name="T2" fmla="*/ 0 w 23"/>
                <a:gd name="T3" fmla="*/ 16 h 16"/>
                <a:gd name="T4" fmla="*/ 23 w 23"/>
                <a:gd name="T5" fmla="*/ 16 h 16"/>
                <a:gd name="T6" fmla="*/ 6 w 23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6">
                  <a:moveTo>
                    <a:pt x="6" y="0"/>
                  </a:moveTo>
                  <a:cubicBezTo>
                    <a:pt x="3" y="4"/>
                    <a:pt x="0" y="10"/>
                    <a:pt x="0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EA35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4" name="ïṣ1idè"/>
            <p:cNvSpPr/>
            <p:nvPr/>
          </p:nvSpPr>
          <p:spPr bwMode="auto">
            <a:xfrm>
              <a:off x="8483600" y="2770188"/>
              <a:ext cx="128588" cy="180975"/>
            </a:xfrm>
            <a:custGeom>
              <a:avLst/>
              <a:gdLst>
                <a:gd name="T0" fmla="*/ 17 w 17"/>
                <a:gd name="T1" fmla="*/ 7 h 24"/>
                <a:gd name="T2" fmla="*/ 0 w 17"/>
                <a:gd name="T3" fmla="*/ 0 h 24"/>
                <a:gd name="T4" fmla="*/ 0 w 17"/>
                <a:gd name="T5" fmla="*/ 24 h 24"/>
                <a:gd name="T6" fmla="*/ 17 w 17"/>
                <a:gd name="T7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7"/>
                  </a:moveTo>
                  <a:cubicBezTo>
                    <a:pt x="13" y="3"/>
                    <a:pt x="7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17" y="7"/>
                  </a:lnTo>
                  <a:close/>
                </a:path>
              </a:pathLst>
            </a:custGeom>
            <a:solidFill>
              <a:srgbClr val="EA35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5" name="íṡḷide"/>
            <p:cNvSpPr/>
            <p:nvPr/>
          </p:nvSpPr>
          <p:spPr bwMode="auto">
            <a:xfrm>
              <a:off x="8529638" y="2868613"/>
              <a:ext cx="165100" cy="120650"/>
            </a:xfrm>
            <a:custGeom>
              <a:avLst/>
              <a:gdLst>
                <a:gd name="T0" fmla="*/ 22 w 22"/>
                <a:gd name="T1" fmla="*/ 16 h 16"/>
                <a:gd name="T2" fmla="*/ 16 w 22"/>
                <a:gd name="T3" fmla="*/ 0 h 16"/>
                <a:gd name="T4" fmla="*/ 0 w 22"/>
                <a:gd name="T5" fmla="*/ 16 h 16"/>
                <a:gd name="T6" fmla="*/ 22 w 22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6">
                  <a:moveTo>
                    <a:pt x="22" y="16"/>
                  </a:moveTo>
                  <a:cubicBezTo>
                    <a:pt x="22" y="10"/>
                    <a:pt x="20" y="4"/>
                    <a:pt x="16" y="0"/>
                  </a:cubicBezTo>
                  <a:cubicBezTo>
                    <a:pt x="0" y="16"/>
                    <a:pt x="0" y="16"/>
                    <a:pt x="0" y="16"/>
                  </a:cubicBezTo>
                  <a:lnTo>
                    <a:pt x="22" y="16"/>
                  </a:lnTo>
                  <a:close/>
                </a:path>
              </a:pathLst>
            </a:custGeom>
            <a:solidFill>
              <a:srgbClr val="EA35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6" name="íşľîḑe"/>
            <p:cNvSpPr/>
            <p:nvPr/>
          </p:nvSpPr>
          <p:spPr bwMode="auto">
            <a:xfrm>
              <a:off x="8302625" y="2770188"/>
              <a:ext cx="128588" cy="180975"/>
            </a:xfrm>
            <a:custGeom>
              <a:avLst/>
              <a:gdLst>
                <a:gd name="T0" fmla="*/ 17 w 17"/>
                <a:gd name="T1" fmla="*/ 0 h 24"/>
                <a:gd name="T2" fmla="*/ 0 w 17"/>
                <a:gd name="T3" fmla="*/ 7 h 24"/>
                <a:gd name="T4" fmla="*/ 17 w 17"/>
                <a:gd name="T5" fmla="*/ 24 h 24"/>
                <a:gd name="T6" fmla="*/ 17 w 17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0"/>
                  </a:moveTo>
                  <a:cubicBezTo>
                    <a:pt x="10" y="0"/>
                    <a:pt x="5" y="3"/>
                    <a:pt x="0" y="7"/>
                  </a:cubicBezTo>
                  <a:cubicBezTo>
                    <a:pt x="17" y="24"/>
                    <a:pt x="17" y="24"/>
                    <a:pt x="17" y="24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EA35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7" name="íS1iḑè"/>
            <p:cNvSpPr/>
            <p:nvPr/>
          </p:nvSpPr>
          <p:spPr bwMode="auto">
            <a:xfrm>
              <a:off x="8220075" y="2762251"/>
              <a:ext cx="474663" cy="482600"/>
            </a:xfrm>
            <a:custGeom>
              <a:avLst/>
              <a:gdLst>
                <a:gd name="T0" fmla="*/ 63 w 63"/>
                <a:gd name="T1" fmla="*/ 30 h 64"/>
                <a:gd name="T2" fmla="*/ 41 w 63"/>
                <a:gd name="T3" fmla="*/ 30 h 64"/>
                <a:gd name="T4" fmla="*/ 57 w 63"/>
                <a:gd name="T5" fmla="*/ 14 h 64"/>
                <a:gd name="T6" fmla="*/ 52 w 63"/>
                <a:gd name="T7" fmla="*/ 8 h 64"/>
                <a:gd name="T8" fmla="*/ 35 w 63"/>
                <a:gd name="T9" fmla="*/ 25 h 64"/>
                <a:gd name="T10" fmla="*/ 35 w 63"/>
                <a:gd name="T11" fmla="*/ 1 h 64"/>
                <a:gd name="T12" fmla="*/ 32 w 63"/>
                <a:gd name="T13" fmla="*/ 0 h 64"/>
                <a:gd name="T14" fmla="*/ 28 w 63"/>
                <a:gd name="T15" fmla="*/ 1 h 64"/>
                <a:gd name="T16" fmla="*/ 28 w 63"/>
                <a:gd name="T17" fmla="*/ 25 h 64"/>
                <a:gd name="T18" fmla="*/ 11 w 63"/>
                <a:gd name="T19" fmla="*/ 8 h 64"/>
                <a:gd name="T20" fmla="*/ 6 w 63"/>
                <a:gd name="T21" fmla="*/ 14 h 64"/>
                <a:gd name="T22" fmla="*/ 23 w 63"/>
                <a:gd name="T23" fmla="*/ 30 h 64"/>
                <a:gd name="T24" fmla="*/ 0 w 63"/>
                <a:gd name="T25" fmla="*/ 30 h 64"/>
                <a:gd name="T26" fmla="*/ 0 w 63"/>
                <a:gd name="T27" fmla="*/ 32 h 64"/>
                <a:gd name="T28" fmla="*/ 1 w 63"/>
                <a:gd name="T29" fmla="*/ 38 h 64"/>
                <a:gd name="T30" fmla="*/ 28 w 63"/>
                <a:gd name="T31" fmla="*/ 38 h 64"/>
                <a:gd name="T32" fmla="*/ 28 w 63"/>
                <a:gd name="T33" fmla="*/ 63 h 64"/>
                <a:gd name="T34" fmla="*/ 32 w 63"/>
                <a:gd name="T35" fmla="*/ 64 h 64"/>
                <a:gd name="T36" fmla="*/ 35 w 63"/>
                <a:gd name="T37" fmla="*/ 63 h 64"/>
                <a:gd name="T38" fmla="*/ 35 w 63"/>
                <a:gd name="T39" fmla="*/ 43 h 64"/>
                <a:gd name="T40" fmla="*/ 50 w 63"/>
                <a:gd name="T41" fmla="*/ 58 h 64"/>
                <a:gd name="T42" fmla="*/ 56 w 63"/>
                <a:gd name="T43" fmla="*/ 53 h 64"/>
                <a:gd name="T44" fmla="*/ 41 w 63"/>
                <a:gd name="T45" fmla="*/ 38 h 64"/>
                <a:gd name="T46" fmla="*/ 63 w 63"/>
                <a:gd name="T47" fmla="*/ 38 h 64"/>
                <a:gd name="T48" fmla="*/ 63 w 63"/>
                <a:gd name="T49" fmla="*/ 32 h 64"/>
                <a:gd name="T50" fmla="*/ 63 w 63"/>
                <a:gd name="T51" fmla="*/ 3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64">
                  <a:moveTo>
                    <a:pt x="63" y="30"/>
                  </a:moveTo>
                  <a:cubicBezTo>
                    <a:pt x="41" y="30"/>
                    <a:pt x="41" y="30"/>
                    <a:pt x="41" y="30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6" y="12"/>
                    <a:pt x="54" y="10"/>
                    <a:pt x="52" y="8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4" y="1"/>
                    <a:pt x="33" y="0"/>
                    <a:pt x="32" y="0"/>
                  </a:cubicBezTo>
                  <a:cubicBezTo>
                    <a:pt x="30" y="0"/>
                    <a:pt x="29" y="1"/>
                    <a:pt x="28" y="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7" y="12"/>
                    <a:pt x="6" y="1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0" y="32"/>
                  </a:cubicBezTo>
                  <a:cubicBezTo>
                    <a:pt x="0" y="34"/>
                    <a:pt x="0" y="36"/>
                    <a:pt x="1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9" y="63"/>
                    <a:pt x="30" y="64"/>
                    <a:pt x="32" y="64"/>
                  </a:cubicBezTo>
                  <a:cubicBezTo>
                    <a:pt x="33" y="64"/>
                    <a:pt x="34" y="63"/>
                    <a:pt x="35" y="6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2" y="56"/>
                    <a:pt x="54" y="54"/>
                    <a:pt x="56" y="53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6"/>
                    <a:pt x="63" y="34"/>
                    <a:pt x="63" y="32"/>
                  </a:cubicBezTo>
                  <a:cubicBezTo>
                    <a:pt x="63" y="31"/>
                    <a:pt x="63" y="31"/>
                    <a:pt x="63" y="30"/>
                  </a:cubicBez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8" name="î$ḷiḑé"/>
            <p:cNvSpPr/>
            <p:nvPr/>
          </p:nvSpPr>
          <p:spPr bwMode="auto">
            <a:xfrm>
              <a:off x="6796088" y="1490663"/>
              <a:ext cx="738188" cy="738188"/>
            </a:xfrm>
            <a:custGeom>
              <a:avLst/>
              <a:gdLst>
                <a:gd name="T0" fmla="*/ 92 w 98"/>
                <a:gd name="T1" fmla="*/ 30 h 98"/>
                <a:gd name="T2" fmla="*/ 68 w 98"/>
                <a:gd name="T3" fmla="*/ 6 h 98"/>
                <a:gd name="T4" fmla="*/ 45 w 98"/>
                <a:gd name="T5" fmla="*/ 6 h 98"/>
                <a:gd name="T6" fmla="*/ 6 w 98"/>
                <a:gd name="T7" fmla="*/ 45 h 98"/>
                <a:gd name="T8" fmla="*/ 2 w 98"/>
                <a:gd name="T9" fmla="*/ 63 h 98"/>
                <a:gd name="T10" fmla="*/ 34 w 98"/>
                <a:gd name="T11" fmla="*/ 95 h 98"/>
                <a:gd name="T12" fmla="*/ 53 w 98"/>
                <a:gd name="T13" fmla="*/ 92 h 98"/>
                <a:gd name="T14" fmla="*/ 92 w 98"/>
                <a:gd name="T15" fmla="*/ 53 h 98"/>
                <a:gd name="T16" fmla="*/ 92 w 98"/>
                <a:gd name="T17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98">
                  <a:moveTo>
                    <a:pt x="92" y="30"/>
                  </a:moveTo>
                  <a:cubicBezTo>
                    <a:pt x="68" y="6"/>
                    <a:pt x="68" y="6"/>
                    <a:pt x="68" y="6"/>
                  </a:cubicBezTo>
                  <a:cubicBezTo>
                    <a:pt x="61" y="0"/>
                    <a:pt x="51" y="0"/>
                    <a:pt x="45" y="6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1" y="50"/>
                    <a:pt x="0" y="57"/>
                    <a:pt x="2" y="63"/>
                  </a:cubicBezTo>
                  <a:cubicBezTo>
                    <a:pt x="34" y="95"/>
                    <a:pt x="34" y="95"/>
                    <a:pt x="34" y="95"/>
                  </a:cubicBezTo>
                  <a:cubicBezTo>
                    <a:pt x="41" y="98"/>
                    <a:pt x="48" y="97"/>
                    <a:pt x="53" y="92"/>
                  </a:cubicBezTo>
                  <a:cubicBezTo>
                    <a:pt x="92" y="53"/>
                    <a:pt x="92" y="53"/>
                    <a:pt x="92" y="53"/>
                  </a:cubicBezTo>
                  <a:cubicBezTo>
                    <a:pt x="98" y="47"/>
                    <a:pt x="98" y="37"/>
                    <a:pt x="92" y="30"/>
                  </a:cubicBezTo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29" name="îSlîḍê"/>
            <p:cNvSpPr/>
            <p:nvPr/>
          </p:nvSpPr>
          <p:spPr bwMode="auto">
            <a:xfrm>
              <a:off x="6373813" y="1957388"/>
              <a:ext cx="685800" cy="685800"/>
            </a:xfrm>
            <a:custGeom>
              <a:avLst/>
              <a:gdLst>
                <a:gd name="T0" fmla="*/ 276 w 432"/>
                <a:gd name="T1" fmla="*/ 0 h 432"/>
                <a:gd name="T2" fmla="*/ 266 w 432"/>
                <a:gd name="T3" fmla="*/ 14 h 432"/>
                <a:gd name="T4" fmla="*/ 0 w 432"/>
                <a:gd name="T5" fmla="*/ 337 h 432"/>
                <a:gd name="T6" fmla="*/ 100 w 432"/>
                <a:gd name="T7" fmla="*/ 432 h 432"/>
                <a:gd name="T8" fmla="*/ 418 w 432"/>
                <a:gd name="T9" fmla="*/ 171 h 432"/>
                <a:gd name="T10" fmla="*/ 432 w 432"/>
                <a:gd name="T11" fmla="*/ 157 h 432"/>
                <a:gd name="T12" fmla="*/ 276 w 432"/>
                <a:gd name="T1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2" h="432">
                  <a:moveTo>
                    <a:pt x="276" y="0"/>
                  </a:moveTo>
                  <a:lnTo>
                    <a:pt x="266" y="14"/>
                  </a:lnTo>
                  <a:lnTo>
                    <a:pt x="0" y="337"/>
                  </a:lnTo>
                  <a:lnTo>
                    <a:pt x="100" y="432"/>
                  </a:lnTo>
                  <a:lnTo>
                    <a:pt x="418" y="171"/>
                  </a:lnTo>
                  <a:lnTo>
                    <a:pt x="432" y="157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0" name="ïSļiďê"/>
            <p:cNvSpPr/>
            <p:nvPr/>
          </p:nvSpPr>
          <p:spPr bwMode="auto">
            <a:xfrm>
              <a:off x="6373813" y="1957388"/>
              <a:ext cx="685800" cy="685800"/>
            </a:xfrm>
            <a:custGeom>
              <a:avLst/>
              <a:gdLst>
                <a:gd name="T0" fmla="*/ 276 w 432"/>
                <a:gd name="T1" fmla="*/ 0 h 432"/>
                <a:gd name="T2" fmla="*/ 266 w 432"/>
                <a:gd name="T3" fmla="*/ 14 h 432"/>
                <a:gd name="T4" fmla="*/ 0 w 432"/>
                <a:gd name="T5" fmla="*/ 337 h 432"/>
                <a:gd name="T6" fmla="*/ 100 w 432"/>
                <a:gd name="T7" fmla="*/ 432 h 432"/>
                <a:gd name="T8" fmla="*/ 418 w 432"/>
                <a:gd name="T9" fmla="*/ 171 h 432"/>
                <a:gd name="T10" fmla="*/ 432 w 432"/>
                <a:gd name="T11" fmla="*/ 157 h 432"/>
                <a:gd name="T12" fmla="*/ 276 w 432"/>
                <a:gd name="T1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2" h="432">
                  <a:moveTo>
                    <a:pt x="276" y="0"/>
                  </a:moveTo>
                  <a:lnTo>
                    <a:pt x="266" y="14"/>
                  </a:lnTo>
                  <a:lnTo>
                    <a:pt x="0" y="337"/>
                  </a:lnTo>
                  <a:lnTo>
                    <a:pt x="100" y="432"/>
                  </a:lnTo>
                  <a:lnTo>
                    <a:pt x="418" y="171"/>
                  </a:lnTo>
                  <a:lnTo>
                    <a:pt x="432" y="157"/>
                  </a:lnTo>
                  <a:lnTo>
                    <a:pt x="2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1" name="iśliḓé"/>
            <p:cNvSpPr/>
            <p:nvPr/>
          </p:nvSpPr>
          <p:spPr bwMode="auto">
            <a:xfrm>
              <a:off x="6411913" y="1995488"/>
              <a:ext cx="611188" cy="609600"/>
            </a:xfrm>
            <a:custGeom>
              <a:avLst/>
              <a:gdLst>
                <a:gd name="T0" fmla="*/ 52 w 385"/>
                <a:gd name="T1" fmla="*/ 384 h 384"/>
                <a:gd name="T2" fmla="*/ 52 w 385"/>
                <a:gd name="T3" fmla="*/ 384 h 384"/>
                <a:gd name="T4" fmla="*/ 52 w 385"/>
                <a:gd name="T5" fmla="*/ 384 h 384"/>
                <a:gd name="T6" fmla="*/ 52 w 385"/>
                <a:gd name="T7" fmla="*/ 384 h 384"/>
                <a:gd name="T8" fmla="*/ 52 w 385"/>
                <a:gd name="T9" fmla="*/ 384 h 384"/>
                <a:gd name="T10" fmla="*/ 29 w 385"/>
                <a:gd name="T11" fmla="*/ 365 h 384"/>
                <a:gd name="T12" fmla="*/ 52 w 385"/>
                <a:gd name="T13" fmla="*/ 384 h 384"/>
                <a:gd name="T14" fmla="*/ 52 w 385"/>
                <a:gd name="T15" fmla="*/ 384 h 384"/>
                <a:gd name="T16" fmla="*/ 29 w 385"/>
                <a:gd name="T17" fmla="*/ 365 h 384"/>
                <a:gd name="T18" fmla="*/ 29 w 385"/>
                <a:gd name="T19" fmla="*/ 365 h 384"/>
                <a:gd name="T20" fmla="*/ 29 w 385"/>
                <a:gd name="T21" fmla="*/ 365 h 384"/>
                <a:gd name="T22" fmla="*/ 29 w 385"/>
                <a:gd name="T23" fmla="*/ 365 h 384"/>
                <a:gd name="T24" fmla="*/ 0 w 385"/>
                <a:gd name="T25" fmla="*/ 332 h 384"/>
                <a:gd name="T26" fmla="*/ 0 w 385"/>
                <a:gd name="T27" fmla="*/ 332 h 384"/>
                <a:gd name="T28" fmla="*/ 5 w 385"/>
                <a:gd name="T29" fmla="*/ 336 h 384"/>
                <a:gd name="T30" fmla="*/ 24 w 385"/>
                <a:gd name="T31" fmla="*/ 360 h 384"/>
                <a:gd name="T32" fmla="*/ 24 w 385"/>
                <a:gd name="T33" fmla="*/ 360 h 384"/>
                <a:gd name="T34" fmla="*/ 0 w 385"/>
                <a:gd name="T35" fmla="*/ 332 h 384"/>
                <a:gd name="T36" fmla="*/ 361 w 385"/>
                <a:gd name="T37" fmla="*/ 90 h 384"/>
                <a:gd name="T38" fmla="*/ 385 w 385"/>
                <a:gd name="T39" fmla="*/ 114 h 384"/>
                <a:gd name="T40" fmla="*/ 385 w 385"/>
                <a:gd name="T41" fmla="*/ 114 h 384"/>
                <a:gd name="T42" fmla="*/ 361 w 385"/>
                <a:gd name="T43" fmla="*/ 90 h 384"/>
                <a:gd name="T44" fmla="*/ 271 w 385"/>
                <a:gd name="T45" fmla="*/ 0 h 384"/>
                <a:gd name="T46" fmla="*/ 271 w 385"/>
                <a:gd name="T47" fmla="*/ 0 h 384"/>
                <a:gd name="T48" fmla="*/ 342 w 385"/>
                <a:gd name="T49" fmla="*/ 71 h 384"/>
                <a:gd name="T50" fmla="*/ 361 w 385"/>
                <a:gd name="T51" fmla="*/ 90 h 384"/>
                <a:gd name="T52" fmla="*/ 271 w 385"/>
                <a:gd name="T53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5" h="384">
                  <a:moveTo>
                    <a:pt x="52" y="384"/>
                  </a:moveTo>
                  <a:lnTo>
                    <a:pt x="52" y="384"/>
                  </a:lnTo>
                  <a:lnTo>
                    <a:pt x="52" y="384"/>
                  </a:lnTo>
                  <a:lnTo>
                    <a:pt x="52" y="384"/>
                  </a:lnTo>
                  <a:lnTo>
                    <a:pt x="52" y="384"/>
                  </a:lnTo>
                  <a:close/>
                  <a:moveTo>
                    <a:pt x="29" y="365"/>
                  </a:moveTo>
                  <a:lnTo>
                    <a:pt x="52" y="384"/>
                  </a:lnTo>
                  <a:lnTo>
                    <a:pt x="52" y="384"/>
                  </a:lnTo>
                  <a:lnTo>
                    <a:pt x="29" y="365"/>
                  </a:lnTo>
                  <a:lnTo>
                    <a:pt x="29" y="365"/>
                  </a:lnTo>
                  <a:lnTo>
                    <a:pt x="29" y="365"/>
                  </a:lnTo>
                  <a:lnTo>
                    <a:pt x="29" y="365"/>
                  </a:lnTo>
                  <a:close/>
                  <a:moveTo>
                    <a:pt x="0" y="332"/>
                  </a:moveTo>
                  <a:lnTo>
                    <a:pt x="0" y="332"/>
                  </a:lnTo>
                  <a:lnTo>
                    <a:pt x="5" y="336"/>
                  </a:lnTo>
                  <a:lnTo>
                    <a:pt x="24" y="360"/>
                  </a:lnTo>
                  <a:lnTo>
                    <a:pt x="24" y="360"/>
                  </a:lnTo>
                  <a:lnTo>
                    <a:pt x="0" y="332"/>
                  </a:lnTo>
                  <a:close/>
                  <a:moveTo>
                    <a:pt x="361" y="90"/>
                  </a:moveTo>
                  <a:lnTo>
                    <a:pt x="385" y="114"/>
                  </a:lnTo>
                  <a:lnTo>
                    <a:pt x="385" y="114"/>
                  </a:lnTo>
                  <a:lnTo>
                    <a:pt x="361" y="90"/>
                  </a:lnTo>
                  <a:close/>
                  <a:moveTo>
                    <a:pt x="271" y="0"/>
                  </a:moveTo>
                  <a:lnTo>
                    <a:pt x="271" y="0"/>
                  </a:lnTo>
                  <a:lnTo>
                    <a:pt x="342" y="71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FED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2" name="íşļidê"/>
            <p:cNvSpPr/>
            <p:nvPr/>
          </p:nvSpPr>
          <p:spPr bwMode="auto">
            <a:xfrm>
              <a:off x="6411913" y="1995488"/>
              <a:ext cx="611188" cy="609600"/>
            </a:xfrm>
            <a:custGeom>
              <a:avLst/>
              <a:gdLst>
                <a:gd name="T0" fmla="*/ 52 w 385"/>
                <a:gd name="T1" fmla="*/ 384 h 384"/>
                <a:gd name="T2" fmla="*/ 52 w 385"/>
                <a:gd name="T3" fmla="*/ 384 h 384"/>
                <a:gd name="T4" fmla="*/ 52 w 385"/>
                <a:gd name="T5" fmla="*/ 384 h 384"/>
                <a:gd name="T6" fmla="*/ 52 w 385"/>
                <a:gd name="T7" fmla="*/ 384 h 384"/>
                <a:gd name="T8" fmla="*/ 52 w 385"/>
                <a:gd name="T9" fmla="*/ 384 h 384"/>
                <a:gd name="T10" fmla="*/ 29 w 385"/>
                <a:gd name="T11" fmla="*/ 365 h 384"/>
                <a:gd name="T12" fmla="*/ 52 w 385"/>
                <a:gd name="T13" fmla="*/ 384 h 384"/>
                <a:gd name="T14" fmla="*/ 52 w 385"/>
                <a:gd name="T15" fmla="*/ 384 h 384"/>
                <a:gd name="T16" fmla="*/ 29 w 385"/>
                <a:gd name="T17" fmla="*/ 365 h 384"/>
                <a:gd name="T18" fmla="*/ 29 w 385"/>
                <a:gd name="T19" fmla="*/ 365 h 384"/>
                <a:gd name="T20" fmla="*/ 29 w 385"/>
                <a:gd name="T21" fmla="*/ 365 h 384"/>
                <a:gd name="T22" fmla="*/ 29 w 385"/>
                <a:gd name="T23" fmla="*/ 365 h 384"/>
                <a:gd name="T24" fmla="*/ 0 w 385"/>
                <a:gd name="T25" fmla="*/ 332 h 384"/>
                <a:gd name="T26" fmla="*/ 0 w 385"/>
                <a:gd name="T27" fmla="*/ 332 h 384"/>
                <a:gd name="T28" fmla="*/ 5 w 385"/>
                <a:gd name="T29" fmla="*/ 336 h 384"/>
                <a:gd name="T30" fmla="*/ 24 w 385"/>
                <a:gd name="T31" fmla="*/ 360 h 384"/>
                <a:gd name="T32" fmla="*/ 24 w 385"/>
                <a:gd name="T33" fmla="*/ 360 h 384"/>
                <a:gd name="T34" fmla="*/ 0 w 385"/>
                <a:gd name="T35" fmla="*/ 332 h 384"/>
                <a:gd name="T36" fmla="*/ 361 w 385"/>
                <a:gd name="T37" fmla="*/ 90 h 384"/>
                <a:gd name="T38" fmla="*/ 385 w 385"/>
                <a:gd name="T39" fmla="*/ 114 h 384"/>
                <a:gd name="T40" fmla="*/ 385 w 385"/>
                <a:gd name="T41" fmla="*/ 114 h 384"/>
                <a:gd name="T42" fmla="*/ 361 w 385"/>
                <a:gd name="T43" fmla="*/ 90 h 384"/>
                <a:gd name="T44" fmla="*/ 271 w 385"/>
                <a:gd name="T45" fmla="*/ 0 h 384"/>
                <a:gd name="T46" fmla="*/ 271 w 385"/>
                <a:gd name="T47" fmla="*/ 0 h 384"/>
                <a:gd name="T48" fmla="*/ 342 w 385"/>
                <a:gd name="T49" fmla="*/ 71 h 384"/>
                <a:gd name="T50" fmla="*/ 361 w 385"/>
                <a:gd name="T51" fmla="*/ 90 h 384"/>
                <a:gd name="T52" fmla="*/ 271 w 385"/>
                <a:gd name="T53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85" h="384">
                  <a:moveTo>
                    <a:pt x="52" y="384"/>
                  </a:moveTo>
                  <a:lnTo>
                    <a:pt x="52" y="384"/>
                  </a:lnTo>
                  <a:lnTo>
                    <a:pt x="52" y="384"/>
                  </a:lnTo>
                  <a:lnTo>
                    <a:pt x="52" y="384"/>
                  </a:lnTo>
                  <a:lnTo>
                    <a:pt x="52" y="384"/>
                  </a:lnTo>
                  <a:moveTo>
                    <a:pt x="29" y="365"/>
                  </a:moveTo>
                  <a:lnTo>
                    <a:pt x="52" y="384"/>
                  </a:lnTo>
                  <a:lnTo>
                    <a:pt x="52" y="384"/>
                  </a:lnTo>
                  <a:lnTo>
                    <a:pt x="29" y="365"/>
                  </a:lnTo>
                  <a:lnTo>
                    <a:pt x="29" y="365"/>
                  </a:lnTo>
                  <a:lnTo>
                    <a:pt x="29" y="365"/>
                  </a:lnTo>
                  <a:lnTo>
                    <a:pt x="29" y="365"/>
                  </a:lnTo>
                  <a:moveTo>
                    <a:pt x="0" y="332"/>
                  </a:moveTo>
                  <a:lnTo>
                    <a:pt x="0" y="332"/>
                  </a:lnTo>
                  <a:lnTo>
                    <a:pt x="5" y="336"/>
                  </a:lnTo>
                  <a:lnTo>
                    <a:pt x="24" y="360"/>
                  </a:lnTo>
                  <a:lnTo>
                    <a:pt x="24" y="360"/>
                  </a:lnTo>
                  <a:lnTo>
                    <a:pt x="0" y="332"/>
                  </a:lnTo>
                  <a:moveTo>
                    <a:pt x="361" y="90"/>
                  </a:moveTo>
                  <a:lnTo>
                    <a:pt x="385" y="114"/>
                  </a:lnTo>
                  <a:lnTo>
                    <a:pt x="385" y="114"/>
                  </a:lnTo>
                  <a:lnTo>
                    <a:pt x="361" y="90"/>
                  </a:lnTo>
                  <a:moveTo>
                    <a:pt x="271" y="0"/>
                  </a:moveTo>
                  <a:lnTo>
                    <a:pt x="271" y="0"/>
                  </a:lnTo>
                  <a:lnTo>
                    <a:pt x="342" y="71"/>
                  </a:lnTo>
                  <a:lnTo>
                    <a:pt x="361" y="90"/>
                  </a:lnTo>
                  <a:lnTo>
                    <a:pt x="27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3" name="ïŝḻïḍê"/>
            <p:cNvSpPr/>
            <p:nvPr/>
          </p:nvSpPr>
          <p:spPr bwMode="auto">
            <a:xfrm>
              <a:off x="6842125" y="1995488"/>
              <a:ext cx="180975" cy="180975"/>
            </a:xfrm>
            <a:custGeom>
              <a:avLst/>
              <a:gdLst>
                <a:gd name="T0" fmla="*/ 0 w 114"/>
                <a:gd name="T1" fmla="*/ 0 h 114"/>
                <a:gd name="T2" fmla="*/ 0 w 114"/>
                <a:gd name="T3" fmla="*/ 0 h 114"/>
                <a:gd name="T4" fmla="*/ 90 w 114"/>
                <a:gd name="T5" fmla="*/ 90 h 114"/>
                <a:gd name="T6" fmla="*/ 114 w 114"/>
                <a:gd name="T7" fmla="*/ 114 h 114"/>
                <a:gd name="T8" fmla="*/ 0 w 114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14">
                  <a:moveTo>
                    <a:pt x="0" y="0"/>
                  </a:moveTo>
                  <a:lnTo>
                    <a:pt x="0" y="0"/>
                  </a:lnTo>
                  <a:lnTo>
                    <a:pt x="90" y="90"/>
                  </a:lnTo>
                  <a:lnTo>
                    <a:pt x="114" y="1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1E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4" name="î$ḷiḑe"/>
            <p:cNvSpPr/>
            <p:nvPr/>
          </p:nvSpPr>
          <p:spPr bwMode="auto">
            <a:xfrm>
              <a:off x="6842125" y="1995488"/>
              <a:ext cx="180975" cy="180975"/>
            </a:xfrm>
            <a:custGeom>
              <a:avLst/>
              <a:gdLst>
                <a:gd name="T0" fmla="*/ 0 w 114"/>
                <a:gd name="T1" fmla="*/ 0 h 114"/>
                <a:gd name="T2" fmla="*/ 0 w 114"/>
                <a:gd name="T3" fmla="*/ 0 h 114"/>
                <a:gd name="T4" fmla="*/ 90 w 114"/>
                <a:gd name="T5" fmla="*/ 90 h 114"/>
                <a:gd name="T6" fmla="*/ 114 w 114"/>
                <a:gd name="T7" fmla="*/ 114 h 114"/>
                <a:gd name="T8" fmla="*/ 0 w 114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14">
                  <a:moveTo>
                    <a:pt x="0" y="0"/>
                  </a:moveTo>
                  <a:lnTo>
                    <a:pt x="0" y="0"/>
                  </a:lnTo>
                  <a:lnTo>
                    <a:pt x="90" y="90"/>
                  </a:lnTo>
                  <a:lnTo>
                    <a:pt x="114" y="11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5" name="ïṧļîďé"/>
            <p:cNvSpPr/>
            <p:nvPr/>
          </p:nvSpPr>
          <p:spPr bwMode="auto">
            <a:xfrm>
              <a:off x="6411913" y="1995488"/>
              <a:ext cx="542925" cy="571500"/>
            </a:xfrm>
            <a:custGeom>
              <a:avLst/>
              <a:gdLst>
                <a:gd name="T0" fmla="*/ 271 w 342"/>
                <a:gd name="T1" fmla="*/ 0 h 360"/>
                <a:gd name="T2" fmla="*/ 0 w 342"/>
                <a:gd name="T3" fmla="*/ 332 h 360"/>
                <a:gd name="T4" fmla="*/ 24 w 342"/>
                <a:gd name="T5" fmla="*/ 360 h 360"/>
                <a:gd name="T6" fmla="*/ 328 w 342"/>
                <a:gd name="T7" fmla="*/ 57 h 360"/>
                <a:gd name="T8" fmla="*/ 342 w 342"/>
                <a:gd name="T9" fmla="*/ 71 h 360"/>
                <a:gd name="T10" fmla="*/ 271 w 342"/>
                <a:gd name="T11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360">
                  <a:moveTo>
                    <a:pt x="271" y="0"/>
                  </a:moveTo>
                  <a:lnTo>
                    <a:pt x="0" y="332"/>
                  </a:lnTo>
                  <a:lnTo>
                    <a:pt x="24" y="360"/>
                  </a:lnTo>
                  <a:lnTo>
                    <a:pt x="328" y="57"/>
                  </a:lnTo>
                  <a:lnTo>
                    <a:pt x="342" y="71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FEC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6" name="îṡ1idè"/>
            <p:cNvSpPr/>
            <p:nvPr/>
          </p:nvSpPr>
          <p:spPr bwMode="auto">
            <a:xfrm>
              <a:off x="6411913" y="1995488"/>
              <a:ext cx="542925" cy="571500"/>
            </a:xfrm>
            <a:custGeom>
              <a:avLst/>
              <a:gdLst>
                <a:gd name="T0" fmla="*/ 271 w 342"/>
                <a:gd name="T1" fmla="*/ 0 h 360"/>
                <a:gd name="T2" fmla="*/ 0 w 342"/>
                <a:gd name="T3" fmla="*/ 332 h 360"/>
                <a:gd name="T4" fmla="*/ 24 w 342"/>
                <a:gd name="T5" fmla="*/ 360 h 360"/>
                <a:gd name="T6" fmla="*/ 328 w 342"/>
                <a:gd name="T7" fmla="*/ 57 h 360"/>
                <a:gd name="T8" fmla="*/ 342 w 342"/>
                <a:gd name="T9" fmla="*/ 71 h 360"/>
                <a:gd name="T10" fmla="*/ 271 w 342"/>
                <a:gd name="T11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360">
                  <a:moveTo>
                    <a:pt x="271" y="0"/>
                  </a:moveTo>
                  <a:lnTo>
                    <a:pt x="0" y="332"/>
                  </a:lnTo>
                  <a:lnTo>
                    <a:pt x="24" y="360"/>
                  </a:lnTo>
                  <a:lnTo>
                    <a:pt x="328" y="57"/>
                  </a:lnTo>
                  <a:lnTo>
                    <a:pt x="342" y="71"/>
                  </a:lnTo>
                  <a:lnTo>
                    <a:pt x="27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7" name="iṣľiḓé"/>
            <p:cNvSpPr/>
            <p:nvPr/>
          </p:nvSpPr>
          <p:spPr bwMode="auto">
            <a:xfrm>
              <a:off x="6359525" y="2522538"/>
              <a:ext cx="134938" cy="134938"/>
            </a:xfrm>
            <a:custGeom>
              <a:avLst/>
              <a:gdLst>
                <a:gd name="T0" fmla="*/ 52 w 85"/>
                <a:gd name="T1" fmla="*/ 85 h 85"/>
                <a:gd name="T2" fmla="*/ 0 w 85"/>
                <a:gd name="T3" fmla="*/ 33 h 85"/>
                <a:gd name="T4" fmla="*/ 33 w 85"/>
                <a:gd name="T5" fmla="*/ 0 h 85"/>
                <a:gd name="T6" fmla="*/ 85 w 85"/>
                <a:gd name="T7" fmla="*/ 52 h 85"/>
                <a:gd name="T8" fmla="*/ 52 w 85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5">
                  <a:moveTo>
                    <a:pt x="52" y="85"/>
                  </a:moveTo>
                  <a:lnTo>
                    <a:pt x="0" y="33"/>
                  </a:lnTo>
                  <a:lnTo>
                    <a:pt x="33" y="0"/>
                  </a:lnTo>
                  <a:lnTo>
                    <a:pt x="85" y="52"/>
                  </a:lnTo>
                  <a:lnTo>
                    <a:pt x="52" y="85"/>
                  </a:ln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8" name="ïśḻíḓé"/>
            <p:cNvSpPr/>
            <p:nvPr/>
          </p:nvSpPr>
          <p:spPr bwMode="auto">
            <a:xfrm>
              <a:off x="6359525" y="2522538"/>
              <a:ext cx="134938" cy="134938"/>
            </a:xfrm>
            <a:custGeom>
              <a:avLst/>
              <a:gdLst>
                <a:gd name="T0" fmla="*/ 52 w 85"/>
                <a:gd name="T1" fmla="*/ 85 h 85"/>
                <a:gd name="T2" fmla="*/ 0 w 85"/>
                <a:gd name="T3" fmla="*/ 33 h 85"/>
                <a:gd name="T4" fmla="*/ 33 w 85"/>
                <a:gd name="T5" fmla="*/ 0 h 85"/>
                <a:gd name="T6" fmla="*/ 85 w 85"/>
                <a:gd name="T7" fmla="*/ 52 h 85"/>
                <a:gd name="T8" fmla="*/ 52 w 85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5">
                  <a:moveTo>
                    <a:pt x="52" y="85"/>
                  </a:moveTo>
                  <a:lnTo>
                    <a:pt x="0" y="33"/>
                  </a:lnTo>
                  <a:lnTo>
                    <a:pt x="33" y="0"/>
                  </a:lnTo>
                  <a:lnTo>
                    <a:pt x="85" y="52"/>
                  </a:lnTo>
                  <a:lnTo>
                    <a:pt x="52" y="8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39" name="ïSḷîḑé"/>
            <p:cNvSpPr/>
            <p:nvPr/>
          </p:nvSpPr>
          <p:spPr bwMode="auto">
            <a:xfrm>
              <a:off x="7023100" y="2176463"/>
              <a:ext cx="36513" cy="30163"/>
            </a:xfrm>
            <a:custGeom>
              <a:avLst/>
              <a:gdLst>
                <a:gd name="T0" fmla="*/ 0 w 23"/>
                <a:gd name="T1" fmla="*/ 0 h 19"/>
                <a:gd name="T2" fmla="*/ 0 w 23"/>
                <a:gd name="T3" fmla="*/ 0 h 19"/>
                <a:gd name="T4" fmla="*/ 23 w 23"/>
                <a:gd name="T5" fmla="*/ 19 h 19"/>
                <a:gd name="T6" fmla="*/ 0 w 2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9">
                  <a:moveTo>
                    <a:pt x="0" y="0"/>
                  </a:moveTo>
                  <a:lnTo>
                    <a:pt x="0" y="0"/>
                  </a:lnTo>
                  <a:lnTo>
                    <a:pt x="2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1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0" name="išļidê"/>
            <p:cNvSpPr/>
            <p:nvPr/>
          </p:nvSpPr>
          <p:spPr bwMode="auto">
            <a:xfrm>
              <a:off x="7023100" y="2176463"/>
              <a:ext cx="36513" cy="30163"/>
            </a:xfrm>
            <a:custGeom>
              <a:avLst/>
              <a:gdLst>
                <a:gd name="T0" fmla="*/ 0 w 23"/>
                <a:gd name="T1" fmla="*/ 0 h 19"/>
                <a:gd name="T2" fmla="*/ 0 w 23"/>
                <a:gd name="T3" fmla="*/ 0 h 19"/>
                <a:gd name="T4" fmla="*/ 23 w 23"/>
                <a:gd name="T5" fmla="*/ 19 h 19"/>
                <a:gd name="T6" fmla="*/ 0 w 2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9">
                  <a:moveTo>
                    <a:pt x="0" y="0"/>
                  </a:moveTo>
                  <a:lnTo>
                    <a:pt x="0" y="0"/>
                  </a:lnTo>
                  <a:lnTo>
                    <a:pt x="23" y="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1" name="ïš1iḑê"/>
            <p:cNvSpPr/>
            <p:nvPr/>
          </p:nvSpPr>
          <p:spPr bwMode="auto">
            <a:xfrm>
              <a:off x="6494463" y="2176463"/>
              <a:ext cx="565150" cy="466725"/>
            </a:xfrm>
            <a:custGeom>
              <a:avLst/>
              <a:gdLst>
                <a:gd name="T0" fmla="*/ 333 w 356"/>
                <a:gd name="T1" fmla="*/ 0 h 294"/>
                <a:gd name="T2" fmla="*/ 0 w 356"/>
                <a:gd name="T3" fmla="*/ 270 h 294"/>
                <a:gd name="T4" fmla="*/ 24 w 356"/>
                <a:gd name="T5" fmla="*/ 294 h 294"/>
                <a:gd name="T6" fmla="*/ 342 w 356"/>
                <a:gd name="T7" fmla="*/ 33 h 294"/>
                <a:gd name="T8" fmla="*/ 356 w 356"/>
                <a:gd name="T9" fmla="*/ 19 h 294"/>
                <a:gd name="T10" fmla="*/ 333 w 356"/>
                <a:gd name="T11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94">
                  <a:moveTo>
                    <a:pt x="333" y="0"/>
                  </a:moveTo>
                  <a:lnTo>
                    <a:pt x="0" y="270"/>
                  </a:lnTo>
                  <a:lnTo>
                    <a:pt x="24" y="294"/>
                  </a:lnTo>
                  <a:lnTo>
                    <a:pt x="342" y="33"/>
                  </a:lnTo>
                  <a:lnTo>
                    <a:pt x="356" y="19"/>
                  </a:lnTo>
                  <a:lnTo>
                    <a:pt x="333" y="0"/>
                  </a:lnTo>
                  <a:close/>
                </a:path>
              </a:pathLst>
            </a:custGeom>
            <a:solidFill>
              <a:srgbClr val="FDB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2" name="ïṧļîḓê"/>
            <p:cNvSpPr/>
            <p:nvPr/>
          </p:nvSpPr>
          <p:spPr bwMode="auto">
            <a:xfrm>
              <a:off x="6494463" y="2176463"/>
              <a:ext cx="565150" cy="466725"/>
            </a:xfrm>
            <a:custGeom>
              <a:avLst/>
              <a:gdLst>
                <a:gd name="T0" fmla="*/ 333 w 356"/>
                <a:gd name="T1" fmla="*/ 0 h 294"/>
                <a:gd name="T2" fmla="*/ 0 w 356"/>
                <a:gd name="T3" fmla="*/ 270 h 294"/>
                <a:gd name="T4" fmla="*/ 24 w 356"/>
                <a:gd name="T5" fmla="*/ 294 h 294"/>
                <a:gd name="T6" fmla="*/ 342 w 356"/>
                <a:gd name="T7" fmla="*/ 33 h 294"/>
                <a:gd name="T8" fmla="*/ 356 w 356"/>
                <a:gd name="T9" fmla="*/ 19 h 294"/>
                <a:gd name="T10" fmla="*/ 333 w 356"/>
                <a:gd name="T11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294">
                  <a:moveTo>
                    <a:pt x="333" y="0"/>
                  </a:moveTo>
                  <a:lnTo>
                    <a:pt x="0" y="270"/>
                  </a:lnTo>
                  <a:lnTo>
                    <a:pt x="24" y="294"/>
                  </a:lnTo>
                  <a:lnTo>
                    <a:pt x="342" y="33"/>
                  </a:lnTo>
                  <a:lnTo>
                    <a:pt x="356" y="19"/>
                  </a:lnTo>
                  <a:lnTo>
                    <a:pt x="3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3" name="íṡľiḋè"/>
            <p:cNvSpPr/>
            <p:nvPr/>
          </p:nvSpPr>
          <p:spPr bwMode="auto">
            <a:xfrm>
              <a:off x="6457950" y="2138363"/>
              <a:ext cx="565150" cy="466725"/>
            </a:xfrm>
            <a:custGeom>
              <a:avLst/>
              <a:gdLst>
                <a:gd name="T0" fmla="*/ 0 w 356"/>
                <a:gd name="T1" fmla="*/ 275 h 294"/>
                <a:gd name="T2" fmla="*/ 0 w 356"/>
                <a:gd name="T3" fmla="*/ 275 h 294"/>
                <a:gd name="T4" fmla="*/ 23 w 356"/>
                <a:gd name="T5" fmla="*/ 294 h 294"/>
                <a:gd name="T6" fmla="*/ 0 w 356"/>
                <a:gd name="T7" fmla="*/ 275 h 294"/>
                <a:gd name="T8" fmla="*/ 332 w 356"/>
                <a:gd name="T9" fmla="*/ 0 h 294"/>
                <a:gd name="T10" fmla="*/ 332 w 356"/>
                <a:gd name="T11" fmla="*/ 0 h 294"/>
                <a:gd name="T12" fmla="*/ 356 w 356"/>
                <a:gd name="T13" fmla="*/ 24 h 294"/>
                <a:gd name="T14" fmla="*/ 356 w 356"/>
                <a:gd name="T15" fmla="*/ 24 h 294"/>
                <a:gd name="T16" fmla="*/ 332 w 356"/>
                <a:gd name="T1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" h="294">
                  <a:moveTo>
                    <a:pt x="0" y="275"/>
                  </a:moveTo>
                  <a:lnTo>
                    <a:pt x="0" y="275"/>
                  </a:lnTo>
                  <a:lnTo>
                    <a:pt x="23" y="294"/>
                  </a:lnTo>
                  <a:lnTo>
                    <a:pt x="0" y="275"/>
                  </a:lnTo>
                  <a:close/>
                  <a:moveTo>
                    <a:pt x="332" y="0"/>
                  </a:moveTo>
                  <a:lnTo>
                    <a:pt x="332" y="0"/>
                  </a:lnTo>
                  <a:lnTo>
                    <a:pt x="356" y="24"/>
                  </a:lnTo>
                  <a:lnTo>
                    <a:pt x="356" y="24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FDA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4" name="iṥḻïḓê"/>
            <p:cNvSpPr/>
            <p:nvPr/>
          </p:nvSpPr>
          <p:spPr bwMode="auto">
            <a:xfrm>
              <a:off x="6457950" y="2138363"/>
              <a:ext cx="565150" cy="466725"/>
            </a:xfrm>
            <a:custGeom>
              <a:avLst/>
              <a:gdLst>
                <a:gd name="T0" fmla="*/ 0 w 356"/>
                <a:gd name="T1" fmla="*/ 275 h 294"/>
                <a:gd name="T2" fmla="*/ 0 w 356"/>
                <a:gd name="T3" fmla="*/ 275 h 294"/>
                <a:gd name="T4" fmla="*/ 23 w 356"/>
                <a:gd name="T5" fmla="*/ 294 h 294"/>
                <a:gd name="T6" fmla="*/ 0 w 356"/>
                <a:gd name="T7" fmla="*/ 275 h 294"/>
                <a:gd name="T8" fmla="*/ 332 w 356"/>
                <a:gd name="T9" fmla="*/ 0 h 294"/>
                <a:gd name="T10" fmla="*/ 332 w 356"/>
                <a:gd name="T11" fmla="*/ 0 h 294"/>
                <a:gd name="T12" fmla="*/ 356 w 356"/>
                <a:gd name="T13" fmla="*/ 24 h 294"/>
                <a:gd name="T14" fmla="*/ 356 w 356"/>
                <a:gd name="T15" fmla="*/ 24 h 294"/>
                <a:gd name="T16" fmla="*/ 332 w 356"/>
                <a:gd name="T1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6" h="294">
                  <a:moveTo>
                    <a:pt x="0" y="275"/>
                  </a:moveTo>
                  <a:lnTo>
                    <a:pt x="0" y="275"/>
                  </a:lnTo>
                  <a:lnTo>
                    <a:pt x="23" y="294"/>
                  </a:lnTo>
                  <a:lnTo>
                    <a:pt x="0" y="275"/>
                  </a:lnTo>
                  <a:moveTo>
                    <a:pt x="332" y="0"/>
                  </a:moveTo>
                  <a:lnTo>
                    <a:pt x="332" y="0"/>
                  </a:lnTo>
                  <a:lnTo>
                    <a:pt x="356" y="24"/>
                  </a:lnTo>
                  <a:lnTo>
                    <a:pt x="356" y="24"/>
                  </a:lnTo>
                  <a:lnTo>
                    <a:pt x="3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5" name="ïşḷíďe"/>
            <p:cNvSpPr/>
            <p:nvPr/>
          </p:nvSpPr>
          <p:spPr bwMode="auto">
            <a:xfrm>
              <a:off x="6457950" y="2138363"/>
              <a:ext cx="565150" cy="466725"/>
            </a:xfrm>
            <a:custGeom>
              <a:avLst/>
              <a:gdLst>
                <a:gd name="T0" fmla="*/ 70 w 75"/>
                <a:gd name="T1" fmla="*/ 0 h 62"/>
                <a:gd name="T2" fmla="*/ 60 w 75"/>
                <a:gd name="T3" fmla="*/ 9 h 62"/>
                <a:gd name="T4" fmla="*/ 61 w 75"/>
                <a:gd name="T5" fmla="*/ 10 h 62"/>
                <a:gd name="T6" fmla="*/ 62 w 75"/>
                <a:gd name="T7" fmla="*/ 11 h 62"/>
                <a:gd name="T8" fmla="*/ 61 w 75"/>
                <a:gd name="T9" fmla="*/ 12 h 62"/>
                <a:gd name="T10" fmla="*/ 61 w 75"/>
                <a:gd name="T11" fmla="*/ 12 h 62"/>
                <a:gd name="T12" fmla="*/ 61 w 75"/>
                <a:gd name="T13" fmla="*/ 12 h 62"/>
                <a:gd name="T14" fmla="*/ 56 w 75"/>
                <a:gd name="T15" fmla="*/ 17 h 62"/>
                <a:gd name="T16" fmla="*/ 53 w 75"/>
                <a:gd name="T17" fmla="*/ 20 h 62"/>
                <a:gd name="T18" fmla="*/ 53 w 75"/>
                <a:gd name="T19" fmla="*/ 20 h 62"/>
                <a:gd name="T20" fmla="*/ 52 w 75"/>
                <a:gd name="T21" fmla="*/ 20 h 62"/>
                <a:gd name="T22" fmla="*/ 52 w 75"/>
                <a:gd name="T23" fmla="*/ 20 h 62"/>
                <a:gd name="T24" fmla="*/ 52 w 75"/>
                <a:gd name="T25" fmla="*/ 20 h 62"/>
                <a:gd name="T26" fmla="*/ 51 w 75"/>
                <a:gd name="T27" fmla="*/ 19 h 62"/>
                <a:gd name="T28" fmla="*/ 49 w 75"/>
                <a:gd name="T29" fmla="*/ 17 h 62"/>
                <a:gd name="T30" fmla="*/ 0 w 75"/>
                <a:gd name="T31" fmla="*/ 58 h 62"/>
                <a:gd name="T32" fmla="*/ 5 w 75"/>
                <a:gd name="T33" fmla="*/ 62 h 62"/>
                <a:gd name="T34" fmla="*/ 5 w 75"/>
                <a:gd name="T35" fmla="*/ 62 h 62"/>
                <a:gd name="T36" fmla="*/ 5 w 75"/>
                <a:gd name="T37" fmla="*/ 62 h 62"/>
                <a:gd name="T38" fmla="*/ 75 w 75"/>
                <a:gd name="T39" fmla="*/ 5 h 62"/>
                <a:gd name="T40" fmla="*/ 70 w 75"/>
                <a:gd name="T4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62">
                  <a:moveTo>
                    <a:pt x="70" y="0"/>
                  </a:moveTo>
                  <a:cubicBezTo>
                    <a:pt x="60" y="9"/>
                    <a:pt x="60" y="9"/>
                    <a:pt x="60" y="9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10"/>
                    <a:pt x="61" y="10"/>
                    <a:pt x="62" y="11"/>
                  </a:cubicBezTo>
                  <a:cubicBezTo>
                    <a:pt x="62" y="11"/>
                    <a:pt x="62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0" y="0"/>
                    <a:pt x="70" y="0"/>
                    <a:pt x="70" y="0"/>
                  </a:cubicBezTo>
                </a:path>
              </a:pathLst>
            </a:custGeom>
            <a:solidFill>
              <a:srgbClr val="FDA0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6" name="îşľîḋê"/>
            <p:cNvSpPr/>
            <p:nvPr/>
          </p:nvSpPr>
          <p:spPr bwMode="auto">
            <a:xfrm>
              <a:off x="6450013" y="2108201"/>
              <a:ext cx="534988" cy="466725"/>
            </a:xfrm>
            <a:custGeom>
              <a:avLst/>
              <a:gdLst>
                <a:gd name="T0" fmla="*/ 0 w 337"/>
                <a:gd name="T1" fmla="*/ 289 h 294"/>
                <a:gd name="T2" fmla="*/ 5 w 337"/>
                <a:gd name="T3" fmla="*/ 289 h 294"/>
                <a:gd name="T4" fmla="*/ 5 w 337"/>
                <a:gd name="T5" fmla="*/ 294 h 294"/>
                <a:gd name="T6" fmla="*/ 5 w 337"/>
                <a:gd name="T7" fmla="*/ 294 h 294"/>
                <a:gd name="T8" fmla="*/ 0 w 337"/>
                <a:gd name="T9" fmla="*/ 289 h 294"/>
                <a:gd name="T10" fmla="*/ 0 w 337"/>
                <a:gd name="T11" fmla="*/ 289 h 294"/>
                <a:gd name="T12" fmla="*/ 0 w 337"/>
                <a:gd name="T13" fmla="*/ 289 h 294"/>
                <a:gd name="T14" fmla="*/ 0 w 337"/>
                <a:gd name="T15" fmla="*/ 289 h 294"/>
                <a:gd name="T16" fmla="*/ 0 w 337"/>
                <a:gd name="T17" fmla="*/ 289 h 294"/>
                <a:gd name="T18" fmla="*/ 0 w 337"/>
                <a:gd name="T19" fmla="*/ 289 h 294"/>
                <a:gd name="T20" fmla="*/ 318 w 337"/>
                <a:gd name="T21" fmla="*/ 0 h 294"/>
                <a:gd name="T22" fmla="*/ 337 w 337"/>
                <a:gd name="T23" fmla="*/ 19 h 294"/>
                <a:gd name="T24" fmla="*/ 337 w 337"/>
                <a:gd name="T25" fmla="*/ 19 h 294"/>
                <a:gd name="T26" fmla="*/ 318 w 337"/>
                <a:gd name="T2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7" h="294">
                  <a:moveTo>
                    <a:pt x="0" y="289"/>
                  </a:moveTo>
                  <a:lnTo>
                    <a:pt x="5" y="289"/>
                  </a:lnTo>
                  <a:lnTo>
                    <a:pt x="5" y="294"/>
                  </a:lnTo>
                  <a:lnTo>
                    <a:pt x="5" y="294"/>
                  </a:lnTo>
                  <a:lnTo>
                    <a:pt x="0" y="289"/>
                  </a:lnTo>
                  <a:close/>
                  <a:moveTo>
                    <a:pt x="0" y="289"/>
                  </a:moveTo>
                  <a:lnTo>
                    <a:pt x="0" y="289"/>
                  </a:lnTo>
                  <a:lnTo>
                    <a:pt x="0" y="289"/>
                  </a:lnTo>
                  <a:lnTo>
                    <a:pt x="0" y="289"/>
                  </a:lnTo>
                  <a:lnTo>
                    <a:pt x="0" y="289"/>
                  </a:lnTo>
                  <a:close/>
                  <a:moveTo>
                    <a:pt x="318" y="0"/>
                  </a:moveTo>
                  <a:lnTo>
                    <a:pt x="337" y="19"/>
                  </a:lnTo>
                  <a:lnTo>
                    <a:pt x="337" y="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FDA4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7" name="îšļiḑe"/>
            <p:cNvSpPr/>
            <p:nvPr/>
          </p:nvSpPr>
          <p:spPr bwMode="auto">
            <a:xfrm>
              <a:off x="6450013" y="2108201"/>
              <a:ext cx="534988" cy="466725"/>
            </a:xfrm>
            <a:custGeom>
              <a:avLst/>
              <a:gdLst>
                <a:gd name="T0" fmla="*/ 0 w 337"/>
                <a:gd name="T1" fmla="*/ 289 h 294"/>
                <a:gd name="T2" fmla="*/ 5 w 337"/>
                <a:gd name="T3" fmla="*/ 289 h 294"/>
                <a:gd name="T4" fmla="*/ 5 w 337"/>
                <a:gd name="T5" fmla="*/ 294 h 294"/>
                <a:gd name="T6" fmla="*/ 5 w 337"/>
                <a:gd name="T7" fmla="*/ 294 h 294"/>
                <a:gd name="T8" fmla="*/ 0 w 337"/>
                <a:gd name="T9" fmla="*/ 289 h 294"/>
                <a:gd name="T10" fmla="*/ 0 w 337"/>
                <a:gd name="T11" fmla="*/ 289 h 294"/>
                <a:gd name="T12" fmla="*/ 0 w 337"/>
                <a:gd name="T13" fmla="*/ 289 h 294"/>
                <a:gd name="T14" fmla="*/ 0 w 337"/>
                <a:gd name="T15" fmla="*/ 289 h 294"/>
                <a:gd name="T16" fmla="*/ 0 w 337"/>
                <a:gd name="T17" fmla="*/ 289 h 294"/>
                <a:gd name="T18" fmla="*/ 0 w 337"/>
                <a:gd name="T19" fmla="*/ 289 h 294"/>
                <a:gd name="T20" fmla="*/ 318 w 337"/>
                <a:gd name="T21" fmla="*/ 0 h 294"/>
                <a:gd name="T22" fmla="*/ 337 w 337"/>
                <a:gd name="T23" fmla="*/ 19 h 294"/>
                <a:gd name="T24" fmla="*/ 337 w 337"/>
                <a:gd name="T25" fmla="*/ 19 h 294"/>
                <a:gd name="T26" fmla="*/ 318 w 337"/>
                <a:gd name="T2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7" h="294">
                  <a:moveTo>
                    <a:pt x="0" y="289"/>
                  </a:moveTo>
                  <a:lnTo>
                    <a:pt x="5" y="289"/>
                  </a:lnTo>
                  <a:lnTo>
                    <a:pt x="5" y="294"/>
                  </a:lnTo>
                  <a:lnTo>
                    <a:pt x="5" y="294"/>
                  </a:lnTo>
                  <a:lnTo>
                    <a:pt x="0" y="289"/>
                  </a:lnTo>
                  <a:moveTo>
                    <a:pt x="0" y="289"/>
                  </a:moveTo>
                  <a:lnTo>
                    <a:pt x="0" y="289"/>
                  </a:lnTo>
                  <a:lnTo>
                    <a:pt x="0" y="289"/>
                  </a:lnTo>
                  <a:lnTo>
                    <a:pt x="0" y="289"/>
                  </a:lnTo>
                  <a:lnTo>
                    <a:pt x="0" y="289"/>
                  </a:lnTo>
                  <a:moveTo>
                    <a:pt x="318" y="0"/>
                  </a:moveTo>
                  <a:lnTo>
                    <a:pt x="337" y="19"/>
                  </a:lnTo>
                  <a:lnTo>
                    <a:pt x="337" y="19"/>
                  </a:lnTo>
                  <a:lnTo>
                    <a:pt x="3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8" name="i$lïḋe"/>
            <p:cNvSpPr/>
            <p:nvPr/>
          </p:nvSpPr>
          <p:spPr bwMode="auto">
            <a:xfrm>
              <a:off x="6450013" y="2085976"/>
              <a:ext cx="534988" cy="488950"/>
            </a:xfrm>
            <a:custGeom>
              <a:avLst/>
              <a:gdLst>
                <a:gd name="T0" fmla="*/ 64 w 71"/>
                <a:gd name="T1" fmla="*/ 0 h 65"/>
                <a:gd name="T2" fmla="*/ 0 w 71"/>
                <a:gd name="T3" fmla="*/ 64 h 65"/>
                <a:gd name="T4" fmla="*/ 0 w 71"/>
                <a:gd name="T5" fmla="*/ 64 h 65"/>
                <a:gd name="T6" fmla="*/ 1 w 71"/>
                <a:gd name="T7" fmla="*/ 65 h 65"/>
                <a:gd name="T8" fmla="*/ 50 w 71"/>
                <a:gd name="T9" fmla="*/ 24 h 65"/>
                <a:gd name="T10" fmla="*/ 46 w 71"/>
                <a:gd name="T11" fmla="*/ 20 h 65"/>
                <a:gd name="T12" fmla="*/ 46 w 71"/>
                <a:gd name="T13" fmla="*/ 18 h 65"/>
                <a:gd name="T14" fmla="*/ 54 w 71"/>
                <a:gd name="T15" fmla="*/ 10 h 65"/>
                <a:gd name="T16" fmla="*/ 55 w 71"/>
                <a:gd name="T17" fmla="*/ 10 h 65"/>
                <a:gd name="T18" fmla="*/ 55 w 71"/>
                <a:gd name="T19" fmla="*/ 10 h 65"/>
                <a:gd name="T20" fmla="*/ 59 w 71"/>
                <a:gd name="T21" fmla="*/ 14 h 65"/>
                <a:gd name="T22" fmla="*/ 61 w 71"/>
                <a:gd name="T23" fmla="*/ 16 h 65"/>
                <a:gd name="T24" fmla="*/ 71 w 71"/>
                <a:gd name="T25" fmla="*/ 7 h 65"/>
                <a:gd name="T26" fmla="*/ 67 w 71"/>
                <a:gd name="T27" fmla="*/ 3 h 65"/>
                <a:gd name="T28" fmla="*/ 64 w 71"/>
                <a:gd name="T2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" h="65">
                  <a:moveTo>
                    <a:pt x="64" y="0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5" y="19"/>
                    <a:pt x="45" y="19"/>
                    <a:pt x="46" y="18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4" y="10"/>
                    <a:pt x="54" y="10"/>
                    <a:pt x="55" y="10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solidFill>
              <a:srgbClr val="FDA0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49" name="í$ḷíďé"/>
            <p:cNvSpPr/>
            <p:nvPr/>
          </p:nvSpPr>
          <p:spPr bwMode="auto">
            <a:xfrm>
              <a:off x="6450013" y="2566988"/>
              <a:ext cx="7938" cy="7938"/>
            </a:xfrm>
            <a:custGeom>
              <a:avLst/>
              <a:gdLst>
                <a:gd name="T0" fmla="*/ 5 w 5"/>
                <a:gd name="T1" fmla="*/ 0 h 5"/>
                <a:gd name="T2" fmla="*/ 5 w 5"/>
                <a:gd name="T3" fmla="*/ 0 h 5"/>
                <a:gd name="T4" fmla="*/ 5 w 5"/>
                <a:gd name="T5" fmla="*/ 5 h 5"/>
                <a:gd name="T6" fmla="*/ 5 w 5"/>
                <a:gd name="T7" fmla="*/ 0 h 5"/>
                <a:gd name="T8" fmla="*/ 0 w 5"/>
                <a:gd name="T9" fmla="*/ 0 h 5"/>
                <a:gd name="T10" fmla="*/ 0 w 5"/>
                <a:gd name="T11" fmla="*/ 0 h 5"/>
                <a:gd name="T12" fmla="*/ 0 w 5"/>
                <a:gd name="T13" fmla="*/ 0 h 5"/>
                <a:gd name="T14" fmla="*/ 0 w 5"/>
                <a:gd name="T15" fmla="*/ 0 h 5"/>
                <a:gd name="T16" fmla="*/ 0 w 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5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B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0" name="ïS1iḋé"/>
            <p:cNvSpPr/>
            <p:nvPr/>
          </p:nvSpPr>
          <p:spPr bwMode="auto">
            <a:xfrm>
              <a:off x="6450013" y="2566988"/>
              <a:ext cx="7938" cy="7938"/>
            </a:xfrm>
            <a:custGeom>
              <a:avLst/>
              <a:gdLst>
                <a:gd name="T0" fmla="*/ 5 w 5"/>
                <a:gd name="T1" fmla="*/ 0 h 5"/>
                <a:gd name="T2" fmla="*/ 5 w 5"/>
                <a:gd name="T3" fmla="*/ 0 h 5"/>
                <a:gd name="T4" fmla="*/ 5 w 5"/>
                <a:gd name="T5" fmla="*/ 5 h 5"/>
                <a:gd name="T6" fmla="*/ 5 w 5"/>
                <a:gd name="T7" fmla="*/ 0 h 5"/>
                <a:gd name="T8" fmla="*/ 0 w 5"/>
                <a:gd name="T9" fmla="*/ 0 h 5"/>
                <a:gd name="T10" fmla="*/ 0 w 5"/>
                <a:gd name="T11" fmla="*/ 0 h 5"/>
                <a:gd name="T12" fmla="*/ 0 w 5"/>
                <a:gd name="T13" fmla="*/ 0 h 5"/>
                <a:gd name="T14" fmla="*/ 0 w 5"/>
                <a:gd name="T15" fmla="*/ 0 h 5"/>
                <a:gd name="T16" fmla="*/ 0 w 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lnTo>
                    <a:pt x="5" y="0"/>
                  </a:lnTo>
                  <a:lnTo>
                    <a:pt x="5" y="5"/>
                  </a:lnTo>
                  <a:lnTo>
                    <a:pt x="5" y="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1" name="ïṡḻíďê"/>
            <p:cNvSpPr/>
            <p:nvPr/>
          </p:nvSpPr>
          <p:spPr bwMode="auto">
            <a:xfrm>
              <a:off x="6403975" y="2605088"/>
              <a:ext cx="90488" cy="52388"/>
            </a:xfrm>
            <a:custGeom>
              <a:avLst/>
              <a:gdLst>
                <a:gd name="T0" fmla="*/ 57 w 57"/>
                <a:gd name="T1" fmla="*/ 0 h 33"/>
                <a:gd name="T2" fmla="*/ 24 w 57"/>
                <a:gd name="T3" fmla="*/ 33 h 33"/>
                <a:gd name="T4" fmla="*/ 0 w 57"/>
                <a:gd name="T5" fmla="*/ 5 h 33"/>
                <a:gd name="T6" fmla="*/ 24 w 57"/>
                <a:gd name="T7" fmla="*/ 33 h 33"/>
                <a:gd name="T8" fmla="*/ 57 w 57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33">
                  <a:moveTo>
                    <a:pt x="57" y="0"/>
                  </a:moveTo>
                  <a:lnTo>
                    <a:pt x="24" y="33"/>
                  </a:lnTo>
                  <a:lnTo>
                    <a:pt x="0" y="5"/>
                  </a:lnTo>
                  <a:lnTo>
                    <a:pt x="24" y="3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EE0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2" name="íš1îḍè"/>
            <p:cNvSpPr/>
            <p:nvPr/>
          </p:nvSpPr>
          <p:spPr bwMode="auto">
            <a:xfrm>
              <a:off x="6403975" y="2605088"/>
              <a:ext cx="90488" cy="52388"/>
            </a:xfrm>
            <a:custGeom>
              <a:avLst/>
              <a:gdLst>
                <a:gd name="T0" fmla="*/ 57 w 57"/>
                <a:gd name="T1" fmla="*/ 0 h 33"/>
                <a:gd name="T2" fmla="*/ 24 w 57"/>
                <a:gd name="T3" fmla="*/ 33 h 33"/>
                <a:gd name="T4" fmla="*/ 0 w 57"/>
                <a:gd name="T5" fmla="*/ 5 h 33"/>
                <a:gd name="T6" fmla="*/ 24 w 57"/>
                <a:gd name="T7" fmla="*/ 33 h 33"/>
                <a:gd name="T8" fmla="*/ 57 w 57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33">
                  <a:moveTo>
                    <a:pt x="57" y="0"/>
                  </a:moveTo>
                  <a:lnTo>
                    <a:pt x="24" y="33"/>
                  </a:lnTo>
                  <a:lnTo>
                    <a:pt x="0" y="5"/>
                  </a:lnTo>
                  <a:lnTo>
                    <a:pt x="24" y="33"/>
                  </a:lnTo>
                  <a:lnTo>
                    <a:pt x="5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3" name="îs1ïďé"/>
            <p:cNvSpPr/>
            <p:nvPr/>
          </p:nvSpPr>
          <p:spPr bwMode="auto">
            <a:xfrm>
              <a:off x="6403975" y="2566988"/>
              <a:ext cx="90488" cy="90488"/>
            </a:xfrm>
            <a:custGeom>
              <a:avLst/>
              <a:gdLst>
                <a:gd name="T0" fmla="*/ 29 w 57"/>
                <a:gd name="T1" fmla="*/ 0 h 57"/>
                <a:gd name="T2" fmla="*/ 0 w 57"/>
                <a:gd name="T3" fmla="*/ 29 h 57"/>
                <a:gd name="T4" fmla="*/ 24 w 57"/>
                <a:gd name="T5" fmla="*/ 57 h 57"/>
                <a:gd name="T6" fmla="*/ 57 w 57"/>
                <a:gd name="T7" fmla="*/ 24 h 57"/>
                <a:gd name="T8" fmla="*/ 57 w 57"/>
                <a:gd name="T9" fmla="*/ 24 h 57"/>
                <a:gd name="T10" fmla="*/ 34 w 57"/>
                <a:gd name="T11" fmla="*/ 5 h 57"/>
                <a:gd name="T12" fmla="*/ 34 w 57"/>
                <a:gd name="T13" fmla="*/ 0 h 57"/>
                <a:gd name="T14" fmla="*/ 29 w 57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57">
                  <a:moveTo>
                    <a:pt x="29" y="0"/>
                  </a:moveTo>
                  <a:lnTo>
                    <a:pt x="0" y="29"/>
                  </a:lnTo>
                  <a:lnTo>
                    <a:pt x="24" y="57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34" y="5"/>
                  </a:lnTo>
                  <a:lnTo>
                    <a:pt x="34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ED6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4" name="íSḷîdé"/>
            <p:cNvSpPr/>
            <p:nvPr/>
          </p:nvSpPr>
          <p:spPr bwMode="auto">
            <a:xfrm>
              <a:off x="6403975" y="2566988"/>
              <a:ext cx="90488" cy="90488"/>
            </a:xfrm>
            <a:custGeom>
              <a:avLst/>
              <a:gdLst>
                <a:gd name="T0" fmla="*/ 29 w 57"/>
                <a:gd name="T1" fmla="*/ 0 h 57"/>
                <a:gd name="T2" fmla="*/ 0 w 57"/>
                <a:gd name="T3" fmla="*/ 29 h 57"/>
                <a:gd name="T4" fmla="*/ 24 w 57"/>
                <a:gd name="T5" fmla="*/ 57 h 57"/>
                <a:gd name="T6" fmla="*/ 57 w 57"/>
                <a:gd name="T7" fmla="*/ 24 h 57"/>
                <a:gd name="T8" fmla="*/ 57 w 57"/>
                <a:gd name="T9" fmla="*/ 24 h 57"/>
                <a:gd name="T10" fmla="*/ 34 w 57"/>
                <a:gd name="T11" fmla="*/ 5 h 57"/>
                <a:gd name="T12" fmla="*/ 34 w 57"/>
                <a:gd name="T13" fmla="*/ 0 h 57"/>
                <a:gd name="T14" fmla="*/ 29 w 57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57">
                  <a:moveTo>
                    <a:pt x="29" y="0"/>
                  </a:moveTo>
                  <a:lnTo>
                    <a:pt x="0" y="29"/>
                  </a:lnTo>
                  <a:lnTo>
                    <a:pt x="24" y="57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34" y="5"/>
                  </a:lnTo>
                  <a:lnTo>
                    <a:pt x="34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5" name="îṡ1ïḑe"/>
            <p:cNvSpPr/>
            <p:nvPr/>
          </p:nvSpPr>
          <p:spPr bwMode="auto">
            <a:xfrm>
              <a:off x="6450013" y="2566988"/>
              <a:ext cx="7938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9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6" name="ïṡḷïde"/>
            <p:cNvSpPr/>
            <p:nvPr/>
          </p:nvSpPr>
          <p:spPr bwMode="auto">
            <a:xfrm>
              <a:off x="6450013" y="2566988"/>
              <a:ext cx="7938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7" name="iṣľîḑè"/>
            <p:cNvSpPr/>
            <p:nvPr/>
          </p:nvSpPr>
          <p:spPr bwMode="auto">
            <a:xfrm>
              <a:off x="6450013" y="2566988"/>
              <a:ext cx="7938" cy="1588"/>
            </a:xfrm>
            <a:prstGeom prst="rect">
              <a:avLst/>
            </a:prstGeom>
            <a:solidFill>
              <a:srgbClr val="FDA8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8" name="iṧḷíḓê"/>
            <p:cNvSpPr/>
            <p:nvPr/>
          </p:nvSpPr>
          <p:spPr bwMode="auto">
            <a:xfrm>
              <a:off x="6450013" y="2566988"/>
              <a:ext cx="7938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59" name="îş1íḓe"/>
            <p:cNvSpPr/>
            <p:nvPr/>
          </p:nvSpPr>
          <p:spPr bwMode="auto">
            <a:xfrm>
              <a:off x="6313488" y="2597151"/>
              <a:ext cx="1184275" cy="285750"/>
            </a:xfrm>
            <a:custGeom>
              <a:avLst/>
              <a:gdLst>
                <a:gd name="T0" fmla="*/ 157 w 157"/>
                <a:gd name="T1" fmla="*/ 38 h 38"/>
                <a:gd name="T2" fmla="*/ 139 w 157"/>
                <a:gd name="T3" fmla="*/ 38 h 38"/>
                <a:gd name="T4" fmla="*/ 112 w 157"/>
                <a:gd name="T5" fmla="*/ 26 h 38"/>
                <a:gd name="T6" fmla="*/ 71 w 157"/>
                <a:gd name="T7" fmla="*/ 22 h 38"/>
                <a:gd name="T8" fmla="*/ 23 w 157"/>
                <a:gd name="T9" fmla="*/ 38 h 38"/>
                <a:gd name="T10" fmla="*/ 8 w 157"/>
                <a:gd name="T11" fmla="*/ 32 h 38"/>
                <a:gd name="T12" fmla="*/ 1 w 157"/>
                <a:gd name="T13" fmla="*/ 18 h 38"/>
                <a:gd name="T14" fmla="*/ 6 w 157"/>
                <a:gd name="T15" fmla="*/ 4 h 38"/>
                <a:gd name="T16" fmla="*/ 10 w 157"/>
                <a:gd name="T17" fmla="*/ 0 h 38"/>
                <a:gd name="T18" fmla="*/ 14 w 157"/>
                <a:gd name="T19" fmla="*/ 4 h 38"/>
                <a:gd name="T20" fmla="*/ 10 w 157"/>
                <a:gd name="T21" fmla="*/ 8 h 38"/>
                <a:gd name="T22" fmla="*/ 6 w 157"/>
                <a:gd name="T23" fmla="*/ 18 h 38"/>
                <a:gd name="T24" fmla="*/ 11 w 157"/>
                <a:gd name="T25" fmla="*/ 28 h 38"/>
                <a:gd name="T26" fmla="*/ 23 w 157"/>
                <a:gd name="T27" fmla="*/ 33 h 38"/>
                <a:gd name="T28" fmla="*/ 68 w 157"/>
                <a:gd name="T29" fmla="*/ 18 h 38"/>
                <a:gd name="T30" fmla="*/ 116 w 157"/>
                <a:gd name="T31" fmla="*/ 22 h 38"/>
                <a:gd name="T32" fmla="*/ 139 w 157"/>
                <a:gd name="T33" fmla="*/ 33 h 38"/>
                <a:gd name="T34" fmla="*/ 157 w 157"/>
                <a:gd name="T35" fmla="*/ 33 h 38"/>
                <a:gd name="T36" fmla="*/ 157 w 157"/>
                <a:gd name="T3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7" h="38">
                  <a:moveTo>
                    <a:pt x="157" y="38"/>
                  </a:moveTo>
                  <a:cubicBezTo>
                    <a:pt x="139" y="38"/>
                    <a:pt x="139" y="38"/>
                    <a:pt x="139" y="38"/>
                  </a:cubicBezTo>
                  <a:cubicBezTo>
                    <a:pt x="129" y="38"/>
                    <a:pt x="119" y="34"/>
                    <a:pt x="112" y="26"/>
                  </a:cubicBezTo>
                  <a:cubicBezTo>
                    <a:pt x="102" y="14"/>
                    <a:pt x="84" y="13"/>
                    <a:pt x="71" y="22"/>
                  </a:cubicBezTo>
                  <a:cubicBezTo>
                    <a:pt x="57" y="32"/>
                    <a:pt x="40" y="38"/>
                    <a:pt x="23" y="38"/>
                  </a:cubicBezTo>
                  <a:cubicBezTo>
                    <a:pt x="17" y="38"/>
                    <a:pt x="12" y="36"/>
                    <a:pt x="8" y="32"/>
                  </a:cubicBezTo>
                  <a:cubicBezTo>
                    <a:pt x="3" y="29"/>
                    <a:pt x="1" y="24"/>
                    <a:pt x="1" y="18"/>
                  </a:cubicBezTo>
                  <a:cubicBezTo>
                    <a:pt x="0" y="13"/>
                    <a:pt x="3" y="8"/>
                    <a:pt x="6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8" y="11"/>
                    <a:pt x="6" y="14"/>
                    <a:pt x="6" y="18"/>
                  </a:cubicBezTo>
                  <a:cubicBezTo>
                    <a:pt x="6" y="22"/>
                    <a:pt x="8" y="26"/>
                    <a:pt x="11" y="28"/>
                  </a:cubicBezTo>
                  <a:cubicBezTo>
                    <a:pt x="14" y="31"/>
                    <a:pt x="18" y="33"/>
                    <a:pt x="23" y="33"/>
                  </a:cubicBezTo>
                  <a:cubicBezTo>
                    <a:pt x="39" y="33"/>
                    <a:pt x="55" y="27"/>
                    <a:pt x="68" y="18"/>
                  </a:cubicBezTo>
                  <a:cubicBezTo>
                    <a:pt x="83" y="6"/>
                    <a:pt x="104" y="8"/>
                    <a:pt x="116" y="22"/>
                  </a:cubicBezTo>
                  <a:cubicBezTo>
                    <a:pt x="122" y="29"/>
                    <a:pt x="131" y="33"/>
                    <a:pt x="139" y="33"/>
                  </a:cubicBezTo>
                  <a:cubicBezTo>
                    <a:pt x="157" y="33"/>
                    <a:pt x="157" y="33"/>
                    <a:pt x="157" y="33"/>
                  </a:cubicBezTo>
                  <a:lnTo>
                    <a:pt x="157" y="38"/>
                  </a:ln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0" name="ïṡlíďé"/>
            <p:cNvSpPr/>
            <p:nvPr/>
          </p:nvSpPr>
          <p:spPr bwMode="auto">
            <a:xfrm>
              <a:off x="6788150" y="2160588"/>
              <a:ext cx="136525" cy="128588"/>
            </a:xfrm>
            <a:custGeom>
              <a:avLst/>
              <a:gdLst>
                <a:gd name="T0" fmla="*/ 8 w 18"/>
                <a:gd name="T1" fmla="*/ 17 h 17"/>
                <a:gd name="T2" fmla="*/ 1 w 18"/>
                <a:gd name="T3" fmla="*/ 10 h 17"/>
                <a:gd name="T4" fmla="*/ 1 w 18"/>
                <a:gd name="T5" fmla="*/ 8 h 17"/>
                <a:gd name="T6" fmla="*/ 9 w 18"/>
                <a:gd name="T7" fmla="*/ 0 h 17"/>
                <a:gd name="T8" fmla="*/ 10 w 18"/>
                <a:gd name="T9" fmla="*/ 0 h 17"/>
                <a:gd name="T10" fmla="*/ 17 w 18"/>
                <a:gd name="T11" fmla="*/ 7 h 17"/>
                <a:gd name="T12" fmla="*/ 17 w 18"/>
                <a:gd name="T13" fmla="*/ 9 h 17"/>
                <a:gd name="T14" fmla="*/ 9 w 18"/>
                <a:gd name="T15" fmla="*/ 17 h 17"/>
                <a:gd name="T16" fmla="*/ 8 w 18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7">
                  <a:moveTo>
                    <a:pt x="8" y="17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0" y="9"/>
                    <a:pt x="0" y="9"/>
                    <a:pt x="1" y="8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8"/>
                    <a:pt x="18" y="9"/>
                    <a:pt x="17" y="9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8" y="17"/>
                    <a:pt x="8" y="17"/>
                  </a:cubicBezTo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1" name="îṡlïḓe"/>
            <p:cNvSpPr/>
            <p:nvPr/>
          </p:nvSpPr>
          <p:spPr bwMode="auto">
            <a:xfrm>
              <a:off x="6842125" y="2206626"/>
              <a:ext cx="82550" cy="82550"/>
            </a:xfrm>
            <a:custGeom>
              <a:avLst/>
              <a:gdLst>
                <a:gd name="T0" fmla="*/ 0 w 11"/>
                <a:gd name="T1" fmla="*/ 10 h 11"/>
                <a:gd name="T2" fmla="*/ 1 w 11"/>
                <a:gd name="T3" fmla="*/ 11 h 11"/>
                <a:gd name="T4" fmla="*/ 1 w 11"/>
                <a:gd name="T5" fmla="*/ 11 h 11"/>
                <a:gd name="T6" fmla="*/ 0 w 11"/>
                <a:gd name="T7" fmla="*/ 10 h 11"/>
                <a:gd name="T8" fmla="*/ 10 w 11"/>
                <a:gd name="T9" fmla="*/ 3 h 11"/>
                <a:gd name="T10" fmla="*/ 5 w 11"/>
                <a:gd name="T11" fmla="*/ 8 h 11"/>
                <a:gd name="T12" fmla="*/ 10 w 11"/>
                <a:gd name="T13" fmla="*/ 3 h 11"/>
                <a:gd name="T14" fmla="*/ 10 w 11"/>
                <a:gd name="T15" fmla="*/ 3 h 11"/>
                <a:gd name="T16" fmla="*/ 9 w 11"/>
                <a:gd name="T17" fmla="*/ 0 h 11"/>
                <a:gd name="T18" fmla="*/ 9 w 11"/>
                <a:gd name="T19" fmla="*/ 0 h 11"/>
                <a:gd name="T20" fmla="*/ 10 w 11"/>
                <a:gd name="T21" fmla="*/ 1 h 11"/>
                <a:gd name="T22" fmla="*/ 11 w 11"/>
                <a:gd name="T23" fmla="*/ 2 h 11"/>
                <a:gd name="T24" fmla="*/ 10 w 11"/>
                <a:gd name="T25" fmla="*/ 1 h 11"/>
                <a:gd name="T26" fmla="*/ 9 w 11"/>
                <a:gd name="T2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11">
                  <a:moveTo>
                    <a:pt x="0" y="10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10" y="3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0" y="2"/>
                    <a:pt x="11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FD94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2" name="îṣḻïďè"/>
            <p:cNvSpPr/>
            <p:nvPr/>
          </p:nvSpPr>
          <p:spPr bwMode="auto">
            <a:xfrm>
              <a:off x="6894513" y="2190751"/>
              <a:ext cx="14288" cy="15875"/>
            </a:xfrm>
            <a:custGeom>
              <a:avLst/>
              <a:gdLst>
                <a:gd name="T0" fmla="*/ 0 w 9"/>
                <a:gd name="T1" fmla="*/ 0 h 10"/>
                <a:gd name="T2" fmla="*/ 0 w 9"/>
                <a:gd name="T3" fmla="*/ 0 h 10"/>
                <a:gd name="T4" fmla="*/ 9 w 9"/>
                <a:gd name="T5" fmla="*/ 10 h 10"/>
                <a:gd name="T6" fmla="*/ 9 w 9"/>
                <a:gd name="T7" fmla="*/ 10 h 10"/>
                <a:gd name="T8" fmla="*/ 0 w 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0" y="0"/>
                  </a:moveTo>
                  <a:lnTo>
                    <a:pt x="0" y="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94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3" name="işļîḍè"/>
            <p:cNvSpPr/>
            <p:nvPr/>
          </p:nvSpPr>
          <p:spPr bwMode="auto">
            <a:xfrm>
              <a:off x="6894513" y="2190751"/>
              <a:ext cx="14288" cy="15875"/>
            </a:xfrm>
            <a:custGeom>
              <a:avLst/>
              <a:gdLst>
                <a:gd name="T0" fmla="*/ 0 w 9"/>
                <a:gd name="T1" fmla="*/ 0 h 10"/>
                <a:gd name="T2" fmla="*/ 0 w 9"/>
                <a:gd name="T3" fmla="*/ 0 h 10"/>
                <a:gd name="T4" fmla="*/ 9 w 9"/>
                <a:gd name="T5" fmla="*/ 10 h 10"/>
                <a:gd name="T6" fmla="*/ 9 w 9"/>
                <a:gd name="T7" fmla="*/ 10 h 10"/>
                <a:gd name="T8" fmla="*/ 0 w 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0" y="0"/>
                  </a:moveTo>
                  <a:lnTo>
                    <a:pt x="0" y="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4" name="ïsļíḍé"/>
            <p:cNvSpPr/>
            <p:nvPr/>
          </p:nvSpPr>
          <p:spPr bwMode="auto">
            <a:xfrm>
              <a:off x="6818313" y="2190751"/>
              <a:ext cx="106363" cy="98425"/>
            </a:xfrm>
            <a:custGeom>
              <a:avLst/>
              <a:gdLst>
                <a:gd name="T0" fmla="*/ 10 w 14"/>
                <a:gd name="T1" fmla="*/ 0 h 13"/>
                <a:gd name="T2" fmla="*/ 0 w 14"/>
                <a:gd name="T3" fmla="*/ 9 h 13"/>
                <a:gd name="T4" fmla="*/ 3 w 14"/>
                <a:gd name="T5" fmla="*/ 12 h 13"/>
                <a:gd name="T6" fmla="*/ 4 w 14"/>
                <a:gd name="T7" fmla="*/ 13 h 13"/>
                <a:gd name="T8" fmla="*/ 5 w 14"/>
                <a:gd name="T9" fmla="*/ 13 h 13"/>
                <a:gd name="T10" fmla="*/ 5 w 14"/>
                <a:gd name="T11" fmla="*/ 13 h 13"/>
                <a:gd name="T12" fmla="*/ 8 w 14"/>
                <a:gd name="T13" fmla="*/ 10 h 13"/>
                <a:gd name="T14" fmla="*/ 13 w 14"/>
                <a:gd name="T15" fmla="*/ 5 h 13"/>
                <a:gd name="T16" fmla="*/ 14 w 14"/>
                <a:gd name="T17" fmla="*/ 4 h 13"/>
                <a:gd name="T18" fmla="*/ 13 w 14"/>
                <a:gd name="T19" fmla="*/ 3 h 13"/>
                <a:gd name="T20" fmla="*/ 12 w 14"/>
                <a:gd name="T21" fmla="*/ 2 h 13"/>
                <a:gd name="T22" fmla="*/ 10 w 14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13">
                  <a:moveTo>
                    <a:pt x="1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5"/>
                    <a:pt x="14" y="4"/>
                    <a:pt x="14" y="4"/>
                  </a:cubicBezTo>
                  <a:cubicBezTo>
                    <a:pt x="13" y="4"/>
                    <a:pt x="13" y="4"/>
                    <a:pt x="13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5" name="iṡļîdé"/>
            <p:cNvSpPr/>
            <p:nvPr/>
          </p:nvSpPr>
          <p:spPr bwMode="auto">
            <a:xfrm>
              <a:off x="7278688" y="1663701"/>
              <a:ext cx="74613" cy="76200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6" name="ïŝḷïďe"/>
            <p:cNvSpPr/>
            <p:nvPr/>
          </p:nvSpPr>
          <p:spPr bwMode="auto">
            <a:xfrm>
              <a:off x="7127875" y="1822451"/>
              <a:ext cx="68263" cy="68263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7" name="ïś1ïḓe"/>
            <p:cNvSpPr/>
            <p:nvPr/>
          </p:nvSpPr>
          <p:spPr bwMode="auto">
            <a:xfrm>
              <a:off x="6977063" y="1973263"/>
              <a:ext cx="68263" cy="66675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8" name="ïŝ1ïḋê"/>
            <p:cNvSpPr/>
            <p:nvPr/>
          </p:nvSpPr>
          <p:spPr bwMode="auto">
            <a:xfrm>
              <a:off x="7316788" y="1844676"/>
              <a:ext cx="66675" cy="68263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69" name="îṡḻïḍé"/>
            <p:cNvSpPr/>
            <p:nvPr/>
          </p:nvSpPr>
          <p:spPr bwMode="auto">
            <a:xfrm>
              <a:off x="7165975" y="1995488"/>
              <a:ext cx="66675" cy="68263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0" name="ïṩ1îḓè"/>
            <p:cNvSpPr/>
            <p:nvPr/>
          </p:nvSpPr>
          <p:spPr bwMode="auto">
            <a:xfrm>
              <a:off x="7105650" y="1633538"/>
              <a:ext cx="66675" cy="68263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1" name="ísļiďe"/>
            <p:cNvSpPr/>
            <p:nvPr/>
          </p:nvSpPr>
          <p:spPr bwMode="auto">
            <a:xfrm>
              <a:off x="6954838" y="1784351"/>
              <a:ext cx="68263" cy="68263"/>
            </a:xfrm>
            <a:prstGeom prst="ellipse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2" name="íṡ1íḑe"/>
            <p:cNvSpPr/>
            <p:nvPr/>
          </p:nvSpPr>
          <p:spPr bwMode="auto">
            <a:xfrm>
              <a:off x="5635625" y="2657476"/>
              <a:ext cx="120650" cy="120650"/>
            </a:xfrm>
            <a:custGeom>
              <a:avLst/>
              <a:gdLst>
                <a:gd name="T0" fmla="*/ 14 w 16"/>
                <a:gd name="T1" fmla="*/ 13 h 16"/>
                <a:gd name="T2" fmla="*/ 3 w 16"/>
                <a:gd name="T3" fmla="*/ 13 h 16"/>
                <a:gd name="T4" fmla="*/ 3 w 16"/>
                <a:gd name="T5" fmla="*/ 2 h 16"/>
                <a:gd name="T6" fmla="*/ 14 w 16"/>
                <a:gd name="T7" fmla="*/ 2 h 16"/>
                <a:gd name="T8" fmla="*/ 14 w 16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4" y="13"/>
                  </a:moveTo>
                  <a:cubicBezTo>
                    <a:pt x="11" y="16"/>
                    <a:pt x="6" y="16"/>
                    <a:pt x="3" y="13"/>
                  </a:cubicBezTo>
                  <a:cubicBezTo>
                    <a:pt x="0" y="10"/>
                    <a:pt x="0" y="5"/>
                    <a:pt x="3" y="2"/>
                  </a:cubicBezTo>
                  <a:cubicBezTo>
                    <a:pt x="6" y="0"/>
                    <a:pt x="11" y="0"/>
                    <a:pt x="14" y="2"/>
                  </a:cubicBezTo>
                  <a:cubicBezTo>
                    <a:pt x="16" y="5"/>
                    <a:pt x="16" y="10"/>
                    <a:pt x="14" y="13"/>
                  </a:cubicBez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3" name="iSľîḍé"/>
            <p:cNvSpPr/>
            <p:nvPr/>
          </p:nvSpPr>
          <p:spPr bwMode="auto">
            <a:xfrm>
              <a:off x="5643563" y="2055813"/>
              <a:ext cx="490538" cy="488950"/>
            </a:xfrm>
            <a:custGeom>
              <a:avLst/>
              <a:gdLst>
                <a:gd name="T0" fmla="*/ 275 w 309"/>
                <a:gd name="T1" fmla="*/ 28 h 308"/>
                <a:gd name="T2" fmla="*/ 242 w 309"/>
                <a:gd name="T3" fmla="*/ 133 h 308"/>
                <a:gd name="T4" fmla="*/ 309 w 309"/>
                <a:gd name="T5" fmla="*/ 218 h 308"/>
                <a:gd name="T6" fmla="*/ 199 w 309"/>
                <a:gd name="T7" fmla="*/ 218 h 308"/>
                <a:gd name="T8" fmla="*/ 138 w 309"/>
                <a:gd name="T9" fmla="*/ 308 h 308"/>
                <a:gd name="T10" fmla="*/ 105 w 309"/>
                <a:gd name="T11" fmla="*/ 204 h 308"/>
                <a:gd name="T12" fmla="*/ 0 w 309"/>
                <a:gd name="T13" fmla="*/ 170 h 308"/>
                <a:gd name="T14" fmla="*/ 90 w 309"/>
                <a:gd name="T15" fmla="*/ 109 h 308"/>
                <a:gd name="T16" fmla="*/ 86 w 309"/>
                <a:gd name="T17" fmla="*/ 0 h 308"/>
                <a:gd name="T18" fmla="*/ 176 w 309"/>
                <a:gd name="T19" fmla="*/ 66 h 308"/>
                <a:gd name="T20" fmla="*/ 275 w 309"/>
                <a:gd name="T21" fmla="*/ 2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9" h="308">
                  <a:moveTo>
                    <a:pt x="275" y="28"/>
                  </a:moveTo>
                  <a:lnTo>
                    <a:pt x="242" y="133"/>
                  </a:lnTo>
                  <a:lnTo>
                    <a:pt x="309" y="218"/>
                  </a:lnTo>
                  <a:lnTo>
                    <a:pt x="199" y="218"/>
                  </a:lnTo>
                  <a:lnTo>
                    <a:pt x="138" y="308"/>
                  </a:lnTo>
                  <a:lnTo>
                    <a:pt x="105" y="204"/>
                  </a:lnTo>
                  <a:lnTo>
                    <a:pt x="0" y="170"/>
                  </a:lnTo>
                  <a:lnTo>
                    <a:pt x="90" y="109"/>
                  </a:lnTo>
                  <a:lnTo>
                    <a:pt x="86" y="0"/>
                  </a:lnTo>
                  <a:lnTo>
                    <a:pt x="176" y="66"/>
                  </a:lnTo>
                  <a:lnTo>
                    <a:pt x="275" y="28"/>
                  </a:ln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4" name="îṡ1ïďê"/>
            <p:cNvSpPr/>
            <p:nvPr/>
          </p:nvSpPr>
          <p:spPr bwMode="auto">
            <a:xfrm>
              <a:off x="5643563" y="2055813"/>
              <a:ext cx="490538" cy="488950"/>
            </a:xfrm>
            <a:custGeom>
              <a:avLst/>
              <a:gdLst>
                <a:gd name="T0" fmla="*/ 275 w 309"/>
                <a:gd name="T1" fmla="*/ 28 h 308"/>
                <a:gd name="T2" fmla="*/ 242 w 309"/>
                <a:gd name="T3" fmla="*/ 133 h 308"/>
                <a:gd name="T4" fmla="*/ 309 w 309"/>
                <a:gd name="T5" fmla="*/ 218 h 308"/>
                <a:gd name="T6" fmla="*/ 199 w 309"/>
                <a:gd name="T7" fmla="*/ 218 h 308"/>
                <a:gd name="T8" fmla="*/ 138 w 309"/>
                <a:gd name="T9" fmla="*/ 308 h 308"/>
                <a:gd name="T10" fmla="*/ 105 w 309"/>
                <a:gd name="T11" fmla="*/ 204 h 308"/>
                <a:gd name="T12" fmla="*/ 0 w 309"/>
                <a:gd name="T13" fmla="*/ 170 h 308"/>
                <a:gd name="T14" fmla="*/ 90 w 309"/>
                <a:gd name="T15" fmla="*/ 109 h 308"/>
                <a:gd name="T16" fmla="*/ 86 w 309"/>
                <a:gd name="T17" fmla="*/ 0 h 308"/>
                <a:gd name="T18" fmla="*/ 176 w 309"/>
                <a:gd name="T19" fmla="*/ 66 h 308"/>
                <a:gd name="T20" fmla="*/ 275 w 309"/>
                <a:gd name="T21" fmla="*/ 2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9" h="308">
                  <a:moveTo>
                    <a:pt x="275" y="28"/>
                  </a:moveTo>
                  <a:lnTo>
                    <a:pt x="242" y="133"/>
                  </a:lnTo>
                  <a:lnTo>
                    <a:pt x="309" y="218"/>
                  </a:lnTo>
                  <a:lnTo>
                    <a:pt x="199" y="218"/>
                  </a:lnTo>
                  <a:lnTo>
                    <a:pt x="138" y="308"/>
                  </a:lnTo>
                  <a:lnTo>
                    <a:pt x="105" y="204"/>
                  </a:lnTo>
                  <a:lnTo>
                    <a:pt x="0" y="170"/>
                  </a:lnTo>
                  <a:lnTo>
                    <a:pt x="90" y="109"/>
                  </a:lnTo>
                  <a:lnTo>
                    <a:pt x="86" y="0"/>
                  </a:lnTo>
                  <a:lnTo>
                    <a:pt x="176" y="66"/>
                  </a:lnTo>
                  <a:lnTo>
                    <a:pt x="275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5" name="ïşliďè"/>
            <p:cNvSpPr/>
            <p:nvPr/>
          </p:nvSpPr>
          <p:spPr bwMode="auto">
            <a:xfrm>
              <a:off x="4641850" y="2673351"/>
              <a:ext cx="120650" cy="119063"/>
            </a:xfrm>
            <a:custGeom>
              <a:avLst/>
              <a:gdLst>
                <a:gd name="T0" fmla="*/ 13 w 16"/>
                <a:gd name="T1" fmla="*/ 13 h 16"/>
                <a:gd name="T2" fmla="*/ 3 w 16"/>
                <a:gd name="T3" fmla="*/ 13 h 16"/>
                <a:gd name="T4" fmla="*/ 3 w 16"/>
                <a:gd name="T5" fmla="*/ 2 h 16"/>
                <a:gd name="T6" fmla="*/ 13 w 16"/>
                <a:gd name="T7" fmla="*/ 2 h 16"/>
                <a:gd name="T8" fmla="*/ 13 w 16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3" y="13"/>
                  </a:moveTo>
                  <a:cubicBezTo>
                    <a:pt x="11" y="16"/>
                    <a:pt x="6" y="16"/>
                    <a:pt x="3" y="13"/>
                  </a:cubicBezTo>
                  <a:cubicBezTo>
                    <a:pt x="0" y="10"/>
                    <a:pt x="0" y="5"/>
                    <a:pt x="3" y="2"/>
                  </a:cubicBezTo>
                  <a:cubicBezTo>
                    <a:pt x="6" y="0"/>
                    <a:pt x="11" y="0"/>
                    <a:pt x="13" y="2"/>
                  </a:cubicBezTo>
                  <a:cubicBezTo>
                    <a:pt x="16" y="5"/>
                    <a:pt x="16" y="10"/>
                    <a:pt x="13" y="13"/>
                  </a:cubicBez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6" name="i$ļïḍé"/>
            <p:cNvSpPr/>
            <p:nvPr/>
          </p:nvSpPr>
          <p:spPr bwMode="auto">
            <a:xfrm>
              <a:off x="5387975" y="1190626"/>
              <a:ext cx="120650" cy="120650"/>
            </a:xfrm>
            <a:custGeom>
              <a:avLst/>
              <a:gdLst>
                <a:gd name="T0" fmla="*/ 13 w 16"/>
                <a:gd name="T1" fmla="*/ 13 h 16"/>
                <a:gd name="T2" fmla="*/ 3 w 16"/>
                <a:gd name="T3" fmla="*/ 13 h 16"/>
                <a:gd name="T4" fmla="*/ 3 w 16"/>
                <a:gd name="T5" fmla="*/ 2 h 16"/>
                <a:gd name="T6" fmla="*/ 13 w 16"/>
                <a:gd name="T7" fmla="*/ 2 h 16"/>
                <a:gd name="T8" fmla="*/ 13 w 16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3" y="13"/>
                  </a:moveTo>
                  <a:cubicBezTo>
                    <a:pt x="10" y="16"/>
                    <a:pt x="5" y="16"/>
                    <a:pt x="3" y="13"/>
                  </a:cubicBezTo>
                  <a:cubicBezTo>
                    <a:pt x="0" y="10"/>
                    <a:pt x="0" y="5"/>
                    <a:pt x="3" y="2"/>
                  </a:cubicBezTo>
                  <a:cubicBezTo>
                    <a:pt x="5" y="0"/>
                    <a:pt x="10" y="0"/>
                    <a:pt x="13" y="2"/>
                  </a:cubicBezTo>
                  <a:cubicBezTo>
                    <a:pt x="16" y="5"/>
                    <a:pt x="16" y="10"/>
                    <a:pt x="13" y="13"/>
                  </a:cubicBez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7" name="îṣḷïḍê"/>
            <p:cNvSpPr/>
            <p:nvPr/>
          </p:nvSpPr>
          <p:spPr bwMode="auto">
            <a:xfrm>
              <a:off x="5929313" y="1663701"/>
              <a:ext cx="120650" cy="120650"/>
            </a:xfrm>
            <a:custGeom>
              <a:avLst/>
              <a:gdLst>
                <a:gd name="T0" fmla="*/ 14 w 16"/>
                <a:gd name="T1" fmla="*/ 14 h 16"/>
                <a:gd name="T2" fmla="*/ 3 w 16"/>
                <a:gd name="T3" fmla="*/ 13 h 16"/>
                <a:gd name="T4" fmla="*/ 3 w 16"/>
                <a:gd name="T5" fmla="*/ 3 h 16"/>
                <a:gd name="T6" fmla="*/ 14 w 16"/>
                <a:gd name="T7" fmla="*/ 3 h 16"/>
                <a:gd name="T8" fmla="*/ 14 w 16"/>
                <a:gd name="T9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4" y="14"/>
                  </a:moveTo>
                  <a:cubicBezTo>
                    <a:pt x="11" y="16"/>
                    <a:pt x="6" y="16"/>
                    <a:pt x="3" y="13"/>
                  </a:cubicBezTo>
                  <a:cubicBezTo>
                    <a:pt x="0" y="11"/>
                    <a:pt x="0" y="6"/>
                    <a:pt x="3" y="3"/>
                  </a:cubicBezTo>
                  <a:cubicBezTo>
                    <a:pt x="6" y="0"/>
                    <a:pt x="11" y="0"/>
                    <a:pt x="14" y="3"/>
                  </a:cubicBezTo>
                  <a:cubicBezTo>
                    <a:pt x="16" y="6"/>
                    <a:pt x="16" y="11"/>
                    <a:pt x="14" y="14"/>
                  </a:cubicBez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8" name="îśḷîḓè"/>
            <p:cNvSpPr/>
            <p:nvPr/>
          </p:nvSpPr>
          <p:spPr bwMode="auto">
            <a:xfrm>
              <a:off x="4265613" y="1544638"/>
              <a:ext cx="488950" cy="481013"/>
            </a:xfrm>
            <a:custGeom>
              <a:avLst/>
              <a:gdLst>
                <a:gd name="T0" fmla="*/ 275 w 308"/>
                <a:gd name="T1" fmla="*/ 28 h 303"/>
                <a:gd name="T2" fmla="*/ 242 w 308"/>
                <a:gd name="T3" fmla="*/ 132 h 303"/>
                <a:gd name="T4" fmla="*/ 308 w 308"/>
                <a:gd name="T5" fmla="*/ 218 h 303"/>
                <a:gd name="T6" fmla="*/ 199 w 308"/>
                <a:gd name="T7" fmla="*/ 218 h 303"/>
                <a:gd name="T8" fmla="*/ 137 w 308"/>
                <a:gd name="T9" fmla="*/ 303 h 303"/>
                <a:gd name="T10" fmla="*/ 104 w 308"/>
                <a:gd name="T11" fmla="*/ 199 h 303"/>
                <a:gd name="T12" fmla="*/ 0 w 308"/>
                <a:gd name="T13" fmla="*/ 170 h 303"/>
                <a:gd name="T14" fmla="*/ 90 w 308"/>
                <a:gd name="T15" fmla="*/ 109 h 303"/>
                <a:gd name="T16" fmla="*/ 85 w 308"/>
                <a:gd name="T17" fmla="*/ 0 h 303"/>
                <a:gd name="T18" fmla="*/ 175 w 308"/>
                <a:gd name="T19" fmla="*/ 61 h 303"/>
                <a:gd name="T20" fmla="*/ 275 w 308"/>
                <a:gd name="T21" fmla="*/ 28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8" h="303">
                  <a:moveTo>
                    <a:pt x="275" y="28"/>
                  </a:moveTo>
                  <a:lnTo>
                    <a:pt x="242" y="132"/>
                  </a:lnTo>
                  <a:lnTo>
                    <a:pt x="308" y="218"/>
                  </a:lnTo>
                  <a:lnTo>
                    <a:pt x="199" y="218"/>
                  </a:lnTo>
                  <a:lnTo>
                    <a:pt x="137" y="303"/>
                  </a:lnTo>
                  <a:lnTo>
                    <a:pt x="104" y="199"/>
                  </a:lnTo>
                  <a:lnTo>
                    <a:pt x="0" y="170"/>
                  </a:lnTo>
                  <a:lnTo>
                    <a:pt x="90" y="109"/>
                  </a:lnTo>
                  <a:lnTo>
                    <a:pt x="85" y="0"/>
                  </a:lnTo>
                  <a:lnTo>
                    <a:pt x="175" y="61"/>
                  </a:lnTo>
                  <a:lnTo>
                    <a:pt x="275" y="28"/>
                  </a:ln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79" name="íś1íḋè"/>
            <p:cNvSpPr/>
            <p:nvPr/>
          </p:nvSpPr>
          <p:spPr bwMode="auto">
            <a:xfrm>
              <a:off x="4814888" y="1204913"/>
              <a:ext cx="188913" cy="195263"/>
            </a:xfrm>
            <a:custGeom>
              <a:avLst/>
              <a:gdLst>
                <a:gd name="T0" fmla="*/ 109 w 119"/>
                <a:gd name="T1" fmla="*/ 14 h 123"/>
                <a:gd name="T2" fmla="*/ 95 w 119"/>
                <a:gd name="T3" fmla="*/ 52 h 123"/>
                <a:gd name="T4" fmla="*/ 119 w 119"/>
                <a:gd name="T5" fmla="*/ 86 h 123"/>
                <a:gd name="T6" fmla="*/ 76 w 119"/>
                <a:gd name="T7" fmla="*/ 86 h 123"/>
                <a:gd name="T8" fmla="*/ 52 w 119"/>
                <a:gd name="T9" fmla="*/ 123 h 123"/>
                <a:gd name="T10" fmla="*/ 38 w 119"/>
                <a:gd name="T11" fmla="*/ 81 h 123"/>
                <a:gd name="T12" fmla="*/ 0 w 119"/>
                <a:gd name="T13" fmla="*/ 67 h 123"/>
                <a:gd name="T14" fmla="*/ 33 w 119"/>
                <a:gd name="T15" fmla="*/ 43 h 123"/>
                <a:gd name="T16" fmla="*/ 33 w 119"/>
                <a:gd name="T17" fmla="*/ 0 h 123"/>
                <a:gd name="T18" fmla="*/ 67 w 119"/>
                <a:gd name="T19" fmla="*/ 29 h 123"/>
                <a:gd name="T20" fmla="*/ 109 w 119"/>
                <a:gd name="T21" fmla="*/ 1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3">
                  <a:moveTo>
                    <a:pt x="109" y="14"/>
                  </a:moveTo>
                  <a:lnTo>
                    <a:pt x="95" y="52"/>
                  </a:lnTo>
                  <a:lnTo>
                    <a:pt x="119" y="86"/>
                  </a:lnTo>
                  <a:lnTo>
                    <a:pt x="76" y="86"/>
                  </a:lnTo>
                  <a:lnTo>
                    <a:pt x="52" y="123"/>
                  </a:lnTo>
                  <a:lnTo>
                    <a:pt x="38" y="81"/>
                  </a:lnTo>
                  <a:lnTo>
                    <a:pt x="0" y="67"/>
                  </a:lnTo>
                  <a:lnTo>
                    <a:pt x="33" y="43"/>
                  </a:lnTo>
                  <a:lnTo>
                    <a:pt x="33" y="0"/>
                  </a:lnTo>
                  <a:lnTo>
                    <a:pt x="67" y="29"/>
                  </a:lnTo>
                  <a:lnTo>
                    <a:pt x="109" y="14"/>
                  </a:ln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0" name="íṣlïḍê"/>
            <p:cNvSpPr/>
            <p:nvPr/>
          </p:nvSpPr>
          <p:spPr bwMode="auto">
            <a:xfrm>
              <a:off x="5311775" y="1597026"/>
              <a:ext cx="188913" cy="187325"/>
            </a:xfrm>
            <a:custGeom>
              <a:avLst/>
              <a:gdLst>
                <a:gd name="T0" fmla="*/ 109 w 119"/>
                <a:gd name="T1" fmla="*/ 9 h 118"/>
                <a:gd name="T2" fmla="*/ 95 w 119"/>
                <a:gd name="T3" fmla="*/ 52 h 118"/>
                <a:gd name="T4" fmla="*/ 119 w 119"/>
                <a:gd name="T5" fmla="*/ 85 h 118"/>
                <a:gd name="T6" fmla="*/ 76 w 119"/>
                <a:gd name="T7" fmla="*/ 85 h 118"/>
                <a:gd name="T8" fmla="*/ 52 w 119"/>
                <a:gd name="T9" fmla="*/ 118 h 118"/>
                <a:gd name="T10" fmla="*/ 38 w 119"/>
                <a:gd name="T11" fmla="*/ 80 h 118"/>
                <a:gd name="T12" fmla="*/ 0 w 119"/>
                <a:gd name="T13" fmla="*/ 66 h 118"/>
                <a:gd name="T14" fmla="*/ 34 w 119"/>
                <a:gd name="T15" fmla="*/ 42 h 118"/>
                <a:gd name="T16" fmla="*/ 34 w 119"/>
                <a:gd name="T17" fmla="*/ 0 h 118"/>
                <a:gd name="T18" fmla="*/ 67 w 119"/>
                <a:gd name="T19" fmla="*/ 23 h 118"/>
                <a:gd name="T20" fmla="*/ 109 w 119"/>
                <a:gd name="T21" fmla="*/ 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18">
                  <a:moveTo>
                    <a:pt x="109" y="9"/>
                  </a:moveTo>
                  <a:lnTo>
                    <a:pt x="95" y="52"/>
                  </a:lnTo>
                  <a:lnTo>
                    <a:pt x="119" y="85"/>
                  </a:lnTo>
                  <a:lnTo>
                    <a:pt x="76" y="85"/>
                  </a:lnTo>
                  <a:lnTo>
                    <a:pt x="52" y="118"/>
                  </a:lnTo>
                  <a:lnTo>
                    <a:pt x="38" y="80"/>
                  </a:lnTo>
                  <a:lnTo>
                    <a:pt x="0" y="66"/>
                  </a:lnTo>
                  <a:lnTo>
                    <a:pt x="34" y="42"/>
                  </a:lnTo>
                  <a:lnTo>
                    <a:pt x="34" y="0"/>
                  </a:lnTo>
                  <a:lnTo>
                    <a:pt x="67" y="23"/>
                  </a:lnTo>
                  <a:lnTo>
                    <a:pt x="109" y="9"/>
                  </a:ln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1" name="iśľîḋè"/>
            <p:cNvSpPr/>
            <p:nvPr/>
          </p:nvSpPr>
          <p:spPr bwMode="auto">
            <a:xfrm>
              <a:off x="4370388" y="2259013"/>
              <a:ext cx="188913" cy="187325"/>
            </a:xfrm>
            <a:custGeom>
              <a:avLst/>
              <a:gdLst>
                <a:gd name="T0" fmla="*/ 109 w 119"/>
                <a:gd name="T1" fmla="*/ 14 h 118"/>
                <a:gd name="T2" fmla="*/ 95 w 119"/>
                <a:gd name="T3" fmla="*/ 52 h 118"/>
                <a:gd name="T4" fmla="*/ 119 w 119"/>
                <a:gd name="T5" fmla="*/ 85 h 118"/>
                <a:gd name="T6" fmla="*/ 76 w 119"/>
                <a:gd name="T7" fmla="*/ 85 h 118"/>
                <a:gd name="T8" fmla="*/ 52 w 119"/>
                <a:gd name="T9" fmla="*/ 118 h 118"/>
                <a:gd name="T10" fmla="*/ 38 w 119"/>
                <a:gd name="T11" fmla="*/ 80 h 118"/>
                <a:gd name="T12" fmla="*/ 0 w 119"/>
                <a:gd name="T13" fmla="*/ 66 h 118"/>
                <a:gd name="T14" fmla="*/ 33 w 119"/>
                <a:gd name="T15" fmla="*/ 42 h 118"/>
                <a:gd name="T16" fmla="*/ 33 w 119"/>
                <a:gd name="T17" fmla="*/ 0 h 118"/>
                <a:gd name="T18" fmla="*/ 67 w 119"/>
                <a:gd name="T19" fmla="*/ 28 h 118"/>
                <a:gd name="T20" fmla="*/ 109 w 119"/>
                <a:gd name="T21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18">
                  <a:moveTo>
                    <a:pt x="109" y="14"/>
                  </a:moveTo>
                  <a:lnTo>
                    <a:pt x="95" y="52"/>
                  </a:lnTo>
                  <a:lnTo>
                    <a:pt x="119" y="85"/>
                  </a:lnTo>
                  <a:lnTo>
                    <a:pt x="76" y="85"/>
                  </a:lnTo>
                  <a:lnTo>
                    <a:pt x="52" y="118"/>
                  </a:lnTo>
                  <a:lnTo>
                    <a:pt x="38" y="80"/>
                  </a:lnTo>
                  <a:lnTo>
                    <a:pt x="0" y="66"/>
                  </a:lnTo>
                  <a:lnTo>
                    <a:pt x="33" y="42"/>
                  </a:lnTo>
                  <a:lnTo>
                    <a:pt x="33" y="0"/>
                  </a:lnTo>
                  <a:lnTo>
                    <a:pt x="67" y="28"/>
                  </a:lnTo>
                  <a:lnTo>
                    <a:pt x="109" y="14"/>
                  </a:ln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2" name="îṩḷïdê"/>
            <p:cNvSpPr/>
            <p:nvPr/>
          </p:nvSpPr>
          <p:spPr bwMode="auto">
            <a:xfrm>
              <a:off x="5108575" y="2770188"/>
              <a:ext cx="188913" cy="188913"/>
            </a:xfrm>
            <a:custGeom>
              <a:avLst/>
              <a:gdLst>
                <a:gd name="T0" fmla="*/ 105 w 119"/>
                <a:gd name="T1" fmla="*/ 10 h 119"/>
                <a:gd name="T2" fmla="*/ 90 w 119"/>
                <a:gd name="T3" fmla="*/ 52 h 119"/>
                <a:gd name="T4" fmla="*/ 119 w 119"/>
                <a:gd name="T5" fmla="*/ 85 h 119"/>
                <a:gd name="T6" fmla="*/ 76 w 119"/>
                <a:gd name="T7" fmla="*/ 85 h 119"/>
                <a:gd name="T8" fmla="*/ 52 w 119"/>
                <a:gd name="T9" fmla="*/ 119 h 119"/>
                <a:gd name="T10" fmla="*/ 38 w 119"/>
                <a:gd name="T11" fmla="*/ 76 h 119"/>
                <a:gd name="T12" fmla="*/ 0 w 119"/>
                <a:gd name="T13" fmla="*/ 67 h 119"/>
                <a:gd name="T14" fmla="*/ 33 w 119"/>
                <a:gd name="T15" fmla="*/ 43 h 119"/>
                <a:gd name="T16" fmla="*/ 33 w 119"/>
                <a:gd name="T17" fmla="*/ 0 h 119"/>
                <a:gd name="T18" fmla="*/ 67 w 119"/>
                <a:gd name="T19" fmla="*/ 24 h 119"/>
                <a:gd name="T20" fmla="*/ 105 w 119"/>
                <a:gd name="T21" fmla="*/ 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19">
                  <a:moveTo>
                    <a:pt x="105" y="10"/>
                  </a:moveTo>
                  <a:lnTo>
                    <a:pt x="90" y="52"/>
                  </a:lnTo>
                  <a:lnTo>
                    <a:pt x="119" y="85"/>
                  </a:lnTo>
                  <a:lnTo>
                    <a:pt x="76" y="85"/>
                  </a:lnTo>
                  <a:lnTo>
                    <a:pt x="52" y="119"/>
                  </a:lnTo>
                  <a:lnTo>
                    <a:pt x="38" y="76"/>
                  </a:lnTo>
                  <a:lnTo>
                    <a:pt x="0" y="67"/>
                  </a:lnTo>
                  <a:lnTo>
                    <a:pt x="33" y="43"/>
                  </a:lnTo>
                  <a:lnTo>
                    <a:pt x="33" y="0"/>
                  </a:lnTo>
                  <a:lnTo>
                    <a:pt x="67" y="24"/>
                  </a:lnTo>
                  <a:lnTo>
                    <a:pt x="105" y="10"/>
                  </a:ln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3" name="ïŝ1idé"/>
            <p:cNvSpPr/>
            <p:nvPr/>
          </p:nvSpPr>
          <p:spPr bwMode="auto">
            <a:xfrm>
              <a:off x="4589463" y="1619251"/>
              <a:ext cx="669925" cy="812800"/>
            </a:xfrm>
            <a:custGeom>
              <a:avLst/>
              <a:gdLst>
                <a:gd name="T0" fmla="*/ 28 w 89"/>
                <a:gd name="T1" fmla="*/ 21 h 108"/>
                <a:gd name="T2" fmla="*/ 28 w 89"/>
                <a:gd name="T3" fmla="*/ 21 h 108"/>
                <a:gd name="T4" fmla="*/ 28 w 89"/>
                <a:gd name="T5" fmla="*/ 21 h 108"/>
                <a:gd name="T6" fmla="*/ 28 w 89"/>
                <a:gd name="T7" fmla="*/ 84 h 108"/>
                <a:gd name="T8" fmla="*/ 19 w 89"/>
                <a:gd name="T9" fmla="*/ 82 h 108"/>
                <a:gd name="T10" fmla="*/ 0 w 89"/>
                <a:gd name="T11" fmla="*/ 95 h 108"/>
                <a:gd name="T12" fmla="*/ 19 w 89"/>
                <a:gd name="T13" fmla="*/ 108 h 108"/>
                <a:gd name="T14" fmla="*/ 39 w 89"/>
                <a:gd name="T15" fmla="*/ 95 h 108"/>
                <a:gd name="T16" fmla="*/ 39 w 89"/>
                <a:gd name="T17" fmla="*/ 29 h 108"/>
                <a:gd name="T18" fmla="*/ 78 w 89"/>
                <a:gd name="T19" fmla="*/ 16 h 108"/>
                <a:gd name="T20" fmla="*/ 78 w 89"/>
                <a:gd name="T21" fmla="*/ 67 h 108"/>
                <a:gd name="T22" fmla="*/ 70 w 89"/>
                <a:gd name="T23" fmla="*/ 65 h 108"/>
                <a:gd name="T24" fmla="*/ 50 w 89"/>
                <a:gd name="T25" fmla="*/ 78 h 108"/>
                <a:gd name="T26" fmla="*/ 70 w 89"/>
                <a:gd name="T27" fmla="*/ 91 h 108"/>
                <a:gd name="T28" fmla="*/ 89 w 89"/>
                <a:gd name="T29" fmla="*/ 78 h 108"/>
                <a:gd name="T30" fmla="*/ 89 w 89"/>
                <a:gd name="T31" fmla="*/ 12 h 108"/>
                <a:gd name="T32" fmla="*/ 89 w 89"/>
                <a:gd name="T33" fmla="*/ 4 h 108"/>
                <a:gd name="T34" fmla="*/ 89 w 89"/>
                <a:gd name="T35" fmla="*/ 0 h 108"/>
                <a:gd name="T36" fmla="*/ 28 w 89"/>
                <a:gd name="T37" fmla="*/ 2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108">
                  <a:moveTo>
                    <a:pt x="28" y="21"/>
                  </a:moveTo>
                  <a:cubicBezTo>
                    <a:pt x="28" y="21"/>
                    <a:pt x="28" y="21"/>
                    <a:pt x="28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5" y="83"/>
                    <a:pt x="22" y="82"/>
                    <a:pt x="19" y="82"/>
                  </a:cubicBezTo>
                  <a:cubicBezTo>
                    <a:pt x="8" y="82"/>
                    <a:pt x="0" y="88"/>
                    <a:pt x="0" y="95"/>
                  </a:cubicBezTo>
                  <a:cubicBezTo>
                    <a:pt x="0" y="102"/>
                    <a:pt x="8" y="108"/>
                    <a:pt x="19" y="108"/>
                  </a:cubicBezTo>
                  <a:cubicBezTo>
                    <a:pt x="30" y="108"/>
                    <a:pt x="39" y="102"/>
                    <a:pt x="39" y="95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6" y="66"/>
                    <a:pt x="73" y="65"/>
                    <a:pt x="70" y="65"/>
                  </a:cubicBezTo>
                  <a:cubicBezTo>
                    <a:pt x="59" y="65"/>
                    <a:pt x="50" y="71"/>
                    <a:pt x="50" y="78"/>
                  </a:cubicBezTo>
                  <a:cubicBezTo>
                    <a:pt x="50" y="85"/>
                    <a:pt x="59" y="91"/>
                    <a:pt x="70" y="91"/>
                  </a:cubicBezTo>
                  <a:cubicBezTo>
                    <a:pt x="81" y="91"/>
                    <a:pt x="89" y="85"/>
                    <a:pt x="89" y="78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9" y="0"/>
                    <a:pt x="89" y="0"/>
                    <a:pt x="89" y="0"/>
                  </a:cubicBezTo>
                  <a:lnTo>
                    <a:pt x="28" y="21"/>
                  </a:lnTo>
                  <a:close/>
                </a:path>
              </a:pathLst>
            </a:custGeom>
            <a:solidFill>
              <a:srgbClr val="FB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4" name="ïSlïḓé"/>
            <p:cNvSpPr/>
            <p:nvPr/>
          </p:nvSpPr>
          <p:spPr bwMode="auto">
            <a:xfrm>
              <a:off x="5538788" y="1400176"/>
              <a:ext cx="293688" cy="655638"/>
            </a:xfrm>
            <a:custGeom>
              <a:avLst/>
              <a:gdLst>
                <a:gd name="T0" fmla="*/ 28 w 39"/>
                <a:gd name="T1" fmla="*/ 0 h 87"/>
                <a:gd name="T2" fmla="*/ 28 w 39"/>
                <a:gd name="T3" fmla="*/ 62 h 87"/>
                <a:gd name="T4" fmla="*/ 19 w 39"/>
                <a:gd name="T5" fmla="*/ 61 h 87"/>
                <a:gd name="T6" fmla="*/ 0 w 39"/>
                <a:gd name="T7" fmla="*/ 74 h 87"/>
                <a:gd name="T8" fmla="*/ 19 w 39"/>
                <a:gd name="T9" fmla="*/ 87 h 87"/>
                <a:gd name="T10" fmla="*/ 39 w 39"/>
                <a:gd name="T11" fmla="*/ 74 h 87"/>
                <a:gd name="T12" fmla="*/ 39 w 39"/>
                <a:gd name="T13" fmla="*/ 0 h 87"/>
                <a:gd name="T14" fmla="*/ 28 w 39"/>
                <a:gd name="T1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7">
                  <a:moveTo>
                    <a:pt x="28" y="0"/>
                  </a:moveTo>
                  <a:cubicBezTo>
                    <a:pt x="28" y="62"/>
                    <a:pt x="28" y="62"/>
                    <a:pt x="28" y="62"/>
                  </a:cubicBezTo>
                  <a:cubicBezTo>
                    <a:pt x="25" y="61"/>
                    <a:pt x="22" y="61"/>
                    <a:pt x="19" y="61"/>
                  </a:cubicBezTo>
                  <a:cubicBezTo>
                    <a:pt x="8" y="61"/>
                    <a:pt x="0" y="67"/>
                    <a:pt x="0" y="74"/>
                  </a:cubicBezTo>
                  <a:cubicBezTo>
                    <a:pt x="0" y="81"/>
                    <a:pt x="8" y="87"/>
                    <a:pt x="19" y="87"/>
                  </a:cubicBezTo>
                  <a:cubicBezTo>
                    <a:pt x="30" y="87"/>
                    <a:pt x="39" y="81"/>
                    <a:pt x="39" y="74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5" name="íṧ1íḍé"/>
            <p:cNvSpPr/>
            <p:nvPr/>
          </p:nvSpPr>
          <p:spPr bwMode="auto">
            <a:xfrm>
              <a:off x="5154613" y="2017713"/>
              <a:ext cx="414338" cy="655638"/>
            </a:xfrm>
            <a:custGeom>
              <a:avLst/>
              <a:gdLst>
                <a:gd name="T0" fmla="*/ 39 w 55"/>
                <a:gd name="T1" fmla="*/ 0 h 87"/>
                <a:gd name="T2" fmla="*/ 39 w 55"/>
                <a:gd name="T3" fmla="*/ 0 h 87"/>
                <a:gd name="T4" fmla="*/ 28 w 55"/>
                <a:gd name="T5" fmla="*/ 0 h 87"/>
                <a:gd name="T6" fmla="*/ 28 w 55"/>
                <a:gd name="T7" fmla="*/ 62 h 87"/>
                <a:gd name="T8" fmla="*/ 19 w 55"/>
                <a:gd name="T9" fmla="*/ 61 h 87"/>
                <a:gd name="T10" fmla="*/ 0 w 55"/>
                <a:gd name="T11" fmla="*/ 74 h 87"/>
                <a:gd name="T12" fmla="*/ 19 w 55"/>
                <a:gd name="T13" fmla="*/ 87 h 87"/>
                <a:gd name="T14" fmla="*/ 39 w 55"/>
                <a:gd name="T15" fmla="*/ 74 h 87"/>
                <a:gd name="T16" fmla="*/ 39 w 55"/>
                <a:gd name="T17" fmla="*/ 25 h 87"/>
                <a:gd name="T18" fmla="*/ 44 w 55"/>
                <a:gd name="T19" fmla="*/ 44 h 87"/>
                <a:gd name="T20" fmla="*/ 44 w 55"/>
                <a:gd name="T21" fmla="*/ 52 h 87"/>
                <a:gd name="T22" fmla="*/ 55 w 55"/>
                <a:gd name="T23" fmla="*/ 52 h 87"/>
                <a:gd name="T24" fmla="*/ 55 w 55"/>
                <a:gd name="T25" fmla="*/ 41 h 87"/>
                <a:gd name="T26" fmla="*/ 50 w 55"/>
                <a:gd name="T27" fmla="*/ 22 h 87"/>
                <a:gd name="T28" fmla="*/ 39 w 55"/>
                <a:gd name="T2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" h="87">
                  <a:moveTo>
                    <a:pt x="39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5" y="62"/>
                    <a:pt x="23" y="61"/>
                    <a:pt x="19" y="61"/>
                  </a:cubicBezTo>
                  <a:cubicBezTo>
                    <a:pt x="9" y="61"/>
                    <a:pt x="0" y="67"/>
                    <a:pt x="0" y="74"/>
                  </a:cubicBezTo>
                  <a:cubicBezTo>
                    <a:pt x="0" y="81"/>
                    <a:pt x="9" y="87"/>
                    <a:pt x="19" y="87"/>
                  </a:cubicBezTo>
                  <a:cubicBezTo>
                    <a:pt x="30" y="87"/>
                    <a:pt x="39" y="81"/>
                    <a:pt x="39" y="74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42" y="31"/>
                    <a:pt x="44" y="37"/>
                    <a:pt x="44" y="44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5"/>
                    <a:pt x="53" y="28"/>
                    <a:pt x="50" y="22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6" name="íŝlîḓe"/>
            <p:cNvSpPr/>
            <p:nvPr/>
          </p:nvSpPr>
          <p:spPr bwMode="auto">
            <a:xfrm>
              <a:off x="5154613" y="2017713"/>
              <a:ext cx="414338" cy="655638"/>
            </a:xfrm>
            <a:prstGeom prst="rect">
              <a:avLst/>
            </a:prstGeom>
            <a:solidFill>
              <a:srgbClr val="FC9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7" name="íşḻíde"/>
            <p:cNvSpPr/>
            <p:nvPr/>
          </p:nvSpPr>
          <p:spPr bwMode="auto">
            <a:xfrm>
              <a:off x="5538788" y="1400176"/>
              <a:ext cx="293688" cy="655638"/>
            </a:xfrm>
            <a:custGeom>
              <a:avLst/>
              <a:gdLst>
                <a:gd name="T0" fmla="*/ 39 w 39"/>
                <a:gd name="T1" fmla="*/ 0 h 87"/>
                <a:gd name="T2" fmla="*/ 28 w 39"/>
                <a:gd name="T3" fmla="*/ 0 h 87"/>
                <a:gd name="T4" fmla="*/ 28 w 39"/>
                <a:gd name="T5" fmla="*/ 62 h 87"/>
                <a:gd name="T6" fmla="*/ 28 w 39"/>
                <a:gd name="T7" fmla="*/ 62 h 87"/>
                <a:gd name="T8" fmla="*/ 19 w 39"/>
                <a:gd name="T9" fmla="*/ 61 h 87"/>
                <a:gd name="T10" fmla="*/ 0 w 39"/>
                <a:gd name="T11" fmla="*/ 74 h 87"/>
                <a:gd name="T12" fmla="*/ 19 w 39"/>
                <a:gd name="T13" fmla="*/ 87 h 87"/>
                <a:gd name="T14" fmla="*/ 39 w 39"/>
                <a:gd name="T15" fmla="*/ 74 h 87"/>
                <a:gd name="T16" fmla="*/ 39 w 39"/>
                <a:gd name="T17" fmla="*/ 33 h 87"/>
                <a:gd name="T18" fmla="*/ 39 w 39"/>
                <a:gd name="T1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87">
                  <a:moveTo>
                    <a:pt x="39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5" y="61"/>
                    <a:pt x="22" y="61"/>
                    <a:pt x="19" y="61"/>
                  </a:cubicBezTo>
                  <a:cubicBezTo>
                    <a:pt x="8" y="61"/>
                    <a:pt x="0" y="67"/>
                    <a:pt x="0" y="74"/>
                  </a:cubicBezTo>
                  <a:cubicBezTo>
                    <a:pt x="0" y="81"/>
                    <a:pt x="8" y="87"/>
                    <a:pt x="19" y="87"/>
                  </a:cubicBezTo>
                  <a:cubicBezTo>
                    <a:pt x="30" y="87"/>
                    <a:pt x="39" y="81"/>
                    <a:pt x="39" y="74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solidFill>
              <a:srgbClr val="FDB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8" name="îṥ1íḋè"/>
            <p:cNvSpPr/>
            <p:nvPr/>
          </p:nvSpPr>
          <p:spPr bwMode="auto">
            <a:xfrm>
              <a:off x="3994150" y="3605213"/>
              <a:ext cx="368300" cy="519113"/>
            </a:xfrm>
            <a:custGeom>
              <a:avLst/>
              <a:gdLst>
                <a:gd name="T0" fmla="*/ 38 w 232"/>
                <a:gd name="T1" fmla="*/ 327 h 327"/>
                <a:gd name="T2" fmla="*/ 0 w 232"/>
                <a:gd name="T3" fmla="*/ 327 h 327"/>
                <a:gd name="T4" fmla="*/ 204 w 232"/>
                <a:gd name="T5" fmla="*/ 0 h 327"/>
                <a:gd name="T6" fmla="*/ 232 w 232"/>
                <a:gd name="T7" fmla="*/ 19 h 327"/>
                <a:gd name="T8" fmla="*/ 38 w 232"/>
                <a:gd name="T9" fmla="*/ 32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327">
                  <a:moveTo>
                    <a:pt x="38" y="327"/>
                  </a:moveTo>
                  <a:lnTo>
                    <a:pt x="0" y="327"/>
                  </a:lnTo>
                  <a:lnTo>
                    <a:pt x="204" y="0"/>
                  </a:lnTo>
                  <a:lnTo>
                    <a:pt x="232" y="19"/>
                  </a:lnTo>
                  <a:lnTo>
                    <a:pt x="38" y="327"/>
                  </a:ln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89" name="íSļîḓè"/>
            <p:cNvSpPr/>
            <p:nvPr/>
          </p:nvSpPr>
          <p:spPr bwMode="auto">
            <a:xfrm>
              <a:off x="3994150" y="3605213"/>
              <a:ext cx="368300" cy="519113"/>
            </a:xfrm>
            <a:custGeom>
              <a:avLst/>
              <a:gdLst>
                <a:gd name="T0" fmla="*/ 38 w 232"/>
                <a:gd name="T1" fmla="*/ 327 h 327"/>
                <a:gd name="T2" fmla="*/ 0 w 232"/>
                <a:gd name="T3" fmla="*/ 327 h 327"/>
                <a:gd name="T4" fmla="*/ 204 w 232"/>
                <a:gd name="T5" fmla="*/ 0 h 327"/>
                <a:gd name="T6" fmla="*/ 232 w 232"/>
                <a:gd name="T7" fmla="*/ 19 h 327"/>
                <a:gd name="T8" fmla="*/ 38 w 232"/>
                <a:gd name="T9" fmla="*/ 32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327">
                  <a:moveTo>
                    <a:pt x="38" y="327"/>
                  </a:moveTo>
                  <a:lnTo>
                    <a:pt x="0" y="327"/>
                  </a:lnTo>
                  <a:lnTo>
                    <a:pt x="204" y="0"/>
                  </a:lnTo>
                  <a:lnTo>
                    <a:pt x="232" y="19"/>
                  </a:lnTo>
                  <a:lnTo>
                    <a:pt x="38" y="32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0" name="î$ļîḍé"/>
            <p:cNvSpPr/>
            <p:nvPr/>
          </p:nvSpPr>
          <p:spPr bwMode="auto">
            <a:xfrm>
              <a:off x="3775075" y="2566988"/>
              <a:ext cx="715963" cy="1001713"/>
            </a:xfrm>
            <a:custGeom>
              <a:avLst/>
              <a:gdLst>
                <a:gd name="T0" fmla="*/ 95 w 95"/>
                <a:gd name="T1" fmla="*/ 55 h 133"/>
                <a:gd name="T2" fmla="*/ 47 w 95"/>
                <a:gd name="T3" fmla="*/ 0 h 133"/>
                <a:gd name="T4" fmla="*/ 0 w 95"/>
                <a:gd name="T5" fmla="*/ 55 h 133"/>
                <a:gd name="T6" fmla="*/ 44 w 95"/>
                <a:gd name="T7" fmla="*/ 124 h 133"/>
                <a:gd name="T8" fmla="*/ 35 w 95"/>
                <a:gd name="T9" fmla="*/ 133 h 133"/>
                <a:gd name="T10" fmla="*/ 59 w 95"/>
                <a:gd name="T11" fmla="*/ 133 h 133"/>
                <a:gd name="T12" fmla="*/ 50 w 95"/>
                <a:gd name="T13" fmla="*/ 124 h 133"/>
                <a:gd name="T14" fmla="*/ 95 w 95"/>
                <a:gd name="T15" fmla="*/ 5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" h="133">
                  <a:moveTo>
                    <a:pt x="95" y="55"/>
                  </a:moveTo>
                  <a:cubicBezTo>
                    <a:pt x="95" y="25"/>
                    <a:pt x="74" y="0"/>
                    <a:pt x="47" y="0"/>
                  </a:cubicBezTo>
                  <a:cubicBezTo>
                    <a:pt x="21" y="0"/>
                    <a:pt x="0" y="25"/>
                    <a:pt x="0" y="55"/>
                  </a:cubicBezTo>
                  <a:cubicBezTo>
                    <a:pt x="0" y="81"/>
                    <a:pt x="34" y="115"/>
                    <a:pt x="44" y="124"/>
                  </a:cubicBezTo>
                  <a:cubicBezTo>
                    <a:pt x="35" y="133"/>
                    <a:pt x="35" y="133"/>
                    <a:pt x="35" y="133"/>
                  </a:cubicBezTo>
                  <a:cubicBezTo>
                    <a:pt x="59" y="133"/>
                    <a:pt x="59" y="133"/>
                    <a:pt x="59" y="133"/>
                  </a:cubicBezTo>
                  <a:cubicBezTo>
                    <a:pt x="50" y="124"/>
                    <a:pt x="50" y="124"/>
                    <a:pt x="50" y="124"/>
                  </a:cubicBezTo>
                  <a:cubicBezTo>
                    <a:pt x="61" y="115"/>
                    <a:pt x="95" y="81"/>
                    <a:pt x="95" y="55"/>
                  </a:cubicBezTo>
                </a:path>
              </a:pathLst>
            </a:cu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1" name="íṡ1ïḍè"/>
            <p:cNvSpPr/>
            <p:nvPr/>
          </p:nvSpPr>
          <p:spPr bwMode="auto">
            <a:xfrm>
              <a:off x="4129088" y="2566988"/>
              <a:ext cx="361950" cy="1001713"/>
            </a:xfrm>
            <a:custGeom>
              <a:avLst/>
              <a:gdLst>
                <a:gd name="T0" fmla="*/ 0 w 48"/>
                <a:gd name="T1" fmla="*/ 0 h 133"/>
                <a:gd name="T2" fmla="*/ 0 w 48"/>
                <a:gd name="T3" fmla="*/ 10 h 133"/>
                <a:gd name="T4" fmla="*/ 27 w 48"/>
                <a:gd name="T5" fmla="*/ 23 h 133"/>
                <a:gd name="T6" fmla="*/ 21 w 48"/>
                <a:gd name="T7" fmla="*/ 27 h 133"/>
                <a:gd name="T8" fmla="*/ 0 w 48"/>
                <a:gd name="T9" fmla="*/ 17 h 133"/>
                <a:gd name="T10" fmla="*/ 0 w 48"/>
                <a:gd name="T11" fmla="*/ 133 h 133"/>
                <a:gd name="T12" fmla="*/ 12 w 48"/>
                <a:gd name="T13" fmla="*/ 133 h 133"/>
                <a:gd name="T14" fmla="*/ 3 w 48"/>
                <a:gd name="T15" fmla="*/ 124 h 133"/>
                <a:gd name="T16" fmla="*/ 3 w 48"/>
                <a:gd name="T17" fmla="*/ 124 h 133"/>
                <a:gd name="T18" fmla="*/ 23 w 48"/>
                <a:gd name="T19" fmla="*/ 104 h 133"/>
                <a:gd name="T20" fmla="*/ 26 w 48"/>
                <a:gd name="T21" fmla="*/ 73 h 133"/>
                <a:gd name="T22" fmla="*/ 48 w 48"/>
                <a:gd name="T23" fmla="*/ 53 h 133"/>
                <a:gd name="T24" fmla="*/ 30 w 48"/>
                <a:gd name="T25" fmla="*/ 12 h 133"/>
                <a:gd name="T26" fmla="*/ 0 w 48"/>
                <a:gd name="T27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133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11" y="10"/>
                    <a:pt x="20" y="15"/>
                    <a:pt x="27" y="23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16" y="21"/>
                    <a:pt x="9" y="17"/>
                    <a:pt x="0" y="17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12" y="133"/>
                    <a:pt x="12" y="133"/>
                    <a:pt x="12" y="133"/>
                  </a:cubicBezTo>
                  <a:cubicBezTo>
                    <a:pt x="3" y="124"/>
                    <a:pt x="3" y="124"/>
                    <a:pt x="3" y="124"/>
                  </a:cubicBezTo>
                  <a:cubicBezTo>
                    <a:pt x="3" y="124"/>
                    <a:pt x="3" y="124"/>
                    <a:pt x="3" y="124"/>
                  </a:cubicBezTo>
                  <a:cubicBezTo>
                    <a:pt x="7" y="121"/>
                    <a:pt x="15" y="113"/>
                    <a:pt x="23" y="104"/>
                  </a:cubicBezTo>
                  <a:cubicBezTo>
                    <a:pt x="21" y="93"/>
                    <a:pt x="21" y="81"/>
                    <a:pt x="26" y="73"/>
                  </a:cubicBezTo>
                  <a:cubicBezTo>
                    <a:pt x="31" y="63"/>
                    <a:pt x="39" y="57"/>
                    <a:pt x="48" y="53"/>
                  </a:cubicBezTo>
                  <a:cubicBezTo>
                    <a:pt x="48" y="37"/>
                    <a:pt x="41" y="22"/>
                    <a:pt x="30" y="12"/>
                  </a:cubicBezTo>
                  <a:cubicBezTo>
                    <a:pt x="22" y="5"/>
                    <a:pt x="12" y="0"/>
                    <a:pt x="0" y="0"/>
                  </a:cubicBezTo>
                </a:path>
              </a:pathLst>
            </a:custGeom>
            <a:solidFill>
              <a:srgbClr val="BE3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2" name="íśḻiḓe"/>
            <p:cNvSpPr/>
            <p:nvPr/>
          </p:nvSpPr>
          <p:spPr bwMode="auto">
            <a:xfrm>
              <a:off x="4257675" y="2913063"/>
              <a:ext cx="609600" cy="738188"/>
            </a:xfrm>
            <a:custGeom>
              <a:avLst/>
              <a:gdLst>
                <a:gd name="T0" fmla="*/ 70 w 81"/>
                <a:gd name="T1" fmla="*/ 62 h 98"/>
                <a:gd name="T2" fmla="*/ 59 w 81"/>
                <a:gd name="T3" fmla="*/ 9 h 98"/>
                <a:gd name="T4" fmla="*/ 9 w 81"/>
                <a:gd name="T5" fmla="*/ 27 h 98"/>
                <a:gd name="T6" fmla="*/ 12 w 81"/>
                <a:gd name="T7" fmla="*/ 87 h 98"/>
                <a:gd name="T8" fmla="*/ 3 w 81"/>
                <a:gd name="T9" fmla="*/ 90 h 98"/>
                <a:gd name="T10" fmla="*/ 18 w 81"/>
                <a:gd name="T11" fmla="*/ 98 h 98"/>
                <a:gd name="T12" fmla="*/ 16 w 81"/>
                <a:gd name="T13" fmla="*/ 89 h 98"/>
                <a:gd name="T14" fmla="*/ 70 w 81"/>
                <a:gd name="T1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98">
                  <a:moveTo>
                    <a:pt x="70" y="62"/>
                  </a:moveTo>
                  <a:cubicBezTo>
                    <a:pt x="81" y="42"/>
                    <a:pt x="76" y="19"/>
                    <a:pt x="59" y="9"/>
                  </a:cubicBezTo>
                  <a:cubicBezTo>
                    <a:pt x="43" y="0"/>
                    <a:pt x="20" y="7"/>
                    <a:pt x="9" y="27"/>
                  </a:cubicBezTo>
                  <a:cubicBezTo>
                    <a:pt x="0" y="43"/>
                    <a:pt x="9" y="77"/>
                    <a:pt x="12" y="87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26" y="87"/>
                    <a:pt x="60" y="78"/>
                    <a:pt x="70" y="62"/>
                  </a:cubicBezTo>
                </a:path>
              </a:pathLst>
            </a:custGeom>
            <a:solidFill>
              <a:srgbClr val="FB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3" name="îṥḻidè"/>
            <p:cNvSpPr/>
            <p:nvPr/>
          </p:nvSpPr>
          <p:spPr bwMode="auto">
            <a:xfrm>
              <a:off x="4106863" y="3568701"/>
              <a:ext cx="52388" cy="555625"/>
            </a:xfrm>
            <a:prstGeom prst="rect">
              <a:avLst/>
            </a:pr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4" name="îsľîďè"/>
            <p:cNvSpPr/>
            <p:nvPr/>
          </p:nvSpPr>
          <p:spPr bwMode="auto">
            <a:xfrm>
              <a:off x="3895725" y="3598863"/>
              <a:ext cx="376238" cy="525463"/>
            </a:xfrm>
            <a:custGeom>
              <a:avLst/>
              <a:gdLst>
                <a:gd name="T0" fmla="*/ 199 w 237"/>
                <a:gd name="T1" fmla="*/ 331 h 331"/>
                <a:gd name="T2" fmla="*/ 237 w 237"/>
                <a:gd name="T3" fmla="*/ 331 h 331"/>
                <a:gd name="T4" fmla="*/ 29 w 237"/>
                <a:gd name="T5" fmla="*/ 0 h 331"/>
                <a:gd name="T6" fmla="*/ 0 w 237"/>
                <a:gd name="T7" fmla="*/ 19 h 331"/>
                <a:gd name="T8" fmla="*/ 199 w 237"/>
                <a:gd name="T9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331">
                  <a:moveTo>
                    <a:pt x="199" y="331"/>
                  </a:moveTo>
                  <a:lnTo>
                    <a:pt x="237" y="331"/>
                  </a:lnTo>
                  <a:lnTo>
                    <a:pt x="29" y="0"/>
                  </a:lnTo>
                  <a:lnTo>
                    <a:pt x="0" y="19"/>
                  </a:lnTo>
                  <a:lnTo>
                    <a:pt x="199" y="331"/>
                  </a:lnTo>
                  <a:close/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5" name="iŝḻïdé"/>
            <p:cNvSpPr/>
            <p:nvPr/>
          </p:nvSpPr>
          <p:spPr bwMode="auto">
            <a:xfrm>
              <a:off x="3895725" y="3598863"/>
              <a:ext cx="376238" cy="525463"/>
            </a:xfrm>
            <a:custGeom>
              <a:avLst/>
              <a:gdLst>
                <a:gd name="T0" fmla="*/ 199 w 237"/>
                <a:gd name="T1" fmla="*/ 331 h 331"/>
                <a:gd name="T2" fmla="*/ 237 w 237"/>
                <a:gd name="T3" fmla="*/ 331 h 331"/>
                <a:gd name="T4" fmla="*/ 29 w 237"/>
                <a:gd name="T5" fmla="*/ 0 h 331"/>
                <a:gd name="T6" fmla="*/ 0 w 237"/>
                <a:gd name="T7" fmla="*/ 19 h 331"/>
                <a:gd name="T8" fmla="*/ 199 w 237"/>
                <a:gd name="T9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331">
                  <a:moveTo>
                    <a:pt x="199" y="331"/>
                  </a:moveTo>
                  <a:lnTo>
                    <a:pt x="237" y="331"/>
                  </a:lnTo>
                  <a:lnTo>
                    <a:pt x="29" y="0"/>
                  </a:lnTo>
                  <a:lnTo>
                    <a:pt x="0" y="19"/>
                  </a:lnTo>
                  <a:lnTo>
                    <a:pt x="199" y="3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6" name="îŝļídé"/>
            <p:cNvSpPr/>
            <p:nvPr/>
          </p:nvSpPr>
          <p:spPr bwMode="auto">
            <a:xfrm>
              <a:off x="4362450" y="3635376"/>
              <a:ext cx="30163" cy="15875"/>
            </a:xfrm>
            <a:custGeom>
              <a:avLst/>
              <a:gdLst>
                <a:gd name="T0" fmla="*/ 0 w 19"/>
                <a:gd name="T1" fmla="*/ 0 h 10"/>
                <a:gd name="T2" fmla="*/ 0 w 19"/>
                <a:gd name="T3" fmla="*/ 0 h 10"/>
                <a:gd name="T4" fmla="*/ 19 w 19"/>
                <a:gd name="T5" fmla="*/ 10 h 10"/>
                <a:gd name="T6" fmla="*/ 0 w 19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lnTo>
                    <a:pt x="0" y="0"/>
                  </a:lnTo>
                  <a:lnTo>
                    <a:pt x="19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9A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7" name="iŝlïḓe"/>
            <p:cNvSpPr/>
            <p:nvPr/>
          </p:nvSpPr>
          <p:spPr bwMode="auto">
            <a:xfrm>
              <a:off x="4362450" y="3635376"/>
              <a:ext cx="30163" cy="15875"/>
            </a:xfrm>
            <a:custGeom>
              <a:avLst/>
              <a:gdLst>
                <a:gd name="T0" fmla="*/ 0 w 19"/>
                <a:gd name="T1" fmla="*/ 0 h 10"/>
                <a:gd name="T2" fmla="*/ 0 w 19"/>
                <a:gd name="T3" fmla="*/ 0 h 10"/>
                <a:gd name="T4" fmla="*/ 19 w 19"/>
                <a:gd name="T5" fmla="*/ 10 h 10"/>
                <a:gd name="T6" fmla="*/ 0 w 19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lnTo>
                    <a:pt x="0" y="0"/>
                  </a:lnTo>
                  <a:lnTo>
                    <a:pt x="19" y="1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8" name="íślídè"/>
            <p:cNvSpPr/>
            <p:nvPr/>
          </p:nvSpPr>
          <p:spPr bwMode="auto">
            <a:xfrm>
              <a:off x="4340225" y="3621088"/>
              <a:ext cx="22225" cy="14288"/>
            </a:xfrm>
            <a:custGeom>
              <a:avLst/>
              <a:gdLst>
                <a:gd name="T0" fmla="*/ 0 w 14"/>
                <a:gd name="T1" fmla="*/ 0 h 9"/>
                <a:gd name="T2" fmla="*/ 0 w 14"/>
                <a:gd name="T3" fmla="*/ 0 h 9"/>
                <a:gd name="T4" fmla="*/ 14 w 14"/>
                <a:gd name="T5" fmla="*/ 9 h 9"/>
                <a:gd name="T6" fmla="*/ 14 w 14"/>
                <a:gd name="T7" fmla="*/ 9 h 9"/>
                <a:gd name="T8" fmla="*/ 0 w 1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9">
                  <a:moveTo>
                    <a:pt x="0" y="0"/>
                  </a:moveTo>
                  <a:lnTo>
                    <a:pt x="0" y="0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1B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599" name="íṥ1idè"/>
            <p:cNvSpPr/>
            <p:nvPr/>
          </p:nvSpPr>
          <p:spPr bwMode="auto">
            <a:xfrm>
              <a:off x="4340225" y="3621088"/>
              <a:ext cx="22225" cy="14288"/>
            </a:xfrm>
            <a:custGeom>
              <a:avLst/>
              <a:gdLst>
                <a:gd name="T0" fmla="*/ 0 w 14"/>
                <a:gd name="T1" fmla="*/ 0 h 9"/>
                <a:gd name="T2" fmla="*/ 0 w 14"/>
                <a:gd name="T3" fmla="*/ 0 h 9"/>
                <a:gd name="T4" fmla="*/ 14 w 14"/>
                <a:gd name="T5" fmla="*/ 9 h 9"/>
                <a:gd name="T6" fmla="*/ 14 w 14"/>
                <a:gd name="T7" fmla="*/ 9 h 9"/>
                <a:gd name="T8" fmla="*/ 0 w 1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9">
                  <a:moveTo>
                    <a:pt x="0" y="0"/>
                  </a:moveTo>
                  <a:lnTo>
                    <a:pt x="0" y="0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0" name="iṧľîḓé"/>
            <p:cNvSpPr/>
            <p:nvPr/>
          </p:nvSpPr>
          <p:spPr bwMode="auto">
            <a:xfrm>
              <a:off x="4340225" y="2981326"/>
              <a:ext cx="490538" cy="669925"/>
            </a:xfrm>
            <a:custGeom>
              <a:avLst/>
              <a:gdLst>
                <a:gd name="T0" fmla="*/ 48 w 65"/>
                <a:gd name="T1" fmla="*/ 0 h 89"/>
                <a:gd name="T2" fmla="*/ 45 w 65"/>
                <a:gd name="T3" fmla="*/ 6 h 89"/>
                <a:gd name="T4" fmla="*/ 45 w 65"/>
                <a:gd name="T5" fmla="*/ 6 h 89"/>
                <a:gd name="T6" fmla="*/ 57 w 65"/>
                <a:gd name="T7" fmla="*/ 28 h 89"/>
                <a:gd name="T8" fmla="*/ 51 w 65"/>
                <a:gd name="T9" fmla="*/ 30 h 89"/>
                <a:gd name="T10" fmla="*/ 41 w 65"/>
                <a:gd name="T11" fmla="*/ 13 h 89"/>
                <a:gd name="T12" fmla="*/ 0 w 65"/>
                <a:gd name="T13" fmla="*/ 85 h 89"/>
                <a:gd name="T14" fmla="*/ 3 w 65"/>
                <a:gd name="T15" fmla="*/ 87 h 89"/>
                <a:gd name="T16" fmla="*/ 7 w 65"/>
                <a:gd name="T17" fmla="*/ 89 h 89"/>
                <a:gd name="T18" fmla="*/ 5 w 65"/>
                <a:gd name="T19" fmla="*/ 80 h 89"/>
                <a:gd name="T20" fmla="*/ 5 w 65"/>
                <a:gd name="T21" fmla="*/ 80 h 89"/>
                <a:gd name="T22" fmla="*/ 59 w 65"/>
                <a:gd name="T23" fmla="*/ 53 h 89"/>
                <a:gd name="T24" fmla="*/ 65 w 65"/>
                <a:gd name="T25" fmla="*/ 31 h 89"/>
                <a:gd name="T26" fmla="*/ 48 w 65"/>
                <a:gd name="T27" fmla="*/ 0 h 89"/>
                <a:gd name="T28" fmla="*/ 48 w 65"/>
                <a:gd name="T2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89">
                  <a:moveTo>
                    <a:pt x="48" y="0"/>
                  </a:move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52" y="11"/>
                    <a:pt x="56" y="19"/>
                    <a:pt x="57" y="28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0" y="22"/>
                    <a:pt x="47" y="16"/>
                    <a:pt x="41" y="13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15" y="78"/>
                    <a:pt x="49" y="69"/>
                    <a:pt x="59" y="53"/>
                  </a:cubicBezTo>
                  <a:cubicBezTo>
                    <a:pt x="63" y="45"/>
                    <a:pt x="65" y="38"/>
                    <a:pt x="65" y="31"/>
                  </a:cubicBezTo>
                  <a:cubicBezTo>
                    <a:pt x="65" y="18"/>
                    <a:pt x="59" y="6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</a:path>
              </a:pathLst>
            </a:custGeom>
            <a:solidFill>
              <a:srgbClr val="F24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1" name="íṥlíḑe"/>
            <p:cNvSpPr/>
            <p:nvPr/>
          </p:nvSpPr>
          <p:spPr bwMode="auto">
            <a:xfrm>
              <a:off x="3398838" y="2913063"/>
              <a:ext cx="609600" cy="738188"/>
            </a:xfrm>
            <a:custGeom>
              <a:avLst/>
              <a:gdLst>
                <a:gd name="T0" fmla="*/ 71 w 81"/>
                <a:gd name="T1" fmla="*/ 88 h 98"/>
                <a:gd name="T2" fmla="*/ 69 w 81"/>
                <a:gd name="T3" fmla="*/ 87 h 98"/>
                <a:gd name="T4" fmla="*/ 71 w 81"/>
                <a:gd name="T5" fmla="*/ 26 h 98"/>
                <a:gd name="T6" fmla="*/ 21 w 81"/>
                <a:gd name="T7" fmla="*/ 9 h 98"/>
                <a:gd name="T8" fmla="*/ 21 w 81"/>
                <a:gd name="T9" fmla="*/ 10 h 98"/>
                <a:gd name="T10" fmla="*/ 11 w 81"/>
                <a:gd name="T11" fmla="*/ 61 h 98"/>
                <a:gd name="T12" fmla="*/ 65 w 81"/>
                <a:gd name="T13" fmla="*/ 89 h 98"/>
                <a:gd name="T14" fmla="*/ 62 w 81"/>
                <a:gd name="T15" fmla="*/ 98 h 98"/>
                <a:gd name="T16" fmla="*/ 70 w 81"/>
                <a:gd name="T17" fmla="*/ 94 h 98"/>
                <a:gd name="T18" fmla="*/ 73 w 81"/>
                <a:gd name="T19" fmla="*/ 92 h 98"/>
                <a:gd name="T20" fmla="*/ 78 w 81"/>
                <a:gd name="T21" fmla="*/ 89 h 98"/>
                <a:gd name="T22" fmla="*/ 71 w 81"/>
                <a:gd name="T23" fmla="*/ 8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" h="98">
                  <a:moveTo>
                    <a:pt x="71" y="88"/>
                  </a:moveTo>
                  <a:cubicBezTo>
                    <a:pt x="69" y="87"/>
                    <a:pt x="69" y="87"/>
                    <a:pt x="69" y="87"/>
                  </a:cubicBezTo>
                  <a:cubicBezTo>
                    <a:pt x="72" y="77"/>
                    <a:pt x="81" y="43"/>
                    <a:pt x="71" y="26"/>
                  </a:cubicBezTo>
                  <a:cubicBezTo>
                    <a:pt x="60" y="7"/>
                    <a:pt x="37" y="0"/>
                    <a:pt x="21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4" y="19"/>
                    <a:pt x="0" y="42"/>
                    <a:pt x="11" y="61"/>
                  </a:cubicBezTo>
                  <a:cubicBezTo>
                    <a:pt x="20" y="78"/>
                    <a:pt x="55" y="87"/>
                    <a:pt x="65" y="89"/>
                  </a:cubicBezTo>
                  <a:cubicBezTo>
                    <a:pt x="62" y="98"/>
                    <a:pt x="62" y="98"/>
                    <a:pt x="62" y="98"/>
                  </a:cubicBezTo>
                  <a:cubicBezTo>
                    <a:pt x="70" y="94"/>
                    <a:pt x="70" y="94"/>
                    <a:pt x="70" y="94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1" y="88"/>
                    <a:pt x="71" y="88"/>
                    <a:pt x="71" y="88"/>
                  </a:cubicBezTo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2" name="í$ľíďè"/>
            <p:cNvSpPr/>
            <p:nvPr/>
          </p:nvSpPr>
          <p:spPr bwMode="auto">
            <a:xfrm>
              <a:off x="3557588" y="2951163"/>
              <a:ext cx="428625" cy="669925"/>
            </a:xfrm>
            <a:custGeom>
              <a:avLst/>
              <a:gdLst>
                <a:gd name="T0" fmla="*/ 16 w 57"/>
                <a:gd name="T1" fmla="*/ 0 h 89"/>
                <a:gd name="T2" fmla="*/ 0 w 57"/>
                <a:gd name="T3" fmla="*/ 4 h 89"/>
                <a:gd name="T4" fmla="*/ 0 w 57"/>
                <a:gd name="T5" fmla="*/ 5 h 89"/>
                <a:gd name="T6" fmla="*/ 3 w 57"/>
                <a:gd name="T7" fmla="*/ 11 h 89"/>
                <a:gd name="T8" fmla="*/ 3 w 57"/>
                <a:gd name="T9" fmla="*/ 11 h 89"/>
                <a:gd name="T10" fmla="*/ 15 w 57"/>
                <a:gd name="T11" fmla="*/ 8 h 89"/>
                <a:gd name="T12" fmla="*/ 28 w 57"/>
                <a:gd name="T13" fmla="*/ 11 h 89"/>
                <a:gd name="T14" fmla="*/ 27 w 57"/>
                <a:gd name="T15" fmla="*/ 17 h 89"/>
                <a:gd name="T16" fmla="*/ 16 w 57"/>
                <a:gd name="T17" fmla="*/ 15 h 89"/>
                <a:gd name="T18" fmla="*/ 7 w 57"/>
                <a:gd name="T19" fmla="*/ 17 h 89"/>
                <a:gd name="T20" fmla="*/ 49 w 57"/>
                <a:gd name="T21" fmla="*/ 89 h 89"/>
                <a:gd name="T22" fmla="*/ 52 w 57"/>
                <a:gd name="T23" fmla="*/ 87 h 89"/>
                <a:gd name="T24" fmla="*/ 57 w 57"/>
                <a:gd name="T25" fmla="*/ 84 h 89"/>
                <a:gd name="T26" fmla="*/ 50 w 57"/>
                <a:gd name="T27" fmla="*/ 83 h 89"/>
                <a:gd name="T28" fmla="*/ 48 w 57"/>
                <a:gd name="T29" fmla="*/ 82 h 89"/>
                <a:gd name="T30" fmla="*/ 48 w 57"/>
                <a:gd name="T31" fmla="*/ 82 h 89"/>
                <a:gd name="T32" fmla="*/ 54 w 57"/>
                <a:gd name="T33" fmla="*/ 42 h 89"/>
                <a:gd name="T34" fmla="*/ 50 w 57"/>
                <a:gd name="T35" fmla="*/ 21 h 89"/>
                <a:gd name="T36" fmla="*/ 29 w 57"/>
                <a:gd name="T37" fmla="*/ 3 h 89"/>
                <a:gd name="T38" fmla="*/ 16 w 57"/>
                <a:gd name="T3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" h="89">
                  <a:moveTo>
                    <a:pt x="16" y="0"/>
                  </a:moveTo>
                  <a:cubicBezTo>
                    <a:pt x="10" y="0"/>
                    <a:pt x="5" y="2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7" y="9"/>
                    <a:pt x="11" y="8"/>
                    <a:pt x="15" y="8"/>
                  </a:cubicBezTo>
                  <a:cubicBezTo>
                    <a:pt x="20" y="8"/>
                    <a:pt x="24" y="9"/>
                    <a:pt x="28" y="1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3" y="15"/>
                    <a:pt x="20" y="15"/>
                    <a:pt x="16" y="15"/>
                  </a:cubicBezTo>
                  <a:cubicBezTo>
                    <a:pt x="13" y="15"/>
                    <a:pt x="10" y="15"/>
                    <a:pt x="7" y="17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7"/>
                    <a:pt x="52" y="87"/>
                    <a:pt x="52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75"/>
                    <a:pt x="54" y="58"/>
                    <a:pt x="54" y="42"/>
                  </a:cubicBezTo>
                  <a:cubicBezTo>
                    <a:pt x="54" y="34"/>
                    <a:pt x="53" y="27"/>
                    <a:pt x="50" y="21"/>
                  </a:cubicBezTo>
                  <a:cubicBezTo>
                    <a:pt x="45" y="13"/>
                    <a:pt x="37" y="6"/>
                    <a:pt x="29" y="3"/>
                  </a:cubicBezTo>
                  <a:cubicBezTo>
                    <a:pt x="24" y="1"/>
                    <a:pt x="20" y="0"/>
                    <a:pt x="16" y="0"/>
                  </a:cubicBezTo>
                </a:path>
              </a:pathLst>
            </a:custGeom>
            <a:solidFill>
              <a:srgbClr val="F7A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3" name="iṧlídé"/>
            <p:cNvSpPr/>
            <p:nvPr/>
          </p:nvSpPr>
          <p:spPr bwMode="auto">
            <a:xfrm>
              <a:off x="3941763" y="3868738"/>
              <a:ext cx="187325" cy="166688"/>
            </a:xfrm>
            <a:custGeom>
              <a:avLst/>
              <a:gdLst>
                <a:gd name="T0" fmla="*/ 118 w 118"/>
                <a:gd name="T1" fmla="*/ 67 h 105"/>
                <a:gd name="T2" fmla="*/ 0 w 118"/>
                <a:gd name="T3" fmla="*/ 105 h 105"/>
                <a:gd name="T4" fmla="*/ 0 w 118"/>
                <a:gd name="T5" fmla="*/ 0 h 105"/>
                <a:gd name="T6" fmla="*/ 118 w 118"/>
                <a:gd name="T7" fmla="*/ 29 h 105"/>
                <a:gd name="T8" fmla="*/ 118 w 118"/>
                <a:gd name="T9" fmla="*/ 6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5">
                  <a:moveTo>
                    <a:pt x="118" y="67"/>
                  </a:moveTo>
                  <a:lnTo>
                    <a:pt x="0" y="105"/>
                  </a:lnTo>
                  <a:lnTo>
                    <a:pt x="0" y="0"/>
                  </a:lnTo>
                  <a:lnTo>
                    <a:pt x="118" y="29"/>
                  </a:lnTo>
                  <a:lnTo>
                    <a:pt x="118" y="67"/>
                  </a:ln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4" name="iṧḷîḑé"/>
            <p:cNvSpPr/>
            <p:nvPr/>
          </p:nvSpPr>
          <p:spPr bwMode="auto">
            <a:xfrm>
              <a:off x="4129088" y="3868738"/>
              <a:ext cx="196850" cy="166688"/>
            </a:xfrm>
            <a:custGeom>
              <a:avLst/>
              <a:gdLst>
                <a:gd name="T0" fmla="*/ 0 w 124"/>
                <a:gd name="T1" fmla="*/ 67 h 105"/>
                <a:gd name="T2" fmla="*/ 124 w 124"/>
                <a:gd name="T3" fmla="*/ 105 h 105"/>
                <a:gd name="T4" fmla="*/ 124 w 124"/>
                <a:gd name="T5" fmla="*/ 0 h 105"/>
                <a:gd name="T6" fmla="*/ 0 w 124"/>
                <a:gd name="T7" fmla="*/ 29 h 105"/>
                <a:gd name="T8" fmla="*/ 0 w 124"/>
                <a:gd name="T9" fmla="*/ 6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05">
                  <a:moveTo>
                    <a:pt x="0" y="67"/>
                  </a:moveTo>
                  <a:lnTo>
                    <a:pt x="124" y="105"/>
                  </a:lnTo>
                  <a:lnTo>
                    <a:pt x="124" y="0"/>
                  </a:lnTo>
                  <a:lnTo>
                    <a:pt x="0" y="29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F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5" name="íśļíḋè"/>
            <p:cNvSpPr/>
            <p:nvPr/>
          </p:nvSpPr>
          <p:spPr bwMode="auto">
            <a:xfrm>
              <a:off x="4098925" y="3906838"/>
              <a:ext cx="68263" cy="82550"/>
            </a:xfrm>
            <a:prstGeom prst="rect">
              <a:avLst/>
            </a:pr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6" name="íṥḻîḋe"/>
            <p:cNvSpPr/>
            <p:nvPr/>
          </p:nvSpPr>
          <p:spPr bwMode="auto">
            <a:xfrm>
              <a:off x="4535488" y="4041776"/>
              <a:ext cx="3165475" cy="1641475"/>
            </a:xfrm>
            <a:custGeom>
              <a:avLst/>
              <a:gdLst>
                <a:gd name="T0" fmla="*/ 388 w 420"/>
                <a:gd name="T1" fmla="*/ 218 h 218"/>
                <a:gd name="T2" fmla="*/ 32 w 420"/>
                <a:gd name="T3" fmla="*/ 218 h 218"/>
                <a:gd name="T4" fmla="*/ 0 w 420"/>
                <a:gd name="T5" fmla="*/ 186 h 218"/>
                <a:gd name="T6" fmla="*/ 0 w 420"/>
                <a:gd name="T7" fmla="*/ 33 h 218"/>
                <a:gd name="T8" fmla="*/ 32 w 420"/>
                <a:gd name="T9" fmla="*/ 0 h 218"/>
                <a:gd name="T10" fmla="*/ 388 w 420"/>
                <a:gd name="T11" fmla="*/ 0 h 218"/>
                <a:gd name="T12" fmla="*/ 420 w 420"/>
                <a:gd name="T13" fmla="*/ 33 h 218"/>
                <a:gd name="T14" fmla="*/ 420 w 420"/>
                <a:gd name="T15" fmla="*/ 186 h 218"/>
                <a:gd name="T16" fmla="*/ 388 w 420"/>
                <a:gd name="T17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0" h="218">
                  <a:moveTo>
                    <a:pt x="388" y="218"/>
                  </a:moveTo>
                  <a:cubicBezTo>
                    <a:pt x="32" y="218"/>
                    <a:pt x="32" y="218"/>
                    <a:pt x="32" y="218"/>
                  </a:cubicBezTo>
                  <a:cubicBezTo>
                    <a:pt x="14" y="218"/>
                    <a:pt x="0" y="204"/>
                    <a:pt x="0" y="18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388" y="0"/>
                    <a:pt x="388" y="0"/>
                    <a:pt x="388" y="0"/>
                  </a:cubicBezTo>
                  <a:cubicBezTo>
                    <a:pt x="406" y="0"/>
                    <a:pt x="420" y="15"/>
                    <a:pt x="420" y="33"/>
                  </a:cubicBezTo>
                  <a:cubicBezTo>
                    <a:pt x="420" y="186"/>
                    <a:pt x="420" y="186"/>
                    <a:pt x="420" y="186"/>
                  </a:cubicBezTo>
                  <a:cubicBezTo>
                    <a:pt x="420" y="204"/>
                    <a:pt x="406" y="218"/>
                    <a:pt x="388" y="218"/>
                  </a:cubicBezTo>
                </a:path>
              </a:pathLst>
            </a:custGeom>
            <a:solidFill>
              <a:srgbClr val="FB6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7" name="ïSḷiďê"/>
            <p:cNvSpPr/>
            <p:nvPr/>
          </p:nvSpPr>
          <p:spPr bwMode="auto">
            <a:xfrm>
              <a:off x="6351588" y="4305301"/>
              <a:ext cx="1122363" cy="1128713"/>
            </a:xfrm>
            <a:prstGeom prst="ellipse">
              <a:avLst/>
            </a:pr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8" name="ïsļîḋè"/>
            <p:cNvSpPr/>
            <p:nvPr/>
          </p:nvSpPr>
          <p:spPr bwMode="auto">
            <a:xfrm>
              <a:off x="4762500" y="4305301"/>
              <a:ext cx="1122363" cy="1128713"/>
            </a:xfrm>
            <a:prstGeom prst="ellipse">
              <a:avLst/>
            </a:pr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09" name="ïṧļîḍê"/>
            <p:cNvSpPr/>
            <p:nvPr/>
          </p:nvSpPr>
          <p:spPr bwMode="auto">
            <a:xfrm>
              <a:off x="5432425" y="3319463"/>
              <a:ext cx="1371600" cy="722313"/>
            </a:xfrm>
            <a:custGeom>
              <a:avLst/>
              <a:gdLst>
                <a:gd name="T0" fmla="*/ 182 w 182"/>
                <a:gd name="T1" fmla="*/ 96 h 96"/>
                <a:gd name="T2" fmla="*/ 148 w 182"/>
                <a:gd name="T3" fmla="*/ 96 h 96"/>
                <a:gd name="T4" fmla="*/ 148 w 182"/>
                <a:gd name="T5" fmla="*/ 37 h 96"/>
                <a:gd name="T6" fmla="*/ 145 w 182"/>
                <a:gd name="T7" fmla="*/ 34 h 96"/>
                <a:gd name="T8" fmla="*/ 37 w 182"/>
                <a:gd name="T9" fmla="*/ 34 h 96"/>
                <a:gd name="T10" fmla="*/ 34 w 182"/>
                <a:gd name="T11" fmla="*/ 37 h 96"/>
                <a:gd name="T12" fmla="*/ 34 w 182"/>
                <a:gd name="T13" fmla="*/ 96 h 96"/>
                <a:gd name="T14" fmla="*/ 0 w 182"/>
                <a:gd name="T15" fmla="*/ 96 h 96"/>
                <a:gd name="T16" fmla="*/ 0 w 182"/>
                <a:gd name="T17" fmla="*/ 21 h 96"/>
                <a:gd name="T18" fmla="*/ 21 w 182"/>
                <a:gd name="T19" fmla="*/ 0 h 96"/>
                <a:gd name="T20" fmla="*/ 162 w 182"/>
                <a:gd name="T21" fmla="*/ 0 h 96"/>
                <a:gd name="T22" fmla="*/ 182 w 182"/>
                <a:gd name="T23" fmla="*/ 21 h 96"/>
                <a:gd name="T24" fmla="*/ 182 w 182"/>
                <a:gd name="T2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2" h="96">
                  <a:moveTo>
                    <a:pt x="182" y="96"/>
                  </a:moveTo>
                  <a:cubicBezTo>
                    <a:pt x="148" y="96"/>
                    <a:pt x="148" y="96"/>
                    <a:pt x="148" y="96"/>
                  </a:cubicBezTo>
                  <a:cubicBezTo>
                    <a:pt x="148" y="37"/>
                    <a:pt x="148" y="37"/>
                    <a:pt x="148" y="37"/>
                  </a:cubicBezTo>
                  <a:cubicBezTo>
                    <a:pt x="148" y="36"/>
                    <a:pt x="147" y="34"/>
                    <a:pt x="145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5" y="34"/>
                    <a:pt x="34" y="36"/>
                    <a:pt x="34" y="37"/>
                  </a:cubicBezTo>
                  <a:cubicBezTo>
                    <a:pt x="34" y="96"/>
                    <a:pt x="34" y="96"/>
                    <a:pt x="34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73" y="0"/>
                    <a:pt x="182" y="9"/>
                    <a:pt x="182" y="21"/>
                  </a:cubicBezTo>
                  <a:lnTo>
                    <a:pt x="182" y="96"/>
                  </a:lnTo>
                  <a:close/>
                </a:path>
              </a:pathLst>
            </a:custGeom>
            <a:solidFill>
              <a:srgbClr val="951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0" name="ïšḻîďe"/>
            <p:cNvSpPr/>
            <p:nvPr/>
          </p:nvSpPr>
          <p:spPr bwMode="auto">
            <a:xfrm>
              <a:off x="5907088" y="4148138"/>
              <a:ext cx="422275" cy="1301750"/>
            </a:xfrm>
            <a:custGeom>
              <a:avLst/>
              <a:gdLst>
                <a:gd name="T0" fmla="*/ 8 w 56"/>
                <a:gd name="T1" fmla="*/ 142 h 173"/>
                <a:gd name="T2" fmla="*/ 46 w 56"/>
                <a:gd name="T3" fmla="*/ 142 h 173"/>
                <a:gd name="T4" fmla="*/ 46 w 56"/>
                <a:gd name="T5" fmla="*/ 142 h 173"/>
                <a:gd name="T6" fmla="*/ 46 w 56"/>
                <a:gd name="T7" fmla="*/ 142 h 173"/>
                <a:gd name="T8" fmla="*/ 46 w 56"/>
                <a:gd name="T9" fmla="*/ 142 h 173"/>
                <a:gd name="T10" fmla="*/ 46 w 56"/>
                <a:gd name="T11" fmla="*/ 142 h 173"/>
                <a:gd name="T12" fmla="*/ 46 w 56"/>
                <a:gd name="T13" fmla="*/ 142 h 173"/>
                <a:gd name="T14" fmla="*/ 46 w 56"/>
                <a:gd name="T15" fmla="*/ 142 h 173"/>
                <a:gd name="T16" fmla="*/ 46 w 56"/>
                <a:gd name="T17" fmla="*/ 142 h 173"/>
                <a:gd name="T18" fmla="*/ 46 w 56"/>
                <a:gd name="T19" fmla="*/ 142 h 173"/>
                <a:gd name="T20" fmla="*/ 46 w 56"/>
                <a:gd name="T21" fmla="*/ 142 h 173"/>
                <a:gd name="T22" fmla="*/ 46 w 56"/>
                <a:gd name="T23" fmla="*/ 142 h 173"/>
                <a:gd name="T24" fmla="*/ 46 w 56"/>
                <a:gd name="T25" fmla="*/ 142 h 173"/>
                <a:gd name="T26" fmla="*/ 46 w 56"/>
                <a:gd name="T27" fmla="*/ 142 h 173"/>
                <a:gd name="T28" fmla="*/ 46 w 56"/>
                <a:gd name="T29" fmla="*/ 142 h 173"/>
                <a:gd name="T30" fmla="*/ 46 w 56"/>
                <a:gd name="T31" fmla="*/ 142 h 173"/>
                <a:gd name="T32" fmla="*/ 46 w 56"/>
                <a:gd name="T33" fmla="*/ 142 h 173"/>
                <a:gd name="T34" fmla="*/ 46 w 56"/>
                <a:gd name="T35" fmla="*/ 143 h 173"/>
                <a:gd name="T36" fmla="*/ 27 w 56"/>
                <a:gd name="T37" fmla="*/ 161 h 173"/>
                <a:gd name="T38" fmla="*/ 28 w 56"/>
                <a:gd name="T39" fmla="*/ 81 h 173"/>
                <a:gd name="T40" fmla="*/ 43 w 56"/>
                <a:gd name="T41" fmla="*/ 81 h 173"/>
                <a:gd name="T42" fmla="*/ 42 w 56"/>
                <a:gd name="T43" fmla="*/ 107 h 173"/>
                <a:gd name="T44" fmla="*/ 42 w 56"/>
                <a:gd name="T45" fmla="*/ 107 h 173"/>
                <a:gd name="T46" fmla="*/ 13 w 56"/>
                <a:gd name="T47" fmla="*/ 106 h 173"/>
                <a:gd name="T48" fmla="*/ 14 w 56"/>
                <a:gd name="T49" fmla="*/ 81 h 173"/>
                <a:gd name="T50" fmla="*/ 14 w 56"/>
                <a:gd name="T51" fmla="*/ 74 h 173"/>
                <a:gd name="T52" fmla="*/ 13 w 56"/>
                <a:gd name="T53" fmla="*/ 48 h 173"/>
                <a:gd name="T54" fmla="*/ 42 w 56"/>
                <a:gd name="T55" fmla="*/ 47 h 173"/>
                <a:gd name="T56" fmla="*/ 43 w 56"/>
                <a:gd name="T57" fmla="*/ 48 h 173"/>
                <a:gd name="T58" fmla="*/ 42 w 56"/>
                <a:gd name="T59" fmla="*/ 74 h 173"/>
                <a:gd name="T60" fmla="*/ 42 w 56"/>
                <a:gd name="T61" fmla="*/ 74 h 173"/>
                <a:gd name="T62" fmla="*/ 28 w 56"/>
                <a:gd name="T63" fmla="*/ 14 h 173"/>
                <a:gd name="T64" fmla="*/ 42 w 56"/>
                <a:gd name="T65" fmla="*/ 14 h 173"/>
                <a:gd name="T66" fmla="*/ 43 w 56"/>
                <a:gd name="T67" fmla="*/ 40 h 173"/>
                <a:gd name="T68" fmla="*/ 42 w 56"/>
                <a:gd name="T69" fmla="*/ 41 h 173"/>
                <a:gd name="T70" fmla="*/ 14 w 56"/>
                <a:gd name="T71" fmla="*/ 41 h 173"/>
                <a:gd name="T72" fmla="*/ 13 w 56"/>
                <a:gd name="T73" fmla="*/ 15 h 173"/>
                <a:gd name="T74" fmla="*/ 28 w 56"/>
                <a:gd name="T75" fmla="*/ 14 h 173"/>
                <a:gd name="T76" fmla="*/ 0 w 56"/>
                <a:gd name="T77" fmla="*/ 0 h 173"/>
                <a:gd name="T78" fmla="*/ 56 w 56"/>
                <a:gd name="T79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" h="173">
                  <a:moveTo>
                    <a:pt x="27" y="161"/>
                  </a:moveTo>
                  <a:cubicBezTo>
                    <a:pt x="17" y="161"/>
                    <a:pt x="8" y="152"/>
                    <a:pt x="8" y="142"/>
                  </a:cubicBezTo>
                  <a:cubicBezTo>
                    <a:pt x="8" y="132"/>
                    <a:pt x="17" y="123"/>
                    <a:pt x="27" y="123"/>
                  </a:cubicBezTo>
                  <a:cubicBezTo>
                    <a:pt x="37" y="123"/>
                    <a:pt x="45" y="131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3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5" y="153"/>
                    <a:pt x="37" y="161"/>
                    <a:pt x="27" y="161"/>
                  </a:cubicBezTo>
                  <a:moveTo>
                    <a:pt x="28" y="81"/>
                  </a:moveTo>
                  <a:cubicBezTo>
                    <a:pt x="28" y="81"/>
                    <a:pt x="28" y="81"/>
                    <a:pt x="28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2" y="81"/>
                    <a:pt x="43" y="81"/>
                    <a:pt x="43" y="81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43" y="107"/>
                    <a:pt x="42" y="107"/>
                    <a:pt x="42" y="107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07"/>
                    <a:pt x="13" y="107"/>
                    <a:pt x="13" y="106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1"/>
                    <a:pt x="14" y="81"/>
                    <a:pt x="14" y="81"/>
                  </a:cubicBezTo>
                  <a:cubicBezTo>
                    <a:pt x="28" y="81"/>
                    <a:pt x="28" y="81"/>
                    <a:pt x="28" y="81"/>
                  </a:cubicBezTo>
                  <a:moveTo>
                    <a:pt x="14" y="74"/>
                  </a:moveTo>
                  <a:cubicBezTo>
                    <a:pt x="14" y="74"/>
                    <a:pt x="13" y="74"/>
                    <a:pt x="13" y="73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4" y="47"/>
                    <a:pt x="14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7"/>
                    <a:pt x="43" y="48"/>
                    <a:pt x="43" y="48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74"/>
                    <a:pt x="42" y="74"/>
                    <a:pt x="42" y="74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14" y="74"/>
                    <a:pt x="14" y="74"/>
                    <a:pt x="14" y="74"/>
                  </a:cubicBezTo>
                  <a:moveTo>
                    <a:pt x="28" y="14"/>
                  </a:moveTo>
                  <a:cubicBezTo>
                    <a:pt x="28" y="14"/>
                    <a:pt x="28" y="14"/>
                    <a:pt x="28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4"/>
                    <a:pt x="43" y="14"/>
                    <a:pt x="43" y="15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3" y="40"/>
                    <a:pt x="42" y="41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3" y="40"/>
                    <a:pt x="13" y="4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4" y="14"/>
                    <a:pt x="14" y="14"/>
                  </a:cubicBezTo>
                  <a:cubicBezTo>
                    <a:pt x="28" y="14"/>
                    <a:pt x="28" y="14"/>
                    <a:pt x="28" y="14"/>
                  </a:cubicBezTo>
                  <a:moveTo>
                    <a:pt x="5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56" y="173"/>
                    <a:pt x="56" y="173"/>
                    <a:pt x="56" y="173"/>
                  </a:cubicBezTo>
                  <a:cubicBezTo>
                    <a:pt x="56" y="0"/>
                    <a:pt x="56" y="0"/>
                    <a:pt x="56" y="0"/>
                  </a:cubicBezTo>
                </a:path>
              </a:pathLst>
            </a:custGeom>
            <a:solidFill>
              <a:srgbClr val="C645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1" name="îSḻiďè"/>
            <p:cNvSpPr/>
            <p:nvPr/>
          </p:nvSpPr>
          <p:spPr bwMode="auto">
            <a:xfrm>
              <a:off x="5319713" y="4041776"/>
              <a:ext cx="1597025" cy="106363"/>
            </a:xfrm>
            <a:prstGeom prst="rect">
              <a:avLst/>
            </a:pr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2" name="îṥľiḍe"/>
            <p:cNvSpPr/>
            <p:nvPr/>
          </p:nvSpPr>
          <p:spPr bwMode="auto">
            <a:xfrm>
              <a:off x="5967413" y="5073651"/>
              <a:ext cx="287338" cy="285750"/>
            </a:xfrm>
            <a:prstGeom prst="ellipse">
              <a:avLst/>
            </a:pr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3" name="ïSḷïḓè"/>
            <p:cNvSpPr/>
            <p:nvPr/>
          </p:nvSpPr>
          <p:spPr bwMode="auto">
            <a:xfrm>
              <a:off x="6005513" y="4252913"/>
              <a:ext cx="225425" cy="203200"/>
            </a:xfrm>
            <a:custGeom>
              <a:avLst/>
              <a:gdLst>
                <a:gd name="T0" fmla="*/ 29 w 30"/>
                <a:gd name="T1" fmla="*/ 27 h 27"/>
                <a:gd name="T2" fmla="*/ 1 w 30"/>
                <a:gd name="T3" fmla="*/ 27 h 27"/>
                <a:gd name="T4" fmla="*/ 0 w 30"/>
                <a:gd name="T5" fmla="*/ 26 h 27"/>
                <a:gd name="T6" fmla="*/ 0 w 30"/>
                <a:gd name="T7" fmla="*/ 1 h 27"/>
                <a:gd name="T8" fmla="*/ 1 w 30"/>
                <a:gd name="T9" fmla="*/ 0 h 27"/>
                <a:gd name="T10" fmla="*/ 29 w 30"/>
                <a:gd name="T11" fmla="*/ 0 h 27"/>
                <a:gd name="T12" fmla="*/ 30 w 30"/>
                <a:gd name="T13" fmla="*/ 1 h 27"/>
                <a:gd name="T14" fmla="*/ 30 w 30"/>
                <a:gd name="T15" fmla="*/ 26 h 27"/>
                <a:gd name="T16" fmla="*/ 29 w 30"/>
                <a:gd name="T1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7">
                  <a:moveTo>
                    <a:pt x="29" y="27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0" y="26"/>
                    <a:pt x="0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29" y="27"/>
                    <a:pt x="29" y="27"/>
                  </a:cubicBezTo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4" name="iṧ1iḍé"/>
            <p:cNvSpPr/>
            <p:nvPr/>
          </p:nvSpPr>
          <p:spPr bwMode="auto">
            <a:xfrm>
              <a:off x="6005513" y="4500563"/>
              <a:ext cx="225425" cy="203200"/>
            </a:xfrm>
            <a:custGeom>
              <a:avLst/>
              <a:gdLst>
                <a:gd name="T0" fmla="*/ 29 w 30"/>
                <a:gd name="T1" fmla="*/ 27 h 27"/>
                <a:gd name="T2" fmla="*/ 1 w 30"/>
                <a:gd name="T3" fmla="*/ 27 h 27"/>
                <a:gd name="T4" fmla="*/ 0 w 30"/>
                <a:gd name="T5" fmla="*/ 26 h 27"/>
                <a:gd name="T6" fmla="*/ 0 w 30"/>
                <a:gd name="T7" fmla="*/ 1 h 27"/>
                <a:gd name="T8" fmla="*/ 1 w 30"/>
                <a:gd name="T9" fmla="*/ 0 h 27"/>
                <a:gd name="T10" fmla="*/ 29 w 30"/>
                <a:gd name="T11" fmla="*/ 0 h 27"/>
                <a:gd name="T12" fmla="*/ 30 w 30"/>
                <a:gd name="T13" fmla="*/ 1 h 27"/>
                <a:gd name="T14" fmla="*/ 30 w 30"/>
                <a:gd name="T15" fmla="*/ 26 h 27"/>
                <a:gd name="T16" fmla="*/ 29 w 30"/>
                <a:gd name="T1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7">
                  <a:moveTo>
                    <a:pt x="29" y="27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0" y="27"/>
                    <a:pt x="0" y="2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7"/>
                    <a:pt x="29" y="27"/>
                    <a:pt x="29" y="27"/>
                  </a:cubicBezTo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5" name="îṣlïḓè"/>
            <p:cNvSpPr/>
            <p:nvPr/>
          </p:nvSpPr>
          <p:spPr bwMode="auto">
            <a:xfrm>
              <a:off x="6005513" y="4757738"/>
              <a:ext cx="225425" cy="195263"/>
            </a:xfrm>
            <a:custGeom>
              <a:avLst/>
              <a:gdLst>
                <a:gd name="T0" fmla="*/ 29 w 30"/>
                <a:gd name="T1" fmla="*/ 26 h 26"/>
                <a:gd name="T2" fmla="*/ 1 w 30"/>
                <a:gd name="T3" fmla="*/ 26 h 26"/>
                <a:gd name="T4" fmla="*/ 0 w 30"/>
                <a:gd name="T5" fmla="*/ 25 h 26"/>
                <a:gd name="T6" fmla="*/ 0 w 30"/>
                <a:gd name="T7" fmla="*/ 1 h 26"/>
                <a:gd name="T8" fmla="*/ 1 w 30"/>
                <a:gd name="T9" fmla="*/ 0 h 26"/>
                <a:gd name="T10" fmla="*/ 29 w 30"/>
                <a:gd name="T11" fmla="*/ 0 h 26"/>
                <a:gd name="T12" fmla="*/ 30 w 30"/>
                <a:gd name="T13" fmla="*/ 1 h 26"/>
                <a:gd name="T14" fmla="*/ 30 w 30"/>
                <a:gd name="T15" fmla="*/ 25 h 26"/>
                <a:gd name="T16" fmla="*/ 29 w 30"/>
                <a:gd name="T1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26">
                  <a:moveTo>
                    <a:pt x="29" y="26"/>
                  </a:move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0" y="26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6"/>
                    <a:pt x="29" y="26"/>
                    <a:pt x="29" y="26"/>
                  </a:cubicBezTo>
                </a:path>
              </a:pathLst>
            </a:custGeom>
            <a:solidFill>
              <a:srgbClr val="4A0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6" name="íś1îḑê"/>
            <p:cNvSpPr/>
            <p:nvPr/>
          </p:nvSpPr>
          <p:spPr bwMode="auto">
            <a:xfrm>
              <a:off x="6254750" y="5216526"/>
              <a:ext cx="0" cy="635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0 h 1"/>
                <a:gd name="T16" fmla="*/ 0 h 1"/>
                <a:gd name="T17" fmla="*/ 0 h 1"/>
                <a:gd name="T18" fmla="*/ 0 h 1"/>
                <a:gd name="T19" fmla="*/ 0 h 1"/>
                <a:gd name="T20" fmla="*/ 0 h 1"/>
                <a:gd name="T21" fmla="*/ 0 h 1"/>
                <a:gd name="T22" fmla="*/ 0 h 1"/>
                <a:gd name="T23" fmla="*/ 0 h 1"/>
                <a:gd name="T24" fmla="*/ 0 h 1"/>
                <a:gd name="T25" fmla="*/ 0 h 1"/>
                <a:gd name="T26" fmla="*/ 0 h 1"/>
                <a:gd name="T27" fmla="*/ 0 h 1"/>
                <a:gd name="T28" fmla="*/ 0 h 1"/>
                <a:gd name="T29" fmla="*/ 0 h 1"/>
                <a:gd name="T30" fmla="*/ 0 h 1"/>
                <a:gd name="T31" fmla="*/ 0 h 1"/>
                <a:gd name="T32" fmla="*/ 0 h 1"/>
                <a:gd name="T33" fmla="*/ 0 h 1"/>
                <a:gd name="T34" fmla="*/ 0 h 1"/>
                <a:gd name="T35" fmla="*/ 0 h 1"/>
                <a:gd name="T36" fmla="*/ 0 h 1"/>
                <a:gd name="T37" fmla="*/ 0 h 1"/>
                <a:gd name="T38" fmla="*/ 0 h 1"/>
                <a:gd name="T39" fmla="*/ 0 h 1"/>
                <a:gd name="T40" fmla="*/ 0 h 1"/>
                <a:gd name="T41" fmla="*/ 0 h 1"/>
                <a:gd name="T42" fmla="*/ 0 h 1"/>
                <a:gd name="T43" fmla="*/ 0 h 1"/>
                <a:gd name="T44" fmla="*/ 0 h 1"/>
                <a:gd name="T45" fmla="*/ 0 h 1"/>
                <a:gd name="T46" fmla="*/ 0 h 1"/>
                <a:gd name="T47" fmla="*/ 0 h 1"/>
                <a:gd name="T48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  <a:cxn ang="0">
                  <a:pos x="0" y="T32"/>
                </a:cxn>
                <a:cxn ang="0">
                  <a:pos x="0" y="T33"/>
                </a:cxn>
                <a:cxn ang="0">
                  <a:pos x="0" y="T34"/>
                </a:cxn>
                <a:cxn ang="0">
                  <a:pos x="0" y="T35"/>
                </a:cxn>
                <a:cxn ang="0">
                  <a:pos x="0" y="T36"/>
                </a:cxn>
                <a:cxn ang="0">
                  <a:pos x="0" y="T37"/>
                </a:cxn>
                <a:cxn ang="0">
                  <a:pos x="0" y="T38"/>
                </a:cxn>
                <a:cxn ang="0">
                  <a:pos x="0" y="T39"/>
                </a:cxn>
                <a:cxn ang="0">
                  <a:pos x="0" y="T40"/>
                </a:cxn>
                <a:cxn ang="0">
                  <a:pos x="0" y="T41"/>
                </a:cxn>
                <a:cxn ang="0">
                  <a:pos x="0" y="T42"/>
                </a:cxn>
                <a:cxn ang="0">
                  <a:pos x="0" y="T43"/>
                </a:cxn>
                <a:cxn ang="0">
                  <a:pos x="0" y="T44"/>
                </a:cxn>
                <a:cxn ang="0">
                  <a:pos x="0" y="T45"/>
                </a:cxn>
                <a:cxn ang="0">
                  <a:pos x="0" y="T46"/>
                </a:cxn>
                <a:cxn ang="0">
                  <a:pos x="0" y="T47"/>
                </a:cxn>
                <a:cxn ang="0">
                  <a:pos x="0" y="T48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14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7" name="ïš1idé"/>
            <p:cNvSpPr/>
            <p:nvPr/>
          </p:nvSpPr>
          <p:spPr bwMode="auto">
            <a:xfrm>
              <a:off x="6118225" y="5073651"/>
              <a:ext cx="136525" cy="285750"/>
            </a:xfrm>
            <a:custGeom>
              <a:avLst/>
              <a:gdLst>
                <a:gd name="T0" fmla="*/ 0 w 18"/>
                <a:gd name="T1" fmla="*/ 0 h 38"/>
                <a:gd name="T2" fmla="*/ 0 w 18"/>
                <a:gd name="T3" fmla="*/ 38 h 38"/>
                <a:gd name="T4" fmla="*/ 18 w 18"/>
                <a:gd name="T5" fmla="*/ 20 h 38"/>
                <a:gd name="T6" fmla="*/ 18 w 18"/>
                <a:gd name="T7" fmla="*/ 20 h 38"/>
                <a:gd name="T8" fmla="*/ 18 w 18"/>
                <a:gd name="T9" fmla="*/ 19 h 38"/>
                <a:gd name="T10" fmla="*/ 18 w 18"/>
                <a:gd name="T11" fmla="*/ 19 h 38"/>
                <a:gd name="T12" fmla="*/ 18 w 18"/>
                <a:gd name="T13" fmla="*/ 19 h 38"/>
                <a:gd name="T14" fmla="*/ 18 w 18"/>
                <a:gd name="T15" fmla="*/ 19 h 38"/>
                <a:gd name="T16" fmla="*/ 18 w 18"/>
                <a:gd name="T17" fmla="*/ 19 h 38"/>
                <a:gd name="T18" fmla="*/ 18 w 18"/>
                <a:gd name="T19" fmla="*/ 19 h 38"/>
                <a:gd name="T20" fmla="*/ 18 w 18"/>
                <a:gd name="T21" fmla="*/ 19 h 38"/>
                <a:gd name="T22" fmla="*/ 18 w 18"/>
                <a:gd name="T23" fmla="*/ 19 h 38"/>
                <a:gd name="T24" fmla="*/ 18 w 18"/>
                <a:gd name="T25" fmla="*/ 19 h 38"/>
                <a:gd name="T26" fmla="*/ 18 w 18"/>
                <a:gd name="T27" fmla="*/ 19 h 38"/>
                <a:gd name="T28" fmla="*/ 18 w 18"/>
                <a:gd name="T29" fmla="*/ 19 h 38"/>
                <a:gd name="T30" fmla="*/ 18 w 18"/>
                <a:gd name="T31" fmla="*/ 19 h 38"/>
                <a:gd name="T32" fmla="*/ 18 w 18"/>
                <a:gd name="T33" fmla="*/ 19 h 38"/>
                <a:gd name="T34" fmla="*/ 18 w 18"/>
                <a:gd name="T35" fmla="*/ 19 h 38"/>
                <a:gd name="T36" fmla="*/ 18 w 18"/>
                <a:gd name="T37" fmla="*/ 19 h 38"/>
                <a:gd name="T38" fmla="*/ 18 w 18"/>
                <a:gd name="T39" fmla="*/ 19 h 38"/>
                <a:gd name="T40" fmla="*/ 18 w 18"/>
                <a:gd name="T41" fmla="*/ 19 h 38"/>
                <a:gd name="T42" fmla="*/ 18 w 18"/>
                <a:gd name="T43" fmla="*/ 19 h 38"/>
                <a:gd name="T44" fmla="*/ 18 w 18"/>
                <a:gd name="T45" fmla="*/ 19 h 38"/>
                <a:gd name="T46" fmla="*/ 18 w 18"/>
                <a:gd name="T47" fmla="*/ 19 h 38"/>
                <a:gd name="T48" fmla="*/ 18 w 18"/>
                <a:gd name="T49" fmla="*/ 19 h 38"/>
                <a:gd name="T50" fmla="*/ 18 w 18"/>
                <a:gd name="T51" fmla="*/ 19 h 38"/>
                <a:gd name="T52" fmla="*/ 18 w 18"/>
                <a:gd name="T53" fmla="*/ 19 h 38"/>
                <a:gd name="T54" fmla="*/ 18 w 18"/>
                <a:gd name="T55" fmla="*/ 19 h 38"/>
                <a:gd name="T56" fmla="*/ 18 w 18"/>
                <a:gd name="T57" fmla="*/ 19 h 38"/>
                <a:gd name="T58" fmla="*/ 18 w 18"/>
                <a:gd name="T59" fmla="*/ 19 h 38"/>
                <a:gd name="T60" fmla="*/ 18 w 18"/>
                <a:gd name="T61" fmla="*/ 19 h 38"/>
                <a:gd name="T62" fmla="*/ 18 w 18"/>
                <a:gd name="T63" fmla="*/ 19 h 38"/>
                <a:gd name="T64" fmla="*/ 18 w 18"/>
                <a:gd name="T65" fmla="*/ 19 h 38"/>
                <a:gd name="T66" fmla="*/ 18 w 18"/>
                <a:gd name="T67" fmla="*/ 19 h 38"/>
                <a:gd name="T68" fmla="*/ 0 w 18"/>
                <a:gd name="T6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" h="38">
                  <a:moveTo>
                    <a:pt x="0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0" y="37"/>
                    <a:pt x="17" y="29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7" y="9"/>
                    <a:pt x="10" y="1"/>
                    <a:pt x="0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8" name="ïşlîḓè"/>
            <p:cNvSpPr/>
            <p:nvPr/>
          </p:nvSpPr>
          <p:spPr bwMode="auto">
            <a:xfrm>
              <a:off x="6118225" y="4252913"/>
              <a:ext cx="112713" cy="203200"/>
            </a:xfrm>
            <a:custGeom>
              <a:avLst/>
              <a:gdLst>
                <a:gd name="T0" fmla="*/ 14 w 15"/>
                <a:gd name="T1" fmla="*/ 0 h 27"/>
                <a:gd name="T2" fmla="*/ 0 w 15"/>
                <a:gd name="T3" fmla="*/ 0 h 27"/>
                <a:gd name="T4" fmla="*/ 14 w 15"/>
                <a:gd name="T5" fmla="*/ 0 h 27"/>
                <a:gd name="T6" fmla="*/ 15 w 15"/>
                <a:gd name="T7" fmla="*/ 1 h 27"/>
                <a:gd name="T8" fmla="*/ 15 w 15"/>
                <a:gd name="T9" fmla="*/ 26 h 27"/>
                <a:gd name="T10" fmla="*/ 14 w 15"/>
                <a:gd name="T11" fmla="*/ 27 h 27"/>
                <a:gd name="T12" fmla="*/ 14 w 15"/>
                <a:gd name="T13" fmla="*/ 27 h 27"/>
                <a:gd name="T14" fmla="*/ 15 w 15"/>
                <a:gd name="T15" fmla="*/ 26 h 27"/>
                <a:gd name="T16" fmla="*/ 15 w 15"/>
                <a:gd name="T17" fmla="*/ 1 h 27"/>
                <a:gd name="T18" fmla="*/ 14 w 15"/>
                <a:gd name="T1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27">
                  <a:moveTo>
                    <a:pt x="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5" y="26"/>
                    <a:pt x="15" y="2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0"/>
                    <a:pt x="14" y="0"/>
                    <a:pt x="14" y="0"/>
                  </a:cubicBezTo>
                </a:path>
              </a:pathLst>
            </a:custGeom>
            <a:solidFill>
              <a:srgbClr val="D14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19" name="iş1íḑe"/>
            <p:cNvSpPr/>
            <p:nvPr/>
          </p:nvSpPr>
          <p:spPr bwMode="auto">
            <a:xfrm>
              <a:off x="6118225" y="4252913"/>
              <a:ext cx="112713" cy="203200"/>
            </a:xfrm>
            <a:custGeom>
              <a:avLst/>
              <a:gdLst>
                <a:gd name="T0" fmla="*/ 14 w 15"/>
                <a:gd name="T1" fmla="*/ 0 h 27"/>
                <a:gd name="T2" fmla="*/ 0 w 15"/>
                <a:gd name="T3" fmla="*/ 0 h 27"/>
                <a:gd name="T4" fmla="*/ 0 w 15"/>
                <a:gd name="T5" fmla="*/ 27 h 27"/>
                <a:gd name="T6" fmla="*/ 14 w 15"/>
                <a:gd name="T7" fmla="*/ 27 h 27"/>
                <a:gd name="T8" fmla="*/ 15 w 15"/>
                <a:gd name="T9" fmla="*/ 26 h 27"/>
                <a:gd name="T10" fmla="*/ 15 w 15"/>
                <a:gd name="T11" fmla="*/ 1 h 27"/>
                <a:gd name="T12" fmla="*/ 14 w 15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7">
                  <a:moveTo>
                    <a:pt x="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5" y="26"/>
                    <a:pt x="15" y="2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0"/>
                    <a:pt x="14" y="0"/>
                    <a:pt x="14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0" name="iṡļíḍè"/>
            <p:cNvSpPr/>
            <p:nvPr/>
          </p:nvSpPr>
          <p:spPr bwMode="auto">
            <a:xfrm>
              <a:off x="6224588" y="4500563"/>
              <a:ext cx="6350" cy="203200"/>
            </a:xfrm>
            <a:custGeom>
              <a:avLst/>
              <a:gdLst>
                <a:gd name="T0" fmla="*/ 0 w 1"/>
                <a:gd name="T1" fmla="*/ 0 h 27"/>
                <a:gd name="T2" fmla="*/ 1 w 1"/>
                <a:gd name="T3" fmla="*/ 1 h 27"/>
                <a:gd name="T4" fmla="*/ 1 w 1"/>
                <a:gd name="T5" fmla="*/ 26 h 27"/>
                <a:gd name="T6" fmla="*/ 0 w 1"/>
                <a:gd name="T7" fmla="*/ 27 h 27"/>
                <a:gd name="T8" fmla="*/ 0 w 1"/>
                <a:gd name="T9" fmla="*/ 27 h 27"/>
                <a:gd name="T10" fmla="*/ 1 w 1"/>
                <a:gd name="T11" fmla="*/ 26 h 27"/>
                <a:gd name="T12" fmla="*/ 1 w 1"/>
                <a:gd name="T13" fmla="*/ 1 h 27"/>
                <a:gd name="T14" fmla="*/ 0 w 1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27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1" y="27"/>
                    <a:pt x="1" y="26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</a:path>
              </a:pathLst>
            </a:custGeom>
            <a:solidFill>
              <a:srgbClr val="D14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1" name="iṣḷiḓe"/>
            <p:cNvSpPr/>
            <p:nvPr/>
          </p:nvSpPr>
          <p:spPr bwMode="auto">
            <a:xfrm>
              <a:off x="6118225" y="4500563"/>
              <a:ext cx="112713" cy="203200"/>
            </a:xfrm>
            <a:custGeom>
              <a:avLst/>
              <a:gdLst>
                <a:gd name="T0" fmla="*/ 14 w 15"/>
                <a:gd name="T1" fmla="*/ 0 h 27"/>
                <a:gd name="T2" fmla="*/ 0 w 15"/>
                <a:gd name="T3" fmla="*/ 0 h 27"/>
                <a:gd name="T4" fmla="*/ 0 w 15"/>
                <a:gd name="T5" fmla="*/ 27 h 27"/>
                <a:gd name="T6" fmla="*/ 14 w 15"/>
                <a:gd name="T7" fmla="*/ 27 h 27"/>
                <a:gd name="T8" fmla="*/ 15 w 15"/>
                <a:gd name="T9" fmla="*/ 26 h 27"/>
                <a:gd name="T10" fmla="*/ 15 w 15"/>
                <a:gd name="T11" fmla="*/ 1 h 27"/>
                <a:gd name="T12" fmla="*/ 14 w 15"/>
                <a:gd name="T13" fmla="*/ 0 h 27"/>
                <a:gd name="T14" fmla="*/ 14 w 15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7">
                  <a:moveTo>
                    <a:pt x="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5" y="27"/>
                    <a:pt x="15" y="2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2" name="ïṩľïdê"/>
            <p:cNvSpPr/>
            <p:nvPr/>
          </p:nvSpPr>
          <p:spPr bwMode="auto">
            <a:xfrm>
              <a:off x="6118225" y="4757738"/>
              <a:ext cx="112713" cy="195263"/>
            </a:xfrm>
            <a:custGeom>
              <a:avLst/>
              <a:gdLst>
                <a:gd name="T0" fmla="*/ 14 w 15"/>
                <a:gd name="T1" fmla="*/ 0 h 26"/>
                <a:gd name="T2" fmla="*/ 0 w 15"/>
                <a:gd name="T3" fmla="*/ 0 h 26"/>
                <a:gd name="T4" fmla="*/ 14 w 15"/>
                <a:gd name="T5" fmla="*/ 0 h 26"/>
                <a:gd name="T6" fmla="*/ 15 w 15"/>
                <a:gd name="T7" fmla="*/ 1 h 26"/>
                <a:gd name="T8" fmla="*/ 15 w 15"/>
                <a:gd name="T9" fmla="*/ 25 h 26"/>
                <a:gd name="T10" fmla="*/ 14 w 15"/>
                <a:gd name="T11" fmla="*/ 26 h 26"/>
                <a:gd name="T12" fmla="*/ 14 w 15"/>
                <a:gd name="T13" fmla="*/ 26 h 26"/>
                <a:gd name="T14" fmla="*/ 15 w 15"/>
                <a:gd name="T15" fmla="*/ 25 h 26"/>
                <a:gd name="T16" fmla="*/ 15 w 15"/>
                <a:gd name="T17" fmla="*/ 0 h 26"/>
                <a:gd name="T18" fmla="*/ 14 w 15"/>
                <a:gd name="T1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26">
                  <a:moveTo>
                    <a:pt x="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5" y="26"/>
                    <a:pt x="15" y="2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</a:path>
              </a:pathLst>
            </a:custGeom>
            <a:solidFill>
              <a:srgbClr val="D14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3" name="íšḷíḍè"/>
            <p:cNvSpPr/>
            <p:nvPr/>
          </p:nvSpPr>
          <p:spPr bwMode="auto">
            <a:xfrm>
              <a:off x="6118225" y="4757738"/>
              <a:ext cx="112713" cy="195263"/>
            </a:xfrm>
            <a:custGeom>
              <a:avLst/>
              <a:gdLst>
                <a:gd name="T0" fmla="*/ 14 w 15"/>
                <a:gd name="T1" fmla="*/ 0 h 26"/>
                <a:gd name="T2" fmla="*/ 0 w 15"/>
                <a:gd name="T3" fmla="*/ 0 h 26"/>
                <a:gd name="T4" fmla="*/ 0 w 15"/>
                <a:gd name="T5" fmla="*/ 26 h 26"/>
                <a:gd name="T6" fmla="*/ 14 w 15"/>
                <a:gd name="T7" fmla="*/ 26 h 26"/>
                <a:gd name="T8" fmla="*/ 15 w 15"/>
                <a:gd name="T9" fmla="*/ 25 h 26"/>
                <a:gd name="T10" fmla="*/ 15 w 15"/>
                <a:gd name="T11" fmla="*/ 1 h 26"/>
                <a:gd name="T12" fmla="*/ 14 w 15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6">
                  <a:moveTo>
                    <a:pt x="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5" y="26"/>
                    <a:pt x="15" y="25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0"/>
                    <a:pt x="14" y="0"/>
                    <a:pt x="14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4" name="íSḻïḓé"/>
            <p:cNvSpPr/>
            <p:nvPr/>
          </p:nvSpPr>
          <p:spPr bwMode="auto">
            <a:xfrm>
              <a:off x="7196138" y="4591051"/>
              <a:ext cx="180975" cy="279400"/>
            </a:xfrm>
            <a:custGeom>
              <a:avLst/>
              <a:gdLst>
                <a:gd name="T0" fmla="*/ 12 w 24"/>
                <a:gd name="T1" fmla="*/ 0 h 37"/>
                <a:gd name="T2" fmla="*/ 0 w 24"/>
                <a:gd name="T3" fmla="*/ 0 h 37"/>
                <a:gd name="T4" fmla="*/ 0 w 24"/>
                <a:gd name="T5" fmla="*/ 37 h 37"/>
                <a:gd name="T6" fmla="*/ 24 w 24"/>
                <a:gd name="T7" fmla="*/ 37 h 37"/>
                <a:gd name="T8" fmla="*/ 12 w 24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7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23"/>
                    <a:pt x="19" y="10"/>
                    <a:pt x="12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5" name="íṧļiḍè"/>
            <p:cNvSpPr/>
            <p:nvPr/>
          </p:nvSpPr>
          <p:spPr bwMode="auto">
            <a:xfrm>
              <a:off x="6916738" y="4411663"/>
              <a:ext cx="279400" cy="179388"/>
            </a:xfrm>
            <a:custGeom>
              <a:avLst/>
              <a:gdLst>
                <a:gd name="T0" fmla="*/ 0 w 37"/>
                <a:gd name="T1" fmla="*/ 0 h 24"/>
                <a:gd name="T2" fmla="*/ 0 w 37"/>
                <a:gd name="T3" fmla="*/ 24 h 24"/>
                <a:gd name="T4" fmla="*/ 37 w 37"/>
                <a:gd name="T5" fmla="*/ 24 h 24"/>
                <a:gd name="T6" fmla="*/ 37 w 37"/>
                <a:gd name="T7" fmla="*/ 12 h 24"/>
                <a:gd name="T8" fmla="*/ 0 w 37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4">
                  <a:moveTo>
                    <a:pt x="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27" y="4"/>
                    <a:pt x="14" y="0"/>
                    <a:pt x="0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6" name="iṣľîďé"/>
            <p:cNvSpPr/>
            <p:nvPr/>
          </p:nvSpPr>
          <p:spPr bwMode="auto">
            <a:xfrm>
              <a:off x="6916738" y="4870451"/>
              <a:ext cx="279400" cy="269875"/>
            </a:xfrm>
            <a:prstGeom prst="rect">
              <a:avLst/>
            </a:pr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7" name="ïṧ1iḓe"/>
            <p:cNvSpPr/>
            <p:nvPr/>
          </p:nvSpPr>
          <p:spPr bwMode="auto">
            <a:xfrm>
              <a:off x="6916738" y="4870451"/>
              <a:ext cx="279400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8" name="iśḻídê"/>
            <p:cNvSpPr/>
            <p:nvPr/>
          </p:nvSpPr>
          <p:spPr bwMode="auto">
            <a:xfrm>
              <a:off x="7196138" y="5140326"/>
              <a:ext cx="90488" cy="90488"/>
            </a:xfrm>
            <a:custGeom>
              <a:avLst/>
              <a:gdLst>
                <a:gd name="T0" fmla="*/ 12 w 12"/>
                <a:gd name="T1" fmla="*/ 0 h 12"/>
                <a:gd name="T2" fmla="*/ 0 w 12"/>
                <a:gd name="T3" fmla="*/ 0 h 12"/>
                <a:gd name="T4" fmla="*/ 0 w 12"/>
                <a:gd name="T5" fmla="*/ 12 h 12"/>
                <a:gd name="T6" fmla="*/ 12 w 1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4" y="8"/>
                    <a:pt x="8" y="5"/>
                    <a:pt x="12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29" name="íŝ1idè"/>
            <p:cNvSpPr/>
            <p:nvPr/>
          </p:nvSpPr>
          <p:spPr bwMode="auto">
            <a:xfrm>
              <a:off x="5599113" y="4591051"/>
              <a:ext cx="187325" cy="279400"/>
            </a:xfrm>
            <a:custGeom>
              <a:avLst/>
              <a:gdLst>
                <a:gd name="T0" fmla="*/ 12 w 25"/>
                <a:gd name="T1" fmla="*/ 0 h 37"/>
                <a:gd name="T2" fmla="*/ 0 w 25"/>
                <a:gd name="T3" fmla="*/ 0 h 37"/>
                <a:gd name="T4" fmla="*/ 0 w 25"/>
                <a:gd name="T5" fmla="*/ 37 h 37"/>
                <a:gd name="T6" fmla="*/ 0 w 25"/>
                <a:gd name="T7" fmla="*/ 37 h 37"/>
                <a:gd name="T8" fmla="*/ 25 w 25"/>
                <a:gd name="T9" fmla="*/ 37 h 37"/>
                <a:gd name="T10" fmla="*/ 12 w 25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7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23"/>
                    <a:pt x="20" y="10"/>
                    <a:pt x="12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30" name="íṩḻiḓe"/>
            <p:cNvSpPr/>
            <p:nvPr/>
          </p:nvSpPr>
          <p:spPr bwMode="auto">
            <a:xfrm>
              <a:off x="5327650" y="4411663"/>
              <a:ext cx="271463" cy="179388"/>
            </a:xfrm>
            <a:custGeom>
              <a:avLst/>
              <a:gdLst>
                <a:gd name="T0" fmla="*/ 0 w 36"/>
                <a:gd name="T1" fmla="*/ 0 h 24"/>
                <a:gd name="T2" fmla="*/ 0 w 36"/>
                <a:gd name="T3" fmla="*/ 24 h 24"/>
                <a:gd name="T4" fmla="*/ 36 w 36"/>
                <a:gd name="T5" fmla="*/ 24 h 24"/>
                <a:gd name="T6" fmla="*/ 36 w 36"/>
                <a:gd name="T7" fmla="*/ 13 h 24"/>
                <a:gd name="T8" fmla="*/ 0 w 36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4">
                  <a:moveTo>
                    <a:pt x="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26" y="5"/>
                    <a:pt x="14" y="0"/>
                    <a:pt x="0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31" name="îš1iḓè"/>
            <p:cNvSpPr/>
            <p:nvPr/>
          </p:nvSpPr>
          <p:spPr bwMode="auto">
            <a:xfrm>
              <a:off x="5327650" y="4870451"/>
              <a:ext cx="271463" cy="269875"/>
            </a:xfrm>
            <a:custGeom>
              <a:avLst/>
              <a:gdLst>
                <a:gd name="T0" fmla="*/ 171 w 171"/>
                <a:gd name="T1" fmla="*/ 0 h 170"/>
                <a:gd name="T2" fmla="*/ 0 w 171"/>
                <a:gd name="T3" fmla="*/ 0 h 170"/>
                <a:gd name="T4" fmla="*/ 0 w 171"/>
                <a:gd name="T5" fmla="*/ 170 h 170"/>
                <a:gd name="T6" fmla="*/ 171 w 171"/>
                <a:gd name="T7" fmla="*/ 170 h 170"/>
                <a:gd name="T8" fmla="*/ 171 w 171"/>
                <a:gd name="T9" fmla="*/ 0 h 170"/>
                <a:gd name="T10" fmla="*/ 171 w 171"/>
                <a:gd name="T1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1" h="170">
                  <a:moveTo>
                    <a:pt x="171" y="0"/>
                  </a:moveTo>
                  <a:lnTo>
                    <a:pt x="0" y="0"/>
                  </a:lnTo>
                  <a:lnTo>
                    <a:pt x="0" y="170"/>
                  </a:lnTo>
                  <a:lnTo>
                    <a:pt x="171" y="170"/>
                  </a:lnTo>
                  <a:lnTo>
                    <a:pt x="171" y="0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32" name="íṣḻiḑé"/>
            <p:cNvSpPr/>
            <p:nvPr/>
          </p:nvSpPr>
          <p:spPr bwMode="auto">
            <a:xfrm>
              <a:off x="5327650" y="4870451"/>
              <a:ext cx="271463" cy="269875"/>
            </a:xfrm>
            <a:custGeom>
              <a:avLst/>
              <a:gdLst>
                <a:gd name="T0" fmla="*/ 171 w 171"/>
                <a:gd name="T1" fmla="*/ 0 h 170"/>
                <a:gd name="T2" fmla="*/ 0 w 171"/>
                <a:gd name="T3" fmla="*/ 0 h 170"/>
                <a:gd name="T4" fmla="*/ 0 w 171"/>
                <a:gd name="T5" fmla="*/ 170 h 170"/>
                <a:gd name="T6" fmla="*/ 171 w 171"/>
                <a:gd name="T7" fmla="*/ 170 h 170"/>
                <a:gd name="T8" fmla="*/ 171 w 171"/>
                <a:gd name="T9" fmla="*/ 0 h 170"/>
                <a:gd name="T10" fmla="*/ 171 w 171"/>
                <a:gd name="T1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1" h="170">
                  <a:moveTo>
                    <a:pt x="171" y="0"/>
                  </a:moveTo>
                  <a:lnTo>
                    <a:pt x="0" y="0"/>
                  </a:lnTo>
                  <a:lnTo>
                    <a:pt x="0" y="170"/>
                  </a:lnTo>
                  <a:lnTo>
                    <a:pt x="171" y="170"/>
                  </a:lnTo>
                  <a:lnTo>
                    <a:pt x="171" y="0"/>
                  </a:lnTo>
                  <a:lnTo>
                    <a:pt x="17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633" name="í$lîḓè"/>
            <p:cNvSpPr/>
            <p:nvPr/>
          </p:nvSpPr>
          <p:spPr bwMode="auto">
            <a:xfrm>
              <a:off x="5599113" y="5140326"/>
              <a:ext cx="90488" cy="90488"/>
            </a:xfrm>
            <a:custGeom>
              <a:avLst/>
              <a:gdLst>
                <a:gd name="T0" fmla="*/ 12 w 12"/>
                <a:gd name="T1" fmla="*/ 0 h 12"/>
                <a:gd name="T2" fmla="*/ 0 w 12"/>
                <a:gd name="T3" fmla="*/ 0 h 12"/>
                <a:gd name="T4" fmla="*/ 0 w 12"/>
                <a:gd name="T5" fmla="*/ 12 h 12"/>
                <a:gd name="T6" fmla="*/ 12 w 1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" y="8"/>
                    <a:pt x="9" y="5"/>
                    <a:pt x="12" y="0"/>
                  </a:cubicBezTo>
                </a:path>
              </a:pathLst>
            </a:custGeom>
            <a:solidFill>
              <a:srgbClr val="6D1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-9236" y="52454"/>
            <a:ext cx="12192000" cy="6858000"/>
          </a:xfrm>
          <a:prstGeom prst="rect">
            <a:avLst/>
          </a:prstGeom>
          <a:pattFill prst="lgGrid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8" name="组合 7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4935479" y="1968545"/>
            <a:ext cx="2321042" cy="1702778"/>
            <a:chOff x="3051862" y="440982"/>
            <a:chExt cx="2321042" cy="1702778"/>
          </a:xfrm>
        </p:grpSpPr>
        <p:sp>
          <p:nvSpPr>
            <p:cNvPr id="7" name="文本框 6"/>
            <p:cNvSpPr txBox="1"/>
            <p:nvPr/>
          </p:nvSpPr>
          <p:spPr>
            <a:xfrm>
              <a:off x="3194102" y="574100"/>
              <a:ext cx="2178802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rPr>
                <a:t>one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51862" y="440982"/>
              <a:ext cx="2093843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rPr>
                <a:t>one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0" name="组合 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985519" y="2405914"/>
            <a:ext cx="807720" cy="828040"/>
            <a:chOff x="5742940" y="1427480"/>
            <a:chExt cx="807720" cy="828040"/>
          </a:xfrm>
        </p:grpSpPr>
        <p:sp>
          <p:nvSpPr>
            <p:cNvPr id="9" name="椭圆 8"/>
            <p:cNvSpPr/>
            <p:nvPr/>
          </p:nvSpPr>
          <p:spPr>
            <a:xfrm>
              <a:off x="5824220" y="1529080"/>
              <a:ext cx="726440" cy="7264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5742940" y="1427480"/>
              <a:ext cx="726440" cy="726440"/>
            </a:xfrm>
            <a:prstGeom prst="ellipse">
              <a:avLst/>
            </a:prstGeom>
            <a:pattFill prst="solidDmnd">
              <a:fgClr>
                <a:srgbClr val="FFBC09"/>
              </a:fgClr>
              <a:bgClr>
                <a:srgbClr val="C10035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1" name="组合 1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7366000" y="2405914"/>
            <a:ext cx="807720" cy="828040"/>
            <a:chOff x="5742940" y="1427480"/>
            <a:chExt cx="807720" cy="828040"/>
          </a:xfrm>
        </p:grpSpPr>
        <p:sp>
          <p:nvSpPr>
            <p:cNvPr id="12" name="椭圆 11"/>
            <p:cNvSpPr/>
            <p:nvPr/>
          </p:nvSpPr>
          <p:spPr>
            <a:xfrm>
              <a:off x="5824220" y="1529080"/>
              <a:ext cx="726440" cy="7264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5742940" y="1427480"/>
              <a:ext cx="726440" cy="726440"/>
            </a:xfrm>
            <a:prstGeom prst="ellipse">
              <a:avLst/>
            </a:prstGeom>
            <a:pattFill prst="solidDmnd">
              <a:fgClr>
                <a:srgbClr val="FFBC09"/>
              </a:fgClr>
              <a:bgClr>
                <a:srgbClr val="C10035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10" name="组合 10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11" name="组合 11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平行四边形 11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2" name="流程图: 过程 11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3" name="流程图: 过程 11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4" name="流程图: 过程 11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27" name="组合 12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31" name="任意多边形: 形状 13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平行四边形 13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平行四边形 13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平行四边形 14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8" name="流程图: 过程 12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9" name="流程图: 过程 12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0" name="流程图: 过程 12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623820" y="3683000"/>
            <a:ext cx="6650355" cy="460375"/>
          </a:xfrm>
          <a:prstGeom prst="rect">
            <a:avLst/>
          </a:prstGeom>
          <a:noFill/>
          <a:effectLst>
            <a:outerShdw blurRad="12700" dist="50800" dir="2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一份对于过去的告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白，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我想看见你们青春的样子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2024150" y="1195222"/>
            <a:ext cx="8236247" cy="4729098"/>
            <a:chOff x="2024150" y="1195222"/>
            <a:chExt cx="8236247" cy="4729098"/>
          </a:xfrm>
        </p:grpSpPr>
        <p:sp>
          <p:nvSpPr>
            <p:cNvPr id="5" name="任意多边形: 形状 4"/>
            <p:cNvSpPr/>
            <p:nvPr/>
          </p:nvSpPr>
          <p:spPr>
            <a:xfrm>
              <a:off x="2620479" y="1592144"/>
              <a:ext cx="6951041" cy="3976230"/>
            </a:xfrm>
            <a:custGeom>
              <a:avLst/>
              <a:gdLst>
                <a:gd name="connsiteX0" fmla="*/ 662330 w 6951041"/>
                <a:gd name="connsiteY0" fmla="*/ 0 h 3976230"/>
                <a:gd name="connsiteX1" fmla="*/ 6288711 w 6951041"/>
                <a:gd name="connsiteY1" fmla="*/ 0 h 3976230"/>
                <a:gd name="connsiteX2" fmla="*/ 6951041 w 6951041"/>
                <a:gd name="connsiteY2" fmla="*/ 662330 h 3976230"/>
                <a:gd name="connsiteX3" fmla="*/ 6951041 w 6951041"/>
                <a:gd name="connsiteY3" fmla="*/ 2618018 h 3976230"/>
                <a:gd name="connsiteX4" fmla="*/ 6951041 w 6951041"/>
                <a:gd name="connsiteY4" fmla="*/ 2998544 h 3976230"/>
                <a:gd name="connsiteX5" fmla="*/ 6951041 w 6951041"/>
                <a:gd name="connsiteY5" fmla="*/ 3976230 h 3976230"/>
                <a:gd name="connsiteX6" fmla="*/ 5128470 w 6951041"/>
                <a:gd name="connsiteY6" fmla="*/ 3976230 h 3976230"/>
                <a:gd name="connsiteX7" fmla="*/ 5128470 w 6951041"/>
                <a:gd name="connsiteY7" fmla="*/ 3973898 h 3976230"/>
                <a:gd name="connsiteX8" fmla="*/ 975354 w 6951041"/>
                <a:gd name="connsiteY8" fmla="*/ 3973898 h 3976230"/>
                <a:gd name="connsiteX9" fmla="*/ 0 w 6951041"/>
                <a:gd name="connsiteY9" fmla="*/ 2998544 h 3976230"/>
                <a:gd name="connsiteX10" fmla="*/ 0 w 6951041"/>
                <a:gd name="connsiteY10" fmla="*/ 662330 h 3976230"/>
                <a:gd name="connsiteX11" fmla="*/ 7775 w 6951041"/>
                <a:gd name="connsiteY11" fmla="*/ 585205 h 3976230"/>
                <a:gd name="connsiteX12" fmla="*/ 7775 w 6951041"/>
                <a:gd name="connsiteY12" fmla="*/ 9184 h 3976230"/>
                <a:gd name="connsiteX13" fmla="*/ 571227 w 6951041"/>
                <a:gd name="connsiteY13" fmla="*/ 9184 h 397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951041" h="3976230">
                  <a:moveTo>
                    <a:pt x="662330" y="0"/>
                  </a:moveTo>
                  <a:lnTo>
                    <a:pt x="6288711" y="0"/>
                  </a:lnTo>
                  <a:cubicBezTo>
                    <a:pt x="6654506" y="0"/>
                    <a:pt x="6951041" y="296535"/>
                    <a:pt x="6951041" y="662330"/>
                  </a:cubicBezTo>
                  <a:lnTo>
                    <a:pt x="6951041" y="2618018"/>
                  </a:lnTo>
                  <a:lnTo>
                    <a:pt x="6951041" y="2998544"/>
                  </a:lnTo>
                  <a:lnTo>
                    <a:pt x="6951041" y="3976230"/>
                  </a:lnTo>
                  <a:lnTo>
                    <a:pt x="5128470" y="3976230"/>
                  </a:lnTo>
                  <a:lnTo>
                    <a:pt x="5128470" y="3973898"/>
                  </a:lnTo>
                  <a:lnTo>
                    <a:pt x="975354" y="3973898"/>
                  </a:lnTo>
                  <a:cubicBezTo>
                    <a:pt x="436681" y="3973898"/>
                    <a:pt x="0" y="3537217"/>
                    <a:pt x="0" y="2998544"/>
                  </a:cubicBezTo>
                  <a:lnTo>
                    <a:pt x="0" y="662330"/>
                  </a:lnTo>
                  <a:lnTo>
                    <a:pt x="7775" y="585205"/>
                  </a:lnTo>
                  <a:lnTo>
                    <a:pt x="7775" y="9184"/>
                  </a:lnTo>
                  <a:lnTo>
                    <a:pt x="571227" y="9184"/>
                  </a:lnTo>
                  <a:close/>
                </a:path>
              </a:pathLst>
            </a:custGeom>
            <a:solidFill>
              <a:schemeClr val="tx1"/>
            </a:solidFill>
            <a:ln w="127000">
              <a:solidFill>
                <a:srgbClr val="F4CB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2209152" y="1807988"/>
              <a:ext cx="375248" cy="1997576"/>
              <a:chOff x="3761850" y="1623212"/>
              <a:chExt cx="375248" cy="1997576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3772574" y="1623212"/>
                <a:ext cx="364524" cy="1286866"/>
                <a:chOff x="-1759509" y="-1027786"/>
                <a:chExt cx="798983" cy="2820622"/>
              </a:xfrm>
            </p:grpSpPr>
            <p:sp>
              <p:nvSpPr>
                <p:cNvPr id="17" name="矩形 16"/>
                <p:cNvSpPr/>
                <p:nvPr/>
              </p:nvSpPr>
              <p:spPr>
                <a:xfrm>
                  <a:off x="-1759509" y="-1027786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-1363472" y="-1027786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-1759509" y="-62484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-1759509" y="-22189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1" name="矩形 20"/>
                <p:cNvSpPr/>
                <p:nvPr/>
              </p:nvSpPr>
              <p:spPr>
                <a:xfrm>
                  <a:off x="-1759509" y="181052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2" name="矩形 21"/>
                <p:cNvSpPr/>
                <p:nvPr/>
              </p:nvSpPr>
              <p:spPr>
                <a:xfrm>
                  <a:off x="-1759509" y="583998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3" name="矩形 22"/>
                <p:cNvSpPr/>
                <p:nvPr/>
              </p:nvSpPr>
              <p:spPr>
                <a:xfrm>
                  <a:off x="-1759509" y="98694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4" name="矩形 23"/>
                <p:cNvSpPr/>
                <p:nvPr/>
              </p:nvSpPr>
              <p:spPr>
                <a:xfrm>
                  <a:off x="-1759509" y="138989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>
                  <a:off x="-1363472" y="-62484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6" name="矩形 25"/>
                <p:cNvSpPr/>
                <p:nvPr/>
              </p:nvSpPr>
              <p:spPr>
                <a:xfrm>
                  <a:off x="-1363472" y="-22189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-1363472" y="181052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8" name="矩形 27"/>
                <p:cNvSpPr/>
                <p:nvPr/>
              </p:nvSpPr>
              <p:spPr>
                <a:xfrm>
                  <a:off x="-1363472" y="583998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-1363472" y="98694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30" name="矩形 29"/>
                <p:cNvSpPr/>
                <p:nvPr/>
              </p:nvSpPr>
              <p:spPr>
                <a:xfrm>
                  <a:off x="-1363472" y="138989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grpSp>
            <p:nvGrpSpPr>
              <p:cNvPr id="8" name="组合 7"/>
              <p:cNvGrpSpPr/>
              <p:nvPr/>
            </p:nvGrpSpPr>
            <p:grpSpPr>
              <a:xfrm>
                <a:off x="3761850" y="2885436"/>
                <a:ext cx="364524" cy="735352"/>
                <a:chOff x="-1759509" y="-624840"/>
                <a:chExt cx="798983" cy="1611784"/>
              </a:xfrm>
            </p:grpSpPr>
            <p:sp>
              <p:nvSpPr>
                <p:cNvPr id="9" name="矩形 8"/>
                <p:cNvSpPr/>
                <p:nvPr/>
              </p:nvSpPr>
              <p:spPr>
                <a:xfrm>
                  <a:off x="-1759509" y="-62484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0" name="矩形 9"/>
                <p:cNvSpPr/>
                <p:nvPr/>
              </p:nvSpPr>
              <p:spPr>
                <a:xfrm>
                  <a:off x="-1759509" y="-22189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1" name="矩形 10"/>
                <p:cNvSpPr/>
                <p:nvPr/>
              </p:nvSpPr>
              <p:spPr>
                <a:xfrm>
                  <a:off x="-1759509" y="181052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>
                  <a:off x="-1759509" y="583998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3" name="矩形 12"/>
                <p:cNvSpPr/>
                <p:nvPr/>
              </p:nvSpPr>
              <p:spPr>
                <a:xfrm>
                  <a:off x="-1363472" y="-62484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4" name="矩形 13"/>
                <p:cNvSpPr/>
                <p:nvPr/>
              </p:nvSpPr>
              <p:spPr>
                <a:xfrm>
                  <a:off x="-1363472" y="-22189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5" name="矩形 14"/>
                <p:cNvSpPr/>
                <p:nvPr/>
              </p:nvSpPr>
              <p:spPr>
                <a:xfrm>
                  <a:off x="-1363472" y="181052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>
                  <a:off x="-1363472" y="583998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</p:grpSp>
        <p:grpSp>
          <p:nvGrpSpPr>
            <p:cNvPr id="31" name="组合 30"/>
            <p:cNvGrpSpPr/>
            <p:nvPr/>
          </p:nvGrpSpPr>
          <p:grpSpPr>
            <a:xfrm>
              <a:off x="2024150" y="1195222"/>
              <a:ext cx="1584524" cy="1055186"/>
              <a:chOff x="9150731" y="1990165"/>
              <a:chExt cx="1071727" cy="713698"/>
            </a:xfrm>
          </p:grpSpPr>
          <p:sp>
            <p:nvSpPr>
              <p:cNvPr id="32" name="箭头: 右 245"/>
              <p:cNvSpPr/>
              <p:nvPr/>
            </p:nvSpPr>
            <p:spPr>
              <a:xfrm>
                <a:off x="9150731" y="2154028"/>
                <a:ext cx="958840" cy="549835"/>
              </a:xfrm>
              <a:custGeom>
                <a:avLst/>
                <a:gdLst>
                  <a:gd name="connsiteX0" fmla="*/ 0 w 958840"/>
                  <a:gd name="connsiteY0" fmla="*/ 137459 h 549835"/>
                  <a:gd name="connsiteX1" fmla="*/ 683923 w 958840"/>
                  <a:gd name="connsiteY1" fmla="*/ 137459 h 549835"/>
                  <a:gd name="connsiteX2" fmla="*/ 683923 w 958840"/>
                  <a:gd name="connsiteY2" fmla="*/ 0 h 549835"/>
                  <a:gd name="connsiteX3" fmla="*/ 958840 w 958840"/>
                  <a:gd name="connsiteY3" fmla="*/ 274918 h 549835"/>
                  <a:gd name="connsiteX4" fmla="*/ 683923 w 958840"/>
                  <a:gd name="connsiteY4" fmla="*/ 549835 h 549835"/>
                  <a:gd name="connsiteX5" fmla="*/ 683923 w 958840"/>
                  <a:gd name="connsiteY5" fmla="*/ 412376 h 549835"/>
                  <a:gd name="connsiteX6" fmla="*/ 0 w 958840"/>
                  <a:gd name="connsiteY6" fmla="*/ 412376 h 549835"/>
                  <a:gd name="connsiteX7" fmla="*/ 0 w 958840"/>
                  <a:gd name="connsiteY7" fmla="*/ 137459 h 549835"/>
                  <a:gd name="connsiteX0-1" fmla="*/ 9150731 w 10109571"/>
                  <a:gd name="connsiteY0-2" fmla="*/ 2291487 h 2703863"/>
                  <a:gd name="connsiteX1-3" fmla="*/ 0 w 10109571"/>
                  <a:gd name="connsiteY1-4" fmla="*/ 0 h 2703863"/>
                  <a:gd name="connsiteX2-5" fmla="*/ 9834654 w 10109571"/>
                  <a:gd name="connsiteY2-6" fmla="*/ 2291487 h 2703863"/>
                  <a:gd name="connsiteX3-7" fmla="*/ 9834654 w 10109571"/>
                  <a:gd name="connsiteY3-8" fmla="*/ 2154028 h 2703863"/>
                  <a:gd name="connsiteX4-9" fmla="*/ 10109571 w 10109571"/>
                  <a:gd name="connsiteY4-10" fmla="*/ 2428946 h 2703863"/>
                  <a:gd name="connsiteX5-11" fmla="*/ 9834654 w 10109571"/>
                  <a:gd name="connsiteY5-12" fmla="*/ 2703863 h 2703863"/>
                  <a:gd name="connsiteX6-13" fmla="*/ 9834654 w 10109571"/>
                  <a:gd name="connsiteY6-14" fmla="*/ 2566404 h 2703863"/>
                  <a:gd name="connsiteX7-15" fmla="*/ 9150731 w 10109571"/>
                  <a:gd name="connsiteY7-16" fmla="*/ 2566404 h 2703863"/>
                  <a:gd name="connsiteX8" fmla="*/ 9150731 w 10109571"/>
                  <a:gd name="connsiteY8" fmla="*/ 2291487 h 2703863"/>
                  <a:gd name="connsiteX0-17" fmla="*/ 0 w 958840"/>
                  <a:gd name="connsiteY0-18" fmla="*/ 137459 h 549835"/>
                  <a:gd name="connsiteX1-19" fmla="*/ 683923 w 958840"/>
                  <a:gd name="connsiteY1-20" fmla="*/ 137459 h 549835"/>
                  <a:gd name="connsiteX2-21" fmla="*/ 683923 w 958840"/>
                  <a:gd name="connsiteY2-22" fmla="*/ 0 h 549835"/>
                  <a:gd name="connsiteX3-23" fmla="*/ 958840 w 958840"/>
                  <a:gd name="connsiteY3-24" fmla="*/ 274918 h 549835"/>
                  <a:gd name="connsiteX4-25" fmla="*/ 683923 w 958840"/>
                  <a:gd name="connsiteY4-26" fmla="*/ 549835 h 549835"/>
                  <a:gd name="connsiteX5-27" fmla="*/ 683923 w 958840"/>
                  <a:gd name="connsiteY5-28" fmla="*/ 412376 h 549835"/>
                  <a:gd name="connsiteX6-29" fmla="*/ 0 w 958840"/>
                  <a:gd name="connsiteY6-30" fmla="*/ 412376 h 549835"/>
                  <a:gd name="connsiteX7-31" fmla="*/ 0 w 958840"/>
                  <a:gd name="connsiteY7-32" fmla="*/ 137459 h 54983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958840" h="549835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lnTo>
                      <a:pt x="0" y="1374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" name="任意多边形: 形状 32"/>
              <p:cNvSpPr/>
              <p:nvPr/>
            </p:nvSpPr>
            <p:spPr>
              <a:xfrm>
                <a:off x="9154373" y="214874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" name="任意多边形: 形状 33"/>
              <p:cNvSpPr/>
              <p:nvPr/>
            </p:nvSpPr>
            <p:spPr>
              <a:xfrm>
                <a:off x="9158015" y="214345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" name="任意多边形: 形状 34"/>
              <p:cNvSpPr/>
              <p:nvPr/>
            </p:nvSpPr>
            <p:spPr>
              <a:xfrm>
                <a:off x="9161656" y="2138171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" name="任意多边形: 形状 35"/>
              <p:cNvSpPr/>
              <p:nvPr/>
            </p:nvSpPr>
            <p:spPr>
              <a:xfrm>
                <a:off x="9165297" y="213288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" name="任意多边形: 形状 36"/>
              <p:cNvSpPr/>
              <p:nvPr/>
            </p:nvSpPr>
            <p:spPr>
              <a:xfrm>
                <a:off x="9168939" y="212759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8" name="任意多边形: 形状 37"/>
              <p:cNvSpPr/>
              <p:nvPr/>
            </p:nvSpPr>
            <p:spPr>
              <a:xfrm>
                <a:off x="9172580" y="212231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9" name="任意多边形: 形状 38"/>
              <p:cNvSpPr/>
              <p:nvPr/>
            </p:nvSpPr>
            <p:spPr>
              <a:xfrm>
                <a:off x="9176222" y="211702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0" name="任意多边形: 形状 39"/>
              <p:cNvSpPr/>
              <p:nvPr/>
            </p:nvSpPr>
            <p:spPr>
              <a:xfrm>
                <a:off x="9179864" y="211174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1" name="任意多边形: 形状 40"/>
              <p:cNvSpPr/>
              <p:nvPr/>
            </p:nvSpPr>
            <p:spPr>
              <a:xfrm>
                <a:off x="9183505" y="210645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2" name="任意多边形: 形状 41"/>
              <p:cNvSpPr/>
              <p:nvPr/>
            </p:nvSpPr>
            <p:spPr>
              <a:xfrm>
                <a:off x="9187146" y="210117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3" name="任意多边形: 形状 42"/>
              <p:cNvSpPr/>
              <p:nvPr/>
            </p:nvSpPr>
            <p:spPr>
              <a:xfrm>
                <a:off x="9190788" y="209588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4" name="任意多边形: 形状 43"/>
              <p:cNvSpPr/>
              <p:nvPr/>
            </p:nvSpPr>
            <p:spPr>
              <a:xfrm>
                <a:off x="9194429" y="209059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5" name="任意多边形: 形状 44"/>
              <p:cNvSpPr/>
              <p:nvPr/>
            </p:nvSpPr>
            <p:spPr>
              <a:xfrm>
                <a:off x="9198071" y="208531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6" name="任意多边形: 形状 45"/>
              <p:cNvSpPr/>
              <p:nvPr/>
            </p:nvSpPr>
            <p:spPr>
              <a:xfrm>
                <a:off x="9201713" y="208002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9205354" y="207474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9208995" y="206945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9212637" y="206416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9216279" y="205888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0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39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9219920" y="205359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9223562" y="2048311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9227203" y="204302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9230844" y="203773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9234486" y="203245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9238128" y="202716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9241769" y="202188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7">
                    <a:moveTo>
                      <a:pt x="0" y="137460"/>
                    </a:moveTo>
                    <a:lnTo>
                      <a:pt x="683923" y="137460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6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9245411" y="201659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9249053" y="201131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0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39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9252693" y="200602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9256335" y="200073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9259977" y="199545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箭头: 右 244"/>
              <p:cNvSpPr/>
              <p:nvPr/>
            </p:nvSpPr>
            <p:spPr>
              <a:xfrm>
                <a:off x="9263618" y="1990165"/>
                <a:ext cx="958840" cy="549835"/>
              </a:xfrm>
              <a:custGeom>
                <a:avLst/>
                <a:gdLst>
                  <a:gd name="connsiteX0" fmla="*/ 0 w 958840"/>
                  <a:gd name="connsiteY0" fmla="*/ 137459 h 549835"/>
                  <a:gd name="connsiteX1" fmla="*/ 683923 w 958840"/>
                  <a:gd name="connsiteY1" fmla="*/ 137459 h 549835"/>
                  <a:gd name="connsiteX2" fmla="*/ 683923 w 958840"/>
                  <a:gd name="connsiteY2" fmla="*/ 0 h 549835"/>
                  <a:gd name="connsiteX3" fmla="*/ 958840 w 958840"/>
                  <a:gd name="connsiteY3" fmla="*/ 274918 h 549835"/>
                  <a:gd name="connsiteX4" fmla="*/ 683923 w 958840"/>
                  <a:gd name="connsiteY4" fmla="*/ 549835 h 549835"/>
                  <a:gd name="connsiteX5" fmla="*/ 683923 w 958840"/>
                  <a:gd name="connsiteY5" fmla="*/ 412376 h 549835"/>
                  <a:gd name="connsiteX6" fmla="*/ 0 w 958840"/>
                  <a:gd name="connsiteY6" fmla="*/ 412376 h 549835"/>
                  <a:gd name="connsiteX7" fmla="*/ 0 w 958840"/>
                  <a:gd name="connsiteY7" fmla="*/ 137459 h 549835"/>
                  <a:gd name="connsiteX0-1" fmla="*/ 9263618 w 10222458"/>
                  <a:gd name="connsiteY0-2" fmla="*/ 2127624 h 2540000"/>
                  <a:gd name="connsiteX1-3" fmla="*/ 0 w 10222458"/>
                  <a:gd name="connsiteY1-4" fmla="*/ 0 h 2540000"/>
                  <a:gd name="connsiteX2-5" fmla="*/ 9947541 w 10222458"/>
                  <a:gd name="connsiteY2-6" fmla="*/ 2127624 h 2540000"/>
                  <a:gd name="connsiteX3-7" fmla="*/ 9947541 w 10222458"/>
                  <a:gd name="connsiteY3-8" fmla="*/ 1990165 h 2540000"/>
                  <a:gd name="connsiteX4-9" fmla="*/ 10222458 w 10222458"/>
                  <a:gd name="connsiteY4-10" fmla="*/ 2265083 h 2540000"/>
                  <a:gd name="connsiteX5-11" fmla="*/ 9947541 w 10222458"/>
                  <a:gd name="connsiteY5-12" fmla="*/ 2540000 h 2540000"/>
                  <a:gd name="connsiteX6-13" fmla="*/ 9947541 w 10222458"/>
                  <a:gd name="connsiteY6-14" fmla="*/ 2402541 h 2540000"/>
                  <a:gd name="connsiteX7-15" fmla="*/ 9263618 w 10222458"/>
                  <a:gd name="connsiteY7-16" fmla="*/ 2402541 h 2540000"/>
                  <a:gd name="connsiteX8" fmla="*/ 9263618 w 10222458"/>
                  <a:gd name="connsiteY8" fmla="*/ 2127624 h 2540000"/>
                  <a:gd name="connsiteX0-17" fmla="*/ 0 w 958840"/>
                  <a:gd name="connsiteY0-18" fmla="*/ 137459 h 549835"/>
                  <a:gd name="connsiteX1-19" fmla="*/ 683923 w 958840"/>
                  <a:gd name="connsiteY1-20" fmla="*/ 137459 h 549835"/>
                  <a:gd name="connsiteX2-21" fmla="*/ 683923 w 958840"/>
                  <a:gd name="connsiteY2-22" fmla="*/ 0 h 549835"/>
                  <a:gd name="connsiteX3-23" fmla="*/ 958840 w 958840"/>
                  <a:gd name="connsiteY3-24" fmla="*/ 274918 h 549835"/>
                  <a:gd name="connsiteX4-25" fmla="*/ 683923 w 958840"/>
                  <a:gd name="connsiteY4-26" fmla="*/ 549835 h 549835"/>
                  <a:gd name="connsiteX5-27" fmla="*/ 683923 w 958840"/>
                  <a:gd name="connsiteY5-28" fmla="*/ 412376 h 549835"/>
                  <a:gd name="connsiteX6-29" fmla="*/ 0 w 958840"/>
                  <a:gd name="connsiteY6-30" fmla="*/ 412376 h 549835"/>
                  <a:gd name="connsiteX7-31" fmla="*/ 0 w 958840"/>
                  <a:gd name="connsiteY7-32" fmla="*/ 137459 h 54983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958840" h="549835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lnTo>
                      <a:pt x="0" y="137459"/>
                    </a:lnTo>
                    <a:close/>
                  </a:path>
                </a:pathLst>
              </a:custGeom>
              <a:solidFill>
                <a:srgbClr val="EAC90D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>
              <a:off x="9607715" y="3454734"/>
              <a:ext cx="375248" cy="1997576"/>
              <a:chOff x="3761850" y="1623212"/>
              <a:chExt cx="375248" cy="1997576"/>
            </a:xfrm>
          </p:grpSpPr>
          <p:grpSp>
            <p:nvGrpSpPr>
              <p:cNvPr id="65" name="组合 64"/>
              <p:cNvGrpSpPr/>
              <p:nvPr/>
            </p:nvGrpSpPr>
            <p:grpSpPr>
              <a:xfrm>
                <a:off x="3772574" y="1623212"/>
                <a:ext cx="364524" cy="1286866"/>
                <a:chOff x="-1759509" y="-1027786"/>
                <a:chExt cx="798983" cy="2820622"/>
              </a:xfrm>
            </p:grpSpPr>
            <p:sp>
              <p:nvSpPr>
                <p:cNvPr id="75" name="矩形 74"/>
                <p:cNvSpPr/>
                <p:nvPr/>
              </p:nvSpPr>
              <p:spPr>
                <a:xfrm>
                  <a:off x="-1759509" y="-1027786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6" name="矩形 75"/>
                <p:cNvSpPr/>
                <p:nvPr/>
              </p:nvSpPr>
              <p:spPr>
                <a:xfrm>
                  <a:off x="-1363472" y="-1027786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7" name="矩形 76"/>
                <p:cNvSpPr/>
                <p:nvPr/>
              </p:nvSpPr>
              <p:spPr>
                <a:xfrm>
                  <a:off x="-1759509" y="-62484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8" name="矩形 77"/>
                <p:cNvSpPr/>
                <p:nvPr/>
              </p:nvSpPr>
              <p:spPr>
                <a:xfrm>
                  <a:off x="-1759509" y="-22189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9" name="矩形 78"/>
                <p:cNvSpPr/>
                <p:nvPr/>
              </p:nvSpPr>
              <p:spPr>
                <a:xfrm>
                  <a:off x="-1759509" y="181052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0" name="矩形 79"/>
                <p:cNvSpPr/>
                <p:nvPr/>
              </p:nvSpPr>
              <p:spPr>
                <a:xfrm>
                  <a:off x="-1759509" y="583998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1" name="矩形 80"/>
                <p:cNvSpPr/>
                <p:nvPr/>
              </p:nvSpPr>
              <p:spPr>
                <a:xfrm>
                  <a:off x="-1759509" y="98694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2" name="矩形 81"/>
                <p:cNvSpPr/>
                <p:nvPr/>
              </p:nvSpPr>
              <p:spPr>
                <a:xfrm>
                  <a:off x="-1759509" y="138989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3" name="矩形 82"/>
                <p:cNvSpPr/>
                <p:nvPr/>
              </p:nvSpPr>
              <p:spPr>
                <a:xfrm>
                  <a:off x="-1363472" y="-62484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4" name="矩形 83"/>
                <p:cNvSpPr/>
                <p:nvPr/>
              </p:nvSpPr>
              <p:spPr>
                <a:xfrm>
                  <a:off x="-1363472" y="-22189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5" name="矩形 84"/>
                <p:cNvSpPr/>
                <p:nvPr/>
              </p:nvSpPr>
              <p:spPr>
                <a:xfrm>
                  <a:off x="-1363472" y="181052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6" name="矩形 85"/>
                <p:cNvSpPr/>
                <p:nvPr/>
              </p:nvSpPr>
              <p:spPr>
                <a:xfrm>
                  <a:off x="-1363472" y="583998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7" name="矩形 86"/>
                <p:cNvSpPr/>
                <p:nvPr/>
              </p:nvSpPr>
              <p:spPr>
                <a:xfrm>
                  <a:off x="-1363472" y="98694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88" name="矩形 87"/>
                <p:cNvSpPr/>
                <p:nvPr/>
              </p:nvSpPr>
              <p:spPr>
                <a:xfrm>
                  <a:off x="-1363472" y="138989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grpSp>
            <p:nvGrpSpPr>
              <p:cNvPr id="66" name="组合 65"/>
              <p:cNvGrpSpPr/>
              <p:nvPr/>
            </p:nvGrpSpPr>
            <p:grpSpPr>
              <a:xfrm>
                <a:off x="3761850" y="2885436"/>
                <a:ext cx="364524" cy="735352"/>
                <a:chOff x="-1759509" y="-624840"/>
                <a:chExt cx="798983" cy="1611784"/>
              </a:xfrm>
            </p:grpSpPr>
            <p:sp>
              <p:nvSpPr>
                <p:cNvPr id="67" name="矩形 66"/>
                <p:cNvSpPr/>
                <p:nvPr/>
              </p:nvSpPr>
              <p:spPr>
                <a:xfrm>
                  <a:off x="-1759509" y="-624840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68" name="矩形 67"/>
                <p:cNvSpPr/>
                <p:nvPr/>
              </p:nvSpPr>
              <p:spPr>
                <a:xfrm>
                  <a:off x="-1759509" y="-221894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69" name="矩形 68"/>
                <p:cNvSpPr/>
                <p:nvPr/>
              </p:nvSpPr>
              <p:spPr>
                <a:xfrm>
                  <a:off x="-1759509" y="181052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0" name="矩形 69"/>
                <p:cNvSpPr/>
                <p:nvPr/>
              </p:nvSpPr>
              <p:spPr>
                <a:xfrm>
                  <a:off x="-1759509" y="583998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1" name="矩形 70"/>
                <p:cNvSpPr/>
                <p:nvPr/>
              </p:nvSpPr>
              <p:spPr>
                <a:xfrm>
                  <a:off x="-1363472" y="-624840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2" name="矩形 71"/>
                <p:cNvSpPr/>
                <p:nvPr/>
              </p:nvSpPr>
              <p:spPr>
                <a:xfrm>
                  <a:off x="-1363472" y="-221894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3" name="矩形 72"/>
                <p:cNvSpPr/>
                <p:nvPr/>
              </p:nvSpPr>
              <p:spPr>
                <a:xfrm>
                  <a:off x="-1363472" y="181052"/>
                  <a:ext cx="402946" cy="402946"/>
                </a:xfrm>
                <a:prstGeom prst="rect">
                  <a:avLst/>
                </a:prstGeom>
                <a:solidFill>
                  <a:srgbClr val="C1003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74" name="矩形 73"/>
                <p:cNvSpPr/>
                <p:nvPr/>
              </p:nvSpPr>
              <p:spPr>
                <a:xfrm>
                  <a:off x="-1363472" y="583998"/>
                  <a:ext cx="402946" cy="402946"/>
                </a:xfrm>
                <a:prstGeom prst="rect">
                  <a:avLst/>
                </a:prstGeom>
                <a:solidFill>
                  <a:srgbClr val="F1D0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</p:grpSp>
        <p:grpSp>
          <p:nvGrpSpPr>
            <p:cNvPr id="89" name="组合 88"/>
            <p:cNvGrpSpPr/>
            <p:nvPr/>
          </p:nvGrpSpPr>
          <p:grpSpPr>
            <a:xfrm flipH="1">
              <a:off x="8675873" y="4869134"/>
              <a:ext cx="1584524" cy="1055186"/>
              <a:chOff x="9150731" y="1990165"/>
              <a:chExt cx="1071727" cy="713698"/>
            </a:xfrm>
          </p:grpSpPr>
          <p:sp>
            <p:nvSpPr>
              <p:cNvPr id="90" name="箭头: 右 245"/>
              <p:cNvSpPr/>
              <p:nvPr/>
            </p:nvSpPr>
            <p:spPr>
              <a:xfrm>
                <a:off x="9150731" y="2154028"/>
                <a:ext cx="958840" cy="549835"/>
              </a:xfrm>
              <a:custGeom>
                <a:avLst/>
                <a:gdLst>
                  <a:gd name="connsiteX0" fmla="*/ 0 w 958840"/>
                  <a:gd name="connsiteY0" fmla="*/ 137459 h 549835"/>
                  <a:gd name="connsiteX1" fmla="*/ 683923 w 958840"/>
                  <a:gd name="connsiteY1" fmla="*/ 137459 h 549835"/>
                  <a:gd name="connsiteX2" fmla="*/ 683923 w 958840"/>
                  <a:gd name="connsiteY2" fmla="*/ 0 h 549835"/>
                  <a:gd name="connsiteX3" fmla="*/ 958840 w 958840"/>
                  <a:gd name="connsiteY3" fmla="*/ 274918 h 549835"/>
                  <a:gd name="connsiteX4" fmla="*/ 683923 w 958840"/>
                  <a:gd name="connsiteY4" fmla="*/ 549835 h 549835"/>
                  <a:gd name="connsiteX5" fmla="*/ 683923 w 958840"/>
                  <a:gd name="connsiteY5" fmla="*/ 412376 h 549835"/>
                  <a:gd name="connsiteX6" fmla="*/ 0 w 958840"/>
                  <a:gd name="connsiteY6" fmla="*/ 412376 h 549835"/>
                  <a:gd name="connsiteX7" fmla="*/ 0 w 958840"/>
                  <a:gd name="connsiteY7" fmla="*/ 137459 h 549835"/>
                  <a:gd name="connsiteX0-1" fmla="*/ 9150731 w 10109571"/>
                  <a:gd name="connsiteY0-2" fmla="*/ 2291487 h 2703863"/>
                  <a:gd name="connsiteX1-3" fmla="*/ 0 w 10109571"/>
                  <a:gd name="connsiteY1-4" fmla="*/ 0 h 2703863"/>
                  <a:gd name="connsiteX2-5" fmla="*/ 9834654 w 10109571"/>
                  <a:gd name="connsiteY2-6" fmla="*/ 2291487 h 2703863"/>
                  <a:gd name="connsiteX3-7" fmla="*/ 9834654 w 10109571"/>
                  <a:gd name="connsiteY3-8" fmla="*/ 2154028 h 2703863"/>
                  <a:gd name="connsiteX4-9" fmla="*/ 10109571 w 10109571"/>
                  <a:gd name="connsiteY4-10" fmla="*/ 2428946 h 2703863"/>
                  <a:gd name="connsiteX5-11" fmla="*/ 9834654 w 10109571"/>
                  <a:gd name="connsiteY5-12" fmla="*/ 2703863 h 2703863"/>
                  <a:gd name="connsiteX6-13" fmla="*/ 9834654 w 10109571"/>
                  <a:gd name="connsiteY6-14" fmla="*/ 2566404 h 2703863"/>
                  <a:gd name="connsiteX7-15" fmla="*/ 9150731 w 10109571"/>
                  <a:gd name="connsiteY7-16" fmla="*/ 2566404 h 2703863"/>
                  <a:gd name="connsiteX8" fmla="*/ 9150731 w 10109571"/>
                  <a:gd name="connsiteY8" fmla="*/ 2291487 h 2703863"/>
                  <a:gd name="connsiteX0-17" fmla="*/ 0 w 958840"/>
                  <a:gd name="connsiteY0-18" fmla="*/ 137459 h 549835"/>
                  <a:gd name="connsiteX1-19" fmla="*/ 683923 w 958840"/>
                  <a:gd name="connsiteY1-20" fmla="*/ 137459 h 549835"/>
                  <a:gd name="connsiteX2-21" fmla="*/ 683923 w 958840"/>
                  <a:gd name="connsiteY2-22" fmla="*/ 0 h 549835"/>
                  <a:gd name="connsiteX3-23" fmla="*/ 958840 w 958840"/>
                  <a:gd name="connsiteY3-24" fmla="*/ 274918 h 549835"/>
                  <a:gd name="connsiteX4-25" fmla="*/ 683923 w 958840"/>
                  <a:gd name="connsiteY4-26" fmla="*/ 549835 h 549835"/>
                  <a:gd name="connsiteX5-27" fmla="*/ 683923 w 958840"/>
                  <a:gd name="connsiteY5-28" fmla="*/ 412376 h 549835"/>
                  <a:gd name="connsiteX6-29" fmla="*/ 0 w 958840"/>
                  <a:gd name="connsiteY6-30" fmla="*/ 412376 h 549835"/>
                  <a:gd name="connsiteX7-31" fmla="*/ 0 w 958840"/>
                  <a:gd name="connsiteY7-32" fmla="*/ 137459 h 54983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958840" h="549835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lnTo>
                      <a:pt x="0" y="1374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9154373" y="214874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9158015" y="214345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9161656" y="2138171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9165297" y="213288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9168939" y="212759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9172580" y="212231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9176222" y="211702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9179864" y="211174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9183505" y="210645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9187146" y="210117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9190788" y="209588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9194429" y="209059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9198071" y="208531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9201713" y="208002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9205354" y="207474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9208995" y="206945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9212637" y="206416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9216279" y="205888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0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39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9" name="任意多边形: 形状 108"/>
              <p:cNvSpPr/>
              <p:nvPr/>
            </p:nvSpPr>
            <p:spPr>
              <a:xfrm>
                <a:off x="9219920" y="205359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0" name="任意多边形: 形状 109"/>
              <p:cNvSpPr/>
              <p:nvPr/>
            </p:nvSpPr>
            <p:spPr>
              <a:xfrm>
                <a:off x="9223562" y="2048311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1" name="任意多边形: 形状 110"/>
              <p:cNvSpPr/>
              <p:nvPr/>
            </p:nvSpPr>
            <p:spPr>
              <a:xfrm>
                <a:off x="9227203" y="2043025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2" name="任意多边形: 形状 111"/>
              <p:cNvSpPr/>
              <p:nvPr/>
            </p:nvSpPr>
            <p:spPr>
              <a:xfrm>
                <a:off x="9230844" y="2037739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3" name="任意多边形: 形状 112"/>
              <p:cNvSpPr/>
              <p:nvPr/>
            </p:nvSpPr>
            <p:spPr>
              <a:xfrm>
                <a:off x="9234486" y="2032453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4" name="任意多边形: 形状 113"/>
              <p:cNvSpPr/>
              <p:nvPr/>
            </p:nvSpPr>
            <p:spPr>
              <a:xfrm>
                <a:off x="9238128" y="2027167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5" name="任意多边形: 形状 114"/>
              <p:cNvSpPr/>
              <p:nvPr/>
            </p:nvSpPr>
            <p:spPr>
              <a:xfrm>
                <a:off x="9241769" y="202188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7">
                    <a:moveTo>
                      <a:pt x="0" y="137460"/>
                    </a:moveTo>
                    <a:lnTo>
                      <a:pt x="683923" y="137460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6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任意多边形: 形状 115"/>
              <p:cNvSpPr/>
              <p:nvPr/>
            </p:nvSpPr>
            <p:spPr>
              <a:xfrm>
                <a:off x="9245411" y="2016596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任意多边形: 形状 116"/>
              <p:cNvSpPr/>
              <p:nvPr/>
            </p:nvSpPr>
            <p:spPr>
              <a:xfrm>
                <a:off x="9249053" y="2011310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0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39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任意多边形: 形状 117"/>
              <p:cNvSpPr/>
              <p:nvPr/>
            </p:nvSpPr>
            <p:spPr>
              <a:xfrm>
                <a:off x="9252693" y="2006024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任意多边形: 形状 118"/>
              <p:cNvSpPr/>
              <p:nvPr/>
            </p:nvSpPr>
            <p:spPr>
              <a:xfrm>
                <a:off x="9256335" y="2000738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任意多边形: 形状 119"/>
              <p:cNvSpPr/>
              <p:nvPr/>
            </p:nvSpPr>
            <p:spPr>
              <a:xfrm>
                <a:off x="9259977" y="1995452"/>
                <a:ext cx="958840" cy="549835"/>
              </a:xfrm>
              <a:custGeom>
                <a:avLst/>
                <a:gdLst/>
                <a:ahLst/>
                <a:cxnLst/>
                <a:rect l="0" t="0" r="0" b="0"/>
                <a:pathLst>
                  <a:path w="958841" h="549836">
                    <a:moveTo>
                      <a:pt x="0" y="137459"/>
                    </a:moveTo>
                    <a:lnTo>
                      <a:pt x="683922" y="137459"/>
                    </a:lnTo>
                    <a:lnTo>
                      <a:pt x="683922" y="0"/>
                    </a:lnTo>
                    <a:lnTo>
                      <a:pt x="958840" y="274918"/>
                    </a:lnTo>
                    <a:lnTo>
                      <a:pt x="683922" y="549835"/>
                    </a:lnTo>
                    <a:lnTo>
                      <a:pt x="683922" y="412376"/>
                    </a:lnTo>
                    <a:lnTo>
                      <a:pt x="0" y="4123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箭头: 右 244"/>
              <p:cNvSpPr/>
              <p:nvPr/>
            </p:nvSpPr>
            <p:spPr>
              <a:xfrm>
                <a:off x="9263618" y="1990165"/>
                <a:ext cx="958840" cy="549835"/>
              </a:xfrm>
              <a:custGeom>
                <a:avLst/>
                <a:gdLst>
                  <a:gd name="connsiteX0" fmla="*/ 0 w 958840"/>
                  <a:gd name="connsiteY0" fmla="*/ 137459 h 549835"/>
                  <a:gd name="connsiteX1" fmla="*/ 683923 w 958840"/>
                  <a:gd name="connsiteY1" fmla="*/ 137459 h 549835"/>
                  <a:gd name="connsiteX2" fmla="*/ 683923 w 958840"/>
                  <a:gd name="connsiteY2" fmla="*/ 0 h 549835"/>
                  <a:gd name="connsiteX3" fmla="*/ 958840 w 958840"/>
                  <a:gd name="connsiteY3" fmla="*/ 274918 h 549835"/>
                  <a:gd name="connsiteX4" fmla="*/ 683923 w 958840"/>
                  <a:gd name="connsiteY4" fmla="*/ 549835 h 549835"/>
                  <a:gd name="connsiteX5" fmla="*/ 683923 w 958840"/>
                  <a:gd name="connsiteY5" fmla="*/ 412376 h 549835"/>
                  <a:gd name="connsiteX6" fmla="*/ 0 w 958840"/>
                  <a:gd name="connsiteY6" fmla="*/ 412376 h 549835"/>
                  <a:gd name="connsiteX7" fmla="*/ 0 w 958840"/>
                  <a:gd name="connsiteY7" fmla="*/ 137459 h 549835"/>
                  <a:gd name="connsiteX0-1" fmla="*/ 9263618 w 10222458"/>
                  <a:gd name="connsiteY0-2" fmla="*/ 2127624 h 2540000"/>
                  <a:gd name="connsiteX1-3" fmla="*/ 0 w 10222458"/>
                  <a:gd name="connsiteY1-4" fmla="*/ 0 h 2540000"/>
                  <a:gd name="connsiteX2-5" fmla="*/ 9947541 w 10222458"/>
                  <a:gd name="connsiteY2-6" fmla="*/ 2127624 h 2540000"/>
                  <a:gd name="connsiteX3-7" fmla="*/ 9947541 w 10222458"/>
                  <a:gd name="connsiteY3-8" fmla="*/ 1990165 h 2540000"/>
                  <a:gd name="connsiteX4-9" fmla="*/ 10222458 w 10222458"/>
                  <a:gd name="connsiteY4-10" fmla="*/ 2265083 h 2540000"/>
                  <a:gd name="connsiteX5-11" fmla="*/ 9947541 w 10222458"/>
                  <a:gd name="connsiteY5-12" fmla="*/ 2540000 h 2540000"/>
                  <a:gd name="connsiteX6-13" fmla="*/ 9947541 w 10222458"/>
                  <a:gd name="connsiteY6-14" fmla="*/ 2402541 h 2540000"/>
                  <a:gd name="connsiteX7-15" fmla="*/ 9263618 w 10222458"/>
                  <a:gd name="connsiteY7-16" fmla="*/ 2402541 h 2540000"/>
                  <a:gd name="connsiteX8" fmla="*/ 9263618 w 10222458"/>
                  <a:gd name="connsiteY8" fmla="*/ 2127624 h 2540000"/>
                  <a:gd name="connsiteX0-17" fmla="*/ 0 w 958840"/>
                  <a:gd name="connsiteY0-18" fmla="*/ 137459 h 549835"/>
                  <a:gd name="connsiteX1-19" fmla="*/ 683923 w 958840"/>
                  <a:gd name="connsiteY1-20" fmla="*/ 137459 h 549835"/>
                  <a:gd name="connsiteX2-21" fmla="*/ 683923 w 958840"/>
                  <a:gd name="connsiteY2-22" fmla="*/ 0 h 549835"/>
                  <a:gd name="connsiteX3-23" fmla="*/ 958840 w 958840"/>
                  <a:gd name="connsiteY3-24" fmla="*/ 274918 h 549835"/>
                  <a:gd name="connsiteX4-25" fmla="*/ 683923 w 958840"/>
                  <a:gd name="connsiteY4-26" fmla="*/ 549835 h 549835"/>
                  <a:gd name="connsiteX5-27" fmla="*/ 683923 w 958840"/>
                  <a:gd name="connsiteY5-28" fmla="*/ 412376 h 549835"/>
                  <a:gd name="connsiteX6-29" fmla="*/ 0 w 958840"/>
                  <a:gd name="connsiteY6-30" fmla="*/ 412376 h 549835"/>
                  <a:gd name="connsiteX7-31" fmla="*/ 0 w 958840"/>
                  <a:gd name="connsiteY7-32" fmla="*/ 137459 h 54983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958840" h="549835">
                    <a:moveTo>
                      <a:pt x="0" y="137459"/>
                    </a:moveTo>
                    <a:lnTo>
                      <a:pt x="683923" y="137459"/>
                    </a:lnTo>
                    <a:lnTo>
                      <a:pt x="683923" y="0"/>
                    </a:lnTo>
                    <a:lnTo>
                      <a:pt x="958840" y="274918"/>
                    </a:lnTo>
                    <a:lnTo>
                      <a:pt x="683923" y="549835"/>
                    </a:lnTo>
                    <a:lnTo>
                      <a:pt x="683923" y="412376"/>
                    </a:lnTo>
                    <a:lnTo>
                      <a:pt x="0" y="412376"/>
                    </a:lnTo>
                    <a:lnTo>
                      <a:pt x="0" y="137459"/>
                    </a:lnTo>
                    <a:close/>
                  </a:path>
                </a:pathLst>
              </a:custGeom>
              <a:solidFill>
                <a:srgbClr val="EAC90D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2" name="文本框 121"/>
            <p:cNvSpPr txBox="1"/>
            <p:nvPr/>
          </p:nvSpPr>
          <p:spPr>
            <a:xfrm>
              <a:off x="3639242" y="2203574"/>
              <a:ext cx="51241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一份对于过去的告白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3329953" y="2324729"/>
              <a:ext cx="180883" cy="180883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27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38684" y="2804097"/>
            <a:ext cx="56426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随着时代不断向前演进，二十世纪的八九十年代已经成为一个“符号”。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80/90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后早已长大，当看到复古浪潮渐渐热起，儿时看过的父母时代的服装、音乐又开始流行，终于发现平日看起来沉默寡言的父亲、母亲，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20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多岁时也曾青春肆意过。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当他们逐渐老去，我们能否让他们再一次感受青春，我们能否去体会一次他们的青春？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37" name="矩形 136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5322914" y="1441606"/>
            <a:ext cx="6414275" cy="4465010"/>
          </a:xfrm>
          <a:prstGeom prst="rect">
            <a:avLst/>
          </a:prstGeom>
          <a:solidFill>
            <a:srgbClr val="373C9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3" name="组合 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4" name="组合 3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8" name="任意多边形: 形状 7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" name="平行四边形 8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" name="平行四边形 9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" name="平行四边形 10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" name="平行四边形 11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" name="平行四边形 12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" name="平行四边形 13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" name="平行四边形 15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5" name="流程图: 过程 4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" name="流程图: 过程 5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" name="流程图: 过程 6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9" name="组合 18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20" name="组合 19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4" name="任意多边形: 形状 23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平行四边形 24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平行四边形 25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" name="平行四边形 26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平行四边形 27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" name="平行四边形 32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" name="平行四边形 33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1" name="流程图: 过程 20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2" name="流程图: 过程 21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" name="流程图: 过程 22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36" name="组合 3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37" name="组合 36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03" name="任意多边形: 形状 102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9" name="任意多边形: 形状 108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0" name="任意多边形: 形状 109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1" name="任意多边形: 形状 110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2" name="任意多边形: 形状 111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3" name="任意多边形: 形状 112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4" name="任意多边形: 形状 113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5" name="任意多边形: 形状 114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任意多边形: 形状 115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任意多边形: 形状 116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任意多边形: 形状 117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任意多边形: 形状 118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任意多边形: 形状 119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任意多边形: 形状 120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任意多边形: 形状 121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任意多边形: 形状 122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任意多边形: 形状 123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任意多边形: 形状 124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6" name="任意多边形: 形状 125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7" name="任意多边形: 形状 126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8" name="任意多边形: 形状 127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9" name="任意多边形: 形状 128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0" name="任意多边形: 形状 129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1" name="任意多边形: 形状 130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73" name="任意多边形: 形状 72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9" name="任意多边形: 形状 78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43" name="任意多边形: 形状 42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4" name="任意多边形: 形状 43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5" name="任意多边形: 形状 44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6" name="任意多边形: 形状 45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138" name="组合 137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5909019" y="2406830"/>
            <a:ext cx="5623299" cy="2862322"/>
            <a:chOff x="1330980" y="2527702"/>
            <a:chExt cx="5623299" cy="2862322"/>
          </a:xfrm>
        </p:grpSpPr>
        <p:sp>
          <p:nvSpPr>
            <p:cNvPr id="133" name="文本框 132"/>
            <p:cNvSpPr txBox="1"/>
            <p:nvPr/>
          </p:nvSpPr>
          <p:spPr>
            <a:xfrm>
              <a:off x="1640268" y="2527702"/>
              <a:ext cx="531401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21D38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喇叭裤 永久牌自行车  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21D38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BB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21D38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机 小霸王游戏机 孟庭苇 搪瓷盆儿  大白兔奶糖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21D38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…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只有迪斯科音乐响起，时空才会帮我们拉回到过去：所以我们要举办这一场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劲歌热舞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＆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21D38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电音派对！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要么是迪斯科老炮们带着孩子找寻青春记忆；要么是时髦男女翻箱找出爸妈封存的霹雳舞手册，学成后穿上最霹雳的装备。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这场“亲子”迪斯科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party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，是你穿着妈妈的喇叭裤？还是爸爸带着你跳霹雳舞？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</p:txBody>
        </p:sp>
        <p:sp>
          <p:nvSpPr>
            <p:cNvPr id="135" name="任意多边形: 形状 134"/>
            <p:cNvSpPr/>
            <p:nvPr/>
          </p:nvSpPr>
          <p:spPr>
            <a:xfrm>
              <a:off x="1330980" y="2648857"/>
              <a:ext cx="180883" cy="180883"/>
            </a:xfrm>
            <a:custGeom>
              <a:avLst/>
              <a:gdLst/>
              <a:ahLst/>
              <a:cxnLst/>
              <a:rect l="0" t="0" r="0" b="0"/>
              <a:pathLst>
                <a:path w="340473" h="340473">
                  <a:moveTo>
                    <a:pt x="0" y="0"/>
                  </a:moveTo>
                  <a:lnTo>
                    <a:pt x="340472" y="0"/>
                  </a:lnTo>
                  <a:lnTo>
                    <a:pt x="340472" y="340472"/>
                  </a:lnTo>
                  <a:lnTo>
                    <a:pt x="0" y="340472"/>
                  </a:lnTo>
                  <a:close/>
                </a:path>
              </a:pathLst>
            </a:custGeom>
            <a:solidFill>
              <a:schemeClr val="bg1"/>
            </a:solidFill>
            <a:ln w="317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39" name="组合 138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rot="16200000">
            <a:off x="10897421" y="4563528"/>
            <a:ext cx="375248" cy="1997576"/>
            <a:chOff x="3761850" y="1623212"/>
            <a:chExt cx="375248" cy="1997576"/>
          </a:xfrm>
        </p:grpSpPr>
        <p:grpSp>
          <p:nvGrpSpPr>
            <p:cNvPr id="140" name="组合 139"/>
            <p:cNvGrpSpPr/>
            <p:nvPr/>
          </p:nvGrpSpPr>
          <p:grpSpPr>
            <a:xfrm>
              <a:off x="3772574" y="1623212"/>
              <a:ext cx="364524" cy="1286866"/>
              <a:chOff x="-1759509" y="-1027786"/>
              <a:chExt cx="798983" cy="2820622"/>
            </a:xfrm>
          </p:grpSpPr>
          <p:sp>
            <p:nvSpPr>
              <p:cNvPr id="150" name="矩形 149"/>
              <p:cNvSpPr/>
              <p:nvPr/>
            </p:nvSpPr>
            <p:spPr>
              <a:xfrm>
                <a:off x="-1759509" y="-1027786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矩形 150"/>
              <p:cNvSpPr/>
              <p:nvPr/>
            </p:nvSpPr>
            <p:spPr>
              <a:xfrm>
                <a:off x="-1363472" y="-1027786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矩形 151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矩形 152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矩形 153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矩形 154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矩形 155"/>
              <p:cNvSpPr/>
              <p:nvPr/>
            </p:nvSpPr>
            <p:spPr>
              <a:xfrm>
                <a:off x="-1759509" y="98694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矩形 156"/>
              <p:cNvSpPr/>
              <p:nvPr/>
            </p:nvSpPr>
            <p:spPr>
              <a:xfrm>
                <a:off x="-1759509" y="138989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矩形 157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矩形 158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矩形 159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矩形 160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矩形 161"/>
              <p:cNvSpPr/>
              <p:nvPr/>
            </p:nvSpPr>
            <p:spPr>
              <a:xfrm>
                <a:off x="-1363472" y="98694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矩形 162"/>
              <p:cNvSpPr/>
              <p:nvPr/>
            </p:nvSpPr>
            <p:spPr>
              <a:xfrm>
                <a:off x="-1363472" y="138989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41" name="组合 140"/>
            <p:cNvGrpSpPr/>
            <p:nvPr/>
          </p:nvGrpSpPr>
          <p:grpSpPr>
            <a:xfrm>
              <a:off x="3761850" y="2885436"/>
              <a:ext cx="364524" cy="735352"/>
              <a:chOff x="-1759509" y="-624840"/>
              <a:chExt cx="798983" cy="1611784"/>
            </a:xfrm>
          </p:grpSpPr>
          <p:sp>
            <p:nvSpPr>
              <p:cNvPr id="142" name="矩形 141"/>
              <p:cNvSpPr/>
              <p:nvPr/>
            </p:nvSpPr>
            <p:spPr>
              <a:xfrm>
                <a:off x="-1759509" y="-624840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3" name="矩形 142"/>
              <p:cNvSpPr/>
              <p:nvPr/>
            </p:nvSpPr>
            <p:spPr>
              <a:xfrm>
                <a:off x="-1759509" y="-221894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4" name="矩形 143"/>
              <p:cNvSpPr/>
              <p:nvPr/>
            </p:nvSpPr>
            <p:spPr>
              <a:xfrm>
                <a:off x="-1759509" y="181052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矩形 144"/>
              <p:cNvSpPr/>
              <p:nvPr/>
            </p:nvSpPr>
            <p:spPr>
              <a:xfrm>
                <a:off x="-1759509" y="583998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矩形 145"/>
              <p:cNvSpPr/>
              <p:nvPr/>
            </p:nvSpPr>
            <p:spPr>
              <a:xfrm>
                <a:off x="-1363472" y="-624840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矩形 146"/>
              <p:cNvSpPr/>
              <p:nvPr/>
            </p:nvSpPr>
            <p:spPr>
              <a:xfrm>
                <a:off x="-1363472" y="-221894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矩形 147"/>
              <p:cNvSpPr/>
              <p:nvPr/>
            </p:nvSpPr>
            <p:spPr>
              <a:xfrm>
                <a:off x="-1363472" y="181052"/>
                <a:ext cx="402946" cy="402946"/>
              </a:xfrm>
              <a:prstGeom prst="rect">
                <a:avLst/>
              </a:prstGeom>
              <a:solidFill>
                <a:srgbClr val="C100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矩形 148"/>
              <p:cNvSpPr/>
              <p:nvPr/>
            </p:nvSpPr>
            <p:spPr>
              <a:xfrm>
                <a:off x="-1363472" y="583998"/>
                <a:ext cx="402946" cy="402946"/>
              </a:xfrm>
              <a:prstGeom prst="rect">
                <a:avLst/>
              </a:prstGeom>
              <a:solidFill>
                <a:srgbClr val="F1D0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164" name="组合 16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4809994" y="1759801"/>
            <a:ext cx="1044295" cy="695430"/>
            <a:chOff x="9150731" y="1990165"/>
            <a:chExt cx="1071727" cy="713698"/>
          </a:xfrm>
        </p:grpSpPr>
        <p:sp>
          <p:nvSpPr>
            <p:cNvPr id="165" name="箭头: 右 245"/>
            <p:cNvSpPr/>
            <p:nvPr/>
          </p:nvSpPr>
          <p:spPr>
            <a:xfrm>
              <a:off x="9150731" y="2154028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150731 w 10109571"/>
                <a:gd name="connsiteY0-2" fmla="*/ 2291487 h 2703863"/>
                <a:gd name="connsiteX1-3" fmla="*/ 0 w 10109571"/>
                <a:gd name="connsiteY1-4" fmla="*/ 0 h 2703863"/>
                <a:gd name="connsiteX2-5" fmla="*/ 9834654 w 10109571"/>
                <a:gd name="connsiteY2-6" fmla="*/ 2291487 h 2703863"/>
                <a:gd name="connsiteX3-7" fmla="*/ 9834654 w 10109571"/>
                <a:gd name="connsiteY3-8" fmla="*/ 2154028 h 2703863"/>
                <a:gd name="connsiteX4-9" fmla="*/ 10109571 w 10109571"/>
                <a:gd name="connsiteY4-10" fmla="*/ 2428946 h 2703863"/>
                <a:gd name="connsiteX5-11" fmla="*/ 9834654 w 10109571"/>
                <a:gd name="connsiteY5-12" fmla="*/ 2703863 h 2703863"/>
                <a:gd name="connsiteX6-13" fmla="*/ 9834654 w 10109571"/>
                <a:gd name="connsiteY6-14" fmla="*/ 2566404 h 2703863"/>
                <a:gd name="connsiteX7-15" fmla="*/ 9150731 w 10109571"/>
                <a:gd name="connsiteY7-16" fmla="*/ 2566404 h 2703863"/>
                <a:gd name="connsiteX8" fmla="*/ 9150731 w 10109571"/>
                <a:gd name="connsiteY8" fmla="*/ 2291487 h 2703863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9154373" y="214874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9158015" y="214345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9161656" y="213817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9165297" y="213288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9168939" y="212759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9172580" y="212231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9176222" y="211702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9179864" y="211174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9183505" y="210645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>
              <a:off x="9187146" y="210117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>
              <a:off x="9190788" y="209588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9194429" y="209059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9198071" y="208531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9201713" y="208002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9205354" y="207474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9208995" y="206945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9212637" y="206416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9216279" y="205888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9219920" y="205359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5" name="任意多边形: 形状 184"/>
            <p:cNvSpPr/>
            <p:nvPr/>
          </p:nvSpPr>
          <p:spPr>
            <a:xfrm>
              <a:off x="9223562" y="2048311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6" name="任意多边形: 形状 185"/>
            <p:cNvSpPr/>
            <p:nvPr/>
          </p:nvSpPr>
          <p:spPr>
            <a:xfrm>
              <a:off x="9227203" y="2043025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7" name="任意多边形: 形状 186"/>
            <p:cNvSpPr/>
            <p:nvPr/>
          </p:nvSpPr>
          <p:spPr>
            <a:xfrm>
              <a:off x="9230844" y="2037739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8" name="任意多边形: 形状 187"/>
            <p:cNvSpPr/>
            <p:nvPr/>
          </p:nvSpPr>
          <p:spPr>
            <a:xfrm>
              <a:off x="9234486" y="2032453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9" name="任意多边形: 形状 188"/>
            <p:cNvSpPr/>
            <p:nvPr/>
          </p:nvSpPr>
          <p:spPr>
            <a:xfrm>
              <a:off x="9238128" y="2027167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0" name="任意多边形: 形状 189"/>
            <p:cNvSpPr/>
            <p:nvPr/>
          </p:nvSpPr>
          <p:spPr>
            <a:xfrm>
              <a:off x="9241769" y="202188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7">
                  <a:moveTo>
                    <a:pt x="0" y="137460"/>
                  </a:moveTo>
                  <a:lnTo>
                    <a:pt x="683923" y="137460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6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1" name="任意多边形: 形状 190"/>
            <p:cNvSpPr/>
            <p:nvPr/>
          </p:nvSpPr>
          <p:spPr>
            <a:xfrm>
              <a:off x="9245411" y="2016596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2" name="任意多边形: 形状 191"/>
            <p:cNvSpPr/>
            <p:nvPr/>
          </p:nvSpPr>
          <p:spPr>
            <a:xfrm>
              <a:off x="9249053" y="2011310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0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39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3" name="任意多边形: 形状 192"/>
            <p:cNvSpPr/>
            <p:nvPr/>
          </p:nvSpPr>
          <p:spPr>
            <a:xfrm>
              <a:off x="9252693" y="2006024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4" name="任意多边形: 形状 193"/>
            <p:cNvSpPr/>
            <p:nvPr/>
          </p:nvSpPr>
          <p:spPr>
            <a:xfrm>
              <a:off x="9256335" y="2000738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5" name="任意多边形: 形状 194"/>
            <p:cNvSpPr/>
            <p:nvPr/>
          </p:nvSpPr>
          <p:spPr>
            <a:xfrm>
              <a:off x="9259977" y="1995452"/>
              <a:ext cx="958840" cy="549835"/>
            </a:xfrm>
            <a:custGeom>
              <a:avLst/>
              <a:gdLst/>
              <a:ahLst/>
              <a:cxnLst/>
              <a:rect l="0" t="0" r="0" b="0"/>
              <a:pathLst>
                <a:path w="958841" h="549836">
                  <a:moveTo>
                    <a:pt x="0" y="137459"/>
                  </a:moveTo>
                  <a:lnTo>
                    <a:pt x="683922" y="137459"/>
                  </a:lnTo>
                  <a:lnTo>
                    <a:pt x="683922" y="0"/>
                  </a:lnTo>
                  <a:lnTo>
                    <a:pt x="958840" y="274918"/>
                  </a:lnTo>
                  <a:lnTo>
                    <a:pt x="683922" y="549835"/>
                  </a:lnTo>
                  <a:lnTo>
                    <a:pt x="683922" y="412376"/>
                  </a:lnTo>
                  <a:lnTo>
                    <a:pt x="0" y="4123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6" name="箭头: 右 244"/>
            <p:cNvSpPr/>
            <p:nvPr/>
          </p:nvSpPr>
          <p:spPr>
            <a:xfrm>
              <a:off x="9263618" y="1990165"/>
              <a:ext cx="958840" cy="549835"/>
            </a:xfrm>
            <a:custGeom>
              <a:avLst/>
              <a:gdLst>
                <a:gd name="connsiteX0" fmla="*/ 0 w 958840"/>
                <a:gd name="connsiteY0" fmla="*/ 137459 h 549835"/>
                <a:gd name="connsiteX1" fmla="*/ 683923 w 958840"/>
                <a:gd name="connsiteY1" fmla="*/ 137459 h 549835"/>
                <a:gd name="connsiteX2" fmla="*/ 683923 w 958840"/>
                <a:gd name="connsiteY2" fmla="*/ 0 h 549835"/>
                <a:gd name="connsiteX3" fmla="*/ 958840 w 958840"/>
                <a:gd name="connsiteY3" fmla="*/ 274918 h 549835"/>
                <a:gd name="connsiteX4" fmla="*/ 683923 w 958840"/>
                <a:gd name="connsiteY4" fmla="*/ 549835 h 549835"/>
                <a:gd name="connsiteX5" fmla="*/ 683923 w 958840"/>
                <a:gd name="connsiteY5" fmla="*/ 412376 h 549835"/>
                <a:gd name="connsiteX6" fmla="*/ 0 w 958840"/>
                <a:gd name="connsiteY6" fmla="*/ 412376 h 549835"/>
                <a:gd name="connsiteX7" fmla="*/ 0 w 958840"/>
                <a:gd name="connsiteY7" fmla="*/ 137459 h 549835"/>
                <a:gd name="connsiteX0-1" fmla="*/ 9263618 w 10222458"/>
                <a:gd name="connsiteY0-2" fmla="*/ 2127624 h 2540000"/>
                <a:gd name="connsiteX1-3" fmla="*/ 0 w 10222458"/>
                <a:gd name="connsiteY1-4" fmla="*/ 0 h 2540000"/>
                <a:gd name="connsiteX2-5" fmla="*/ 9947541 w 10222458"/>
                <a:gd name="connsiteY2-6" fmla="*/ 2127624 h 2540000"/>
                <a:gd name="connsiteX3-7" fmla="*/ 9947541 w 10222458"/>
                <a:gd name="connsiteY3-8" fmla="*/ 1990165 h 2540000"/>
                <a:gd name="connsiteX4-9" fmla="*/ 10222458 w 10222458"/>
                <a:gd name="connsiteY4-10" fmla="*/ 2265083 h 2540000"/>
                <a:gd name="connsiteX5-11" fmla="*/ 9947541 w 10222458"/>
                <a:gd name="connsiteY5-12" fmla="*/ 2540000 h 2540000"/>
                <a:gd name="connsiteX6-13" fmla="*/ 9947541 w 10222458"/>
                <a:gd name="connsiteY6-14" fmla="*/ 2402541 h 2540000"/>
                <a:gd name="connsiteX7-15" fmla="*/ 9263618 w 10222458"/>
                <a:gd name="connsiteY7-16" fmla="*/ 2402541 h 2540000"/>
                <a:gd name="connsiteX8" fmla="*/ 9263618 w 10222458"/>
                <a:gd name="connsiteY8" fmla="*/ 2127624 h 2540000"/>
                <a:gd name="connsiteX0-17" fmla="*/ 0 w 958840"/>
                <a:gd name="connsiteY0-18" fmla="*/ 137459 h 549835"/>
                <a:gd name="connsiteX1-19" fmla="*/ 683923 w 958840"/>
                <a:gd name="connsiteY1-20" fmla="*/ 137459 h 549835"/>
                <a:gd name="connsiteX2-21" fmla="*/ 683923 w 958840"/>
                <a:gd name="connsiteY2-22" fmla="*/ 0 h 549835"/>
                <a:gd name="connsiteX3-23" fmla="*/ 958840 w 958840"/>
                <a:gd name="connsiteY3-24" fmla="*/ 274918 h 549835"/>
                <a:gd name="connsiteX4-25" fmla="*/ 683923 w 958840"/>
                <a:gd name="connsiteY4-26" fmla="*/ 549835 h 549835"/>
                <a:gd name="connsiteX5-27" fmla="*/ 683923 w 958840"/>
                <a:gd name="connsiteY5-28" fmla="*/ 412376 h 549835"/>
                <a:gd name="connsiteX6-29" fmla="*/ 0 w 958840"/>
                <a:gd name="connsiteY6-30" fmla="*/ 412376 h 549835"/>
                <a:gd name="connsiteX7-31" fmla="*/ 0 w 958840"/>
                <a:gd name="connsiteY7-32" fmla="*/ 137459 h 54983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958840" h="549835">
                  <a:moveTo>
                    <a:pt x="0" y="137459"/>
                  </a:moveTo>
                  <a:lnTo>
                    <a:pt x="683923" y="137459"/>
                  </a:lnTo>
                  <a:lnTo>
                    <a:pt x="683923" y="0"/>
                  </a:lnTo>
                  <a:lnTo>
                    <a:pt x="958840" y="274918"/>
                  </a:lnTo>
                  <a:lnTo>
                    <a:pt x="683923" y="549835"/>
                  </a:lnTo>
                  <a:lnTo>
                    <a:pt x="683923" y="412376"/>
                  </a:lnTo>
                  <a:lnTo>
                    <a:pt x="0" y="412376"/>
                  </a:lnTo>
                  <a:lnTo>
                    <a:pt x="0" y="137459"/>
                  </a:lnTo>
                  <a:close/>
                </a:path>
              </a:pathLst>
            </a:custGeom>
            <a:solidFill>
              <a:srgbClr val="EAC90D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491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pic>
        <p:nvPicPr>
          <p:cNvPr id="493" name="图片 492" descr="图片包含 人员, 地板, 室内, 运动&#10;&#10;自动生成的说明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89" y="1449577"/>
            <a:ext cx="4182814" cy="4470964"/>
          </a:xfrm>
          <a:prstGeom prst="rect">
            <a:avLst/>
          </a:prstGeom>
          <a:ln w="38100" cap="sq">
            <a:solidFill>
              <a:srgbClr val="FFBC09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94" name="文本框 493"/>
          <p:cNvSpPr txBox="1"/>
          <p:nvPr/>
        </p:nvSpPr>
        <p:spPr>
          <a:xfrm>
            <a:off x="555536" y="489000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劲歌热舞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＆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21D38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电音派对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C10035"/>
            </a:fgClr>
            <a:bgClr>
              <a:srgbClr val="9E00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8" name="组合 7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4758190" y="1959221"/>
            <a:ext cx="2452488" cy="1702778"/>
            <a:chOff x="3051862" y="440982"/>
            <a:chExt cx="2452488" cy="1702778"/>
          </a:xfrm>
        </p:grpSpPr>
        <p:sp>
          <p:nvSpPr>
            <p:cNvPr id="7" name="文本框 6"/>
            <p:cNvSpPr txBox="1"/>
            <p:nvPr/>
          </p:nvSpPr>
          <p:spPr>
            <a:xfrm>
              <a:off x="3194102" y="574100"/>
              <a:ext cx="2310248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rPr>
                <a:t>TWO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51862" y="440982"/>
              <a:ext cx="2310248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Liberator" pitchFamily="2" charset="0"/>
                  <a:ea typeface="等线" panose="02010600030101010101" charset="-122"/>
                  <a:cs typeface="+mn-cs"/>
                </a:rPr>
                <a:t>TWO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0" name="组合 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985519" y="2387259"/>
            <a:ext cx="807720" cy="828040"/>
            <a:chOff x="5742940" y="1427480"/>
            <a:chExt cx="807720" cy="828040"/>
          </a:xfrm>
        </p:grpSpPr>
        <p:sp>
          <p:nvSpPr>
            <p:cNvPr id="9" name="椭圆 8"/>
            <p:cNvSpPr/>
            <p:nvPr/>
          </p:nvSpPr>
          <p:spPr>
            <a:xfrm>
              <a:off x="5824220" y="1529080"/>
              <a:ext cx="726440" cy="7264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5742940" y="1427480"/>
              <a:ext cx="726440" cy="726440"/>
            </a:xfrm>
            <a:prstGeom prst="ellipse">
              <a:avLst/>
            </a:prstGeom>
            <a:pattFill prst="solidDmnd">
              <a:fgClr>
                <a:srgbClr val="FFBC09"/>
              </a:fgClr>
              <a:bgClr>
                <a:srgbClr val="113ED5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1" name="组合 1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7366000" y="2387259"/>
            <a:ext cx="807720" cy="828040"/>
            <a:chOff x="5742940" y="1427480"/>
            <a:chExt cx="807720" cy="828040"/>
          </a:xfrm>
        </p:grpSpPr>
        <p:sp>
          <p:nvSpPr>
            <p:cNvPr id="12" name="椭圆 11"/>
            <p:cNvSpPr/>
            <p:nvPr/>
          </p:nvSpPr>
          <p:spPr>
            <a:xfrm>
              <a:off x="5824220" y="1529080"/>
              <a:ext cx="726440" cy="7264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5742940" y="1427480"/>
              <a:ext cx="726440" cy="726440"/>
            </a:xfrm>
            <a:prstGeom prst="ellipse">
              <a:avLst/>
            </a:prstGeom>
            <a:pattFill prst="solidDmnd">
              <a:fgClr>
                <a:srgbClr val="FFBC09"/>
              </a:fgClr>
              <a:bgClr>
                <a:srgbClr val="113ED5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10" name="组合 10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11" name="组合 11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平行四边形 11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12" name="流程图: 过程 11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3" name="流程图: 过程 11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113E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4" name="流程图: 过程 11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6" name="组合 12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27" name="组合 12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31" name="任意多边形: 形状 13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9" name="平行四边形 13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0" name="平行四边形 13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1" name="平行四边形 14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8" name="流程图: 过程 12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9" name="流程图: 过程 12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30" name="流程图: 过程 12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2899355" y="3682968"/>
            <a:ext cx="6374818" cy="461665"/>
          </a:xfrm>
          <a:prstGeom prst="rect">
            <a:avLst/>
          </a:prstGeom>
          <a:noFill/>
          <a:effectLst>
            <a:outerShdw blurRad="12700" dist="50800" dir="2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一场穿越时空的派对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还是一场亲子“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DISCO”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" name="矩形 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557701" y="1687056"/>
            <a:ext cx="3390216" cy="4197366"/>
          </a:xfrm>
          <a:prstGeom prst="rect">
            <a:avLst/>
          </a:prstGeom>
          <a:pattFill prst="lgGrid">
            <a:fgClr>
              <a:srgbClr val="C10035"/>
            </a:fgClr>
            <a:bgClr>
              <a:srgbClr val="9E0000"/>
            </a:bgClr>
          </a:patt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6" name="组合 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7" name="组合 6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1" name="任意多边形: 形状 10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" name="平行四边形 11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" name="平行四边形 12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" name="平行四边形 13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" name="平行四边形 15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平行四边形 18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平行四边形 19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平行四边形 20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8" name="流程图: 过程 7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流程图: 过程 8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" name="流程图: 过程 9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2" name="组合 21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23" name="组合 22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7" name="任意多边形: 形状 26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平行四边形 27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" name="平行四边形 32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" name="平行四边形 33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" name="平行四边形 34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" name="平行四边形 35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4" name="流程图: 过程 23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5" name="流程图: 过程 24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6" name="流程图: 过程 25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38" name="组合 37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400342"/>
            <a:ext cx="1869445" cy="707886"/>
            <a:chOff x="300348" y="400342"/>
            <a:chExt cx="1869445" cy="707886"/>
          </a:xfrm>
        </p:grpSpPr>
        <p:grpSp>
          <p:nvGrpSpPr>
            <p:cNvPr id="39" name="组合 38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105" name="任意多边形: 形状 104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9" name="任意多边形: 形状 108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0" name="任意多边形: 形状 109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1" name="任意多边形: 形状 110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2" name="任意多边形: 形状 111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3" name="任意多边形: 形状 112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4" name="任意多边形: 形状 113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5" name="任意多边形: 形状 114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6" name="任意多边形: 形状 115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7" name="任意多边形: 形状 116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8" name="任意多边形: 形状 117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9" name="任意多边形: 形状 118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0" name="任意多边形: 形状 119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1" name="任意多边形: 形状 120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2" name="任意多边形: 形状 121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3" name="任意多边形: 形状 122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4" name="任意多边形: 形状 123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5" name="任意多边形: 形状 124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6" name="任意多边形: 形状 125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7" name="任意多边形: 形状 126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8" name="任意多边形: 形状 127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9" name="任意多边形: 形状 128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0" name="任意多边形: 形状 129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1" name="任意多边形: 形状 130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任意多边形: 形状 132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任意多边形: 形状 133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75" name="任意多边形: 形状 74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9" name="任意多边形: 形状 78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1" name="任意多边形: 形状 100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45" name="任意多边形: 形状 44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6" name="任意多边形: 形状 45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任意多边形: 形状 67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44" name="文本框 43"/>
            <p:cNvSpPr txBox="1"/>
            <p:nvPr/>
          </p:nvSpPr>
          <p:spPr>
            <a:xfrm>
              <a:off x="1985062" y="400342"/>
              <a:ext cx="18473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35" name="矩形 13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4400892" y="1687056"/>
            <a:ext cx="3390216" cy="4197366"/>
          </a:xfrm>
          <a:prstGeom prst="rect">
            <a:avLst/>
          </a:prstGeom>
          <a:solidFill>
            <a:srgbClr val="0C2D96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36" name="矩形 13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8244084" y="1687056"/>
            <a:ext cx="3390216" cy="4197366"/>
          </a:xfrm>
          <a:prstGeom prst="rect">
            <a:avLst/>
          </a:prstGeom>
          <a:pattFill prst="lgGrid">
            <a:fgClr>
              <a:srgbClr val="C10035"/>
            </a:fgClr>
            <a:bgClr>
              <a:srgbClr val="9E0000"/>
            </a:bgClr>
          </a:patt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50" name="Group 14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1913633" y="2214890"/>
            <a:ext cx="678353" cy="473519"/>
            <a:chOff x="1422679" y="4447413"/>
            <a:chExt cx="678353" cy="473519"/>
          </a:xfrm>
        </p:grpSpPr>
        <p:sp>
          <p:nvSpPr>
            <p:cNvPr id="151" name="Shape 2847"/>
            <p:cNvSpPr/>
            <p:nvPr/>
          </p:nvSpPr>
          <p:spPr>
            <a:xfrm>
              <a:off x="1471317" y="4447413"/>
              <a:ext cx="629715" cy="450548"/>
            </a:xfrm>
            <a:custGeom>
              <a:avLst/>
              <a:gdLst>
                <a:gd name="connsiteX0" fmla="*/ 373273 h 605239"/>
                <a:gd name="connsiteY0" fmla="*/ 373273 h 605239"/>
                <a:gd name="connsiteX1" fmla="*/ 373273 h 605239"/>
                <a:gd name="connsiteY1" fmla="*/ 373273 h 605239"/>
                <a:gd name="connsiteX2" fmla="*/ 373273 h 605239"/>
                <a:gd name="connsiteY2" fmla="*/ 373273 h 605239"/>
                <a:gd name="connsiteX3" fmla="*/ 373273 h 605239"/>
                <a:gd name="connsiteY3" fmla="*/ 373273 h 605239"/>
                <a:gd name="connsiteX4" fmla="*/ 373273 h 605239"/>
                <a:gd name="connsiteY4" fmla="*/ 373273 h 605239"/>
                <a:gd name="connsiteX5" fmla="*/ 373273 h 605239"/>
                <a:gd name="connsiteY5" fmla="*/ 373273 h 605239"/>
                <a:gd name="connsiteX6" fmla="*/ 373273 h 605239"/>
                <a:gd name="connsiteY6" fmla="*/ 373273 h 605239"/>
                <a:gd name="connsiteX7" fmla="*/ 373273 h 605239"/>
                <a:gd name="connsiteY7" fmla="*/ 373273 h 605239"/>
                <a:gd name="connsiteX8" fmla="*/ 373273 h 605239"/>
                <a:gd name="connsiteY8" fmla="*/ 373273 h 605239"/>
                <a:gd name="connsiteX9" fmla="*/ 373273 h 605239"/>
                <a:gd name="connsiteY9" fmla="*/ 373273 h 605239"/>
                <a:gd name="connsiteX10" fmla="*/ 373273 h 605239"/>
                <a:gd name="connsiteY10" fmla="*/ 373273 h 605239"/>
                <a:gd name="connsiteX11" fmla="*/ 373273 h 605239"/>
                <a:gd name="connsiteY11" fmla="*/ 373273 h 605239"/>
                <a:gd name="connsiteX12" fmla="*/ 373273 h 605239"/>
                <a:gd name="connsiteY12" fmla="*/ 373273 h 605239"/>
                <a:gd name="connsiteX13" fmla="*/ 373273 h 605239"/>
                <a:gd name="connsiteY13" fmla="*/ 373273 h 605239"/>
                <a:gd name="connsiteX14" fmla="*/ 373273 h 605239"/>
                <a:gd name="connsiteY14" fmla="*/ 373273 h 605239"/>
                <a:gd name="connsiteX15" fmla="*/ 373273 h 605239"/>
                <a:gd name="connsiteY15" fmla="*/ 373273 h 605239"/>
                <a:gd name="connsiteX16" fmla="*/ 373273 h 605239"/>
                <a:gd name="connsiteY16" fmla="*/ 373273 h 605239"/>
                <a:gd name="connsiteX17" fmla="*/ 373273 h 605239"/>
                <a:gd name="connsiteY17" fmla="*/ 373273 h 605239"/>
                <a:gd name="connsiteX18" fmla="*/ 373273 h 605239"/>
                <a:gd name="connsiteY18" fmla="*/ 373273 h 605239"/>
                <a:gd name="connsiteX19" fmla="*/ 373273 h 605239"/>
                <a:gd name="connsiteY19" fmla="*/ 373273 h 605239"/>
                <a:gd name="connsiteX20" fmla="*/ 373273 h 605239"/>
                <a:gd name="connsiteY20" fmla="*/ 373273 h 605239"/>
                <a:gd name="connsiteX21" fmla="*/ 373273 h 605239"/>
                <a:gd name="connsiteY21" fmla="*/ 373273 h 605239"/>
                <a:gd name="connsiteX22" fmla="*/ 373273 h 605239"/>
                <a:gd name="connsiteY22" fmla="*/ 373273 h 605239"/>
                <a:gd name="connsiteX23" fmla="*/ 373273 h 605239"/>
                <a:gd name="connsiteY23" fmla="*/ 373273 h 605239"/>
                <a:gd name="connsiteX24" fmla="*/ 373273 h 605239"/>
                <a:gd name="connsiteY24" fmla="*/ 373273 h 605239"/>
                <a:gd name="connsiteX25" fmla="*/ 373273 h 605239"/>
                <a:gd name="connsiteY25" fmla="*/ 373273 h 605239"/>
                <a:gd name="connsiteX26" fmla="*/ 373273 h 605239"/>
                <a:gd name="connsiteY26" fmla="*/ 373273 h 605239"/>
                <a:gd name="connsiteX27" fmla="*/ 373273 h 605239"/>
                <a:gd name="connsiteY27" fmla="*/ 373273 h 605239"/>
                <a:gd name="connsiteX28" fmla="*/ 373273 h 605239"/>
                <a:gd name="connsiteY28" fmla="*/ 373273 h 605239"/>
                <a:gd name="connsiteX29" fmla="*/ 373273 h 605239"/>
                <a:gd name="connsiteY29" fmla="*/ 373273 h 605239"/>
                <a:gd name="connsiteX30" fmla="*/ 373273 h 605239"/>
                <a:gd name="connsiteY30" fmla="*/ 373273 h 605239"/>
                <a:gd name="connsiteX31" fmla="*/ 373273 h 605239"/>
                <a:gd name="connsiteY31" fmla="*/ 373273 h 605239"/>
                <a:gd name="connsiteX32" fmla="*/ 373273 h 605239"/>
                <a:gd name="connsiteY32" fmla="*/ 373273 h 605239"/>
                <a:gd name="connsiteX33" fmla="*/ 373273 h 605239"/>
                <a:gd name="connsiteY33" fmla="*/ 373273 h 605239"/>
                <a:gd name="connsiteX34" fmla="*/ 373273 h 605239"/>
                <a:gd name="connsiteY34" fmla="*/ 373273 h 605239"/>
                <a:gd name="connsiteX35" fmla="*/ 373273 h 605239"/>
                <a:gd name="connsiteY35" fmla="*/ 373273 h 605239"/>
                <a:gd name="connsiteX36" fmla="*/ 373273 h 605239"/>
                <a:gd name="connsiteY36" fmla="*/ 373273 h 605239"/>
                <a:gd name="connsiteX37" fmla="*/ 373273 h 605239"/>
                <a:gd name="connsiteY37" fmla="*/ 373273 h 605239"/>
                <a:gd name="connsiteX38" fmla="*/ 373273 h 605239"/>
                <a:gd name="connsiteY38" fmla="*/ 373273 h 605239"/>
                <a:gd name="connsiteX39" fmla="*/ 373273 h 605239"/>
                <a:gd name="connsiteY39" fmla="*/ 373273 h 605239"/>
                <a:gd name="connsiteX40" fmla="*/ 373273 h 605239"/>
                <a:gd name="connsiteY40" fmla="*/ 373273 h 605239"/>
                <a:gd name="connsiteX41" fmla="*/ 373273 h 605239"/>
                <a:gd name="connsiteY41" fmla="*/ 373273 h 605239"/>
                <a:gd name="connsiteX42" fmla="*/ 373273 h 605239"/>
                <a:gd name="connsiteY42" fmla="*/ 373273 h 605239"/>
                <a:gd name="connsiteX43" fmla="*/ 373273 h 605239"/>
                <a:gd name="connsiteY43" fmla="*/ 373273 h 605239"/>
                <a:gd name="connsiteX44" fmla="*/ 373273 h 605239"/>
                <a:gd name="connsiteY44" fmla="*/ 373273 h 605239"/>
                <a:gd name="connsiteX45" fmla="*/ 373273 h 605239"/>
                <a:gd name="connsiteY45" fmla="*/ 373273 h 605239"/>
                <a:gd name="connsiteX46" fmla="*/ 373273 h 605239"/>
                <a:gd name="connsiteY46" fmla="*/ 373273 h 605239"/>
                <a:gd name="connsiteX47" fmla="*/ 373273 h 605239"/>
                <a:gd name="connsiteY47" fmla="*/ 373273 h 605239"/>
                <a:gd name="connsiteX48" fmla="*/ 373273 h 605239"/>
                <a:gd name="connsiteY48" fmla="*/ 373273 h 605239"/>
                <a:gd name="connsiteX49" fmla="*/ 373273 h 605239"/>
                <a:gd name="connsiteY49" fmla="*/ 373273 h 605239"/>
                <a:gd name="connsiteX50" fmla="*/ 373273 h 605239"/>
                <a:gd name="connsiteY50" fmla="*/ 373273 h 605239"/>
                <a:gd name="connsiteX51" fmla="*/ 373273 h 605239"/>
                <a:gd name="connsiteY51" fmla="*/ 373273 h 605239"/>
                <a:gd name="connsiteX52" fmla="*/ 373273 h 605239"/>
                <a:gd name="connsiteY52" fmla="*/ 373273 h 605239"/>
                <a:gd name="connsiteX53" fmla="*/ 373273 h 605239"/>
                <a:gd name="connsiteY53" fmla="*/ 373273 h 605239"/>
                <a:gd name="connsiteX54" fmla="*/ 373273 h 605239"/>
                <a:gd name="connsiteY54" fmla="*/ 373273 h 605239"/>
                <a:gd name="connsiteX55" fmla="*/ 373273 h 605239"/>
                <a:gd name="connsiteY55" fmla="*/ 373273 h 605239"/>
                <a:gd name="connsiteX56" fmla="*/ 373273 h 605239"/>
                <a:gd name="connsiteY56" fmla="*/ 373273 h 605239"/>
                <a:gd name="connsiteX57" fmla="*/ 373273 h 605239"/>
                <a:gd name="connsiteY57" fmla="*/ 373273 h 605239"/>
                <a:gd name="connsiteX58" fmla="*/ 373273 h 605239"/>
                <a:gd name="connsiteY58" fmla="*/ 373273 h 605239"/>
                <a:gd name="connsiteX59" fmla="*/ 373273 h 605239"/>
                <a:gd name="connsiteY59" fmla="*/ 373273 h 605239"/>
                <a:gd name="connsiteX60" fmla="*/ 373273 h 605239"/>
                <a:gd name="connsiteY60" fmla="*/ 373273 h 605239"/>
                <a:gd name="connsiteX61" fmla="*/ 373273 h 605239"/>
                <a:gd name="connsiteY61" fmla="*/ 373273 h 605239"/>
                <a:gd name="connsiteX62" fmla="*/ 373273 h 605239"/>
                <a:gd name="connsiteY62" fmla="*/ 373273 h 605239"/>
                <a:gd name="connsiteX63" fmla="*/ 373273 h 605239"/>
                <a:gd name="connsiteY63" fmla="*/ 373273 h 605239"/>
                <a:gd name="connsiteX64" fmla="*/ 373273 h 605239"/>
                <a:gd name="connsiteY64" fmla="*/ 373273 h 605239"/>
                <a:gd name="connsiteX65" fmla="*/ 373273 h 605239"/>
                <a:gd name="connsiteY65" fmla="*/ 373273 h 605239"/>
                <a:gd name="connsiteX66" fmla="*/ 373273 h 605239"/>
                <a:gd name="connsiteY66" fmla="*/ 373273 h 605239"/>
                <a:gd name="connsiteX67" fmla="*/ 373273 h 605239"/>
                <a:gd name="connsiteY67" fmla="*/ 373273 h 605239"/>
                <a:gd name="connsiteX68" fmla="*/ 373273 h 605239"/>
                <a:gd name="connsiteY68" fmla="*/ 373273 h 605239"/>
                <a:gd name="connsiteX69" fmla="*/ 373273 h 605239"/>
                <a:gd name="connsiteY69" fmla="*/ 373273 h 605239"/>
                <a:gd name="connsiteX70" fmla="*/ 373273 h 605239"/>
                <a:gd name="connsiteY70" fmla="*/ 373273 h 605239"/>
                <a:gd name="connsiteX71" fmla="*/ 373273 h 605239"/>
                <a:gd name="connsiteY71" fmla="*/ 373273 h 605239"/>
                <a:gd name="connsiteX72" fmla="*/ 373273 h 605239"/>
                <a:gd name="connsiteY72" fmla="*/ 373273 h 605239"/>
                <a:gd name="connsiteX73" fmla="*/ 373273 h 605239"/>
                <a:gd name="connsiteY73" fmla="*/ 373273 h 605239"/>
                <a:gd name="connsiteX74" fmla="*/ 373273 h 605239"/>
                <a:gd name="connsiteY74" fmla="*/ 373273 h 605239"/>
                <a:gd name="connsiteX75" fmla="*/ 373273 h 605239"/>
                <a:gd name="connsiteY75" fmla="*/ 373273 h 605239"/>
                <a:gd name="connsiteX76" fmla="*/ 373273 h 605239"/>
                <a:gd name="connsiteY76" fmla="*/ 373273 h 605239"/>
                <a:gd name="connsiteX77" fmla="*/ 373273 h 605239"/>
                <a:gd name="connsiteY77" fmla="*/ 373273 h 605239"/>
                <a:gd name="connsiteX78" fmla="*/ 373273 h 605239"/>
                <a:gd name="connsiteY78" fmla="*/ 373273 h 605239"/>
                <a:gd name="connsiteX79" fmla="*/ 373273 h 605239"/>
                <a:gd name="connsiteY79" fmla="*/ 373273 h 605239"/>
                <a:gd name="connsiteX80" fmla="*/ 373273 h 605239"/>
                <a:gd name="connsiteY80" fmla="*/ 373273 h 605239"/>
                <a:gd name="connsiteX81" fmla="*/ 373273 h 605239"/>
                <a:gd name="connsiteY81" fmla="*/ 373273 h 605239"/>
                <a:gd name="connsiteX82" fmla="*/ 373273 h 605239"/>
                <a:gd name="connsiteY82" fmla="*/ 373273 h 605239"/>
                <a:gd name="connsiteX83" fmla="*/ 373273 h 605239"/>
                <a:gd name="connsiteY83" fmla="*/ 373273 h 605239"/>
                <a:gd name="connsiteX84" fmla="*/ 373273 h 605239"/>
                <a:gd name="connsiteY84" fmla="*/ 373273 h 605239"/>
                <a:gd name="connsiteX85" fmla="*/ 373273 h 605239"/>
                <a:gd name="connsiteY85" fmla="*/ 373273 h 605239"/>
                <a:gd name="connsiteX86" fmla="*/ 373273 h 605239"/>
                <a:gd name="connsiteY86" fmla="*/ 373273 h 605239"/>
                <a:gd name="connsiteX87" fmla="*/ 373273 h 605239"/>
                <a:gd name="connsiteY87" fmla="*/ 373273 h 605239"/>
                <a:gd name="connsiteX88" fmla="*/ 373273 h 605239"/>
                <a:gd name="connsiteY88" fmla="*/ 373273 h 605239"/>
                <a:gd name="connsiteX89" fmla="*/ 373273 h 605239"/>
                <a:gd name="connsiteY89" fmla="*/ 373273 h 605239"/>
                <a:gd name="connsiteX90" fmla="*/ 373273 h 605239"/>
                <a:gd name="connsiteY90" fmla="*/ 373273 h 605239"/>
                <a:gd name="connsiteX91" fmla="*/ 373273 h 605239"/>
                <a:gd name="connsiteY91" fmla="*/ 373273 h 605239"/>
                <a:gd name="connsiteX92" fmla="*/ 373273 h 605239"/>
                <a:gd name="connsiteY92" fmla="*/ 373273 h 605239"/>
                <a:gd name="connsiteX93" fmla="*/ 373273 h 605239"/>
                <a:gd name="connsiteY93" fmla="*/ 373273 h 605239"/>
                <a:gd name="connsiteX94" fmla="*/ 373273 h 605239"/>
                <a:gd name="connsiteY94" fmla="*/ 373273 h 605239"/>
                <a:gd name="connsiteX95" fmla="*/ 373273 h 605239"/>
                <a:gd name="connsiteY95" fmla="*/ 373273 h 605239"/>
                <a:gd name="connsiteX96" fmla="*/ 373273 h 605239"/>
                <a:gd name="connsiteY96" fmla="*/ 373273 h 605239"/>
                <a:gd name="connsiteX97" fmla="*/ 373273 h 605239"/>
                <a:gd name="connsiteY97" fmla="*/ 373273 h 605239"/>
                <a:gd name="connsiteX98" fmla="*/ 373273 h 605239"/>
                <a:gd name="connsiteY98" fmla="*/ 373273 h 605239"/>
                <a:gd name="connsiteX99" fmla="*/ 373273 h 605239"/>
                <a:gd name="connsiteY99" fmla="*/ 373273 h 605239"/>
                <a:gd name="connsiteX100" fmla="*/ 373273 h 605239"/>
                <a:gd name="connsiteY100" fmla="*/ 373273 h 605239"/>
                <a:gd name="connsiteX101" fmla="*/ 373273 h 605239"/>
                <a:gd name="connsiteY101" fmla="*/ 373273 h 605239"/>
                <a:gd name="connsiteX102" fmla="*/ 373273 h 605239"/>
                <a:gd name="connsiteY102" fmla="*/ 373273 h 605239"/>
                <a:gd name="connsiteX103" fmla="*/ 373273 h 605239"/>
                <a:gd name="connsiteY103" fmla="*/ 373273 h 605239"/>
                <a:gd name="connsiteX104" fmla="*/ 373273 h 605239"/>
                <a:gd name="connsiteY104" fmla="*/ 373273 h 605239"/>
                <a:gd name="connsiteX105" fmla="*/ 373273 h 605239"/>
                <a:gd name="connsiteY105" fmla="*/ 373273 h 605239"/>
                <a:gd name="connsiteX106" fmla="*/ 373273 h 605239"/>
                <a:gd name="connsiteY106" fmla="*/ 373273 h 605239"/>
                <a:gd name="connsiteX107" fmla="*/ 373273 h 605239"/>
                <a:gd name="connsiteY107" fmla="*/ 373273 h 605239"/>
                <a:gd name="connsiteX108" fmla="*/ 373273 h 605239"/>
                <a:gd name="connsiteY108" fmla="*/ 373273 h 605239"/>
                <a:gd name="connsiteX109" fmla="*/ 373273 h 605239"/>
                <a:gd name="connsiteY109" fmla="*/ 373273 h 605239"/>
                <a:gd name="connsiteX110" fmla="*/ 373273 h 605239"/>
                <a:gd name="connsiteY110" fmla="*/ 373273 h 605239"/>
                <a:gd name="connsiteX111" fmla="*/ 373273 h 605239"/>
                <a:gd name="connsiteY111" fmla="*/ 373273 h 605239"/>
                <a:gd name="connsiteX112" fmla="*/ 373273 h 605239"/>
                <a:gd name="connsiteY112" fmla="*/ 373273 h 605239"/>
                <a:gd name="connsiteX113" fmla="*/ 373273 h 605239"/>
                <a:gd name="connsiteY113" fmla="*/ 373273 h 605239"/>
                <a:gd name="connsiteX114" fmla="*/ 373273 h 605239"/>
                <a:gd name="connsiteY114" fmla="*/ 373273 h 605239"/>
                <a:gd name="connsiteX115" fmla="*/ 373273 h 605239"/>
                <a:gd name="connsiteY115" fmla="*/ 373273 h 605239"/>
                <a:gd name="connsiteX116" fmla="*/ 373273 h 605239"/>
                <a:gd name="connsiteY116" fmla="*/ 373273 h 60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607639" h="434754">
                  <a:moveTo>
                    <a:pt x="347121" y="384809"/>
                  </a:moveTo>
                  <a:lnTo>
                    <a:pt x="347121" y="416802"/>
                  </a:lnTo>
                  <a:lnTo>
                    <a:pt x="363409" y="416802"/>
                  </a:lnTo>
                  <a:lnTo>
                    <a:pt x="363409" y="384809"/>
                  </a:lnTo>
                  <a:close/>
                  <a:moveTo>
                    <a:pt x="312854" y="384809"/>
                  </a:moveTo>
                  <a:lnTo>
                    <a:pt x="312854" y="416802"/>
                  </a:lnTo>
                  <a:lnTo>
                    <a:pt x="329053" y="416802"/>
                  </a:lnTo>
                  <a:lnTo>
                    <a:pt x="329053" y="384809"/>
                  </a:lnTo>
                  <a:close/>
                  <a:moveTo>
                    <a:pt x="278497" y="384809"/>
                  </a:moveTo>
                  <a:lnTo>
                    <a:pt x="278497" y="416802"/>
                  </a:lnTo>
                  <a:lnTo>
                    <a:pt x="294785" y="416802"/>
                  </a:lnTo>
                  <a:lnTo>
                    <a:pt x="294785" y="384809"/>
                  </a:lnTo>
                  <a:close/>
                  <a:moveTo>
                    <a:pt x="244230" y="384809"/>
                  </a:moveTo>
                  <a:lnTo>
                    <a:pt x="244230" y="416802"/>
                  </a:lnTo>
                  <a:lnTo>
                    <a:pt x="260518" y="416802"/>
                  </a:lnTo>
                  <a:lnTo>
                    <a:pt x="260518" y="384809"/>
                  </a:lnTo>
                  <a:close/>
                  <a:moveTo>
                    <a:pt x="259681" y="328412"/>
                  </a:moveTo>
                  <a:lnTo>
                    <a:pt x="347888" y="328412"/>
                  </a:lnTo>
                  <a:lnTo>
                    <a:pt x="347888" y="346336"/>
                  </a:lnTo>
                  <a:lnTo>
                    <a:pt x="259681" y="346336"/>
                  </a:lnTo>
                  <a:close/>
                  <a:moveTo>
                    <a:pt x="244230" y="307936"/>
                  </a:moveTo>
                  <a:lnTo>
                    <a:pt x="244230" y="366768"/>
                  </a:lnTo>
                  <a:lnTo>
                    <a:pt x="363409" y="366768"/>
                  </a:lnTo>
                  <a:lnTo>
                    <a:pt x="363409" y="307936"/>
                  </a:lnTo>
                  <a:close/>
                  <a:moveTo>
                    <a:pt x="485525" y="294726"/>
                  </a:moveTo>
                  <a:cubicBezTo>
                    <a:pt x="478400" y="294726"/>
                    <a:pt x="472521" y="300591"/>
                    <a:pt x="472521" y="307700"/>
                  </a:cubicBezTo>
                  <a:cubicBezTo>
                    <a:pt x="472521" y="314898"/>
                    <a:pt x="478400" y="320763"/>
                    <a:pt x="485525" y="320763"/>
                  </a:cubicBezTo>
                  <a:cubicBezTo>
                    <a:pt x="492739" y="320763"/>
                    <a:pt x="498529" y="314898"/>
                    <a:pt x="498529" y="307700"/>
                  </a:cubicBezTo>
                  <a:cubicBezTo>
                    <a:pt x="498529" y="300591"/>
                    <a:pt x="492739" y="294726"/>
                    <a:pt x="485525" y="294726"/>
                  </a:cubicBezTo>
                  <a:close/>
                  <a:moveTo>
                    <a:pt x="122008" y="294726"/>
                  </a:moveTo>
                  <a:cubicBezTo>
                    <a:pt x="114891" y="294726"/>
                    <a:pt x="109019" y="300591"/>
                    <a:pt x="109019" y="307700"/>
                  </a:cubicBezTo>
                  <a:cubicBezTo>
                    <a:pt x="109019" y="314898"/>
                    <a:pt x="114891" y="320763"/>
                    <a:pt x="122008" y="320763"/>
                  </a:cubicBezTo>
                  <a:cubicBezTo>
                    <a:pt x="129214" y="320763"/>
                    <a:pt x="135086" y="314898"/>
                    <a:pt x="135086" y="307700"/>
                  </a:cubicBezTo>
                  <a:cubicBezTo>
                    <a:pt x="135086" y="300591"/>
                    <a:pt x="129214" y="294726"/>
                    <a:pt x="122008" y="294726"/>
                  </a:cubicBezTo>
                  <a:close/>
                  <a:moveTo>
                    <a:pt x="485525" y="276687"/>
                  </a:moveTo>
                  <a:cubicBezTo>
                    <a:pt x="502715" y="276687"/>
                    <a:pt x="516609" y="290639"/>
                    <a:pt x="516609" y="307700"/>
                  </a:cubicBezTo>
                  <a:cubicBezTo>
                    <a:pt x="516609" y="324851"/>
                    <a:pt x="502715" y="338714"/>
                    <a:pt x="485525" y="338714"/>
                  </a:cubicBezTo>
                  <a:cubicBezTo>
                    <a:pt x="468424" y="338714"/>
                    <a:pt x="454441" y="324851"/>
                    <a:pt x="454441" y="307700"/>
                  </a:cubicBezTo>
                  <a:cubicBezTo>
                    <a:pt x="454441" y="290639"/>
                    <a:pt x="468424" y="276687"/>
                    <a:pt x="485525" y="276687"/>
                  </a:cubicBezTo>
                  <a:close/>
                  <a:moveTo>
                    <a:pt x="122008" y="276687"/>
                  </a:moveTo>
                  <a:cubicBezTo>
                    <a:pt x="139178" y="276687"/>
                    <a:pt x="153057" y="290639"/>
                    <a:pt x="153057" y="307700"/>
                  </a:cubicBezTo>
                  <a:cubicBezTo>
                    <a:pt x="153057" y="324851"/>
                    <a:pt x="139178" y="338714"/>
                    <a:pt x="122008" y="338714"/>
                  </a:cubicBezTo>
                  <a:cubicBezTo>
                    <a:pt x="104927" y="338714"/>
                    <a:pt x="90959" y="324851"/>
                    <a:pt x="90959" y="307700"/>
                  </a:cubicBezTo>
                  <a:cubicBezTo>
                    <a:pt x="90959" y="290639"/>
                    <a:pt x="104927" y="276687"/>
                    <a:pt x="122008" y="276687"/>
                  </a:cubicBezTo>
                  <a:close/>
                  <a:moveTo>
                    <a:pt x="485526" y="239880"/>
                  </a:moveTo>
                  <a:cubicBezTo>
                    <a:pt x="448142" y="239880"/>
                    <a:pt x="417611" y="270364"/>
                    <a:pt x="417611" y="307691"/>
                  </a:cubicBezTo>
                  <a:cubicBezTo>
                    <a:pt x="417611" y="345107"/>
                    <a:pt x="448142" y="375502"/>
                    <a:pt x="485526" y="375502"/>
                  </a:cubicBezTo>
                  <a:cubicBezTo>
                    <a:pt x="522999" y="375502"/>
                    <a:pt x="553441" y="345107"/>
                    <a:pt x="553441" y="307691"/>
                  </a:cubicBezTo>
                  <a:cubicBezTo>
                    <a:pt x="553441" y="270364"/>
                    <a:pt x="522999" y="239880"/>
                    <a:pt x="485526" y="239880"/>
                  </a:cubicBezTo>
                  <a:close/>
                  <a:moveTo>
                    <a:pt x="122034" y="239880"/>
                  </a:moveTo>
                  <a:cubicBezTo>
                    <a:pt x="84646" y="239880"/>
                    <a:pt x="54112" y="270364"/>
                    <a:pt x="54112" y="307691"/>
                  </a:cubicBezTo>
                  <a:cubicBezTo>
                    <a:pt x="54112" y="345107"/>
                    <a:pt x="84646" y="375502"/>
                    <a:pt x="122034" y="375502"/>
                  </a:cubicBezTo>
                  <a:cubicBezTo>
                    <a:pt x="159511" y="375502"/>
                    <a:pt x="189956" y="345107"/>
                    <a:pt x="189956" y="307691"/>
                  </a:cubicBezTo>
                  <a:cubicBezTo>
                    <a:pt x="189956" y="270364"/>
                    <a:pt x="159511" y="239880"/>
                    <a:pt x="122034" y="239880"/>
                  </a:cubicBezTo>
                  <a:close/>
                  <a:moveTo>
                    <a:pt x="485526" y="221928"/>
                  </a:moveTo>
                  <a:cubicBezTo>
                    <a:pt x="532969" y="221928"/>
                    <a:pt x="571510" y="260410"/>
                    <a:pt x="571510" y="307691"/>
                  </a:cubicBezTo>
                  <a:cubicBezTo>
                    <a:pt x="571510" y="355061"/>
                    <a:pt x="532969" y="393543"/>
                    <a:pt x="485526" y="393543"/>
                  </a:cubicBezTo>
                  <a:cubicBezTo>
                    <a:pt x="438172" y="393543"/>
                    <a:pt x="399542" y="355061"/>
                    <a:pt x="399542" y="307691"/>
                  </a:cubicBezTo>
                  <a:cubicBezTo>
                    <a:pt x="399542" y="260410"/>
                    <a:pt x="438172" y="221928"/>
                    <a:pt x="485526" y="221928"/>
                  </a:cubicBezTo>
                  <a:close/>
                  <a:moveTo>
                    <a:pt x="122034" y="221928"/>
                  </a:moveTo>
                  <a:cubicBezTo>
                    <a:pt x="169481" y="221928"/>
                    <a:pt x="208027" y="260410"/>
                    <a:pt x="208027" y="307691"/>
                  </a:cubicBezTo>
                  <a:cubicBezTo>
                    <a:pt x="208027" y="355061"/>
                    <a:pt x="169481" y="393543"/>
                    <a:pt x="122034" y="393543"/>
                  </a:cubicBezTo>
                  <a:cubicBezTo>
                    <a:pt x="74676" y="393543"/>
                    <a:pt x="36130" y="355061"/>
                    <a:pt x="36130" y="307691"/>
                  </a:cubicBezTo>
                  <a:cubicBezTo>
                    <a:pt x="36130" y="260410"/>
                    <a:pt x="74676" y="221928"/>
                    <a:pt x="122034" y="221928"/>
                  </a:cubicBezTo>
                  <a:close/>
                  <a:moveTo>
                    <a:pt x="381388" y="198625"/>
                  </a:moveTo>
                  <a:lnTo>
                    <a:pt x="381388" y="289895"/>
                  </a:lnTo>
                  <a:lnTo>
                    <a:pt x="381388" y="298960"/>
                  </a:lnTo>
                  <a:lnTo>
                    <a:pt x="381388" y="416802"/>
                  </a:lnTo>
                  <a:lnTo>
                    <a:pt x="589571" y="416802"/>
                  </a:lnTo>
                  <a:lnTo>
                    <a:pt x="589571" y="198625"/>
                  </a:lnTo>
                  <a:close/>
                  <a:moveTo>
                    <a:pt x="244230" y="198625"/>
                  </a:moveTo>
                  <a:lnTo>
                    <a:pt x="244230" y="289895"/>
                  </a:lnTo>
                  <a:lnTo>
                    <a:pt x="363320" y="289895"/>
                  </a:lnTo>
                  <a:lnTo>
                    <a:pt x="363320" y="198625"/>
                  </a:lnTo>
                  <a:close/>
                  <a:moveTo>
                    <a:pt x="18068" y="112954"/>
                  </a:moveTo>
                  <a:lnTo>
                    <a:pt x="18068" y="180585"/>
                  </a:lnTo>
                  <a:lnTo>
                    <a:pt x="63817" y="180585"/>
                  </a:lnTo>
                  <a:lnTo>
                    <a:pt x="63817" y="198625"/>
                  </a:lnTo>
                  <a:lnTo>
                    <a:pt x="18068" y="198625"/>
                  </a:lnTo>
                  <a:lnTo>
                    <a:pt x="18068" y="416802"/>
                  </a:lnTo>
                  <a:lnTo>
                    <a:pt x="226162" y="416802"/>
                  </a:lnTo>
                  <a:lnTo>
                    <a:pt x="226162" y="298960"/>
                  </a:lnTo>
                  <a:lnTo>
                    <a:pt x="226162" y="289895"/>
                  </a:lnTo>
                  <a:lnTo>
                    <a:pt x="226162" y="198625"/>
                  </a:lnTo>
                  <a:lnTo>
                    <a:pt x="87848" y="198625"/>
                  </a:lnTo>
                  <a:lnTo>
                    <a:pt x="87848" y="180585"/>
                  </a:lnTo>
                  <a:lnTo>
                    <a:pt x="589571" y="180585"/>
                  </a:lnTo>
                  <a:lnTo>
                    <a:pt x="589571" y="112954"/>
                  </a:lnTo>
                  <a:close/>
                  <a:moveTo>
                    <a:pt x="172848" y="18041"/>
                  </a:moveTo>
                  <a:lnTo>
                    <a:pt x="172848" y="30838"/>
                  </a:lnTo>
                  <a:lnTo>
                    <a:pt x="434702" y="30838"/>
                  </a:lnTo>
                  <a:lnTo>
                    <a:pt x="434702" y="18041"/>
                  </a:lnTo>
                  <a:close/>
                  <a:moveTo>
                    <a:pt x="148995" y="18041"/>
                  </a:moveTo>
                  <a:cubicBezTo>
                    <a:pt x="119445" y="18041"/>
                    <a:pt x="95414" y="42036"/>
                    <a:pt x="95414" y="71541"/>
                  </a:cubicBezTo>
                  <a:lnTo>
                    <a:pt x="95414" y="94913"/>
                  </a:lnTo>
                  <a:lnTo>
                    <a:pt x="512136" y="94913"/>
                  </a:lnTo>
                  <a:lnTo>
                    <a:pt x="512136" y="71541"/>
                  </a:lnTo>
                  <a:cubicBezTo>
                    <a:pt x="512136" y="42036"/>
                    <a:pt x="488194" y="18041"/>
                    <a:pt x="458644" y="18041"/>
                  </a:cubicBezTo>
                  <a:lnTo>
                    <a:pt x="452770" y="18041"/>
                  </a:lnTo>
                  <a:lnTo>
                    <a:pt x="452770" y="48879"/>
                  </a:lnTo>
                  <a:lnTo>
                    <a:pt x="154869" y="48879"/>
                  </a:lnTo>
                  <a:lnTo>
                    <a:pt x="154869" y="18041"/>
                  </a:lnTo>
                  <a:close/>
                  <a:moveTo>
                    <a:pt x="148995" y="0"/>
                  </a:moveTo>
                  <a:lnTo>
                    <a:pt x="154869" y="0"/>
                  </a:lnTo>
                  <a:lnTo>
                    <a:pt x="452770" y="0"/>
                  </a:lnTo>
                  <a:lnTo>
                    <a:pt x="458644" y="0"/>
                  </a:lnTo>
                  <a:cubicBezTo>
                    <a:pt x="498073" y="0"/>
                    <a:pt x="530204" y="32082"/>
                    <a:pt x="530204" y="71541"/>
                  </a:cubicBezTo>
                  <a:lnTo>
                    <a:pt x="530204" y="94913"/>
                  </a:lnTo>
                  <a:lnTo>
                    <a:pt x="607639" y="94913"/>
                  </a:lnTo>
                  <a:lnTo>
                    <a:pt x="607639" y="434754"/>
                  </a:lnTo>
                  <a:lnTo>
                    <a:pt x="381388" y="434754"/>
                  </a:lnTo>
                  <a:lnTo>
                    <a:pt x="226162" y="434754"/>
                  </a:lnTo>
                  <a:lnTo>
                    <a:pt x="0" y="434754"/>
                  </a:lnTo>
                  <a:lnTo>
                    <a:pt x="0" y="94913"/>
                  </a:lnTo>
                  <a:lnTo>
                    <a:pt x="77346" y="94913"/>
                  </a:lnTo>
                  <a:lnTo>
                    <a:pt x="77346" y="71541"/>
                  </a:lnTo>
                  <a:cubicBezTo>
                    <a:pt x="77346" y="32082"/>
                    <a:pt x="109476" y="0"/>
                    <a:pt x="148995" y="0"/>
                  </a:cubicBezTo>
                  <a:close/>
                </a:path>
              </a:pathLst>
            </a:custGeom>
            <a:solidFill>
              <a:schemeClr val="tx1"/>
            </a:solidFill>
            <a:ln w="25400">
              <a:solidFill>
                <a:schemeClr val="tx1"/>
              </a:solidFill>
              <a:miter lim="400000"/>
            </a:ln>
          </p:spPr>
          <p:txBody>
            <a:bodyPr lIns="38090" tIns="38090" rIns="38090" bIns="3809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2" name="Shape 2847"/>
            <p:cNvSpPr/>
            <p:nvPr/>
          </p:nvSpPr>
          <p:spPr>
            <a:xfrm>
              <a:off x="1422679" y="4470384"/>
              <a:ext cx="629715" cy="450548"/>
            </a:xfrm>
            <a:custGeom>
              <a:avLst/>
              <a:gdLst>
                <a:gd name="connsiteX0" fmla="*/ 373273 h 605239"/>
                <a:gd name="connsiteY0" fmla="*/ 373273 h 605239"/>
                <a:gd name="connsiteX1" fmla="*/ 373273 h 605239"/>
                <a:gd name="connsiteY1" fmla="*/ 373273 h 605239"/>
                <a:gd name="connsiteX2" fmla="*/ 373273 h 605239"/>
                <a:gd name="connsiteY2" fmla="*/ 373273 h 605239"/>
                <a:gd name="connsiteX3" fmla="*/ 373273 h 605239"/>
                <a:gd name="connsiteY3" fmla="*/ 373273 h 605239"/>
                <a:gd name="connsiteX4" fmla="*/ 373273 h 605239"/>
                <a:gd name="connsiteY4" fmla="*/ 373273 h 605239"/>
                <a:gd name="connsiteX5" fmla="*/ 373273 h 605239"/>
                <a:gd name="connsiteY5" fmla="*/ 373273 h 605239"/>
                <a:gd name="connsiteX6" fmla="*/ 373273 h 605239"/>
                <a:gd name="connsiteY6" fmla="*/ 373273 h 605239"/>
                <a:gd name="connsiteX7" fmla="*/ 373273 h 605239"/>
                <a:gd name="connsiteY7" fmla="*/ 373273 h 605239"/>
                <a:gd name="connsiteX8" fmla="*/ 373273 h 605239"/>
                <a:gd name="connsiteY8" fmla="*/ 373273 h 605239"/>
                <a:gd name="connsiteX9" fmla="*/ 373273 h 605239"/>
                <a:gd name="connsiteY9" fmla="*/ 373273 h 605239"/>
                <a:gd name="connsiteX10" fmla="*/ 373273 h 605239"/>
                <a:gd name="connsiteY10" fmla="*/ 373273 h 605239"/>
                <a:gd name="connsiteX11" fmla="*/ 373273 h 605239"/>
                <a:gd name="connsiteY11" fmla="*/ 373273 h 605239"/>
                <a:gd name="connsiteX12" fmla="*/ 373273 h 605239"/>
                <a:gd name="connsiteY12" fmla="*/ 373273 h 605239"/>
                <a:gd name="connsiteX13" fmla="*/ 373273 h 605239"/>
                <a:gd name="connsiteY13" fmla="*/ 373273 h 605239"/>
                <a:gd name="connsiteX14" fmla="*/ 373273 h 605239"/>
                <a:gd name="connsiteY14" fmla="*/ 373273 h 605239"/>
                <a:gd name="connsiteX15" fmla="*/ 373273 h 605239"/>
                <a:gd name="connsiteY15" fmla="*/ 373273 h 605239"/>
                <a:gd name="connsiteX16" fmla="*/ 373273 h 605239"/>
                <a:gd name="connsiteY16" fmla="*/ 373273 h 605239"/>
                <a:gd name="connsiteX17" fmla="*/ 373273 h 605239"/>
                <a:gd name="connsiteY17" fmla="*/ 373273 h 605239"/>
                <a:gd name="connsiteX18" fmla="*/ 373273 h 605239"/>
                <a:gd name="connsiteY18" fmla="*/ 373273 h 605239"/>
                <a:gd name="connsiteX19" fmla="*/ 373273 h 605239"/>
                <a:gd name="connsiteY19" fmla="*/ 373273 h 605239"/>
                <a:gd name="connsiteX20" fmla="*/ 373273 h 605239"/>
                <a:gd name="connsiteY20" fmla="*/ 373273 h 605239"/>
                <a:gd name="connsiteX21" fmla="*/ 373273 h 605239"/>
                <a:gd name="connsiteY21" fmla="*/ 373273 h 605239"/>
                <a:gd name="connsiteX22" fmla="*/ 373273 h 605239"/>
                <a:gd name="connsiteY22" fmla="*/ 373273 h 605239"/>
                <a:gd name="connsiteX23" fmla="*/ 373273 h 605239"/>
                <a:gd name="connsiteY23" fmla="*/ 373273 h 605239"/>
                <a:gd name="connsiteX24" fmla="*/ 373273 h 605239"/>
                <a:gd name="connsiteY24" fmla="*/ 373273 h 605239"/>
                <a:gd name="connsiteX25" fmla="*/ 373273 h 605239"/>
                <a:gd name="connsiteY25" fmla="*/ 373273 h 605239"/>
                <a:gd name="connsiteX26" fmla="*/ 373273 h 605239"/>
                <a:gd name="connsiteY26" fmla="*/ 373273 h 605239"/>
                <a:gd name="connsiteX27" fmla="*/ 373273 h 605239"/>
                <a:gd name="connsiteY27" fmla="*/ 373273 h 605239"/>
                <a:gd name="connsiteX28" fmla="*/ 373273 h 605239"/>
                <a:gd name="connsiteY28" fmla="*/ 373273 h 605239"/>
                <a:gd name="connsiteX29" fmla="*/ 373273 h 605239"/>
                <a:gd name="connsiteY29" fmla="*/ 373273 h 605239"/>
                <a:gd name="connsiteX30" fmla="*/ 373273 h 605239"/>
                <a:gd name="connsiteY30" fmla="*/ 373273 h 605239"/>
                <a:gd name="connsiteX31" fmla="*/ 373273 h 605239"/>
                <a:gd name="connsiteY31" fmla="*/ 373273 h 605239"/>
                <a:gd name="connsiteX32" fmla="*/ 373273 h 605239"/>
                <a:gd name="connsiteY32" fmla="*/ 373273 h 605239"/>
                <a:gd name="connsiteX33" fmla="*/ 373273 h 605239"/>
                <a:gd name="connsiteY33" fmla="*/ 373273 h 605239"/>
                <a:gd name="connsiteX34" fmla="*/ 373273 h 605239"/>
                <a:gd name="connsiteY34" fmla="*/ 373273 h 605239"/>
                <a:gd name="connsiteX35" fmla="*/ 373273 h 605239"/>
                <a:gd name="connsiteY35" fmla="*/ 373273 h 605239"/>
                <a:gd name="connsiteX36" fmla="*/ 373273 h 605239"/>
                <a:gd name="connsiteY36" fmla="*/ 373273 h 605239"/>
                <a:gd name="connsiteX37" fmla="*/ 373273 h 605239"/>
                <a:gd name="connsiteY37" fmla="*/ 373273 h 605239"/>
                <a:gd name="connsiteX38" fmla="*/ 373273 h 605239"/>
                <a:gd name="connsiteY38" fmla="*/ 373273 h 605239"/>
                <a:gd name="connsiteX39" fmla="*/ 373273 h 605239"/>
                <a:gd name="connsiteY39" fmla="*/ 373273 h 605239"/>
                <a:gd name="connsiteX40" fmla="*/ 373273 h 605239"/>
                <a:gd name="connsiteY40" fmla="*/ 373273 h 605239"/>
                <a:gd name="connsiteX41" fmla="*/ 373273 h 605239"/>
                <a:gd name="connsiteY41" fmla="*/ 373273 h 605239"/>
                <a:gd name="connsiteX42" fmla="*/ 373273 h 605239"/>
                <a:gd name="connsiteY42" fmla="*/ 373273 h 605239"/>
                <a:gd name="connsiteX43" fmla="*/ 373273 h 605239"/>
                <a:gd name="connsiteY43" fmla="*/ 373273 h 605239"/>
                <a:gd name="connsiteX44" fmla="*/ 373273 h 605239"/>
                <a:gd name="connsiteY44" fmla="*/ 373273 h 605239"/>
                <a:gd name="connsiteX45" fmla="*/ 373273 h 605239"/>
                <a:gd name="connsiteY45" fmla="*/ 373273 h 605239"/>
                <a:gd name="connsiteX46" fmla="*/ 373273 h 605239"/>
                <a:gd name="connsiteY46" fmla="*/ 373273 h 605239"/>
                <a:gd name="connsiteX47" fmla="*/ 373273 h 605239"/>
                <a:gd name="connsiteY47" fmla="*/ 373273 h 605239"/>
                <a:gd name="connsiteX48" fmla="*/ 373273 h 605239"/>
                <a:gd name="connsiteY48" fmla="*/ 373273 h 605239"/>
                <a:gd name="connsiteX49" fmla="*/ 373273 h 605239"/>
                <a:gd name="connsiteY49" fmla="*/ 373273 h 605239"/>
                <a:gd name="connsiteX50" fmla="*/ 373273 h 605239"/>
                <a:gd name="connsiteY50" fmla="*/ 373273 h 605239"/>
                <a:gd name="connsiteX51" fmla="*/ 373273 h 605239"/>
                <a:gd name="connsiteY51" fmla="*/ 373273 h 605239"/>
                <a:gd name="connsiteX52" fmla="*/ 373273 h 605239"/>
                <a:gd name="connsiteY52" fmla="*/ 373273 h 605239"/>
                <a:gd name="connsiteX53" fmla="*/ 373273 h 605239"/>
                <a:gd name="connsiteY53" fmla="*/ 373273 h 605239"/>
                <a:gd name="connsiteX54" fmla="*/ 373273 h 605239"/>
                <a:gd name="connsiteY54" fmla="*/ 373273 h 605239"/>
                <a:gd name="connsiteX55" fmla="*/ 373273 h 605239"/>
                <a:gd name="connsiteY55" fmla="*/ 373273 h 605239"/>
                <a:gd name="connsiteX56" fmla="*/ 373273 h 605239"/>
                <a:gd name="connsiteY56" fmla="*/ 373273 h 605239"/>
                <a:gd name="connsiteX57" fmla="*/ 373273 h 605239"/>
                <a:gd name="connsiteY57" fmla="*/ 373273 h 605239"/>
                <a:gd name="connsiteX58" fmla="*/ 373273 h 605239"/>
                <a:gd name="connsiteY58" fmla="*/ 373273 h 605239"/>
                <a:gd name="connsiteX59" fmla="*/ 373273 h 605239"/>
                <a:gd name="connsiteY59" fmla="*/ 373273 h 605239"/>
                <a:gd name="connsiteX60" fmla="*/ 373273 h 605239"/>
                <a:gd name="connsiteY60" fmla="*/ 373273 h 605239"/>
                <a:gd name="connsiteX61" fmla="*/ 373273 h 605239"/>
                <a:gd name="connsiteY61" fmla="*/ 373273 h 605239"/>
                <a:gd name="connsiteX62" fmla="*/ 373273 h 605239"/>
                <a:gd name="connsiteY62" fmla="*/ 373273 h 605239"/>
                <a:gd name="connsiteX63" fmla="*/ 373273 h 605239"/>
                <a:gd name="connsiteY63" fmla="*/ 373273 h 605239"/>
                <a:gd name="connsiteX64" fmla="*/ 373273 h 605239"/>
                <a:gd name="connsiteY64" fmla="*/ 373273 h 605239"/>
                <a:gd name="connsiteX65" fmla="*/ 373273 h 605239"/>
                <a:gd name="connsiteY65" fmla="*/ 373273 h 605239"/>
                <a:gd name="connsiteX66" fmla="*/ 373273 h 605239"/>
                <a:gd name="connsiteY66" fmla="*/ 373273 h 605239"/>
                <a:gd name="connsiteX67" fmla="*/ 373273 h 605239"/>
                <a:gd name="connsiteY67" fmla="*/ 373273 h 605239"/>
                <a:gd name="connsiteX68" fmla="*/ 373273 h 605239"/>
                <a:gd name="connsiteY68" fmla="*/ 373273 h 605239"/>
                <a:gd name="connsiteX69" fmla="*/ 373273 h 605239"/>
                <a:gd name="connsiteY69" fmla="*/ 373273 h 605239"/>
                <a:gd name="connsiteX70" fmla="*/ 373273 h 605239"/>
                <a:gd name="connsiteY70" fmla="*/ 373273 h 605239"/>
                <a:gd name="connsiteX71" fmla="*/ 373273 h 605239"/>
                <a:gd name="connsiteY71" fmla="*/ 373273 h 605239"/>
                <a:gd name="connsiteX72" fmla="*/ 373273 h 605239"/>
                <a:gd name="connsiteY72" fmla="*/ 373273 h 605239"/>
                <a:gd name="connsiteX73" fmla="*/ 373273 h 605239"/>
                <a:gd name="connsiteY73" fmla="*/ 373273 h 605239"/>
                <a:gd name="connsiteX74" fmla="*/ 373273 h 605239"/>
                <a:gd name="connsiteY74" fmla="*/ 373273 h 605239"/>
                <a:gd name="connsiteX75" fmla="*/ 373273 h 605239"/>
                <a:gd name="connsiteY75" fmla="*/ 373273 h 605239"/>
                <a:gd name="connsiteX76" fmla="*/ 373273 h 605239"/>
                <a:gd name="connsiteY76" fmla="*/ 373273 h 605239"/>
                <a:gd name="connsiteX77" fmla="*/ 373273 h 605239"/>
                <a:gd name="connsiteY77" fmla="*/ 373273 h 605239"/>
                <a:gd name="connsiteX78" fmla="*/ 373273 h 605239"/>
                <a:gd name="connsiteY78" fmla="*/ 373273 h 605239"/>
                <a:gd name="connsiteX79" fmla="*/ 373273 h 605239"/>
                <a:gd name="connsiteY79" fmla="*/ 373273 h 605239"/>
                <a:gd name="connsiteX80" fmla="*/ 373273 h 605239"/>
                <a:gd name="connsiteY80" fmla="*/ 373273 h 605239"/>
                <a:gd name="connsiteX81" fmla="*/ 373273 h 605239"/>
                <a:gd name="connsiteY81" fmla="*/ 373273 h 605239"/>
                <a:gd name="connsiteX82" fmla="*/ 373273 h 605239"/>
                <a:gd name="connsiteY82" fmla="*/ 373273 h 605239"/>
                <a:gd name="connsiteX83" fmla="*/ 373273 h 605239"/>
                <a:gd name="connsiteY83" fmla="*/ 373273 h 605239"/>
                <a:gd name="connsiteX84" fmla="*/ 373273 h 605239"/>
                <a:gd name="connsiteY84" fmla="*/ 373273 h 605239"/>
                <a:gd name="connsiteX85" fmla="*/ 373273 h 605239"/>
                <a:gd name="connsiteY85" fmla="*/ 373273 h 605239"/>
                <a:gd name="connsiteX86" fmla="*/ 373273 h 605239"/>
                <a:gd name="connsiteY86" fmla="*/ 373273 h 605239"/>
                <a:gd name="connsiteX87" fmla="*/ 373273 h 605239"/>
                <a:gd name="connsiteY87" fmla="*/ 373273 h 605239"/>
                <a:gd name="connsiteX88" fmla="*/ 373273 h 605239"/>
                <a:gd name="connsiteY88" fmla="*/ 373273 h 605239"/>
                <a:gd name="connsiteX89" fmla="*/ 373273 h 605239"/>
                <a:gd name="connsiteY89" fmla="*/ 373273 h 605239"/>
                <a:gd name="connsiteX90" fmla="*/ 373273 h 605239"/>
                <a:gd name="connsiteY90" fmla="*/ 373273 h 605239"/>
                <a:gd name="connsiteX91" fmla="*/ 373273 h 605239"/>
                <a:gd name="connsiteY91" fmla="*/ 373273 h 605239"/>
                <a:gd name="connsiteX92" fmla="*/ 373273 h 605239"/>
                <a:gd name="connsiteY92" fmla="*/ 373273 h 605239"/>
                <a:gd name="connsiteX93" fmla="*/ 373273 h 605239"/>
                <a:gd name="connsiteY93" fmla="*/ 373273 h 605239"/>
                <a:gd name="connsiteX94" fmla="*/ 373273 h 605239"/>
                <a:gd name="connsiteY94" fmla="*/ 373273 h 605239"/>
                <a:gd name="connsiteX95" fmla="*/ 373273 h 605239"/>
                <a:gd name="connsiteY95" fmla="*/ 373273 h 605239"/>
                <a:gd name="connsiteX96" fmla="*/ 373273 h 605239"/>
                <a:gd name="connsiteY96" fmla="*/ 373273 h 605239"/>
                <a:gd name="connsiteX97" fmla="*/ 373273 h 605239"/>
                <a:gd name="connsiteY97" fmla="*/ 373273 h 605239"/>
                <a:gd name="connsiteX98" fmla="*/ 373273 h 605239"/>
                <a:gd name="connsiteY98" fmla="*/ 373273 h 605239"/>
                <a:gd name="connsiteX99" fmla="*/ 373273 h 605239"/>
                <a:gd name="connsiteY99" fmla="*/ 373273 h 605239"/>
                <a:gd name="connsiteX100" fmla="*/ 373273 h 605239"/>
                <a:gd name="connsiteY100" fmla="*/ 373273 h 605239"/>
                <a:gd name="connsiteX101" fmla="*/ 373273 h 605239"/>
                <a:gd name="connsiteY101" fmla="*/ 373273 h 605239"/>
                <a:gd name="connsiteX102" fmla="*/ 373273 h 605239"/>
                <a:gd name="connsiteY102" fmla="*/ 373273 h 605239"/>
                <a:gd name="connsiteX103" fmla="*/ 373273 h 605239"/>
                <a:gd name="connsiteY103" fmla="*/ 373273 h 605239"/>
                <a:gd name="connsiteX104" fmla="*/ 373273 h 605239"/>
                <a:gd name="connsiteY104" fmla="*/ 373273 h 605239"/>
                <a:gd name="connsiteX105" fmla="*/ 373273 h 605239"/>
                <a:gd name="connsiteY105" fmla="*/ 373273 h 605239"/>
                <a:gd name="connsiteX106" fmla="*/ 373273 h 605239"/>
                <a:gd name="connsiteY106" fmla="*/ 373273 h 605239"/>
                <a:gd name="connsiteX107" fmla="*/ 373273 h 605239"/>
                <a:gd name="connsiteY107" fmla="*/ 373273 h 605239"/>
                <a:gd name="connsiteX108" fmla="*/ 373273 h 605239"/>
                <a:gd name="connsiteY108" fmla="*/ 373273 h 605239"/>
                <a:gd name="connsiteX109" fmla="*/ 373273 h 605239"/>
                <a:gd name="connsiteY109" fmla="*/ 373273 h 605239"/>
                <a:gd name="connsiteX110" fmla="*/ 373273 h 605239"/>
                <a:gd name="connsiteY110" fmla="*/ 373273 h 605239"/>
                <a:gd name="connsiteX111" fmla="*/ 373273 h 605239"/>
                <a:gd name="connsiteY111" fmla="*/ 373273 h 605239"/>
                <a:gd name="connsiteX112" fmla="*/ 373273 h 605239"/>
                <a:gd name="connsiteY112" fmla="*/ 373273 h 605239"/>
                <a:gd name="connsiteX113" fmla="*/ 373273 h 605239"/>
                <a:gd name="connsiteY113" fmla="*/ 373273 h 605239"/>
                <a:gd name="connsiteX114" fmla="*/ 373273 h 605239"/>
                <a:gd name="connsiteY114" fmla="*/ 373273 h 605239"/>
                <a:gd name="connsiteX115" fmla="*/ 373273 h 605239"/>
                <a:gd name="connsiteY115" fmla="*/ 373273 h 605239"/>
                <a:gd name="connsiteX116" fmla="*/ 373273 h 605239"/>
                <a:gd name="connsiteY116" fmla="*/ 373273 h 60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607639" h="434754">
                  <a:moveTo>
                    <a:pt x="347121" y="384809"/>
                  </a:moveTo>
                  <a:lnTo>
                    <a:pt x="347121" y="416802"/>
                  </a:lnTo>
                  <a:lnTo>
                    <a:pt x="363409" y="416802"/>
                  </a:lnTo>
                  <a:lnTo>
                    <a:pt x="363409" y="384809"/>
                  </a:lnTo>
                  <a:close/>
                  <a:moveTo>
                    <a:pt x="312854" y="384809"/>
                  </a:moveTo>
                  <a:lnTo>
                    <a:pt x="312854" y="416802"/>
                  </a:lnTo>
                  <a:lnTo>
                    <a:pt x="329053" y="416802"/>
                  </a:lnTo>
                  <a:lnTo>
                    <a:pt x="329053" y="384809"/>
                  </a:lnTo>
                  <a:close/>
                  <a:moveTo>
                    <a:pt x="278497" y="384809"/>
                  </a:moveTo>
                  <a:lnTo>
                    <a:pt x="278497" y="416802"/>
                  </a:lnTo>
                  <a:lnTo>
                    <a:pt x="294785" y="416802"/>
                  </a:lnTo>
                  <a:lnTo>
                    <a:pt x="294785" y="384809"/>
                  </a:lnTo>
                  <a:close/>
                  <a:moveTo>
                    <a:pt x="244230" y="384809"/>
                  </a:moveTo>
                  <a:lnTo>
                    <a:pt x="244230" y="416802"/>
                  </a:lnTo>
                  <a:lnTo>
                    <a:pt x="260518" y="416802"/>
                  </a:lnTo>
                  <a:lnTo>
                    <a:pt x="260518" y="384809"/>
                  </a:lnTo>
                  <a:close/>
                  <a:moveTo>
                    <a:pt x="259681" y="328412"/>
                  </a:moveTo>
                  <a:lnTo>
                    <a:pt x="347888" y="328412"/>
                  </a:lnTo>
                  <a:lnTo>
                    <a:pt x="347888" y="346336"/>
                  </a:lnTo>
                  <a:lnTo>
                    <a:pt x="259681" y="346336"/>
                  </a:lnTo>
                  <a:close/>
                  <a:moveTo>
                    <a:pt x="244230" y="307936"/>
                  </a:moveTo>
                  <a:lnTo>
                    <a:pt x="244230" y="366768"/>
                  </a:lnTo>
                  <a:lnTo>
                    <a:pt x="363409" y="366768"/>
                  </a:lnTo>
                  <a:lnTo>
                    <a:pt x="363409" y="307936"/>
                  </a:lnTo>
                  <a:close/>
                  <a:moveTo>
                    <a:pt x="485525" y="294726"/>
                  </a:moveTo>
                  <a:cubicBezTo>
                    <a:pt x="478400" y="294726"/>
                    <a:pt x="472521" y="300591"/>
                    <a:pt x="472521" y="307700"/>
                  </a:cubicBezTo>
                  <a:cubicBezTo>
                    <a:pt x="472521" y="314898"/>
                    <a:pt x="478400" y="320763"/>
                    <a:pt x="485525" y="320763"/>
                  </a:cubicBezTo>
                  <a:cubicBezTo>
                    <a:pt x="492739" y="320763"/>
                    <a:pt x="498529" y="314898"/>
                    <a:pt x="498529" y="307700"/>
                  </a:cubicBezTo>
                  <a:cubicBezTo>
                    <a:pt x="498529" y="300591"/>
                    <a:pt x="492739" y="294726"/>
                    <a:pt x="485525" y="294726"/>
                  </a:cubicBezTo>
                  <a:close/>
                  <a:moveTo>
                    <a:pt x="122008" y="294726"/>
                  </a:moveTo>
                  <a:cubicBezTo>
                    <a:pt x="114891" y="294726"/>
                    <a:pt x="109019" y="300591"/>
                    <a:pt x="109019" y="307700"/>
                  </a:cubicBezTo>
                  <a:cubicBezTo>
                    <a:pt x="109019" y="314898"/>
                    <a:pt x="114891" y="320763"/>
                    <a:pt x="122008" y="320763"/>
                  </a:cubicBezTo>
                  <a:cubicBezTo>
                    <a:pt x="129214" y="320763"/>
                    <a:pt x="135086" y="314898"/>
                    <a:pt x="135086" y="307700"/>
                  </a:cubicBezTo>
                  <a:cubicBezTo>
                    <a:pt x="135086" y="300591"/>
                    <a:pt x="129214" y="294726"/>
                    <a:pt x="122008" y="294726"/>
                  </a:cubicBezTo>
                  <a:close/>
                  <a:moveTo>
                    <a:pt x="485525" y="276687"/>
                  </a:moveTo>
                  <a:cubicBezTo>
                    <a:pt x="502715" y="276687"/>
                    <a:pt x="516609" y="290639"/>
                    <a:pt x="516609" y="307700"/>
                  </a:cubicBezTo>
                  <a:cubicBezTo>
                    <a:pt x="516609" y="324851"/>
                    <a:pt x="502715" y="338714"/>
                    <a:pt x="485525" y="338714"/>
                  </a:cubicBezTo>
                  <a:cubicBezTo>
                    <a:pt x="468424" y="338714"/>
                    <a:pt x="454441" y="324851"/>
                    <a:pt x="454441" y="307700"/>
                  </a:cubicBezTo>
                  <a:cubicBezTo>
                    <a:pt x="454441" y="290639"/>
                    <a:pt x="468424" y="276687"/>
                    <a:pt x="485525" y="276687"/>
                  </a:cubicBezTo>
                  <a:close/>
                  <a:moveTo>
                    <a:pt x="122008" y="276687"/>
                  </a:moveTo>
                  <a:cubicBezTo>
                    <a:pt x="139178" y="276687"/>
                    <a:pt x="153057" y="290639"/>
                    <a:pt x="153057" y="307700"/>
                  </a:cubicBezTo>
                  <a:cubicBezTo>
                    <a:pt x="153057" y="324851"/>
                    <a:pt x="139178" y="338714"/>
                    <a:pt x="122008" y="338714"/>
                  </a:cubicBezTo>
                  <a:cubicBezTo>
                    <a:pt x="104927" y="338714"/>
                    <a:pt x="90959" y="324851"/>
                    <a:pt x="90959" y="307700"/>
                  </a:cubicBezTo>
                  <a:cubicBezTo>
                    <a:pt x="90959" y="290639"/>
                    <a:pt x="104927" y="276687"/>
                    <a:pt x="122008" y="276687"/>
                  </a:cubicBezTo>
                  <a:close/>
                  <a:moveTo>
                    <a:pt x="485526" y="239880"/>
                  </a:moveTo>
                  <a:cubicBezTo>
                    <a:pt x="448142" y="239880"/>
                    <a:pt x="417611" y="270364"/>
                    <a:pt x="417611" y="307691"/>
                  </a:cubicBezTo>
                  <a:cubicBezTo>
                    <a:pt x="417611" y="345107"/>
                    <a:pt x="448142" y="375502"/>
                    <a:pt x="485526" y="375502"/>
                  </a:cubicBezTo>
                  <a:cubicBezTo>
                    <a:pt x="522999" y="375502"/>
                    <a:pt x="553441" y="345107"/>
                    <a:pt x="553441" y="307691"/>
                  </a:cubicBezTo>
                  <a:cubicBezTo>
                    <a:pt x="553441" y="270364"/>
                    <a:pt x="522999" y="239880"/>
                    <a:pt x="485526" y="239880"/>
                  </a:cubicBezTo>
                  <a:close/>
                  <a:moveTo>
                    <a:pt x="122034" y="239880"/>
                  </a:moveTo>
                  <a:cubicBezTo>
                    <a:pt x="84646" y="239880"/>
                    <a:pt x="54112" y="270364"/>
                    <a:pt x="54112" y="307691"/>
                  </a:cubicBezTo>
                  <a:cubicBezTo>
                    <a:pt x="54112" y="345107"/>
                    <a:pt x="84646" y="375502"/>
                    <a:pt x="122034" y="375502"/>
                  </a:cubicBezTo>
                  <a:cubicBezTo>
                    <a:pt x="159511" y="375502"/>
                    <a:pt x="189956" y="345107"/>
                    <a:pt x="189956" y="307691"/>
                  </a:cubicBezTo>
                  <a:cubicBezTo>
                    <a:pt x="189956" y="270364"/>
                    <a:pt x="159511" y="239880"/>
                    <a:pt x="122034" y="239880"/>
                  </a:cubicBezTo>
                  <a:close/>
                  <a:moveTo>
                    <a:pt x="485526" y="221928"/>
                  </a:moveTo>
                  <a:cubicBezTo>
                    <a:pt x="532969" y="221928"/>
                    <a:pt x="571510" y="260410"/>
                    <a:pt x="571510" y="307691"/>
                  </a:cubicBezTo>
                  <a:cubicBezTo>
                    <a:pt x="571510" y="355061"/>
                    <a:pt x="532969" y="393543"/>
                    <a:pt x="485526" y="393543"/>
                  </a:cubicBezTo>
                  <a:cubicBezTo>
                    <a:pt x="438172" y="393543"/>
                    <a:pt x="399542" y="355061"/>
                    <a:pt x="399542" y="307691"/>
                  </a:cubicBezTo>
                  <a:cubicBezTo>
                    <a:pt x="399542" y="260410"/>
                    <a:pt x="438172" y="221928"/>
                    <a:pt x="485526" y="221928"/>
                  </a:cubicBezTo>
                  <a:close/>
                  <a:moveTo>
                    <a:pt x="122034" y="221928"/>
                  </a:moveTo>
                  <a:cubicBezTo>
                    <a:pt x="169481" y="221928"/>
                    <a:pt x="208027" y="260410"/>
                    <a:pt x="208027" y="307691"/>
                  </a:cubicBezTo>
                  <a:cubicBezTo>
                    <a:pt x="208027" y="355061"/>
                    <a:pt x="169481" y="393543"/>
                    <a:pt x="122034" y="393543"/>
                  </a:cubicBezTo>
                  <a:cubicBezTo>
                    <a:pt x="74676" y="393543"/>
                    <a:pt x="36130" y="355061"/>
                    <a:pt x="36130" y="307691"/>
                  </a:cubicBezTo>
                  <a:cubicBezTo>
                    <a:pt x="36130" y="260410"/>
                    <a:pt x="74676" y="221928"/>
                    <a:pt x="122034" y="221928"/>
                  </a:cubicBezTo>
                  <a:close/>
                  <a:moveTo>
                    <a:pt x="381388" y="198625"/>
                  </a:moveTo>
                  <a:lnTo>
                    <a:pt x="381388" y="289895"/>
                  </a:lnTo>
                  <a:lnTo>
                    <a:pt x="381388" y="298960"/>
                  </a:lnTo>
                  <a:lnTo>
                    <a:pt x="381388" y="416802"/>
                  </a:lnTo>
                  <a:lnTo>
                    <a:pt x="589571" y="416802"/>
                  </a:lnTo>
                  <a:lnTo>
                    <a:pt x="589571" y="198625"/>
                  </a:lnTo>
                  <a:close/>
                  <a:moveTo>
                    <a:pt x="244230" y="198625"/>
                  </a:moveTo>
                  <a:lnTo>
                    <a:pt x="244230" y="289895"/>
                  </a:lnTo>
                  <a:lnTo>
                    <a:pt x="363320" y="289895"/>
                  </a:lnTo>
                  <a:lnTo>
                    <a:pt x="363320" y="198625"/>
                  </a:lnTo>
                  <a:close/>
                  <a:moveTo>
                    <a:pt x="18068" y="112954"/>
                  </a:moveTo>
                  <a:lnTo>
                    <a:pt x="18068" y="180585"/>
                  </a:lnTo>
                  <a:lnTo>
                    <a:pt x="63817" y="180585"/>
                  </a:lnTo>
                  <a:lnTo>
                    <a:pt x="63817" y="198625"/>
                  </a:lnTo>
                  <a:lnTo>
                    <a:pt x="18068" y="198625"/>
                  </a:lnTo>
                  <a:lnTo>
                    <a:pt x="18068" y="416802"/>
                  </a:lnTo>
                  <a:lnTo>
                    <a:pt x="226162" y="416802"/>
                  </a:lnTo>
                  <a:lnTo>
                    <a:pt x="226162" y="298960"/>
                  </a:lnTo>
                  <a:lnTo>
                    <a:pt x="226162" y="289895"/>
                  </a:lnTo>
                  <a:lnTo>
                    <a:pt x="226162" y="198625"/>
                  </a:lnTo>
                  <a:lnTo>
                    <a:pt x="87848" y="198625"/>
                  </a:lnTo>
                  <a:lnTo>
                    <a:pt x="87848" y="180585"/>
                  </a:lnTo>
                  <a:lnTo>
                    <a:pt x="589571" y="180585"/>
                  </a:lnTo>
                  <a:lnTo>
                    <a:pt x="589571" y="112954"/>
                  </a:lnTo>
                  <a:close/>
                  <a:moveTo>
                    <a:pt x="172848" y="18041"/>
                  </a:moveTo>
                  <a:lnTo>
                    <a:pt x="172848" y="30838"/>
                  </a:lnTo>
                  <a:lnTo>
                    <a:pt x="434702" y="30838"/>
                  </a:lnTo>
                  <a:lnTo>
                    <a:pt x="434702" y="18041"/>
                  </a:lnTo>
                  <a:close/>
                  <a:moveTo>
                    <a:pt x="148995" y="18041"/>
                  </a:moveTo>
                  <a:cubicBezTo>
                    <a:pt x="119445" y="18041"/>
                    <a:pt x="95414" y="42036"/>
                    <a:pt x="95414" y="71541"/>
                  </a:cubicBezTo>
                  <a:lnTo>
                    <a:pt x="95414" y="94913"/>
                  </a:lnTo>
                  <a:lnTo>
                    <a:pt x="512136" y="94913"/>
                  </a:lnTo>
                  <a:lnTo>
                    <a:pt x="512136" y="71541"/>
                  </a:lnTo>
                  <a:cubicBezTo>
                    <a:pt x="512136" y="42036"/>
                    <a:pt x="488194" y="18041"/>
                    <a:pt x="458644" y="18041"/>
                  </a:cubicBezTo>
                  <a:lnTo>
                    <a:pt x="452770" y="18041"/>
                  </a:lnTo>
                  <a:lnTo>
                    <a:pt x="452770" y="48879"/>
                  </a:lnTo>
                  <a:lnTo>
                    <a:pt x="154869" y="48879"/>
                  </a:lnTo>
                  <a:lnTo>
                    <a:pt x="154869" y="18041"/>
                  </a:lnTo>
                  <a:close/>
                  <a:moveTo>
                    <a:pt x="148995" y="0"/>
                  </a:moveTo>
                  <a:lnTo>
                    <a:pt x="154869" y="0"/>
                  </a:lnTo>
                  <a:lnTo>
                    <a:pt x="452770" y="0"/>
                  </a:lnTo>
                  <a:lnTo>
                    <a:pt x="458644" y="0"/>
                  </a:lnTo>
                  <a:cubicBezTo>
                    <a:pt x="498073" y="0"/>
                    <a:pt x="530204" y="32082"/>
                    <a:pt x="530204" y="71541"/>
                  </a:cubicBezTo>
                  <a:lnTo>
                    <a:pt x="530204" y="94913"/>
                  </a:lnTo>
                  <a:lnTo>
                    <a:pt x="607639" y="94913"/>
                  </a:lnTo>
                  <a:lnTo>
                    <a:pt x="607639" y="434754"/>
                  </a:lnTo>
                  <a:lnTo>
                    <a:pt x="381388" y="434754"/>
                  </a:lnTo>
                  <a:lnTo>
                    <a:pt x="226162" y="434754"/>
                  </a:lnTo>
                  <a:lnTo>
                    <a:pt x="0" y="434754"/>
                  </a:lnTo>
                  <a:lnTo>
                    <a:pt x="0" y="94913"/>
                  </a:lnTo>
                  <a:lnTo>
                    <a:pt x="77346" y="94913"/>
                  </a:lnTo>
                  <a:lnTo>
                    <a:pt x="77346" y="71541"/>
                  </a:lnTo>
                  <a:cubicBezTo>
                    <a:pt x="77346" y="32082"/>
                    <a:pt x="109476" y="0"/>
                    <a:pt x="148995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090" tIns="38090" rIns="38090" bIns="3809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153" name="Group 14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5795869" y="2125822"/>
            <a:ext cx="600262" cy="651655"/>
            <a:chOff x="5770630" y="4358346"/>
            <a:chExt cx="600262" cy="651655"/>
          </a:xfrm>
        </p:grpSpPr>
        <p:sp>
          <p:nvSpPr>
            <p:cNvPr id="154" name="Shape 2858"/>
            <p:cNvSpPr/>
            <p:nvPr/>
          </p:nvSpPr>
          <p:spPr>
            <a:xfrm>
              <a:off x="5819268" y="4358346"/>
              <a:ext cx="551624" cy="628684"/>
            </a:xfrm>
            <a:custGeom>
              <a:avLst/>
              <a:gdLst>
                <a:gd name="connsiteX0" fmla="*/ 37363 w 518647"/>
                <a:gd name="connsiteY0" fmla="*/ 69122 h 591100"/>
                <a:gd name="connsiteX1" fmla="*/ 55119 w 518647"/>
                <a:gd name="connsiteY1" fmla="*/ 83762 h 591100"/>
                <a:gd name="connsiteX2" fmla="*/ 172054 w 518647"/>
                <a:gd name="connsiteY2" fmla="*/ 180466 h 591100"/>
                <a:gd name="connsiteX3" fmla="*/ 210794 w 518647"/>
                <a:gd name="connsiteY3" fmla="*/ 145366 h 591100"/>
                <a:gd name="connsiteX4" fmla="*/ 266751 w 518647"/>
                <a:gd name="connsiteY4" fmla="*/ 163990 h 591100"/>
                <a:gd name="connsiteX5" fmla="*/ 489861 w 518647"/>
                <a:gd name="connsiteY5" fmla="*/ 176884 h 591100"/>
                <a:gd name="connsiteX6" fmla="*/ 489861 w 518647"/>
                <a:gd name="connsiteY6" fmla="*/ 237056 h 591100"/>
                <a:gd name="connsiteX7" fmla="*/ 302620 w 518647"/>
                <a:gd name="connsiteY7" fmla="*/ 229176 h 591100"/>
                <a:gd name="connsiteX8" fmla="*/ 311947 w 518647"/>
                <a:gd name="connsiteY8" fmla="*/ 246368 h 591100"/>
                <a:gd name="connsiteX9" fmla="*/ 349251 w 518647"/>
                <a:gd name="connsiteY9" fmla="*/ 312986 h 591100"/>
                <a:gd name="connsiteX10" fmla="*/ 349251 w 518647"/>
                <a:gd name="connsiteY10" fmla="*/ 313703 h 591100"/>
                <a:gd name="connsiteX11" fmla="*/ 489861 w 518647"/>
                <a:gd name="connsiteY11" fmla="*/ 555105 h 591100"/>
                <a:gd name="connsiteX12" fmla="*/ 414534 w 518647"/>
                <a:gd name="connsiteY12" fmla="*/ 555105 h 591100"/>
                <a:gd name="connsiteX13" fmla="*/ 345664 w 518647"/>
                <a:gd name="connsiteY13" fmla="*/ 401095 h 591100"/>
                <a:gd name="connsiteX14" fmla="*/ 347099 w 518647"/>
                <a:gd name="connsiteY14" fmla="*/ 484905 h 591100"/>
                <a:gd name="connsiteX15" fmla="*/ 253838 w 518647"/>
                <a:gd name="connsiteY15" fmla="*/ 582325 h 591100"/>
                <a:gd name="connsiteX16" fmla="*/ 215816 w 518647"/>
                <a:gd name="connsiteY16" fmla="*/ 517856 h 591100"/>
                <a:gd name="connsiteX17" fmla="*/ 259577 w 518647"/>
                <a:gd name="connsiteY17" fmla="*/ 387484 h 591100"/>
                <a:gd name="connsiteX18" fmla="*/ 255272 w 518647"/>
                <a:gd name="connsiteY18" fmla="*/ 375307 h 591100"/>
                <a:gd name="connsiteX19" fmla="*/ 252403 w 518647"/>
                <a:gd name="connsiteY19" fmla="*/ 370292 h 591100"/>
                <a:gd name="connsiteX20" fmla="*/ 184250 w 518647"/>
                <a:gd name="connsiteY20" fmla="*/ 243503 h 591100"/>
                <a:gd name="connsiteX21" fmla="*/ 3466 w 518647"/>
                <a:gd name="connsiteY21" fmla="*/ 113847 h 591100"/>
                <a:gd name="connsiteX22" fmla="*/ 37363 w 518647"/>
                <a:gd name="connsiteY22" fmla="*/ 69122 h 591100"/>
                <a:gd name="connsiteX23" fmla="*/ 180710 w 518647"/>
                <a:gd name="connsiteY23" fmla="*/ 0 h 591100"/>
                <a:gd name="connsiteX24" fmla="*/ 244533 w 518647"/>
                <a:gd name="connsiteY24" fmla="*/ 63766 h 591100"/>
                <a:gd name="connsiteX25" fmla="*/ 180710 w 518647"/>
                <a:gd name="connsiteY25" fmla="*/ 127532 h 591100"/>
                <a:gd name="connsiteX26" fmla="*/ 116887 w 518647"/>
                <a:gd name="connsiteY26" fmla="*/ 63766 h 591100"/>
                <a:gd name="connsiteX27" fmla="*/ 180710 w 518647"/>
                <a:gd name="connsiteY27" fmla="*/ 0 h 59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18647" h="591100">
                  <a:moveTo>
                    <a:pt x="37363" y="69122"/>
                  </a:moveTo>
                  <a:cubicBezTo>
                    <a:pt x="44358" y="70599"/>
                    <a:pt x="50815" y="75166"/>
                    <a:pt x="55119" y="83762"/>
                  </a:cubicBezTo>
                  <a:cubicBezTo>
                    <a:pt x="81663" y="136054"/>
                    <a:pt x="119685" y="169721"/>
                    <a:pt x="172054" y="180466"/>
                  </a:cubicBezTo>
                  <a:cubicBezTo>
                    <a:pt x="179228" y="163990"/>
                    <a:pt x="195011" y="149664"/>
                    <a:pt x="210794" y="145366"/>
                  </a:cubicBezTo>
                  <a:cubicBezTo>
                    <a:pt x="234468" y="138919"/>
                    <a:pt x="253838" y="148231"/>
                    <a:pt x="266751" y="163990"/>
                  </a:cubicBezTo>
                  <a:cubicBezTo>
                    <a:pt x="340642" y="175452"/>
                    <a:pt x="414534" y="179749"/>
                    <a:pt x="489861" y="176884"/>
                  </a:cubicBezTo>
                  <a:cubicBezTo>
                    <a:pt x="528600" y="176168"/>
                    <a:pt x="527883" y="235623"/>
                    <a:pt x="489861" y="237056"/>
                  </a:cubicBezTo>
                  <a:cubicBezTo>
                    <a:pt x="426730" y="239205"/>
                    <a:pt x="365034" y="236339"/>
                    <a:pt x="302620" y="229176"/>
                  </a:cubicBezTo>
                  <a:cubicBezTo>
                    <a:pt x="306207" y="234907"/>
                    <a:pt x="309077" y="240637"/>
                    <a:pt x="311947" y="246368"/>
                  </a:cubicBezTo>
                  <a:cubicBezTo>
                    <a:pt x="324860" y="268574"/>
                    <a:pt x="337055" y="290780"/>
                    <a:pt x="349251" y="312986"/>
                  </a:cubicBezTo>
                  <a:cubicBezTo>
                    <a:pt x="349251" y="313703"/>
                    <a:pt x="349251" y="313703"/>
                    <a:pt x="349251" y="313703"/>
                  </a:cubicBezTo>
                  <a:cubicBezTo>
                    <a:pt x="439643" y="362413"/>
                    <a:pt x="494882" y="448372"/>
                    <a:pt x="489861" y="555105"/>
                  </a:cubicBezTo>
                  <a:cubicBezTo>
                    <a:pt x="486991" y="603099"/>
                    <a:pt x="412382" y="603099"/>
                    <a:pt x="414534" y="555105"/>
                  </a:cubicBezTo>
                  <a:cubicBezTo>
                    <a:pt x="418121" y="487770"/>
                    <a:pt x="392295" y="437627"/>
                    <a:pt x="345664" y="401095"/>
                  </a:cubicBezTo>
                  <a:cubicBezTo>
                    <a:pt x="354273" y="429031"/>
                    <a:pt x="357142" y="457684"/>
                    <a:pt x="347099" y="484905"/>
                  </a:cubicBezTo>
                  <a:cubicBezTo>
                    <a:pt x="329881" y="530750"/>
                    <a:pt x="296881" y="560119"/>
                    <a:pt x="253838" y="582325"/>
                  </a:cubicBezTo>
                  <a:cubicBezTo>
                    <a:pt x="210794" y="603815"/>
                    <a:pt x="172772" y="539346"/>
                    <a:pt x="215816" y="517856"/>
                  </a:cubicBezTo>
                  <a:cubicBezTo>
                    <a:pt x="275359" y="487054"/>
                    <a:pt x="291859" y="446939"/>
                    <a:pt x="259577" y="387484"/>
                  </a:cubicBezTo>
                  <a:cubicBezTo>
                    <a:pt x="256707" y="383186"/>
                    <a:pt x="255990" y="378888"/>
                    <a:pt x="255272" y="375307"/>
                  </a:cubicBezTo>
                  <a:cubicBezTo>
                    <a:pt x="253838" y="373874"/>
                    <a:pt x="253120" y="371725"/>
                    <a:pt x="252403" y="370292"/>
                  </a:cubicBezTo>
                  <a:cubicBezTo>
                    <a:pt x="230163" y="327313"/>
                    <a:pt x="205055" y="286482"/>
                    <a:pt x="184250" y="243503"/>
                  </a:cubicBezTo>
                  <a:cubicBezTo>
                    <a:pt x="104619" y="234907"/>
                    <a:pt x="40771" y="188345"/>
                    <a:pt x="3466" y="113847"/>
                  </a:cubicBezTo>
                  <a:cubicBezTo>
                    <a:pt x="-9447" y="88060"/>
                    <a:pt x="16379" y="64690"/>
                    <a:pt x="37363" y="69122"/>
                  </a:cubicBezTo>
                  <a:close/>
                  <a:moveTo>
                    <a:pt x="180710" y="0"/>
                  </a:moveTo>
                  <a:cubicBezTo>
                    <a:pt x="215958" y="0"/>
                    <a:pt x="244533" y="28549"/>
                    <a:pt x="244533" y="63766"/>
                  </a:cubicBezTo>
                  <a:cubicBezTo>
                    <a:pt x="244533" y="98983"/>
                    <a:pt x="215958" y="127532"/>
                    <a:pt x="180710" y="127532"/>
                  </a:cubicBezTo>
                  <a:cubicBezTo>
                    <a:pt x="145462" y="127532"/>
                    <a:pt x="116887" y="98983"/>
                    <a:pt x="116887" y="63766"/>
                  </a:cubicBezTo>
                  <a:cubicBezTo>
                    <a:pt x="116887" y="28549"/>
                    <a:pt x="145462" y="0"/>
                    <a:pt x="180710" y="0"/>
                  </a:cubicBezTo>
                  <a:close/>
                </a:path>
              </a:pathLst>
            </a:custGeom>
            <a:solidFill>
              <a:schemeClr val="tx1"/>
            </a:solidFill>
            <a:ln w="25400">
              <a:solidFill>
                <a:schemeClr val="tx1"/>
              </a:solidFill>
              <a:miter lim="400000"/>
            </a:ln>
          </p:spPr>
          <p:txBody>
            <a:bodyPr lIns="38090" tIns="38090" rIns="38090" bIns="3809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5" name="Shape 2858"/>
            <p:cNvSpPr/>
            <p:nvPr/>
          </p:nvSpPr>
          <p:spPr>
            <a:xfrm>
              <a:off x="5770630" y="4381317"/>
              <a:ext cx="551624" cy="628684"/>
            </a:xfrm>
            <a:custGeom>
              <a:avLst/>
              <a:gdLst>
                <a:gd name="connsiteX0" fmla="*/ 37363 w 518647"/>
                <a:gd name="connsiteY0" fmla="*/ 69122 h 591100"/>
                <a:gd name="connsiteX1" fmla="*/ 55119 w 518647"/>
                <a:gd name="connsiteY1" fmla="*/ 83762 h 591100"/>
                <a:gd name="connsiteX2" fmla="*/ 172054 w 518647"/>
                <a:gd name="connsiteY2" fmla="*/ 180466 h 591100"/>
                <a:gd name="connsiteX3" fmla="*/ 210794 w 518647"/>
                <a:gd name="connsiteY3" fmla="*/ 145366 h 591100"/>
                <a:gd name="connsiteX4" fmla="*/ 266751 w 518647"/>
                <a:gd name="connsiteY4" fmla="*/ 163990 h 591100"/>
                <a:gd name="connsiteX5" fmla="*/ 489861 w 518647"/>
                <a:gd name="connsiteY5" fmla="*/ 176884 h 591100"/>
                <a:gd name="connsiteX6" fmla="*/ 489861 w 518647"/>
                <a:gd name="connsiteY6" fmla="*/ 237056 h 591100"/>
                <a:gd name="connsiteX7" fmla="*/ 302620 w 518647"/>
                <a:gd name="connsiteY7" fmla="*/ 229176 h 591100"/>
                <a:gd name="connsiteX8" fmla="*/ 311947 w 518647"/>
                <a:gd name="connsiteY8" fmla="*/ 246368 h 591100"/>
                <a:gd name="connsiteX9" fmla="*/ 349251 w 518647"/>
                <a:gd name="connsiteY9" fmla="*/ 312986 h 591100"/>
                <a:gd name="connsiteX10" fmla="*/ 349251 w 518647"/>
                <a:gd name="connsiteY10" fmla="*/ 313703 h 591100"/>
                <a:gd name="connsiteX11" fmla="*/ 489861 w 518647"/>
                <a:gd name="connsiteY11" fmla="*/ 555105 h 591100"/>
                <a:gd name="connsiteX12" fmla="*/ 414534 w 518647"/>
                <a:gd name="connsiteY12" fmla="*/ 555105 h 591100"/>
                <a:gd name="connsiteX13" fmla="*/ 345664 w 518647"/>
                <a:gd name="connsiteY13" fmla="*/ 401095 h 591100"/>
                <a:gd name="connsiteX14" fmla="*/ 347099 w 518647"/>
                <a:gd name="connsiteY14" fmla="*/ 484905 h 591100"/>
                <a:gd name="connsiteX15" fmla="*/ 253838 w 518647"/>
                <a:gd name="connsiteY15" fmla="*/ 582325 h 591100"/>
                <a:gd name="connsiteX16" fmla="*/ 215816 w 518647"/>
                <a:gd name="connsiteY16" fmla="*/ 517856 h 591100"/>
                <a:gd name="connsiteX17" fmla="*/ 259577 w 518647"/>
                <a:gd name="connsiteY17" fmla="*/ 387484 h 591100"/>
                <a:gd name="connsiteX18" fmla="*/ 255272 w 518647"/>
                <a:gd name="connsiteY18" fmla="*/ 375307 h 591100"/>
                <a:gd name="connsiteX19" fmla="*/ 252403 w 518647"/>
                <a:gd name="connsiteY19" fmla="*/ 370292 h 591100"/>
                <a:gd name="connsiteX20" fmla="*/ 184250 w 518647"/>
                <a:gd name="connsiteY20" fmla="*/ 243503 h 591100"/>
                <a:gd name="connsiteX21" fmla="*/ 3466 w 518647"/>
                <a:gd name="connsiteY21" fmla="*/ 113847 h 591100"/>
                <a:gd name="connsiteX22" fmla="*/ 37363 w 518647"/>
                <a:gd name="connsiteY22" fmla="*/ 69122 h 591100"/>
                <a:gd name="connsiteX23" fmla="*/ 180710 w 518647"/>
                <a:gd name="connsiteY23" fmla="*/ 0 h 591100"/>
                <a:gd name="connsiteX24" fmla="*/ 244533 w 518647"/>
                <a:gd name="connsiteY24" fmla="*/ 63766 h 591100"/>
                <a:gd name="connsiteX25" fmla="*/ 180710 w 518647"/>
                <a:gd name="connsiteY25" fmla="*/ 127532 h 591100"/>
                <a:gd name="connsiteX26" fmla="*/ 116887 w 518647"/>
                <a:gd name="connsiteY26" fmla="*/ 63766 h 591100"/>
                <a:gd name="connsiteX27" fmla="*/ 180710 w 518647"/>
                <a:gd name="connsiteY27" fmla="*/ 0 h 59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18647" h="591100">
                  <a:moveTo>
                    <a:pt x="37363" y="69122"/>
                  </a:moveTo>
                  <a:cubicBezTo>
                    <a:pt x="44358" y="70599"/>
                    <a:pt x="50815" y="75166"/>
                    <a:pt x="55119" y="83762"/>
                  </a:cubicBezTo>
                  <a:cubicBezTo>
                    <a:pt x="81663" y="136054"/>
                    <a:pt x="119685" y="169721"/>
                    <a:pt x="172054" y="180466"/>
                  </a:cubicBezTo>
                  <a:cubicBezTo>
                    <a:pt x="179228" y="163990"/>
                    <a:pt x="195011" y="149664"/>
                    <a:pt x="210794" y="145366"/>
                  </a:cubicBezTo>
                  <a:cubicBezTo>
                    <a:pt x="234468" y="138919"/>
                    <a:pt x="253838" y="148231"/>
                    <a:pt x="266751" y="163990"/>
                  </a:cubicBezTo>
                  <a:cubicBezTo>
                    <a:pt x="340642" y="175452"/>
                    <a:pt x="414534" y="179749"/>
                    <a:pt x="489861" y="176884"/>
                  </a:cubicBezTo>
                  <a:cubicBezTo>
                    <a:pt x="528600" y="176168"/>
                    <a:pt x="527883" y="235623"/>
                    <a:pt x="489861" y="237056"/>
                  </a:cubicBezTo>
                  <a:cubicBezTo>
                    <a:pt x="426730" y="239205"/>
                    <a:pt x="365034" y="236339"/>
                    <a:pt x="302620" y="229176"/>
                  </a:cubicBezTo>
                  <a:cubicBezTo>
                    <a:pt x="306207" y="234907"/>
                    <a:pt x="309077" y="240637"/>
                    <a:pt x="311947" y="246368"/>
                  </a:cubicBezTo>
                  <a:cubicBezTo>
                    <a:pt x="324860" y="268574"/>
                    <a:pt x="337055" y="290780"/>
                    <a:pt x="349251" y="312986"/>
                  </a:cubicBezTo>
                  <a:cubicBezTo>
                    <a:pt x="349251" y="313703"/>
                    <a:pt x="349251" y="313703"/>
                    <a:pt x="349251" y="313703"/>
                  </a:cubicBezTo>
                  <a:cubicBezTo>
                    <a:pt x="439643" y="362413"/>
                    <a:pt x="494882" y="448372"/>
                    <a:pt x="489861" y="555105"/>
                  </a:cubicBezTo>
                  <a:cubicBezTo>
                    <a:pt x="486991" y="603099"/>
                    <a:pt x="412382" y="603099"/>
                    <a:pt x="414534" y="555105"/>
                  </a:cubicBezTo>
                  <a:cubicBezTo>
                    <a:pt x="418121" y="487770"/>
                    <a:pt x="392295" y="437627"/>
                    <a:pt x="345664" y="401095"/>
                  </a:cubicBezTo>
                  <a:cubicBezTo>
                    <a:pt x="354273" y="429031"/>
                    <a:pt x="357142" y="457684"/>
                    <a:pt x="347099" y="484905"/>
                  </a:cubicBezTo>
                  <a:cubicBezTo>
                    <a:pt x="329881" y="530750"/>
                    <a:pt x="296881" y="560119"/>
                    <a:pt x="253838" y="582325"/>
                  </a:cubicBezTo>
                  <a:cubicBezTo>
                    <a:pt x="210794" y="603815"/>
                    <a:pt x="172772" y="539346"/>
                    <a:pt x="215816" y="517856"/>
                  </a:cubicBezTo>
                  <a:cubicBezTo>
                    <a:pt x="275359" y="487054"/>
                    <a:pt x="291859" y="446939"/>
                    <a:pt x="259577" y="387484"/>
                  </a:cubicBezTo>
                  <a:cubicBezTo>
                    <a:pt x="256707" y="383186"/>
                    <a:pt x="255990" y="378888"/>
                    <a:pt x="255272" y="375307"/>
                  </a:cubicBezTo>
                  <a:cubicBezTo>
                    <a:pt x="253838" y="373874"/>
                    <a:pt x="253120" y="371725"/>
                    <a:pt x="252403" y="370292"/>
                  </a:cubicBezTo>
                  <a:cubicBezTo>
                    <a:pt x="230163" y="327313"/>
                    <a:pt x="205055" y="286482"/>
                    <a:pt x="184250" y="243503"/>
                  </a:cubicBezTo>
                  <a:cubicBezTo>
                    <a:pt x="104619" y="234907"/>
                    <a:pt x="40771" y="188345"/>
                    <a:pt x="3466" y="113847"/>
                  </a:cubicBezTo>
                  <a:cubicBezTo>
                    <a:pt x="-9447" y="88060"/>
                    <a:pt x="16379" y="64690"/>
                    <a:pt x="37363" y="69122"/>
                  </a:cubicBezTo>
                  <a:close/>
                  <a:moveTo>
                    <a:pt x="180710" y="0"/>
                  </a:moveTo>
                  <a:cubicBezTo>
                    <a:pt x="215958" y="0"/>
                    <a:pt x="244533" y="28549"/>
                    <a:pt x="244533" y="63766"/>
                  </a:cubicBezTo>
                  <a:cubicBezTo>
                    <a:pt x="244533" y="98983"/>
                    <a:pt x="215958" y="127532"/>
                    <a:pt x="180710" y="127532"/>
                  </a:cubicBezTo>
                  <a:cubicBezTo>
                    <a:pt x="145462" y="127532"/>
                    <a:pt x="116887" y="98983"/>
                    <a:pt x="116887" y="63766"/>
                  </a:cubicBezTo>
                  <a:cubicBezTo>
                    <a:pt x="116887" y="28549"/>
                    <a:pt x="145462" y="0"/>
                    <a:pt x="180710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090" tIns="38090" rIns="38090" bIns="3809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159" name="Group 14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9481299" y="2179322"/>
            <a:ext cx="915787" cy="544654"/>
            <a:chOff x="9939323" y="4412362"/>
            <a:chExt cx="915787" cy="544654"/>
          </a:xfrm>
        </p:grpSpPr>
        <p:sp>
          <p:nvSpPr>
            <p:cNvPr id="160" name="Shape 2645"/>
            <p:cNvSpPr/>
            <p:nvPr/>
          </p:nvSpPr>
          <p:spPr>
            <a:xfrm>
              <a:off x="9987961" y="4412362"/>
              <a:ext cx="867149" cy="521683"/>
            </a:xfrm>
            <a:custGeom>
              <a:avLst/>
              <a:gdLst>
                <a:gd name="connsiteX0" fmla="*/ 549619 w 607584"/>
                <a:gd name="connsiteY0" fmla="*/ 148447 h 365527"/>
                <a:gd name="connsiteX1" fmla="*/ 598025 w 607584"/>
                <a:gd name="connsiteY1" fmla="*/ 190214 h 365527"/>
                <a:gd name="connsiteX2" fmla="*/ 607457 w 607584"/>
                <a:gd name="connsiteY2" fmla="*/ 317025 h 365527"/>
                <a:gd name="connsiteX3" fmla="*/ 558606 w 607584"/>
                <a:gd name="connsiteY3" fmla="*/ 365368 h 365527"/>
                <a:gd name="connsiteX4" fmla="*/ 477544 w 607584"/>
                <a:gd name="connsiteY4" fmla="*/ 323335 h 365527"/>
                <a:gd name="connsiteX5" fmla="*/ 437413 w 607584"/>
                <a:gd name="connsiteY5" fmla="*/ 357815 h 365527"/>
                <a:gd name="connsiteX6" fmla="*/ 397905 w 607584"/>
                <a:gd name="connsiteY6" fmla="*/ 354882 h 365527"/>
                <a:gd name="connsiteX7" fmla="*/ 400842 w 607584"/>
                <a:gd name="connsiteY7" fmla="*/ 315426 h 365527"/>
                <a:gd name="connsiteX8" fmla="*/ 456010 w 607584"/>
                <a:gd name="connsiteY8" fmla="*/ 267883 h 365527"/>
                <a:gd name="connsiteX9" fmla="*/ 488311 w 607584"/>
                <a:gd name="connsiteY9" fmla="*/ 264861 h 365527"/>
                <a:gd name="connsiteX10" fmla="*/ 513938 w 607584"/>
                <a:gd name="connsiteY10" fmla="*/ 279613 h 365527"/>
                <a:gd name="connsiteX11" fmla="*/ 509133 w 607584"/>
                <a:gd name="connsiteY11" fmla="*/ 215008 h 365527"/>
                <a:gd name="connsiteX12" fmla="*/ 397549 w 607584"/>
                <a:gd name="connsiteY12" fmla="*/ 207188 h 365527"/>
                <a:gd name="connsiteX13" fmla="*/ 371567 w 607584"/>
                <a:gd name="connsiteY13" fmla="*/ 177240 h 365527"/>
                <a:gd name="connsiteX14" fmla="*/ 401465 w 607584"/>
                <a:gd name="connsiteY14" fmla="*/ 151291 h 365527"/>
                <a:gd name="connsiteX15" fmla="*/ 522747 w 607584"/>
                <a:gd name="connsiteY15" fmla="*/ 159822 h 365527"/>
                <a:gd name="connsiteX16" fmla="*/ 549619 w 607584"/>
                <a:gd name="connsiteY16" fmla="*/ 148447 h 365527"/>
                <a:gd name="connsiteX17" fmla="*/ 179960 w 607584"/>
                <a:gd name="connsiteY17" fmla="*/ 113421 h 365527"/>
                <a:gd name="connsiteX18" fmla="*/ 195949 w 607584"/>
                <a:gd name="connsiteY18" fmla="*/ 127640 h 365527"/>
                <a:gd name="connsiteX19" fmla="*/ 182953 w 607584"/>
                <a:gd name="connsiteY19" fmla="*/ 165055 h 365527"/>
                <a:gd name="connsiteX20" fmla="*/ 53081 w 607584"/>
                <a:gd name="connsiteY20" fmla="*/ 227175 h 365527"/>
                <a:gd name="connsiteX21" fmla="*/ 163548 w 607584"/>
                <a:gd name="connsiteY21" fmla="*/ 195271 h 365527"/>
                <a:gd name="connsiteX22" fmla="*/ 191409 w 607584"/>
                <a:gd name="connsiteY22" fmla="*/ 204513 h 365527"/>
                <a:gd name="connsiteX23" fmla="*/ 209212 w 607584"/>
                <a:gd name="connsiteY23" fmla="*/ 239883 h 365527"/>
                <a:gd name="connsiteX24" fmla="*/ 173784 w 607584"/>
                <a:gd name="connsiteY24" fmla="*/ 257657 h 365527"/>
                <a:gd name="connsiteX25" fmla="*/ 97232 w 607584"/>
                <a:gd name="connsiteY25" fmla="*/ 232241 h 365527"/>
                <a:gd name="connsiteX26" fmla="*/ 93671 w 607584"/>
                <a:gd name="connsiteY26" fmla="*/ 279608 h 365527"/>
                <a:gd name="connsiteX27" fmla="*/ 119397 w 607584"/>
                <a:gd name="connsiteY27" fmla="*/ 264856 h 365527"/>
                <a:gd name="connsiteX28" fmla="*/ 151709 w 607584"/>
                <a:gd name="connsiteY28" fmla="*/ 267877 h 365527"/>
                <a:gd name="connsiteX29" fmla="*/ 206898 w 607584"/>
                <a:gd name="connsiteY29" fmla="*/ 315423 h 365527"/>
                <a:gd name="connsiteX30" fmla="*/ 209835 w 607584"/>
                <a:gd name="connsiteY30" fmla="*/ 354881 h 365527"/>
                <a:gd name="connsiteX31" fmla="*/ 170313 w 607584"/>
                <a:gd name="connsiteY31" fmla="*/ 357814 h 365527"/>
                <a:gd name="connsiteX32" fmla="*/ 130167 w 607584"/>
                <a:gd name="connsiteY32" fmla="*/ 323332 h 365527"/>
                <a:gd name="connsiteX33" fmla="*/ 68391 w 607584"/>
                <a:gd name="connsiteY33" fmla="*/ 358880 h 365527"/>
                <a:gd name="connsiteX34" fmla="*/ 41954 w 607584"/>
                <a:gd name="connsiteY34" fmla="*/ 365368 h 365527"/>
                <a:gd name="connsiteX35" fmla="*/ 117 w 607584"/>
                <a:gd name="connsiteY35" fmla="*/ 317023 h 365527"/>
                <a:gd name="connsiteX36" fmla="*/ 9553 w 607584"/>
                <a:gd name="connsiteY36" fmla="*/ 190116 h 365527"/>
                <a:gd name="connsiteX37" fmla="*/ 58066 w 607584"/>
                <a:gd name="connsiteY37" fmla="*/ 148436 h 365527"/>
                <a:gd name="connsiteX38" fmla="*/ 67323 w 607584"/>
                <a:gd name="connsiteY38" fmla="*/ 150125 h 365527"/>
                <a:gd name="connsiteX39" fmla="*/ 29136 w 607584"/>
                <a:gd name="connsiteY39" fmla="*/ 177408 h 365527"/>
                <a:gd name="connsiteX40" fmla="*/ 158563 w 607584"/>
                <a:gd name="connsiteY40" fmla="*/ 114665 h 365527"/>
                <a:gd name="connsiteX41" fmla="*/ 179960 w 607584"/>
                <a:gd name="connsiteY41" fmla="*/ 113421 h 365527"/>
                <a:gd name="connsiteX42" fmla="*/ 529872 w 607584"/>
                <a:gd name="connsiteY42" fmla="*/ 13777 h 365527"/>
                <a:gd name="connsiteX43" fmla="*/ 585443 w 607584"/>
                <a:gd name="connsiteY43" fmla="*/ 69242 h 365527"/>
                <a:gd name="connsiteX44" fmla="*/ 529872 w 607584"/>
                <a:gd name="connsiteY44" fmla="*/ 124707 h 365527"/>
                <a:gd name="connsiteX45" fmla="*/ 474301 w 607584"/>
                <a:gd name="connsiteY45" fmla="*/ 69242 h 365527"/>
                <a:gd name="connsiteX46" fmla="*/ 529872 w 607584"/>
                <a:gd name="connsiteY46" fmla="*/ 13777 h 365527"/>
                <a:gd name="connsiteX47" fmla="*/ 77794 w 607584"/>
                <a:gd name="connsiteY47" fmla="*/ 13777 h 365527"/>
                <a:gd name="connsiteX48" fmla="*/ 133329 w 607584"/>
                <a:gd name="connsiteY48" fmla="*/ 69242 h 365527"/>
                <a:gd name="connsiteX49" fmla="*/ 77794 w 607584"/>
                <a:gd name="connsiteY49" fmla="*/ 124707 h 365527"/>
                <a:gd name="connsiteX50" fmla="*/ 22259 w 607584"/>
                <a:gd name="connsiteY50" fmla="*/ 69242 h 365527"/>
                <a:gd name="connsiteX51" fmla="*/ 77794 w 607584"/>
                <a:gd name="connsiteY51" fmla="*/ 13777 h 365527"/>
                <a:gd name="connsiteX52" fmla="*/ 206452 w 607584"/>
                <a:gd name="connsiteY52" fmla="*/ 2637 h 365527"/>
                <a:gd name="connsiteX53" fmla="*/ 236409 w 607584"/>
                <a:gd name="connsiteY53" fmla="*/ 3381 h 365527"/>
                <a:gd name="connsiteX54" fmla="*/ 256351 w 607584"/>
                <a:gd name="connsiteY54" fmla="*/ 54930 h 365527"/>
                <a:gd name="connsiteX55" fmla="*/ 223144 w 607584"/>
                <a:gd name="connsiteY55" fmla="*/ 78127 h 365527"/>
                <a:gd name="connsiteX56" fmla="*/ 214420 w 607584"/>
                <a:gd name="connsiteY56" fmla="*/ 97679 h 365527"/>
                <a:gd name="connsiteX57" fmla="*/ 180858 w 607584"/>
                <a:gd name="connsiteY57" fmla="*/ 83637 h 365527"/>
                <a:gd name="connsiteX58" fmla="*/ 189849 w 607584"/>
                <a:gd name="connsiteY58" fmla="*/ 63373 h 365527"/>
                <a:gd name="connsiteX59" fmla="*/ 184775 w 607584"/>
                <a:gd name="connsiteY59" fmla="*/ 23290 h 365527"/>
                <a:gd name="connsiteX60" fmla="*/ 206452 w 607584"/>
                <a:gd name="connsiteY60" fmla="*/ 2637 h 36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07584" h="365527">
                  <a:moveTo>
                    <a:pt x="549619" y="148447"/>
                  </a:moveTo>
                  <a:cubicBezTo>
                    <a:pt x="574534" y="146581"/>
                    <a:pt x="596246" y="165243"/>
                    <a:pt x="598025" y="190214"/>
                  </a:cubicBezTo>
                  <a:lnTo>
                    <a:pt x="607457" y="317025"/>
                  </a:lnTo>
                  <a:cubicBezTo>
                    <a:pt x="609504" y="344485"/>
                    <a:pt x="586547" y="367679"/>
                    <a:pt x="558606" y="365368"/>
                  </a:cubicBezTo>
                  <a:cubicBezTo>
                    <a:pt x="544725" y="365546"/>
                    <a:pt x="502815" y="337909"/>
                    <a:pt x="477544" y="323335"/>
                  </a:cubicBezTo>
                  <a:lnTo>
                    <a:pt x="437413" y="357815"/>
                  </a:lnTo>
                  <a:cubicBezTo>
                    <a:pt x="425668" y="367945"/>
                    <a:pt x="407960" y="366612"/>
                    <a:pt x="397905" y="354882"/>
                  </a:cubicBezTo>
                  <a:cubicBezTo>
                    <a:pt x="387761" y="343241"/>
                    <a:pt x="389096" y="325556"/>
                    <a:pt x="400842" y="315426"/>
                  </a:cubicBezTo>
                  <a:lnTo>
                    <a:pt x="456010" y="267883"/>
                  </a:lnTo>
                  <a:cubicBezTo>
                    <a:pt x="464998" y="260151"/>
                    <a:pt x="477989" y="258907"/>
                    <a:pt x="488311" y="264861"/>
                  </a:cubicBezTo>
                  <a:lnTo>
                    <a:pt x="513938" y="279613"/>
                  </a:lnTo>
                  <a:lnTo>
                    <a:pt x="509133" y="215008"/>
                  </a:lnTo>
                  <a:lnTo>
                    <a:pt x="397549" y="207188"/>
                  </a:lnTo>
                  <a:cubicBezTo>
                    <a:pt x="382067" y="206032"/>
                    <a:pt x="370499" y="192702"/>
                    <a:pt x="371567" y="177240"/>
                  </a:cubicBezTo>
                  <a:cubicBezTo>
                    <a:pt x="372635" y="161866"/>
                    <a:pt x="386071" y="150225"/>
                    <a:pt x="401465" y="151291"/>
                  </a:cubicBezTo>
                  <a:lnTo>
                    <a:pt x="522747" y="159822"/>
                  </a:lnTo>
                  <a:cubicBezTo>
                    <a:pt x="529954" y="153424"/>
                    <a:pt x="539208" y="149247"/>
                    <a:pt x="549619" y="148447"/>
                  </a:cubicBezTo>
                  <a:close/>
                  <a:moveTo>
                    <a:pt x="179960" y="113421"/>
                  </a:moveTo>
                  <a:cubicBezTo>
                    <a:pt x="186736" y="115776"/>
                    <a:pt x="192611" y="120709"/>
                    <a:pt x="195949" y="127640"/>
                  </a:cubicBezTo>
                  <a:cubicBezTo>
                    <a:pt x="202714" y="141593"/>
                    <a:pt x="196839" y="158301"/>
                    <a:pt x="182953" y="165055"/>
                  </a:cubicBezTo>
                  <a:cubicBezTo>
                    <a:pt x="47295" y="230463"/>
                    <a:pt x="56374" y="226286"/>
                    <a:pt x="53081" y="227175"/>
                  </a:cubicBezTo>
                  <a:cubicBezTo>
                    <a:pt x="56463" y="226819"/>
                    <a:pt x="48274" y="229041"/>
                    <a:pt x="163548" y="195271"/>
                  </a:cubicBezTo>
                  <a:lnTo>
                    <a:pt x="191409" y="204513"/>
                  </a:lnTo>
                  <a:cubicBezTo>
                    <a:pt x="206097" y="209401"/>
                    <a:pt x="214108" y="225220"/>
                    <a:pt x="209212" y="239883"/>
                  </a:cubicBezTo>
                  <a:cubicBezTo>
                    <a:pt x="204316" y="254547"/>
                    <a:pt x="188472" y="262545"/>
                    <a:pt x="173784" y="257657"/>
                  </a:cubicBezTo>
                  <a:lnTo>
                    <a:pt x="97232" y="232241"/>
                  </a:lnTo>
                  <a:lnTo>
                    <a:pt x="93671" y="279608"/>
                  </a:lnTo>
                  <a:lnTo>
                    <a:pt x="119397" y="264856"/>
                  </a:lnTo>
                  <a:cubicBezTo>
                    <a:pt x="129722" y="258902"/>
                    <a:pt x="142629" y="260146"/>
                    <a:pt x="151709" y="267877"/>
                  </a:cubicBezTo>
                  <a:lnTo>
                    <a:pt x="206898" y="315423"/>
                  </a:lnTo>
                  <a:cubicBezTo>
                    <a:pt x="218648" y="325554"/>
                    <a:pt x="219983" y="343239"/>
                    <a:pt x="209835" y="354881"/>
                  </a:cubicBezTo>
                  <a:cubicBezTo>
                    <a:pt x="199688" y="366612"/>
                    <a:pt x="181974" y="367945"/>
                    <a:pt x="170313" y="357814"/>
                  </a:cubicBezTo>
                  <a:lnTo>
                    <a:pt x="130167" y="323332"/>
                  </a:lnTo>
                  <a:cubicBezTo>
                    <a:pt x="129900" y="323421"/>
                    <a:pt x="78450" y="353015"/>
                    <a:pt x="68391" y="358880"/>
                  </a:cubicBezTo>
                  <a:cubicBezTo>
                    <a:pt x="63941" y="361280"/>
                    <a:pt x="52725" y="366168"/>
                    <a:pt x="41954" y="365368"/>
                  </a:cubicBezTo>
                  <a:cubicBezTo>
                    <a:pt x="17030" y="363591"/>
                    <a:pt x="-1663" y="341906"/>
                    <a:pt x="117" y="317023"/>
                  </a:cubicBezTo>
                  <a:lnTo>
                    <a:pt x="9553" y="190116"/>
                  </a:lnTo>
                  <a:cubicBezTo>
                    <a:pt x="11422" y="165232"/>
                    <a:pt x="33142" y="146570"/>
                    <a:pt x="58066" y="148436"/>
                  </a:cubicBezTo>
                  <a:cubicBezTo>
                    <a:pt x="61270" y="148703"/>
                    <a:pt x="64297" y="149236"/>
                    <a:pt x="67323" y="150125"/>
                  </a:cubicBezTo>
                  <a:cubicBezTo>
                    <a:pt x="29225" y="176874"/>
                    <a:pt x="31450" y="175186"/>
                    <a:pt x="29136" y="177408"/>
                  </a:cubicBezTo>
                  <a:cubicBezTo>
                    <a:pt x="31895" y="175453"/>
                    <a:pt x="23350" y="179807"/>
                    <a:pt x="158563" y="114665"/>
                  </a:cubicBezTo>
                  <a:cubicBezTo>
                    <a:pt x="165506" y="111288"/>
                    <a:pt x="173184" y="111066"/>
                    <a:pt x="179960" y="113421"/>
                  </a:cubicBezTo>
                  <a:close/>
                  <a:moveTo>
                    <a:pt x="529872" y="13777"/>
                  </a:moveTo>
                  <a:cubicBezTo>
                    <a:pt x="560563" y="13777"/>
                    <a:pt x="585443" y="38610"/>
                    <a:pt x="585443" y="69242"/>
                  </a:cubicBezTo>
                  <a:cubicBezTo>
                    <a:pt x="585443" y="99874"/>
                    <a:pt x="560563" y="124707"/>
                    <a:pt x="529872" y="124707"/>
                  </a:cubicBezTo>
                  <a:cubicBezTo>
                    <a:pt x="499181" y="124707"/>
                    <a:pt x="474301" y="99874"/>
                    <a:pt x="474301" y="69242"/>
                  </a:cubicBezTo>
                  <a:cubicBezTo>
                    <a:pt x="474301" y="38610"/>
                    <a:pt x="499181" y="13777"/>
                    <a:pt x="529872" y="13777"/>
                  </a:cubicBezTo>
                  <a:close/>
                  <a:moveTo>
                    <a:pt x="77794" y="13777"/>
                  </a:moveTo>
                  <a:cubicBezTo>
                    <a:pt x="108465" y="13777"/>
                    <a:pt x="133329" y="38610"/>
                    <a:pt x="133329" y="69242"/>
                  </a:cubicBezTo>
                  <a:cubicBezTo>
                    <a:pt x="133329" y="99874"/>
                    <a:pt x="108465" y="124707"/>
                    <a:pt x="77794" y="124707"/>
                  </a:cubicBezTo>
                  <a:cubicBezTo>
                    <a:pt x="47123" y="124707"/>
                    <a:pt x="22259" y="99874"/>
                    <a:pt x="22259" y="69242"/>
                  </a:cubicBezTo>
                  <a:cubicBezTo>
                    <a:pt x="22259" y="38610"/>
                    <a:pt x="47123" y="13777"/>
                    <a:pt x="77794" y="13777"/>
                  </a:cubicBezTo>
                  <a:close/>
                  <a:moveTo>
                    <a:pt x="206452" y="2637"/>
                  </a:moveTo>
                  <a:cubicBezTo>
                    <a:pt x="215800" y="-973"/>
                    <a:pt x="226527" y="-1018"/>
                    <a:pt x="236409" y="3381"/>
                  </a:cubicBezTo>
                  <a:cubicBezTo>
                    <a:pt x="256173" y="12091"/>
                    <a:pt x="265075" y="35200"/>
                    <a:pt x="256351" y="54930"/>
                  </a:cubicBezTo>
                  <a:cubicBezTo>
                    <a:pt x="250208" y="68706"/>
                    <a:pt x="237121" y="77238"/>
                    <a:pt x="223144" y="78127"/>
                  </a:cubicBezTo>
                  <a:lnTo>
                    <a:pt x="214420" y="97679"/>
                  </a:lnTo>
                  <a:cubicBezTo>
                    <a:pt x="205161" y="88969"/>
                    <a:pt x="193143" y="84170"/>
                    <a:pt x="180858" y="83637"/>
                  </a:cubicBezTo>
                  <a:lnTo>
                    <a:pt x="189849" y="63373"/>
                  </a:lnTo>
                  <a:cubicBezTo>
                    <a:pt x="181125" y="52353"/>
                    <a:pt x="178632" y="36977"/>
                    <a:pt x="184775" y="23290"/>
                  </a:cubicBezTo>
                  <a:cubicBezTo>
                    <a:pt x="189137" y="13425"/>
                    <a:pt x="197105" y="6248"/>
                    <a:pt x="206452" y="2637"/>
                  </a:cubicBezTo>
                  <a:close/>
                </a:path>
              </a:pathLst>
            </a:custGeom>
            <a:solidFill>
              <a:schemeClr val="tx1"/>
            </a:solidFill>
            <a:ln w="25400">
              <a:solidFill>
                <a:schemeClr val="tx1"/>
              </a:solidFill>
              <a:miter lim="400000"/>
            </a:ln>
          </p:spPr>
          <p:txBody>
            <a:bodyPr lIns="38090" tIns="38090" rIns="38090" bIns="3809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1" name="Shape 2645"/>
            <p:cNvSpPr/>
            <p:nvPr/>
          </p:nvSpPr>
          <p:spPr>
            <a:xfrm>
              <a:off x="9939323" y="4435333"/>
              <a:ext cx="867149" cy="521683"/>
            </a:xfrm>
            <a:custGeom>
              <a:avLst/>
              <a:gdLst>
                <a:gd name="connsiteX0" fmla="*/ 549619 w 607584"/>
                <a:gd name="connsiteY0" fmla="*/ 148447 h 365527"/>
                <a:gd name="connsiteX1" fmla="*/ 598025 w 607584"/>
                <a:gd name="connsiteY1" fmla="*/ 190214 h 365527"/>
                <a:gd name="connsiteX2" fmla="*/ 607457 w 607584"/>
                <a:gd name="connsiteY2" fmla="*/ 317025 h 365527"/>
                <a:gd name="connsiteX3" fmla="*/ 558606 w 607584"/>
                <a:gd name="connsiteY3" fmla="*/ 365368 h 365527"/>
                <a:gd name="connsiteX4" fmla="*/ 477544 w 607584"/>
                <a:gd name="connsiteY4" fmla="*/ 323335 h 365527"/>
                <a:gd name="connsiteX5" fmla="*/ 437413 w 607584"/>
                <a:gd name="connsiteY5" fmla="*/ 357815 h 365527"/>
                <a:gd name="connsiteX6" fmla="*/ 397905 w 607584"/>
                <a:gd name="connsiteY6" fmla="*/ 354882 h 365527"/>
                <a:gd name="connsiteX7" fmla="*/ 400842 w 607584"/>
                <a:gd name="connsiteY7" fmla="*/ 315426 h 365527"/>
                <a:gd name="connsiteX8" fmla="*/ 456010 w 607584"/>
                <a:gd name="connsiteY8" fmla="*/ 267883 h 365527"/>
                <a:gd name="connsiteX9" fmla="*/ 488311 w 607584"/>
                <a:gd name="connsiteY9" fmla="*/ 264861 h 365527"/>
                <a:gd name="connsiteX10" fmla="*/ 513938 w 607584"/>
                <a:gd name="connsiteY10" fmla="*/ 279613 h 365527"/>
                <a:gd name="connsiteX11" fmla="*/ 509133 w 607584"/>
                <a:gd name="connsiteY11" fmla="*/ 215008 h 365527"/>
                <a:gd name="connsiteX12" fmla="*/ 397549 w 607584"/>
                <a:gd name="connsiteY12" fmla="*/ 207188 h 365527"/>
                <a:gd name="connsiteX13" fmla="*/ 371567 w 607584"/>
                <a:gd name="connsiteY13" fmla="*/ 177240 h 365527"/>
                <a:gd name="connsiteX14" fmla="*/ 401465 w 607584"/>
                <a:gd name="connsiteY14" fmla="*/ 151291 h 365527"/>
                <a:gd name="connsiteX15" fmla="*/ 522747 w 607584"/>
                <a:gd name="connsiteY15" fmla="*/ 159822 h 365527"/>
                <a:gd name="connsiteX16" fmla="*/ 549619 w 607584"/>
                <a:gd name="connsiteY16" fmla="*/ 148447 h 365527"/>
                <a:gd name="connsiteX17" fmla="*/ 179960 w 607584"/>
                <a:gd name="connsiteY17" fmla="*/ 113421 h 365527"/>
                <a:gd name="connsiteX18" fmla="*/ 195949 w 607584"/>
                <a:gd name="connsiteY18" fmla="*/ 127640 h 365527"/>
                <a:gd name="connsiteX19" fmla="*/ 182953 w 607584"/>
                <a:gd name="connsiteY19" fmla="*/ 165055 h 365527"/>
                <a:gd name="connsiteX20" fmla="*/ 53081 w 607584"/>
                <a:gd name="connsiteY20" fmla="*/ 227175 h 365527"/>
                <a:gd name="connsiteX21" fmla="*/ 163548 w 607584"/>
                <a:gd name="connsiteY21" fmla="*/ 195271 h 365527"/>
                <a:gd name="connsiteX22" fmla="*/ 191409 w 607584"/>
                <a:gd name="connsiteY22" fmla="*/ 204513 h 365527"/>
                <a:gd name="connsiteX23" fmla="*/ 209212 w 607584"/>
                <a:gd name="connsiteY23" fmla="*/ 239883 h 365527"/>
                <a:gd name="connsiteX24" fmla="*/ 173784 w 607584"/>
                <a:gd name="connsiteY24" fmla="*/ 257657 h 365527"/>
                <a:gd name="connsiteX25" fmla="*/ 97232 w 607584"/>
                <a:gd name="connsiteY25" fmla="*/ 232241 h 365527"/>
                <a:gd name="connsiteX26" fmla="*/ 93671 w 607584"/>
                <a:gd name="connsiteY26" fmla="*/ 279608 h 365527"/>
                <a:gd name="connsiteX27" fmla="*/ 119397 w 607584"/>
                <a:gd name="connsiteY27" fmla="*/ 264856 h 365527"/>
                <a:gd name="connsiteX28" fmla="*/ 151709 w 607584"/>
                <a:gd name="connsiteY28" fmla="*/ 267877 h 365527"/>
                <a:gd name="connsiteX29" fmla="*/ 206898 w 607584"/>
                <a:gd name="connsiteY29" fmla="*/ 315423 h 365527"/>
                <a:gd name="connsiteX30" fmla="*/ 209835 w 607584"/>
                <a:gd name="connsiteY30" fmla="*/ 354881 h 365527"/>
                <a:gd name="connsiteX31" fmla="*/ 170313 w 607584"/>
                <a:gd name="connsiteY31" fmla="*/ 357814 h 365527"/>
                <a:gd name="connsiteX32" fmla="*/ 130167 w 607584"/>
                <a:gd name="connsiteY32" fmla="*/ 323332 h 365527"/>
                <a:gd name="connsiteX33" fmla="*/ 68391 w 607584"/>
                <a:gd name="connsiteY33" fmla="*/ 358880 h 365527"/>
                <a:gd name="connsiteX34" fmla="*/ 41954 w 607584"/>
                <a:gd name="connsiteY34" fmla="*/ 365368 h 365527"/>
                <a:gd name="connsiteX35" fmla="*/ 117 w 607584"/>
                <a:gd name="connsiteY35" fmla="*/ 317023 h 365527"/>
                <a:gd name="connsiteX36" fmla="*/ 9553 w 607584"/>
                <a:gd name="connsiteY36" fmla="*/ 190116 h 365527"/>
                <a:gd name="connsiteX37" fmla="*/ 58066 w 607584"/>
                <a:gd name="connsiteY37" fmla="*/ 148436 h 365527"/>
                <a:gd name="connsiteX38" fmla="*/ 67323 w 607584"/>
                <a:gd name="connsiteY38" fmla="*/ 150125 h 365527"/>
                <a:gd name="connsiteX39" fmla="*/ 29136 w 607584"/>
                <a:gd name="connsiteY39" fmla="*/ 177408 h 365527"/>
                <a:gd name="connsiteX40" fmla="*/ 158563 w 607584"/>
                <a:gd name="connsiteY40" fmla="*/ 114665 h 365527"/>
                <a:gd name="connsiteX41" fmla="*/ 179960 w 607584"/>
                <a:gd name="connsiteY41" fmla="*/ 113421 h 365527"/>
                <a:gd name="connsiteX42" fmla="*/ 529872 w 607584"/>
                <a:gd name="connsiteY42" fmla="*/ 13777 h 365527"/>
                <a:gd name="connsiteX43" fmla="*/ 585443 w 607584"/>
                <a:gd name="connsiteY43" fmla="*/ 69242 h 365527"/>
                <a:gd name="connsiteX44" fmla="*/ 529872 w 607584"/>
                <a:gd name="connsiteY44" fmla="*/ 124707 h 365527"/>
                <a:gd name="connsiteX45" fmla="*/ 474301 w 607584"/>
                <a:gd name="connsiteY45" fmla="*/ 69242 h 365527"/>
                <a:gd name="connsiteX46" fmla="*/ 529872 w 607584"/>
                <a:gd name="connsiteY46" fmla="*/ 13777 h 365527"/>
                <a:gd name="connsiteX47" fmla="*/ 77794 w 607584"/>
                <a:gd name="connsiteY47" fmla="*/ 13777 h 365527"/>
                <a:gd name="connsiteX48" fmla="*/ 133329 w 607584"/>
                <a:gd name="connsiteY48" fmla="*/ 69242 h 365527"/>
                <a:gd name="connsiteX49" fmla="*/ 77794 w 607584"/>
                <a:gd name="connsiteY49" fmla="*/ 124707 h 365527"/>
                <a:gd name="connsiteX50" fmla="*/ 22259 w 607584"/>
                <a:gd name="connsiteY50" fmla="*/ 69242 h 365527"/>
                <a:gd name="connsiteX51" fmla="*/ 77794 w 607584"/>
                <a:gd name="connsiteY51" fmla="*/ 13777 h 365527"/>
                <a:gd name="connsiteX52" fmla="*/ 206452 w 607584"/>
                <a:gd name="connsiteY52" fmla="*/ 2637 h 365527"/>
                <a:gd name="connsiteX53" fmla="*/ 236409 w 607584"/>
                <a:gd name="connsiteY53" fmla="*/ 3381 h 365527"/>
                <a:gd name="connsiteX54" fmla="*/ 256351 w 607584"/>
                <a:gd name="connsiteY54" fmla="*/ 54930 h 365527"/>
                <a:gd name="connsiteX55" fmla="*/ 223144 w 607584"/>
                <a:gd name="connsiteY55" fmla="*/ 78127 h 365527"/>
                <a:gd name="connsiteX56" fmla="*/ 214420 w 607584"/>
                <a:gd name="connsiteY56" fmla="*/ 97679 h 365527"/>
                <a:gd name="connsiteX57" fmla="*/ 180858 w 607584"/>
                <a:gd name="connsiteY57" fmla="*/ 83637 h 365527"/>
                <a:gd name="connsiteX58" fmla="*/ 189849 w 607584"/>
                <a:gd name="connsiteY58" fmla="*/ 63373 h 365527"/>
                <a:gd name="connsiteX59" fmla="*/ 184775 w 607584"/>
                <a:gd name="connsiteY59" fmla="*/ 23290 h 365527"/>
                <a:gd name="connsiteX60" fmla="*/ 206452 w 607584"/>
                <a:gd name="connsiteY60" fmla="*/ 2637 h 36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07584" h="365527">
                  <a:moveTo>
                    <a:pt x="549619" y="148447"/>
                  </a:moveTo>
                  <a:cubicBezTo>
                    <a:pt x="574534" y="146581"/>
                    <a:pt x="596246" y="165243"/>
                    <a:pt x="598025" y="190214"/>
                  </a:cubicBezTo>
                  <a:lnTo>
                    <a:pt x="607457" y="317025"/>
                  </a:lnTo>
                  <a:cubicBezTo>
                    <a:pt x="609504" y="344485"/>
                    <a:pt x="586547" y="367679"/>
                    <a:pt x="558606" y="365368"/>
                  </a:cubicBezTo>
                  <a:cubicBezTo>
                    <a:pt x="544725" y="365546"/>
                    <a:pt x="502815" y="337909"/>
                    <a:pt x="477544" y="323335"/>
                  </a:cubicBezTo>
                  <a:lnTo>
                    <a:pt x="437413" y="357815"/>
                  </a:lnTo>
                  <a:cubicBezTo>
                    <a:pt x="425668" y="367945"/>
                    <a:pt x="407960" y="366612"/>
                    <a:pt x="397905" y="354882"/>
                  </a:cubicBezTo>
                  <a:cubicBezTo>
                    <a:pt x="387761" y="343241"/>
                    <a:pt x="389096" y="325556"/>
                    <a:pt x="400842" y="315426"/>
                  </a:cubicBezTo>
                  <a:lnTo>
                    <a:pt x="456010" y="267883"/>
                  </a:lnTo>
                  <a:cubicBezTo>
                    <a:pt x="464998" y="260151"/>
                    <a:pt x="477989" y="258907"/>
                    <a:pt x="488311" y="264861"/>
                  </a:cubicBezTo>
                  <a:lnTo>
                    <a:pt x="513938" y="279613"/>
                  </a:lnTo>
                  <a:lnTo>
                    <a:pt x="509133" y="215008"/>
                  </a:lnTo>
                  <a:lnTo>
                    <a:pt x="397549" y="207188"/>
                  </a:lnTo>
                  <a:cubicBezTo>
                    <a:pt x="382067" y="206032"/>
                    <a:pt x="370499" y="192702"/>
                    <a:pt x="371567" y="177240"/>
                  </a:cubicBezTo>
                  <a:cubicBezTo>
                    <a:pt x="372635" y="161866"/>
                    <a:pt x="386071" y="150225"/>
                    <a:pt x="401465" y="151291"/>
                  </a:cubicBezTo>
                  <a:lnTo>
                    <a:pt x="522747" y="159822"/>
                  </a:lnTo>
                  <a:cubicBezTo>
                    <a:pt x="529954" y="153424"/>
                    <a:pt x="539208" y="149247"/>
                    <a:pt x="549619" y="148447"/>
                  </a:cubicBezTo>
                  <a:close/>
                  <a:moveTo>
                    <a:pt x="179960" y="113421"/>
                  </a:moveTo>
                  <a:cubicBezTo>
                    <a:pt x="186736" y="115776"/>
                    <a:pt x="192611" y="120709"/>
                    <a:pt x="195949" y="127640"/>
                  </a:cubicBezTo>
                  <a:cubicBezTo>
                    <a:pt x="202714" y="141593"/>
                    <a:pt x="196839" y="158301"/>
                    <a:pt x="182953" y="165055"/>
                  </a:cubicBezTo>
                  <a:cubicBezTo>
                    <a:pt x="47295" y="230463"/>
                    <a:pt x="56374" y="226286"/>
                    <a:pt x="53081" y="227175"/>
                  </a:cubicBezTo>
                  <a:cubicBezTo>
                    <a:pt x="56463" y="226819"/>
                    <a:pt x="48274" y="229041"/>
                    <a:pt x="163548" y="195271"/>
                  </a:cubicBezTo>
                  <a:lnTo>
                    <a:pt x="191409" y="204513"/>
                  </a:lnTo>
                  <a:cubicBezTo>
                    <a:pt x="206097" y="209401"/>
                    <a:pt x="214108" y="225220"/>
                    <a:pt x="209212" y="239883"/>
                  </a:cubicBezTo>
                  <a:cubicBezTo>
                    <a:pt x="204316" y="254547"/>
                    <a:pt x="188472" y="262545"/>
                    <a:pt x="173784" y="257657"/>
                  </a:cubicBezTo>
                  <a:lnTo>
                    <a:pt x="97232" y="232241"/>
                  </a:lnTo>
                  <a:lnTo>
                    <a:pt x="93671" y="279608"/>
                  </a:lnTo>
                  <a:lnTo>
                    <a:pt x="119397" y="264856"/>
                  </a:lnTo>
                  <a:cubicBezTo>
                    <a:pt x="129722" y="258902"/>
                    <a:pt x="142629" y="260146"/>
                    <a:pt x="151709" y="267877"/>
                  </a:cubicBezTo>
                  <a:lnTo>
                    <a:pt x="206898" y="315423"/>
                  </a:lnTo>
                  <a:cubicBezTo>
                    <a:pt x="218648" y="325554"/>
                    <a:pt x="219983" y="343239"/>
                    <a:pt x="209835" y="354881"/>
                  </a:cubicBezTo>
                  <a:cubicBezTo>
                    <a:pt x="199688" y="366612"/>
                    <a:pt x="181974" y="367945"/>
                    <a:pt x="170313" y="357814"/>
                  </a:cubicBezTo>
                  <a:lnTo>
                    <a:pt x="130167" y="323332"/>
                  </a:lnTo>
                  <a:cubicBezTo>
                    <a:pt x="129900" y="323421"/>
                    <a:pt x="78450" y="353015"/>
                    <a:pt x="68391" y="358880"/>
                  </a:cubicBezTo>
                  <a:cubicBezTo>
                    <a:pt x="63941" y="361280"/>
                    <a:pt x="52725" y="366168"/>
                    <a:pt x="41954" y="365368"/>
                  </a:cubicBezTo>
                  <a:cubicBezTo>
                    <a:pt x="17030" y="363591"/>
                    <a:pt x="-1663" y="341906"/>
                    <a:pt x="117" y="317023"/>
                  </a:cubicBezTo>
                  <a:lnTo>
                    <a:pt x="9553" y="190116"/>
                  </a:lnTo>
                  <a:cubicBezTo>
                    <a:pt x="11422" y="165232"/>
                    <a:pt x="33142" y="146570"/>
                    <a:pt x="58066" y="148436"/>
                  </a:cubicBezTo>
                  <a:cubicBezTo>
                    <a:pt x="61270" y="148703"/>
                    <a:pt x="64297" y="149236"/>
                    <a:pt x="67323" y="150125"/>
                  </a:cubicBezTo>
                  <a:cubicBezTo>
                    <a:pt x="29225" y="176874"/>
                    <a:pt x="31450" y="175186"/>
                    <a:pt x="29136" y="177408"/>
                  </a:cubicBezTo>
                  <a:cubicBezTo>
                    <a:pt x="31895" y="175453"/>
                    <a:pt x="23350" y="179807"/>
                    <a:pt x="158563" y="114665"/>
                  </a:cubicBezTo>
                  <a:cubicBezTo>
                    <a:pt x="165506" y="111288"/>
                    <a:pt x="173184" y="111066"/>
                    <a:pt x="179960" y="113421"/>
                  </a:cubicBezTo>
                  <a:close/>
                  <a:moveTo>
                    <a:pt x="529872" y="13777"/>
                  </a:moveTo>
                  <a:cubicBezTo>
                    <a:pt x="560563" y="13777"/>
                    <a:pt x="585443" y="38610"/>
                    <a:pt x="585443" y="69242"/>
                  </a:cubicBezTo>
                  <a:cubicBezTo>
                    <a:pt x="585443" y="99874"/>
                    <a:pt x="560563" y="124707"/>
                    <a:pt x="529872" y="124707"/>
                  </a:cubicBezTo>
                  <a:cubicBezTo>
                    <a:pt x="499181" y="124707"/>
                    <a:pt x="474301" y="99874"/>
                    <a:pt x="474301" y="69242"/>
                  </a:cubicBezTo>
                  <a:cubicBezTo>
                    <a:pt x="474301" y="38610"/>
                    <a:pt x="499181" y="13777"/>
                    <a:pt x="529872" y="13777"/>
                  </a:cubicBezTo>
                  <a:close/>
                  <a:moveTo>
                    <a:pt x="77794" y="13777"/>
                  </a:moveTo>
                  <a:cubicBezTo>
                    <a:pt x="108465" y="13777"/>
                    <a:pt x="133329" y="38610"/>
                    <a:pt x="133329" y="69242"/>
                  </a:cubicBezTo>
                  <a:cubicBezTo>
                    <a:pt x="133329" y="99874"/>
                    <a:pt x="108465" y="124707"/>
                    <a:pt x="77794" y="124707"/>
                  </a:cubicBezTo>
                  <a:cubicBezTo>
                    <a:pt x="47123" y="124707"/>
                    <a:pt x="22259" y="99874"/>
                    <a:pt x="22259" y="69242"/>
                  </a:cubicBezTo>
                  <a:cubicBezTo>
                    <a:pt x="22259" y="38610"/>
                    <a:pt x="47123" y="13777"/>
                    <a:pt x="77794" y="13777"/>
                  </a:cubicBezTo>
                  <a:close/>
                  <a:moveTo>
                    <a:pt x="206452" y="2637"/>
                  </a:moveTo>
                  <a:cubicBezTo>
                    <a:pt x="215800" y="-973"/>
                    <a:pt x="226527" y="-1018"/>
                    <a:pt x="236409" y="3381"/>
                  </a:cubicBezTo>
                  <a:cubicBezTo>
                    <a:pt x="256173" y="12091"/>
                    <a:pt x="265075" y="35200"/>
                    <a:pt x="256351" y="54930"/>
                  </a:cubicBezTo>
                  <a:cubicBezTo>
                    <a:pt x="250208" y="68706"/>
                    <a:pt x="237121" y="77238"/>
                    <a:pt x="223144" y="78127"/>
                  </a:cubicBezTo>
                  <a:lnTo>
                    <a:pt x="214420" y="97679"/>
                  </a:lnTo>
                  <a:cubicBezTo>
                    <a:pt x="205161" y="88969"/>
                    <a:pt x="193143" y="84170"/>
                    <a:pt x="180858" y="83637"/>
                  </a:cubicBezTo>
                  <a:lnTo>
                    <a:pt x="189849" y="63373"/>
                  </a:lnTo>
                  <a:cubicBezTo>
                    <a:pt x="181125" y="52353"/>
                    <a:pt x="178632" y="36977"/>
                    <a:pt x="184775" y="23290"/>
                  </a:cubicBezTo>
                  <a:cubicBezTo>
                    <a:pt x="189137" y="13425"/>
                    <a:pt x="197105" y="6248"/>
                    <a:pt x="206452" y="263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090" tIns="38090" rIns="38090" bIns="3809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46" name="文本框 14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 txBox="1"/>
          <p:nvPr/>
        </p:nvSpPr>
        <p:spPr>
          <a:xfrm>
            <a:off x="802751" y="3133999"/>
            <a:ext cx="2900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复古，文化回潮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49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68273" y="3918857"/>
            <a:ext cx="2514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复古装饰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/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造型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/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游戏，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80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年代的复古气息将朝你扑面而来。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62" name="文本框 161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 txBox="1"/>
          <p:nvPr/>
        </p:nvSpPr>
        <p:spPr>
          <a:xfrm>
            <a:off x="4692650" y="3133999"/>
            <a:ext cx="2900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DISCO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63" name="文本框 162"/>
          <p:cNvSpPr txBox="1"/>
          <p:nvPr/>
        </p:nvSpPr>
        <p:spPr>
          <a:xfrm>
            <a:off x="4958172" y="3918857"/>
            <a:ext cx="2514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力邀怀旧巨星现场表演，迪斯科舞池原景再现，只为“蹦迪”。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64" name="文本框 16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 txBox="1"/>
          <p:nvPr/>
        </p:nvSpPr>
        <p:spPr>
          <a:xfrm>
            <a:off x="8548713" y="3133999"/>
            <a:ext cx="2900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“中老年亲子”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65" name="文本框 164"/>
          <p:cNvSpPr txBox="1"/>
          <p:nvPr/>
        </p:nvSpPr>
        <p:spPr>
          <a:xfrm>
            <a:off x="8814235" y="3918857"/>
            <a:ext cx="2514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要么是迪斯科老炮们带着孩子来找寻青春记忆；要么是时髦男女翻箱找出爸妈最霹雳的装备出现。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sp>
        <p:nvSpPr>
          <p:cNvPr id="166" name="文本框 165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创意提炼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C10035"/>
            </a:fgClr>
            <a:bgClr>
              <a:srgbClr val="9E00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66" name="矩形 265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349903" y="1280183"/>
            <a:ext cx="11522057" cy="5471362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7" name="组合 136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138" name="组合 137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204" name="任意多边形: 形状 203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5" name="任意多边形: 形状 204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6" name="任意多边形: 形状 205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7" name="任意多边形: 形状 206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8" name="任意多边形: 形状 207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9" name="任意多边形: 形状 208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0" name="任意多边形: 形状 209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1" name="任意多边形: 形状 210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2" name="任意多边形: 形状 211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3" name="任意多边形: 形状 212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4" name="任意多边形: 形状 213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5" name="任意多边形: 形状 214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6" name="任意多边形: 形状 215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7" name="任意多边形: 形状 216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8" name="任意多边形: 形状 217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9" name="任意多边形: 形状 218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0" name="任意多边形: 形状 219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1" name="任意多边形: 形状 220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2" name="任意多边形: 形状 221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3" name="任意多边形: 形状 222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4" name="任意多边形: 形状 223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5" name="任意多边形: 形状 224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6" name="任意多边形: 形状 225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7" name="任意多边形: 形状 226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8" name="任意多边形: 形状 227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29" name="任意多边形: 形状 228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0" name="任意多边形: 形状 229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1" name="任意多边形: 形状 230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2" name="任意多边形: 形状 231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3" name="任意多边形: 形状 232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39" name="组合 138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174" name="任意多边形: 形状 173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5" name="任意多边形: 形状 174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6" name="任意多边形: 形状 175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7" name="任意多边形: 形状 176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8" name="任意多边形: 形状 177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9" name="任意多边形: 形状 178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0" name="任意多边形: 形状 179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1" name="任意多边形: 形状 180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2" name="任意多边形: 形状 181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3" name="任意多边形: 形状 182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4" name="任意多边形: 形状 183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5" name="任意多边形: 形状 184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6" name="任意多边形: 形状 185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7" name="任意多边形: 形状 186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8" name="任意多边形: 形状 187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9" name="任意多边形: 形状 188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0" name="任意多边形: 形状 189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1" name="任意多边形: 形状 190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2" name="任意多边形: 形状 191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3" name="任意多边形: 形状 192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4" name="任意多边形: 形状 193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5" name="任意多边形: 形状 194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6" name="任意多边形: 形状 195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7" name="任意多边形: 形状 196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8" name="任意多边形: 形状 197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9" name="任意多边形: 形状 198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0" name="任意多边形: 形状 199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1" name="任意多边形: 形状 200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2" name="任意多边形: 形状 201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3" name="任意多边形: 形状 202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40" name="组合 139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144" name="任意多边形: 形状 143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1" name="任意多边形: 形状 170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2" name="任意多边形: 形状 171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3" name="任意多边形: 形状 172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234" name="组合 23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235" name="组合 234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39" name="任意多边形: 形状 238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0" name="平行四边形 239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1" name="平行四边形 240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2" name="平行四边形 241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3" name="平行四边形 242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4" name="平行四边形 243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5" name="平行四边形 244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6" name="平行四边形 245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7" name="平行四边形 246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8" name="平行四边形 247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9" name="平行四边形 248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36" name="流程图: 过程 235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7" name="流程图: 过程 236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8" name="流程图: 过程 237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50" name="组合 24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251" name="组合 250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255" name="任意多边形: 形状 254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6" name="平行四边形 255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7" name="平行四边形 256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8" name="平行四边形 257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9" name="平行四边形 258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0" name="平行四边形 259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1" name="平行四边形 260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2" name="平行四边形 261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3" name="平行四边形 262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4" name="平行四边形 263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5" name="平行四边形 264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252" name="流程图: 过程 251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53" name="流程图: 过程 252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54" name="流程图: 过程 253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79" name="组合 278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1008995" y="2345523"/>
            <a:ext cx="3048825" cy="3094462"/>
            <a:chOff x="1192441" y="2285371"/>
            <a:chExt cx="3048825" cy="3094462"/>
          </a:xfrm>
        </p:grpSpPr>
        <p:sp>
          <p:nvSpPr>
            <p:cNvPr id="120" name="TextBox 117"/>
            <p:cNvSpPr txBox="1"/>
            <p:nvPr/>
          </p:nvSpPr>
          <p:spPr>
            <a:xfrm>
              <a:off x="2089340" y="3419366"/>
              <a:ext cx="1255026" cy="523220"/>
            </a:xfrm>
            <a:prstGeom prst="rect">
              <a:avLst/>
            </a:prstGeom>
            <a:solidFill>
              <a:srgbClr val="FFBC09"/>
            </a:solidFill>
          </p:spPr>
          <p:txBody>
            <a:bodyPr wrap="square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宣传</a:t>
              </a:r>
              <a:endParaRPr kumimoji="0" lang="id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</p:txBody>
        </p:sp>
        <p:sp>
          <p:nvSpPr>
            <p:cNvPr id="136" name="文本框 135"/>
            <p:cNvSpPr txBox="1"/>
            <p:nvPr/>
          </p:nvSpPr>
          <p:spPr>
            <a:xfrm>
              <a:off x="1192441" y="4056394"/>
              <a:ext cx="304882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前期通过微信、微博，抖音等网络媒体开展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21D38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“晒出父母年轻时照片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21D38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/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21D38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穿上父母年轻时的衣服”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等活动预热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</p:txBody>
        </p:sp>
        <p:grpSp>
          <p:nvGrpSpPr>
            <p:cNvPr id="268" name="组合 267"/>
            <p:cNvGrpSpPr/>
            <p:nvPr/>
          </p:nvGrpSpPr>
          <p:grpSpPr>
            <a:xfrm>
              <a:off x="2215746" y="2285371"/>
              <a:ext cx="1002215" cy="1003888"/>
              <a:chOff x="619553" y="1593214"/>
              <a:chExt cx="1002215" cy="1003888"/>
            </a:xfrm>
          </p:grpSpPr>
          <p:sp>
            <p:nvSpPr>
              <p:cNvPr id="267" name="Round Diagonal Corner Rectangle 123"/>
              <p:cNvSpPr/>
              <p:nvPr/>
            </p:nvSpPr>
            <p:spPr>
              <a:xfrm>
                <a:off x="619553" y="1593214"/>
                <a:ext cx="910155" cy="910155"/>
              </a:xfrm>
              <a:prstGeom prst="round2DiagRect">
                <a:avLst/>
              </a:prstGeom>
              <a:solidFill>
                <a:srgbClr val="FFBC0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26" name="Round Diagonal Corner Rectangle 123"/>
              <p:cNvSpPr/>
              <p:nvPr/>
            </p:nvSpPr>
            <p:spPr>
              <a:xfrm>
                <a:off x="711613" y="1686947"/>
                <a:ext cx="910155" cy="910155"/>
              </a:xfrm>
              <a:prstGeom prst="round2DiagRect">
                <a:avLst/>
              </a:prstGeom>
              <a:solidFill>
                <a:srgbClr val="9E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32" name="Freeform 85"/>
              <p:cNvSpPr/>
              <p:nvPr/>
            </p:nvSpPr>
            <p:spPr bwMode="auto">
              <a:xfrm>
                <a:off x="924685" y="1952627"/>
                <a:ext cx="520840" cy="376163"/>
              </a:xfrm>
              <a:custGeom>
                <a:avLst/>
                <a:gdLst>
                  <a:gd name="T0" fmla="*/ 112 w 112"/>
                  <a:gd name="T1" fmla="*/ 74 h 80"/>
                  <a:gd name="T2" fmla="*/ 109 w 112"/>
                  <a:gd name="T3" fmla="*/ 78 h 80"/>
                  <a:gd name="T4" fmla="*/ 108 w 112"/>
                  <a:gd name="T5" fmla="*/ 78 h 80"/>
                  <a:gd name="T6" fmla="*/ 105 w 112"/>
                  <a:gd name="T7" fmla="*/ 77 h 80"/>
                  <a:gd name="T8" fmla="*/ 80 w 112"/>
                  <a:gd name="T9" fmla="*/ 52 h 80"/>
                  <a:gd name="T10" fmla="*/ 80 w 112"/>
                  <a:gd name="T11" fmla="*/ 62 h 80"/>
                  <a:gd name="T12" fmla="*/ 62 w 112"/>
                  <a:gd name="T13" fmla="*/ 80 h 80"/>
                  <a:gd name="T14" fmla="*/ 18 w 112"/>
                  <a:gd name="T15" fmla="*/ 80 h 80"/>
                  <a:gd name="T16" fmla="*/ 0 w 112"/>
                  <a:gd name="T17" fmla="*/ 62 h 80"/>
                  <a:gd name="T18" fmla="*/ 0 w 112"/>
                  <a:gd name="T19" fmla="*/ 18 h 80"/>
                  <a:gd name="T20" fmla="*/ 18 w 112"/>
                  <a:gd name="T21" fmla="*/ 0 h 80"/>
                  <a:gd name="T22" fmla="*/ 62 w 112"/>
                  <a:gd name="T23" fmla="*/ 0 h 80"/>
                  <a:gd name="T24" fmla="*/ 80 w 112"/>
                  <a:gd name="T25" fmla="*/ 18 h 80"/>
                  <a:gd name="T26" fmla="*/ 80 w 112"/>
                  <a:gd name="T27" fmla="*/ 29 h 80"/>
                  <a:gd name="T28" fmla="*/ 105 w 112"/>
                  <a:gd name="T29" fmla="*/ 3 h 80"/>
                  <a:gd name="T30" fmla="*/ 108 w 112"/>
                  <a:gd name="T31" fmla="*/ 2 h 80"/>
                  <a:gd name="T32" fmla="*/ 109 w 112"/>
                  <a:gd name="T33" fmla="*/ 3 h 80"/>
                  <a:gd name="T34" fmla="*/ 112 w 112"/>
                  <a:gd name="T35" fmla="*/ 6 h 80"/>
                  <a:gd name="T36" fmla="*/ 112 w 112"/>
                  <a:gd name="T37" fmla="*/ 74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80">
                    <a:moveTo>
                      <a:pt x="112" y="74"/>
                    </a:moveTo>
                    <a:cubicBezTo>
                      <a:pt x="112" y="76"/>
                      <a:pt x="111" y="77"/>
                      <a:pt x="109" y="78"/>
                    </a:cubicBezTo>
                    <a:cubicBezTo>
                      <a:pt x="109" y="78"/>
                      <a:pt x="108" y="78"/>
                      <a:pt x="108" y="78"/>
                    </a:cubicBezTo>
                    <a:cubicBezTo>
                      <a:pt x="106" y="78"/>
                      <a:pt x="105" y="78"/>
                      <a:pt x="105" y="77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72"/>
                      <a:pt x="72" y="80"/>
                      <a:pt x="62" y="80"/>
                    </a:cubicBezTo>
                    <a:cubicBezTo>
                      <a:pt x="18" y="80"/>
                      <a:pt x="18" y="80"/>
                      <a:pt x="18" y="80"/>
                    </a:cubicBezTo>
                    <a:cubicBezTo>
                      <a:pt x="8" y="80"/>
                      <a:pt x="0" y="72"/>
                      <a:pt x="0" y="6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72" y="0"/>
                      <a:pt x="80" y="8"/>
                      <a:pt x="80" y="18"/>
                    </a:cubicBezTo>
                    <a:cubicBezTo>
                      <a:pt x="80" y="29"/>
                      <a:pt x="80" y="29"/>
                      <a:pt x="80" y="29"/>
                    </a:cubicBezTo>
                    <a:cubicBezTo>
                      <a:pt x="105" y="3"/>
                      <a:pt x="105" y="3"/>
                      <a:pt x="105" y="3"/>
                    </a:cubicBezTo>
                    <a:cubicBezTo>
                      <a:pt x="105" y="3"/>
                      <a:pt x="106" y="2"/>
                      <a:pt x="108" y="2"/>
                    </a:cubicBezTo>
                    <a:cubicBezTo>
                      <a:pt x="108" y="2"/>
                      <a:pt x="109" y="2"/>
                      <a:pt x="109" y="3"/>
                    </a:cubicBezTo>
                    <a:cubicBezTo>
                      <a:pt x="111" y="3"/>
                      <a:pt x="112" y="5"/>
                      <a:pt x="112" y="6"/>
                    </a:cubicBezTo>
                    <a:lnTo>
                      <a:pt x="112" y="74"/>
                    </a:lnTo>
                    <a:close/>
                  </a:path>
                </a:pathLst>
              </a:custGeom>
              <a:solidFill>
                <a:srgbClr val="FFBC09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84" name="Group 279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4571587" y="2342294"/>
            <a:ext cx="3048825" cy="3347140"/>
            <a:chOff x="4571587" y="2278914"/>
            <a:chExt cx="3048825" cy="3347140"/>
          </a:xfrm>
        </p:grpSpPr>
        <p:grpSp>
          <p:nvGrpSpPr>
            <p:cNvPr id="285" name="组合 284"/>
            <p:cNvGrpSpPr/>
            <p:nvPr/>
          </p:nvGrpSpPr>
          <p:grpSpPr>
            <a:xfrm>
              <a:off x="5560912" y="2278914"/>
              <a:ext cx="1070174" cy="1016802"/>
              <a:chOff x="3684039" y="2360812"/>
              <a:chExt cx="1070174" cy="1016802"/>
            </a:xfrm>
          </p:grpSpPr>
          <p:sp>
            <p:nvSpPr>
              <p:cNvPr id="288" name="Round Diagonal Corner Rectangle 124"/>
              <p:cNvSpPr/>
              <p:nvPr/>
            </p:nvSpPr>
            <p:spPr>
              <a:xfrm>
                <a:off x="3684039" y="2360812"/>
                <a:ext cx="910155" cy="907526"/>
              </a:xfrm>
              <a:prstGeom prst="round2DiagRect">
                <a:avLst/>
              </a:prstGeom>
              <a:solidFill>
                <a:srgbClr val="2C4E8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89" name="Round Diagonal Corner Rectangle 124"/>
              <p:cNvSpPr/>
              <p:nvPr/>
            </p:nvSpPr>
            <p:spPr>
              <a:xfrm>
                <a:off x="3844058" y="2470088"/>
                <a:ext cx="910155" cy="907526"/>
              </a:xfrm>
              <a:prstGeom prst="round2DiagRect">
                <a:avLst/>
              </a:prstGeom>
              <a:solidFill>
                <a:srgbClr val="FFBC0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90" name="Freeform 88"/>
              <p:cNvSpPr>
                <a:spLocks noEditPoints="1"/>
              </p:cNvSpPr>
              <p:nvPr/>
            </p:nvSpPr>
            <p:spPr bwMode="auto">
              <a:xfrm>
                <a:off x="4144205" y="2717355"/>
                <a:ext cx="346687" cy="412990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  <a:gd name="connsiteX42" fmla="*/ 373273 h 605239"/>
                  <a:gd name="connsiteY42" fmla="*/ 373273 h 605239"/>
                  <a:gd name="connsiteX43" fmla="*/ 373273 h 605239"/>
                  <a:gd name="connsiteY43" fmla="*/ 373273 h 605239"/>
                  <a:gd name="connsiteX44" fmla="*/ 373273 h 605239"/>
                  <a:gd name="connsiteY44" fmla="*/ 373273 h 605239"/>
                  <a:gd name="connsiteX45" fmla="*/ 373273 h 605239"/>
                  <a:gd name="connsiteY45" fmla="*/ 373273 h 605239"/>
                  <a:gd name="connsiteX46" fmla="*/ 373273 h 605239"/>
                  <a:gd name="connsiteY46" fmla="*/ 373273 h 605239"/>
                  <a:gd name="connsiteX47" fmla="*/ 373273 h 605239"/>
                  <a:gd name="connsiteY47" fmla="*/ 373273 h 605239"/>
                  <a:gd name="connsiteX48" fmla="*/ 373273 h 605239"/>
                  <a:gd name="connsiteY48" fmla="*/ 373273 h 605239"/>
                  <a:gd name="connsiteX49" fmla="*/ 373273 h 605239"/>
                  <a:gd name="connsiteY49" fmla="*/ 373273 h 605239"/>
                  <a:gd name="connsiteX50" fmla="*/ 373273 h 605239"/>
                  <a:gd name="connsiteY50" fmla="*/ 373273 h 605239"/>
                  <a:gd name="connsiteX51" fmla="*/ 373273 h 605239"/>
                  <a:gd name="connsiteY51" fmla="*/ 373273 h 605239"/>
                  <a:gd name="connsiteX52" fmla="*/ 373273 h 605239"/>
                  <a:gd name="connsiteY52" fmla="*/ 373273 h 605239"/>
                  <a:gd name="connsiteX53" fmla="*/ 373273 h 605239"/>
                  <a:gd name="connsiteY53" fmla="*/ 373273 h 605239"/>
                  <a:gd name="connsiteX54" fmla="*/ 373273 h 605239"/>
                  <a:gd name="connsiteY54" fmla="*/ 373273 h 605239"/>
                  <a:gd name="connsiteX55" fmla="*/ 373273 h 605239"/>
                  <a:gd name="connsiteY55" fmla="*/ 373273 h 605239"/>
                  <a:gd name="connsiteX56" fmla="*/ 373273 h 605239"/>
                  <a:gd name="connsiteY56" fmla="*/ 373273 h 605239"/>
                  <a:gd name="connsiteX57" fmla="*/ 373273 h 605239"/>
                  <a:gd name="connsiteY57" fmla="*/ 373273 h 605239"/>
                  <a:gd name="connsiteX58" fmla="*/ 373273 h 605239"/>
                  <a:gd name="connsiteY58" fmla="*/ 373273 h 605239"/>
                  <a:gd name="connsiteX59" fmla="*/ 373273 h 605239"/>
                  <a:gd name="connsiteY59" fmla="*/ 373273 h 605239"/>
                  <a:gd name="connsiteX60" fmla="*/ 373273 h 605239"/>
                  <a:gd name="connsiteY60" fmla="*/ 373273 h 605239"/>
                  <a:gd name="connsiteX61" fmla="*/ 373273 h 605239"/>
                  <a:gd name="connsiteY61" fmla="*/ 373273 h 605239"/>
                  <a:gd name="connsiteX62" fmla="*/ 373273 h 605239"/>
                  <a:gd name="connsiteY62" fmla="*/ 373273 h 605239"/>
                  <a:gd name="connsiteX63" fmla="*/ 373273 h 605239"/>
                  <a:gd name="connsiteY63" fmla="*/ 373273 h 605239"/>
                  <a:gd name="connsiteX64" fmla="*/ 373273 h 605239"/>
                  <a:gd name="connsiteY64" fmla="*/ 373273 h 605239"/>
                  <a:gd name="connsiteX65" fmla="*/ 373273 h 605239"/>
                  <a:gd name="connsiteY65" fmla="*/ 373273 h 605239"/>
                  <a:gd name="connsiteX66" fmla="*/ 373273 h 605239"/>
                  <a:gd name="connsiteY66" fmla="*/ 373273 h 605239"/>
                  <a:gd name="connsiteX67" fmla="*/ 373273 h 605239"/>
                  <a:gd name="connsiteY67" fmla="*/ 373273 h 605239"/>
                  <a:gd name="connsiteX68" fmla="*/ 373273 h 605239"/>
                  <a:gd name="connsiteY68" fmla="*/ 373273 h 605239"/>
                  <a:gd name="connsiteX69" fmla="*/ 373273 h 605239"/>
                  <a:gd name="connsiteY69" fmla="*/ 373273 h 605239"/>
                  <a:gd name="connsiteX70" fmla="*/ 373273 h 605239"/>
                  <a:gd name="connsiteY70" fmla="*/ 373273 h 605239"/>
                  <a:gd name="connsiteX71" fmla="*/ 373273 h 605239"/>
                  <a:gd name="connsiteY71" fmla="*/ 373273 h 605239"/>
                  <a:gd name="connsiteX72" fmla="*/ 373273 h 605239"/>
                  <a:gd name="connsiteY72" fmla="*/ 373273 h 605239"/>
                  <a:gd name="connsiteX73" fmla="*/ 373273 h 605239"/>
                  <a:gd name="connsiteY73" fmla="*/ 373273 h 605239"/>
                  <a:gd name="connsiteX74" fmla="*/ 373273 h 605239"/>
                  <a:gd name="connsiteY74" fmla="*/ 373273 h 605239"/>
                  <a:gd name="connsiteX75" fmla="*/ 373273 h 605239"/>
                  <a:gd name="connsiteY75" fmla="*/ 373273 h 605239"/>
                  <a:gd name="connsiteX76" fmla="*/ 373273 h 605239"/>
                  <a:gd name="connsiteY76" fmla="*/ 373273 h 605239"/>
                  <a:gd name="connsiteX77" fmla="*/ 373273 h 605239"/>
                  <a:gd name="connsiteY77" fmla="*/ 373273 h 605239"/>
                  <a:gd name="connsiteX78" fmla="*/ 373273 h 605239"/>
                  <a:gd name="connsiteY78" fmla="*/ 373273 h 605239"/>
                  <a:gd name="connsiteX79" fmla="*/ 373273 h 605239"/>
                  <a:gd name="connsiteY79" fmla="*/ 373273 h 605239"/>
                  <a:gd name="connsiteX80" fmla="*/ 373273 h 605239"/>
                  <a:gd name="connsiteY80" fmla="*/ 373273 h 605239"/>
                  <a:gd name="connsiteX81" fmla="*/ 373273 h 605239"/>
                  <a:gd name="connsiteY81" fmla="*/ 373273 h 605239"/>
                  <a:gd name="connsiteX82" fmla="*/ 373273 h 605239"/>
                  <a:gd name="connsiteY82" fmla="*/ 373273 h 605239"/>
                  <a:gd name="connsiteX83" fmla="*/ 373273 h 605239"/>
                  <a:gd name="connsiteY83" fmla="*/ 373273 h 605239"/>
                  <a:gd name="connsiteX84" fmla="*/ 373273 h 605239"/>
                  <a:gd name="connsiteY84" fmla="*/ 373273 h 605239"/>
                  <a:gd name="connsiteX85" fmla="*/ 373273 h 605239"/>
                  <a:gd name="connsiteY85" fmla="*/ 373273 h 605239"/>
                  <a:gd name="connsiteX86" fmla="*/ 373273 h 605239"/>
                  <a:gd name="connsiteY86" fmla="*/ 373273 h 605239"/>
                  <a:gd name="connsiteX87" fmla="*/ 373273 h 605239"/>
                  <a:gd name="connsiteY87" fmla="*/ 373273 h 605239"/>
                  <a:gd name="connsiteX88" fmla="*/ 373273 h 605239"/>
                  <a:gd name="connsiteY88" fmla="*/ 373273 h 605239"/>
                  <a:gd name="connsiteX89" fmla="*/ 373273 h 605239"/>
                  <a:gd name="connsiteY89" fmla="*/ 373273 h 605239"/>
                  <a:gd name="connsiteX90" fmla="*/ 373273 h 605239"/>
                  <a:gd name="connsiteY90" fmla="*/ 373273 h 605239"/>
                  <a:gd name="connsiteX91" fmla="*/ 373273 h 605239"/>
                  <a:gd name="connsiteY91" fmla="*/ 373273 h 605239"/>
                  <a:gd name="connsiteX92" fmla="*/ 373273 h 605239"/>
                  <a:gd name="connsiteY92" fmla="*/ 373273 h 605239"/>
                  <a:gd name="connsiteX93" fmla="*/ 373273 h 605239"/>
                  <a:gd name="connsiteY93" fmla="*/ 373273 h 605239"/>
                  <a:gd name="connsiteX94" fmla="*/ 373273 h 605239"/>
                  <a:gd name="connsiteY94" fmla="*/ 373273 h 605239"/>
                  <a:gd name="connsiteX95" fmla="*/ 373273 h 605239"/>
                  <a:gd name="connsiteY95" fmla="*/ 373273 h 605239"/>
                  <a:gd name="connsiteX96" fmla="*/ 373273 h 605239"/>
                  <a:gd name="connsiteY96" fmla="*/ 373273 h 605239"/>
                  <a:gd name="connsiteX97" fmla="*/ 373273 h 605239"/>
                  <a:gd name="connsiteY97" fmla="*/ 373273 h 605239"/>
                  <a:gd name="connsiteX98" fmla="*/ 373273 h 605239"/>
                  <a:gd name="connsiteY98" fmla="*/ 373273 h 605239"/>
                  <a:gd name="connsiteX99" fmla="*/ 373273 h 605239"/>
                  <a:gd name="connsiteY99" fmla="*/ 373273 h 605239"/>
                  <a:gd name="connsiteX100" fmla="*/ 373273 h 605239"/>
                  <a:gd name="connsiteY100" fmla="*/ 373273 h 605239"/>
                  <a:gd name="connsiteX101" fmla="*/ 373273 h 605239"/>
                  <a:gd name="connsiteY101" fmla="*/ 373273 h 605239"/>
                  <a:gd name="connsiteX102" fmla="*/ 373273 h 605239"/>
                  <a:gd name="connsiteY102" fmla="*/ 373273 h 605239"/>
                  <a:gd name="connsiteX103" fmla="*/ 373273 h 605239"/>
                  <a:gd name="connsiteY103" fmla="*/ 373273 h 605239"/>
                  <a:gd name="connsiteX104" fmla="*/ 373273 h 605239"/>
                  <a:gd name="connsiteY104" fmla="*/ 373273 h 605239"/>
                  <a:gd name="connsiteX105" fmla="*/ 373273 h 605239"/>
                  <a:gd name="connsiteY105" fmla="*/ 373273 h 605239"/>
                  <a:gd name="connsiteX106" fmla="*/ 373273 h 605239"/>
                  <a:gd name="connsiteY106" fmla="*/ 373273 h 605239"/>
                  <a:gd name="connsiteX107" fmla="*/ 373273 h 605239"/>
                  <a:gd name="connsiteY107" fmla="*/ 373273 h 605239"/>
                  <a:gd name="connsiteX108" fmla="*/ 373273 h 605239"/>
                  <a:gd name="connsiteY108" fmla="*/ 373273 h 605239"/>
                  <a:gd name="connsiteX109" fmla="*/ 373273 h 605239"/>
                  <a:gd name="connsiteY109" fmla="*/ 373273 h 605239"/>
                  <a:gd name="connsiteX110" fmla="*/ 373273 h 605239"/>
                  <a:gd name="connsiteY110" fmla="*/ 373273 h 605239"/>
                  <a:gd name="connsiteX111" fmla="*/ 373273 h 605239"/>
                  <a:gd name="connsiteY111" fmla="*/ 373273 h 605239"/>
                  <a:gd name="connsiteX112" fmla="*/ 373273 h 605239"/>
                  <a:gd name="connsiteY112" fmla="*/ 373273 h 605239"/>
                  <a:gd name="connsiteX113" fmla="*/ 373273 h 605239"/>
                  <a:gd name="connsiteY113" fmla="*/ 373273 h 605239"/>
                  <a:gd name="connsiteX114" fmla="*/ 373273 h 605239"/>
                  <a:gd name="connsiteY114" fmla="*/ 373273 h 605239"/>
                  <a:gd name="connsiteX115" fmla="*/ 373273 h 605239"/>
                  <a:gd name="connsiteY115" fmla="*/ 373273 h 605239"/>
                  <a:gd name="connsiteX116" fmla="*/ 373273 h 605239"/>
                  <a:gd name="connsiteY116" fmla="*/ 373273 h 605239"/>
                  <a:gd name="connsiteX117" fmla="*/ 373273 h 605239"/>
                  <a:gd name="connsiteY117" fmla="*/ 373273 h 605239"/>
                  <a:gd name="connsiteX118" fmla="*/ 373273 h 605239"/>
                  <a:gd name="connsiteY118" fmla="*/ 373273 h 605239"/>
                  <a:gd name="connsiteX119" fmla="*/ 373273 h 605239"/>
                  <a:gd name="connsiteY119" fmla="*/ 373273 h 605239"/>
                  <a:gd name="connsiteX120" fmla="*/ 373273 h 605239"/>
                  <a:gd name="connsiteY120" fmla="*/ 373273 h 605239"/>
                  <a:gd name="connsiteX121" fmla="*/ 373273 h 605239"/>
                  <a:gd name="connsiteY121" fmla="*/ 373273 h 605239"/>
                  <a:gd name="connsiteX122" fmla="*/ 373273 h 605239"/>
                  <a:gd name="connsiteY122" fmla="*/ 373273 h 605239"/>
                  <a:gd name="connsiteX123" fmla="*/ 373273 h 605239"/>
                  <a:gd name="connsiteY123" fmla="*/ 373273 h 605239"/>
                  <a:gd name="connsiteX124" fmla="*/ 373273 h 605239"/>
                  <a:gd name="connsiteY124" fmla="*/ 373273 h 605239"/>
                  <a:gd name="connsiteX125" fmla="*/ 373273 h 605239"/>
                  <a:gd name="connsiteY125" fmla="*/ 373273 h 605239"/>
                  <a:gd name="connsiteX126" fmla="*/ 373273 h 605239"/>
                  <a:gd name="connsiteY126" fmla="*/ 373273 h 605239"/>
                  <a:gd name="connsiteX127" fmla="*/ 373273 h 605239"/>
                  <a:gd name="connsiteY127" fmla="*/ 373273 h 605239"/>
                  <a:gd name="connsiteX128" fmla="*/ 373273 h 605239"/>
                  <a:gd name="connsiteY128" fmla="*/ 373273 h 605239"/>
                  <a:gd name="connsiteX129" fmla="*/ 373273 h 605239"/>
                  <a:gd name="connsiteY129" fmla="*/ 373273 h 605239"/>
                  <a:gd name="connsiteX130" fmla="*/ 373273 h 605239"/>
                  <a:gd name="connsiteY130" fmla="*/ 373273 h 605239"/>
                  <a:gd name="connsiteX131" fmla="*/ 373273 h 605239"/>
                  <a:gd name="connsiteY131" fmla="*/ 373273 h 605239"/>
                  <a:gd name="connsiteX132" fmla="*/ 373273 h 605239"/>
                  <a:gd name="connsiteY132" fmla="*/ 373273 h 605239"/>
                  <a:gd name="connsiteX133" fmla="*/ 373273 h 605239"/>
                  <a:gd name="connsiteY133" fmla="*/ 373273 h 605239"/>
                  <a:gd name="connsiteX134" fmla="*/ 373273 h 605239"/>
                  <a:gd name="connsiteY134" fmla="*/ 373273 h 605239"/>
                  <a:gd name="connsiteX135" fmla="*/ 373273 h 605239"/>
                  <a:gd name="connsiteY135" fmla="*/ 373273 h 605239"/>
                  <a:gd name="connsiteX136" fmla="*/ 373273 h 605239"/>
                  <a:gd name="connsiteY136" fmla="*/ 373273 h 605239"/>
                  <a:gd name="connsiteX137" fmla="*/ 373273 h 605239"/>
                  <a:gd name="connsiteY137" fmla="*/ 373273 h 605239"/>
                  <a:gd name="connsiteX138" fmla="*/ 373273 h 605239"/>
                  <a:gd name="connsiteY138" fmla="*/ 373273 h 605239"/>
                  <a:gd name="connsiteX139" fmla="*/ 373273 h 605239"/>
                  <a:gd name="connsiteY139" fmla="*/ 373273 h 605239"/>
                  <a:gd name="connsiteX140" fmla="*/ 373273 h 605239"/>
                  <a:gd name="connsiteY140" fmla="*/ 373273 h 605239"/>
                  <a:gd name="connsiteX141" fmla="*/ 373273 h 605239"/>
                  <a:gd name="connsiteY141" fmla="*/ 373273 h 605239"/>
                  <a:gd name="connsiteX142" fmla="*/ 373273 h 605239"/>
                  <a:gd name="connsiteY142" fmla="*/ 373273 h 605239"/>
                  <a:gd name="connsiteX143" fmla="*/ 373273 h 605239"/>
                  <a:gd name="connsiteY143" fmla="*/ 373273 h 605239"/>
                  <a:gd name="connsiteX144" fmla="*/ 373273 h 605239"/>
                  <a:gd name="connsiteY144" fmla="*/ 373273 h 605239"/>
                  <a:gd name="connsiteX145" fmla="*/ 373273 h 605239"/>
                  <a:gd name="connsiteY145" fmla="*/ 373273 h 605239"/>
                  <a:gd name="connsiteX146" fmla="*/ 373273 h 605239"/>
                  <a:gd name="connsiteY146" fmla="*/ 373273 h 605239"/>
                  <a:gd name="connsiteX147" fmla="*/ 373273 h 605239"/>
                  <a:gd name="connsiteY147" fmla="*/ 373273 h 605239"/>
                  <a:gd name="connsiteX148" fmla="*/ 373273 h 605239"/>
                  <a:gd name="connsiteY148" fmla="*/ 373273 h 605239"/>
                  <a:gd name="connsiteX149" fmla="*/ 373273 h 605239"/>
                  <a:gd name="connsiteY149" fmla="*/ 373273 h 605239"/>
                  <a:gd name="connsiteX150" fmla="*/ 373273 h 605239"/>
                  <a:gd name="connsiteY150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511035" h="608768">
                    <a:moveTo>
                      <a:pt x="217624" y="550058"/>
                    </a:moveTo>
                    <a:cubicBezTo>
                      <a:pt x="230098" y="551073"/>
                      <a:pt x="242718" y="551653"/>
                      <a:pt x="255483" y="551653"/>
                    </a:cubicBezTo>
                    <a:cubicBezTo>
                      <a:pt x="268247" y="551653"/>
                      <a:pt x="280867" y="551073"/>
                      <a:pt x="293341" y="550058"/>
                    </a:cubicBezTo>
                    <a:cubicBezTo>
                      <a:pt x="281737" y="585139"/>
                      <a:pt x="269263" y="602390"/>
                      <a:pt x="261430" y="608623"/>
                    </a:cubicBezTo>
                    <a:cubicBezTo>
                      <a:pt x="259399" y="608623"/>
                      <a:pt x="257513" y="608768"/>
                      <a:pt x="255483" y="608768"/>
                    </a:cubicBezTo>
                    <a:cubicBezTo>
                      <a:pt x="253452" y="608768"/>
                      <a:pt x="251421" y="608623"/>
                      <a:pt x="249536" y="608623"/>
                    </a:cubicBezTo>
                    <a:cubicBezTo>
                      <a:pt x="241558" y="602390"/>
                      <a:pt x="229228" y="585139"/>
                      <a:pt x="217624" y="550058"/>
                    </a:cubicBezTo>
                    <a:close/>
                    <a:moveTo>
                      <a:pt x="376608" y="534745"/>
                    </a:moveTo>
                    <a:cubicBezTo>
                      <a:pt x="358906" y="564128"/>
                      <a:pt x="337431" y="587433"/>
                      <a:pt x="313634" y="601907"/>
                    </a:cubicBezTo>
                    <a:cubicBezTo>
                      <a:pt x="308120" y="603210"/>
                      <a:pt x="302461" y="604368"/>
                      <a:pt x="296657" y="605381"/>
                    </a:cubicBezTo>
                    <a:cubicBezTo>
                      <a:pt x="305944" y="590327"/>
                      <a:pt x="314214" y="570497"/>
                      <a:pt x="321179" y="546904"/>
                    </a:cubicBezTo>
                    <a:cubicBezTo>
                      <a:pt x="340333" y="544009"/>
                      <a:pt x="358906" y="539956"/>
                      <a:pt x="376608" y="534745"/>
                    </a:cubicBezTo>
                    <a:close/>
                    <a:moveTo>
                      <a:pt x="134427" y="534745"/>
                    </a:moveTo>
                    <a:cubicBezTo>
                      <a:pt x="152114" y="539956"/>
                      <a:pt x="170670" y="544009"/>
                      <a:pt x="189806" y="546904"/>
                    </a:cubicBezTo>
                    <a:cubicBezTo>
                      <a:pt x="196765" y="570497"/>
                      <a:pt x="205029" y="590327"/>
                      <a:pt x="214307" y="605381"/>
                    </a:cubicBezTo>
                    <a:cubicBezTo>
                      <a:pt x="208508" y="604368"/>
                      <a:pt x="202854" y="603210"/>
                      <a:pt x="197345" y="601907"/>
                    </a:cubicBezTo>
                    <a:cubicBezTo>
                      <a:pt x="173425" y="587433"/>
                      <a:pt x="151969" y="564128"/>
                      <a:pt x="134427" y="534745"/>
                    </a:cubicBezTo>
                    <a:close/>
                    <a:moveTo>
                      <a:pt x="470107" y="491912"/>
                    </a:moveTo>
                    <a:cubicBezTo>
                      <a:pt x="447348" y="527085"/>
                      <a:pt x="416181" y="556323"/>
                      <a:pt x="379360" y="576732"/>
                    </a:cubicBezTo>
                    <a:cubicBezTo>
                      <a:pt x="391972" y="560810"/>
                      <a:pt x="403279" y="542428"/>
                      <a:pt x="412992" y="522164"/>
                    </a:cubicBezTo>
                    <a:cubicBezTo>
                      <a:pt x="433866" y="513624"/>
                      <a:pt x="453001" y="503492"/>
                      <a:pt x="470107" y="491912"/>
                    </a:cubicBezTo>
                    <a:close/>
                    <a:moveTo>
                      <a:pt x="40857" y="491912"/>
                    </a:moveTo>
                    <a:cubicBezTo>
                      <a:pt x="57976" y="503492"/>
                      <a:pt x="77126" y="513624"/>
                      <a:pt x="98017" y="522164"/>
                    </a:cubicBezTo>
                    <a:cubicBezTo>
                      <a:pt x="107737" y="542428"/>
                      <a:pt x="119053" y="560810"/>
                      <a:pt x="131675" y="576732"/>
                    </a:cubicBezTo>
                    <a:cubicBezTo>
                      <a:pt x="94825" y="556323"/>
                      <a:pt x="63634" y="527085"/>
                      <a:pt x="40857" y="491912"/>
                    </a:cubicBezTo>
                    <a:close/>
                    <a:moveTo>
                      <a:pt x="194902" y="432213"/>
                    </a:moveTo>
                    <a:cubicBezTo>
                      <a:pt x="214479" y="433372"/>
                      <a:pt x="234780" y="433951"/>
                      <a:pt x="255518" y="433951"/>
                    </a:cubicBezTo>
                    <a:cubicBezTo>
                      <a:pt x="276255" y="433951"/>
                      <a:pt x="296556" y="433372"/>
                      <a:pt x="316133" y="432213"/>
                    </a:cubicBezTo>
                    <a:cubicBezTo>
                      <a:pt x="312943" y="465525"/>
                      <a:pt x="307867" y="496374"/>
                      <a:pt x="300907" y="523748"/>
                    </a:cubicBezTo>
                    <a:cubicBezTo>
                      <a:pt x="286115" y="525196"/>
                      <a:pt x="271034" y="526065"/>
                      <a:pt x="255518" y="526065"/>
                    </a:cubicBezTo>
                    <a:cubicBezTo>
                      <a:pt x="240001" y="526065"/>
                      <a:pt x="224920" y="525196"/>
                      <a:pt x="210128" y="523748"/>
                    </a:cubicBezTo>
                    <a:cubicBezTo>
                      <a:pt x="203168" y="496374"/>
                      <a:pt x="198092" y="465525"/>
                      <a:pt x="194902" y="432213"/>
                    </a:cubicBezTo>
                    <a:close/>
                    <a:moveTo>
                      <a:pt x="418312" y="420641"/>
                    </a:moveTo>
                    <a:cubicBezTo>
                      <a:pt x="412803" y="450188"/>
                      <a:pt x="404248" y="477853"/>
                      <a:pt x="393229" y="502620"/>
                    </a:cubicBezTo>
                    <a:cubicBezTo>
                      <a:pt x="372931" y="510007"/>
                      <a:pt x="351182" y="515945"/>
                      <a:pt x="328129" y="519856"/>
                    </a:cubicBezTo>
                    <a:cubicBezTo>
                      <a:pt x="334364" y="493206"/>
                      <a:pt x="339003" y="462934"/>
                      <a:pt x="341903" y="430490"/>
                    </a:cubicBezTo>
                    <a:cubicBezTo>
                      <a:pt x="369306" y="428173"/>
                      <a:pt x="394824" y="424841"/>
                      <a:pt x="418312" y="420641"/>
                    </a:cubicBezTo>
                    <a:close/>
                    <a:moveTo>
                      <a:pt x="92652" y="420641"/>
                    </a:moveTo>
                    <a:cubicBezTo>
                      <a:pt x="116141" y="424841"/>
                      <a:pt x="141660" y="428173"/>
                      <a:pt x="169064" y="430490"/>
                    </a:cubicBezTo>
                    <a:cubicBezTo>
                      <a:pt x="171964" y="462934"/>
                      <a:pt x="176604" y="493206"/>
                      <a:pt x="182694" y="519856"/>
                    </a:cubicBezTo>
                    <a:cubicBezTo>
                      <a:pt x="159785" y="515945"/>
                      <a:pt x="137890" y="510007"/>
                      <a:pt x="117736" y="502620"/>
                    </a:cubicBezTo>
                    <a:cubicBezTo>
                      <a:pt x="106716" y="477853"/>
                      <a:pt x="98162" y="450188"/>
                      <a:pt x="92652" y="420641"/>
                    </a:cubicBezTo>
                    <a:close/>
                    <a:moveTo>
                      <a:pt x="507365" y="395872"/>
                    </a:moveTo>
                    <a:cubicBezTo>
                      <a:pt x="505191" y="409193"/>
                      <a:pt x="501857" y="422225"/>
                      <a:pt x="497653" y="434678"/>
                    </a:cubicBezTo>
                    <a:cubicBezTo>
                      <a:pt x="479968" y="455239"/>
                      <a:pt x="455905" y="473339"/>
                      <a:pt x="427203" y="487819"/>
                    </a:cubicBezTo>
                    <a:cubicBezTo>
                      <a:pt x="435176" y="465230"/>
                      <a:pt x="441409" y="440760"/>
                      <a:pt x="445468" y="415130"/>
                    </a:cubicBezTo>
                    <a:cubicBezTo>
                      <a:pt x="469531" y="409628"/>
                      <a:pt x="490405" y="403112"/>
                      <a:pt x="507365" y="395872"/>
                    </a:cubicBezTo>
                    <a:close/>
                    <a:moveTo>
                      <a:pt x="3599" y="395872"/>
                    </a:moveTo>
                    <a:cubicBezTo>
                      <a:pt x="20559" y="403112"/>
                      <a:pt x="41433" y="409628"/>
                      <a:pt x="65496" y="415130"/>
                    </a:cubicBezTo>
                    <a:cubicBezTo>
                      <a:pt x="69555" y="440760"/>
                      <a:pt x="75788" y="465230"/>
                      <a:pt x="83761" y="487819"/>
                    </a:cubicBezTo>
                    <a:cubicBezTo>
                      <a:pt x="55059" y="473339"/>
                      <a:pt x="30996" y="455239"/>
                      <a:pt x="13311" y="434678"/>
                    </a:cubicBezTo>
                    <a:cubicBezTo>
                      <a:pt x="9107" y="422225"/>
                      <a:pt x="5773" y="409193"/>
                      <a:pt x="3599" y="395872"/>
                    </a:cubicBezTo>
                    <a:close/>
                    <a:moveTo>
                      <a:pt x="450098" y="312605"/>
                    </a:moveTo>
                    <a:cubicBezTo>
                      <a:pt x="476649" y="319411"/>
                      <a:pt x="496671" y="326796"/>
                      <a:pt x="510165" y="333746"/>
                    </a:cubicBezTo>
                    <a:cubicBezTo>
                      <a:pt x="510600" y="340262"/>
                      <a:pt x="511035" y="346923"/>
                      <a:pt x="511035" y="353584"/>
                    </a:cubicBezTo>
                    <a:cubicBezTo>
                      <a:pt x="511035" y="357783"/>
                      <a:pt x="510890" y="361982"/>
                      <a:pt x="510745" y="366182"/>
                    </a:cubicBezTo>
                    <a:cubicBezTo>
                      <a:pt x="497107" y="373132"/>
                      <a:pt x="476359" y="380807"/>
                      <a:pt x="448937" y="387757"/>
                    </a:cubicBezTo>
                    <a:cubicBezTo>
                      <a:pt x="450243" y="373277"/>
                      <a:pt x="450968" y="358507"/>
                      <a:pt x="450968" y="343303"/>
                    </a:cubicBezTo>
                    <a:cubicBezTo>
                      <a:pt x="450968" y="333022"/>
                      <a:pt x="450678" y="322741"/>
                      <a:pt x="450098" y="312605"/>
                    </a:cubicBezTo>
                    <a:close/>
                    <a:moveTo>
                      <a:pt x="60867" y="312605"/>
                    </a:moveTo>
                    <a:cubicBezTo>
                      <a:pt x="60288" y="322741"/>
                      <a:pt x="59853" y="333022"/>
                      <a:pt x="59853" y="343303"/>
                    </a:cubicBezTo>
                    <a:cubicBezTo>
                      <a:pt x="59853" y="358507"/>
                      <a:pt x="60723" y="373277"/>
                      <a:pt x="62027" y="387757"/>
                    </a:cubicBezTo>
                    <a:cubicBezTo>
                      <a:pt x="34636" y="380951"/>
                      <a:pt x="13912" y="373132"/>
                      <a:pt x="290" y="366182"/>
                    </a:cubicBezTo>
                    <a:cubicBezTo>
                      <a:pt x="145" y="361982"/>
                      <a:pt x="0" y="357783"/>
                      <a:pt x="0" y="353584"/>
                    </a:cubicBezTo>
                    <a:cubicBezTo>
                      <a:pt x="0" y="346923"/>
                      <a:pt x="290" y="340262"/>
                      <a:pt x="869" y="333746"/>
                    </a:cubicBezTo>
                    <a:cubicBezTo>
                      <a:pt x="14202" y="326796"/>
                      <a:pt x="34347" y="319411"/>
                      <a:pt x="60867" y="312605"/>
                    </a:cubicBezTo>
                    <a:close/>
                    <a:moveTo>
                      <a:pt x="343513" y="295528"/>
                    </a:moveTo>
                    <a:cubicBezTo>
                      <a:pt x="374108" y="298134"/>
                      <a:pt x="400789" y="302043"/>
                      <a:pt x="423844" y="306676"/>
                    </a:cubicBezTo>
                    <a:cubicBezTo>
                      <a:pt x="424859" y="318693"/>
                      <a:pt x="425439" y="330999"/>
                      <a:pt x="425439" y="343306"/>
                    </a:cubicBezTo>
                    <a:cubicBezTo>
                      <a:pt x="425439" y="360535"/>
                      <a:pt x="424279" y="377329"/>
                      <a:pt x="422394" y="393690"/>
                    </a:cubicBezTo>
                    <a:cubicBezTo>
                      <a:pt x="399774" y="398178"/>
                      <a:pt x="373673" y="401942"/>
                      <a:pt x="343803" y="404693"/>
                    </a:cubicBezTo>
                    <a:cubicBezTo>
                      <a:pt x="344818" y="387754"/>
                      <a:pt x="345398" y="370525"/>
                      <a:pt x="345398" y="352861"/>
                    </a:cubicBezTo>
                    <a:cubicBezTo>
                      <a:pt x="345398" y="333171"/>
                      <a:pt x="344818" y="314060"/>
                      <a:pt x="343513" y="295528"/>
                    </a:cubicBezTo>
                    <a:close/>
                    <a:moveTo>
                      <a:pt x="167451" y="295387"/>
                    </a:moveTo>
                    <a:cubicBezTo>
                      <a:pt x="166146" y="313919"/>
                      <a:pt x="165566" y="333175"/>
                      <a:pt x="165566" y="352865"/>
                    </a:cubicBezTo>
                    <a:cubicBezTo>
                      <a:pt x="165566" y="370528"/>
                      <a:pt x="166146" y="387757"/>
                      <a:pt x="167161" y="404552"/>
                    </a:cubicBezTo>
                    <a:cubicBezTo>
                      <a:pt x="137291" y="401946"/>
                      <a:pt x="111190" y="398182"/>
                      <a:pt x="88570" y="393693"/>
                    </a:cubicBezTo>
                    <a:cubicBezTo>
                      <a:pt x="86540" y="377333"/>
                      <a:pt x="85525" y="360539"/>
                      <a:pt x="85525" y="343310"/>
                    </a:cubicBezTo>
                    <a:cubicBezTo>
                      <a:pt x="85525" y="331003"/>
                      <a:pt x="86105" y="318697"/>
                      <a:pt x="87120" y="306680"/>
                    </a:cubicBezTo>
                    <a:cubicBezTo>
                      <a:pt x="110175" y="302047"/>
                      <a:pt x="136855" y="298138"/>
                      <a:pt x="167451" y="295387"/>
                    </a:cubicBezTo>
                    <a:close/>
                    <a:moveTo>
                      <a:pt x="255482" y="291788"/>
                    </a:moveTo>
                    <a:cubicBezTo>
                      <a:pt x="277527" y="291788"/>
                      <a:pt x="298267" y="292367"/>
                      <a:pt x="317702" y="293526"/>
                    </a:cubicBezTo>
                    <a:cubicBezTo>
                      <a:pt x="319007" y="312786"/>
                      <a:pt x="319732" y="332625"/>
                      <a:pt x="319732" y="352899"/>
                    </a:cubicBezTo>
                    <a:cubicBezTo>
                      <a:pt x="319732" y="371145"/>
                      <a:pt x="319152" y="389102"/>
                      <a:pt x="318137" y="406624"/>
                    </a:cubicBezTo>
                    <a:cubicBezTo>
                      <a:pt x="298557" y="407783"/>
                      <a:pt x="277672" y="408362"/>
                      <a:pt x="255482" y="408362"/>
                    </a:cubicBezTo>
                    <a:cubicBezTo>
                      <a:pt x="233292" y="408362"/>
                      <a:pt x="212407" y="407783"/>
                      <a:pt x="192827" y="406624"/>
                    </a:cubicBezTo>
                    <a:cubicBezTo>
                      <a:pt x="191812" y="389102"/>
                      <a:pt x="191232" y="371145"/>
                      <a:pt x="191232" y="352899"/>
                    </a:cubicBezTo>
                    <a:cubicBezTo>
                      <a:pt x="191232" y="332625"/>
                      <a:pt x="191957" y="312786"/>
                      <a:pt x="193262" y="293526"/>
                    </a:cubicBezTo>
                    <a:cubicBezTo>
                      <a:pt x="212697" y="292367"/>
                      <a:pt x="233437" y="291788"/>
                      <a:pt x="255482" y="291788"/>
                    </a:cubicBezTo>
                    <a:close/>
                    <a:moveTo>
                      <a:pt x="432425" y="215013"/>
                    </a:moveTo>
                    <a:cubicBezTo>
                      <a:pt x="456643" y="227757"/>
                      <a:pt x="477236" y="243253"/>
                      <a:pt x="493333" y="260631"/>
                    </a:cubicBezTo>
                    <a:cubicBezTo>
                      <a:pt x="498844" y="274389"/>
                      <a:pt x="503050" y="288727"/>
                      <a:pt x="506095" y="303643"/>
                    </a:cubicBezTo>
                    <a:cubicBezTo>
                      <a:pt x="489708" y="296836"/>
                      <a:pt x="469985" y="290609"/>
                      <a:pt x="447362" y="285396"/>
                    </a:cubicBezTo>
                    <a:cubicBezTo>
                      <a:pt x="444317" y="260776"/>
                      <a:pt x="439241" y="237170"/>
                      <a:pt x="432425" y="215013"/>
                    </a:cubicBezTo>
                    <a:close/>
                    <a:moveTo>
                      <a:pt x="78610" y="215013"/>
                    </a:moveTo>
                    <a:cubicBezTo>
                      <a:pt x="71794" y="237170"/>
                      <a:pt x="66718" y="260776"/>
                      <a:pt x="63528" y="285396"/>
                    </a:cubicBezTo>
                    <a:cubicBezTo>
                      <a:pt x="41050" y="290609"/>
                      <a:pt x="21327" y="296836"/>
                      <a:pt x="4940" y="303643"/>
                    </a:cubicBezTo>
                    <a:cubicBezTo>
                      <a:pt x="7985" y="288727"/>
                      <a:pt x="12191" y="274389"/>
                      <a:pt x="17557" y="260631"/>
                    </a:cubicBezTo>
                    <a:cubicBezTo>
                      <a:pt x="33799" y="243253"/>
                      <a:pt x="54392" y="227757"/>
                      <a:pt x="78610" y="215013"/>
                    </a:cubicBezTo>
                    <a:close/>
                    <a:moveTo>
                      <a:pt x="326859" y="180012"/>
                    </a:moveTo>
                    <a:cubicBezTo>
                      <a:pt x="352805" y="184498"/>
                      <a:pt x="377446" y="191299"/>
                      <a:pt x="399768" y="199982"/>
                    </a:cubicBezTo>
                    <a:cubicBezTo>
                      <a:pt x="409189" y="224438"/>
                      <a:pt x="416292" y="251354"/>
                      <a:pt x="420640" y="279862"/>
                    </a:cubicBezTo>
                    <a:cubicBezTo>
                      <a:pt x="396434" y="275521"/>
                      <a:pt x="369909" y="272048"/>
                      <a:pt x="341499" y="269588"/>
                    </a:cubicBezTo>
                    <a:cubicBezTo>
                      <a:pt x="338310" y="236883"/>
                      <a:pt x="333237" y="206639"/>
                      <a:pt x="326859" y="180012"/>
                    </a:cubicBezTo>
                    <a:close/>
                    <a:moveTo>
                      <a:pt x="184176" y="180012"/>
                    </a:moveTo>
                    <a:cubicBezTo>
                      <a:pt x="177648" y="206639"/>
                      <a:pt x="172716" y="236883"/>
                      <a:pt x="169525" y="269588"/>
                    </a:cubicBezTo>
                    <a:cubicBezTo>
                      <a:pt x="141094" y="272048"/>
                      <a:pt x="114548" y="275521"/>
                      <a:pt x="90324" y="279862"/>
                    </a:cubicBezTo>
                    <a:cubicBezTo>
                      <a:pt x="94676" y="251354"/>
                      <a:pt x="101783" y="224438"/>
                      <a:pt x="111212" y="199982"/>
                    </a:cubicBezTo>
                    <a:cubicBezTo>
                      <a:pt x="133551" y="191299"/>
                      <a:pt x="158066" y="184498"/>
                      <a:pt x="184176" y="180012"/>
                    </a:cubicBezTo>
                    <a:close/>
                    <a:moveTo>
                      <a:pt x="255482" y="174014"/>
                    </a:moveTo>
                    <a:cubicBezTo>
                      <a:pt x="270414" y="174014"/>
                      <a:pt x="285055" y="174738"/>
                      <a:pt x="299407" y="176186"/>
                    </a:cubicBezTo>
                    <a:cubicBezTo>
                      <a:pt x="306655" y="203415"/>
                      <a:pt x="312019" y="234410"/>
                      <a:pt x="315498" y="267866"/>
                    </a:cubicBezTo>
                    <a:cubicBezTo>
                      <a:pt x="296073" y="266707"/>
                      <a:pt x="276067" y="266128"/>
                      <a:pt x="255482" y="266128"/>
                    </a:cubicBezTo>
                    <a:cubicBezTo>
                      <a:pt x="234897" y="266128"/>
                      <a:pt x="214891" y="266707"/>
                      <a:pt x="195466" y="267866"/>
                    </a:cubicBezTo>
                    <a:cubicBezTo>
                      <a:pt x="198945" y="234410"/>
                      <a:pt x="204309" y="203415"/>
                      <a:pt x="211557" y="176186"/>
                    </a:cubicBezTo>
                    <a:cubicBezTo>
                      <a:pt x="225909" y="174738"/>
                      <a:pt x="240551" y="174014"/>
                      <a:pt x="255482" y="174014"/>
                    </a:cubicBezTo>
                    <a:close/>
                    <a:moveTo>
                      <a:pt x="402858" y="145224"/>
                    </a:moveTo>
                    <a:cubicBezTo>
                      <a:pt x="425329" y="161160"/>
                      <a:pt x="445190" y="180573"/>
                      <a:pt x="461427" y="202594"/>
                    </a:cubicBezTo>
                    <a:cubicBezTo>
                      <a:pt x="448670" y="194771"/>
                      <a:pt x="434897" y="187527"/>
                      <a:pt x="420400" y="181153"/>
                    </a:cubicBezTo>
                    <a:cubicBezTo>
                      <a:pt x="415036" y="168549"/>
                      <a:pt x="409237" y="156524"/>
                      <a:pt x="402858" y="145224"/>
                    </a:cubicBezTo>
                    <a:close/>
                    <a:moveTo>
                      <a:pt x="108177" y="145224"/>
                    </a:moveTo>
                    <a:cubicBezTo>
                      <a:pt x="101798" y="156524"/>
                      <a:pt x="95999" y="168549"/>
                      <a:pt x="90635" y="181153"/>
                    </a:cubicBezTo>
                    <a:cubicBezTo>
                      <a:pt x="75993" y="187527"/>
                      <a:pt x="62365" y="194771"/>
                      <a:pt x="49608" y="202594"/>
                    </a:cubicBezTo>
                    <a:cubicBezTo>
                      <a:pt x="65845" y="180573"/>
                      <a:pt x="85706" y="161160"/>
                      <a:pt x="108177" y="145224"/>
                    </a:cubicBezTo>
                    <a:close/>
                    <a:moveTo>
                      <a:pt x="297857" y="102108"/>
                    </a:moveTo>
                    <a:cubicBezTo>
                      <a:pt x="316415" y="105147"/>
                      <a:pt x="334392" y="110211"/>
                      <a:pt x="351355" y="117156"/>
                    </a:cubicBezTo>
                    <a:cubicBezTo>
                      <a:pt x="364113" y="131625"/>
                      <a:pt x="375566" y="148698"/>
                      <a:pt x="385570" y="168087"/>
                    </a:cubicBezTo>
                    <a:cubicBezTo>
                      <a:pt x="364693" y="161431"/>
                      <a:pt x="342511" y="156367"/>
                      <a:pt x="319459" y="153039"/>
                    </a:cubicBezTo>
                    <a:cubicBezTo>
                      <a:pt x="313080" y="132782"/>
                      <a:pt x="305831" y="115564"/>
                      <a:pt x="297857" y="102108"/>
                    </a:cubicBezTo>
                    <a:close/>
                    <a:moveTo>
                      <a:pt x="213178" y="102108"/>
                    </a:moveTo>
                    <a:cubicBezTo>
                      <a:pt x="205198" y="115564"/>
                      <a:pt x="197943" y="132782"/>
                      <a:pt x="191559" y="153039"/>
                    </a:cubicBezTo>
                    <a:cubicBezTo>
                      <a:pt x="168488" y="156367"/>
                      <a:pt x="146289" y="161431"/>
                      <a:pt x="125395" y="168087"/>
                    </a:cubicBezTo>
                    <a:cubicBezTo>
                      <a:pt x="135406" y="148698"/>
                      <a:pt x="146869" y="131625"/>
                      <a:pt x="159637" y="117156"/>
                    </a:cubicBezTo>
                    <a:cubicBezTo>
                      <a:pt x="176614" y="110211"/>
                      <a:pt x="194606" y="105147"/>
                      <a:pt x="213178" y="102108"/>
                    </a:cubicBezTo>
                    <a:close/>
                    <a:moveTo>
                      <a:pt x="255482" y="98439"/>
                    </a:moveTo>
                    <a:cubicBezTo>
                      <a:pt x="258092" y="98439"/>
                      <a:pt x="260701" y="98584"/>
                      <a:pt x="263311" y="98729"/>
                    </a:cubicBezTo>
                    <a:cubicBezTo>
                      <a:pt x="270704" y="105539"/>
                      <a:pt x="281287" y="121044"/>
                      <a:pt x="291435" y="149881"/>
                    </a:cubicBezTo>
                    <a:cubicBezTo>
                      <a:pt x="279547" y="149012"/>
                      <a:pt x="267660" y="148432"/>
                      <a:pt x="255482" y="148432"/>
                    </a:cubicBezTo>
                    <a:cubicBezTo>
                      <a:pt x="243304" y="148432"/>
                      <a:pt x="231417" y="149012"/>
                      <a:pt x="219529" y="149881"/>
                    </a:cubicBezTo>
                    <a:cubicBezTo>
                      <a:pt x="229677" y="121044"/>
                      <a:pt x="240260" y="105539"/>
                      <a:pt x="247654" y="98729"/>
                    </a:cubicBezTo>
                    <a:cubicBezTo>
                      <a:pt x="250263" y="98584"/>
                      <a:pt x="252873" y="98439"/>
                      <a:pt x="255482" y="98439"/>
                    </a:cubicBezTo>
                    <a:close/>
                    <a:moveTo>
                      <a:pt x="235054" y="0"/>
                    </a:moveTo>
                    <a:lnTo>
                      <a:pt x="275911" y="0"/>
                    </a:lnTo>
                    <a:lnTo>
                      <a:pt x="275911" y="43428"/>
                    </a:lnTo>
                    <a:lnTo>
                      <a:pt x="275911" y="69630"/>
                    </a:lnTo>
                    <a:lnTo>
                      <a:pt x="275911" y="76145"/>
                    </a:lnTo>
                    <a:lnTo>
                      <a:pt x="275911" y="84396"/>
                    </a:lnTo>
                    <a:lnTo>
                      <a:pt x="235054" y="84396"/>
                    </a:lnTo>
                    <a:lnTo>
                      <a:pt x="235054" y="76145"/>
                    </a:lnTo>
                    <a:lnTo>
                      <a:pt x="235054" y="69630"/>
                    </a:lnTo>
                    <a:lnTo>
                      <a:pt x="235054" y="43428"/>
                    </a:lnTo>
                    <a:close/>
                  </a:path>
                </a:pathLst>
              </a:custGeom>
              <a:solidFill>
                <a:srgbClr val="2C4E8C"/>
              </a:solidFill>
              <a:ln>
                <a:noFill/>
              </a:ln>
            </p:spPr>
            <p:txBody>
              <a:bodyPr lIns="68580" tIns="34290" rIns="68580" bIns="3429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86" name="TextBox 117"/>
            <p:cNvSpPr txBox="1"/>
            <p:nvPr/>
          </p:nvSpPr>
          <p:spPr>
            <a:xfrm>
              <a:off x="5193830" y="3419366"/>
              <a:ext cx="1804338" cy="523220"/>
            </a:xfrm>
            <a:prstGeom prst="rect">
              <a:avLst/>
            </a:prstGeom>
            <a:solidFill>
              <a:srgbClr val="2C4E8C"/>
            </a:solid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现场</a:t>
              </a:r>
              <a:endParaRPr kumimoji="0" lang="id-ID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</p:txBody>
        </p:sp>
        <p:sp>
          <p:nvSpPr>
            <p:cNvPr id="287" name="文本框 271"/>
            <p:cNvSpPr txBox="1"/>
            <p:nvPr/>
          </p:nvSpPr>
          <p:spPr>
            <a:xfrm>
              <a:off x="4571587" y="4056394"/>
              <a:ext cx="304882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C4E8C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滚轴轮滑、复古集市、年代时装秀和劲歌热舞表演等四个小时的狂欢</a:t>
              </a: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C4E8C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PARTY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C4E8C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</p:txBody>
        </p:sp>
      </p:grpSp>
      <p:grpSp>
        <p:nvGrpSpPr>
          <p:cNvPr id="281" name="组合 28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8279504" y="2345523"/>
            <a:ext cx="3048825" cy="2602020"/>
            <a:chOff x="8006864" y="2285371"/>
            <a:chExt cx="3048825" cy="2602020"/>
          </a:xfrm>
        </p:grpSpPr>
        <p:sp>
          <p:nvSpPr>
            <p:cNvPr id="273" name="TextBox 117"/>
            <p:cNvSpPr txBox="1"/>
            <p:nvPr/>
          </p:nvSpPr>
          <p:spPr>
            <a:xfrm>
              <a:off x="8903763" y="3419366"/>
              <a:ext cx="1255026" cy="523220"/>
            </a:xfrm>
            <a:prstGeom prst="rect">
              <a:avLst/>
            </a:prstGeom>
            <a:solidFill>
              <a:srgbClr val="FFBC09"/>
            </a:solidFill>
          </p:spPr>
          <p:txBody>
            <a:bodyPr wrap="square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总结</a:t>
              </a:r>
              <a:endParaRPr kumimoji="0" lang="id-ID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</p:txBody>
        </p:sp>
        <p:sp>
          <p:nvSpPr>
            <p:cNvPr id="274" name="文本框 273"/>
            <p:cNvSpPr txBox="1"/>
            <p:nvPr/>
          </p:nvSpPr>
          <p:spPr>
            <a:xfrm>
              <a:off x="8006864" y="4056394"/>
              <a:ext cx="30488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BC09"/>
                  </a:solidFill>
                  <a:effectLst/>
                  <a:uLnTx/>
                  <a:uFillTx/>
                  <a:latin typeface="文悦新青年体 (非商业使用) W8" pitchFamily="50" charset="-122"/>
                  <a:ea typeface="文悦新青年体 (非商业使用) W8" pitchFamily="50" charset="-122"/>
                  <a:cs typeface="+mn-cs"/>
                </a:rPr>
                <a:t>拍摄纪录正常活动，剪辑花絮，持续发酵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endParaRPr>
            </a:p>
          </p:txBody>
        </p:sp>
        <p:grpSp>
          <p:nvGrpSpPr>
            <p:cNvPr id="275" name="组合 274"/>
            <p:cNvGrpSpPr/>
            <p:nvPr/>
          </p:nvGrpSpPr>
          <p:grpSpPr>
            <a:xfrm>
              <a:off x="9030169" y="2285371"/>
              <a:ext cx="1002215" cy="1003888"/>
              <a:chOff x="619553" y="1593214"/>
              <a:chExt cx="1002215" cy="1003888"/>
            </a:xfrm>
          </p:grpSpPr>
          <p:sp>
            <p:nvSpPr>
              <p:cNvPr id="276" name="Round Diagonal Corner Rectangle 123"/>
              <p:cNvSpPr/>
              <p:nvPr/>
            </p:nvSpPr>
            <p:spPr>
              <a:xfrm>
                <a:off x="619553" y="1593214"/>
                <a:ext cx="910155" cy="910155"/>
              </a:xfrm>
              <a:prstGeom prst="round2DiagRect">
                <a:avLst/>
              </a:prstGeom>
              <a:solidFill>
                <a:srgbClr val="FFBC0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77" name="Round Diagonal Corner Rectangle 123"/>
              <p:cNvSpPr/>
              <p:nvPr/>
            </p:nvSpPr>
            <p:spPr>
              <a:xfrm>
                <a:off x="711613" y="1686947"/>
                <a:ext cx="910155" cy="910155"/>
              </a:xfrm>
              <a:prstGeom prst="round2DiagRect">
                <a:avLst/>
              </a:prstGeom>
              <a:solidFill>
                <a:srgbClr val="9E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id-ID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78" name="Freeform 85"/>
              <p:cNvSpPr/>
              <p:nvPr/>
            </p:nvSpPr>
            <p:spPr bwMode="auto">
              <a:xfrm>
                <a:off x="924685" y="1952627"/>
                <a:ext cx="520840" cy="376163"/>
              </a:xfrm>
              <a:custGeom>
                <a:avLst/>
                <a:gdLst>
                  <a:gd name="T0" fmla="*/ 112 w 112"/>
                  <a:gd name="T1" fmla="*/ 74 h 80"/>
                  <a:gd name="T2" fmla="*/ 109 w 112"/>
                  <a:gd name="T3" fmla="*/ 78 h 80"/>
                  <a:gd name="T4" fmla="*/ 108 w 112"/>
                  <a:gd name="T5" fmla="*/ 78 h 80"/>
                  <a:gd name="T6" fmla="*/ 105 w 112"/>
                  <a:gd name="T7" fmla="*/ 77 h 80"/>
                  <a:gd name="T8" fmla="*/ 80 w 112"/>
                  <a:gd name="T9" fmla="*/ 52 h 80"/>
                  <a:gd name="T10" fmla="*/ 80 w 112"/>
                  <a:gd name="T11" fmla="*/ 62 h 80"/>
                  <a:gd name="T12" fmla="*/ 62 w 112"/>
                  <a:gd name="T13" fmla="*/ 80 h 80"/>
                  <a:gd name="T14" fmla="*/ 18 w 112"/>
                  <a:gd name="T15" fmla="*/ 80 h 80"/>
                  <a:gd name="T16" fmla="*/ 0 w 112"/>
                  <a:gd name="T17" fmla="*/ 62 h 80"/>
                  <a:gd name="T18" fmla="*/ 0 w 112"/>
                  <a:gd name="T19" fmla="*/ 18 h 80"/>
                  <a:gd name="T20" fmla="*/ 18 w 112"/>
                  <a:gd name="T21" fmla="*/ 0 h 80"/>
                  <a:gd name="T22" fmla="*/ 62 w 112"/>
                  <a:gd name="T23" fmla="*/ 0 h 80"/>
                  <a:gd name="T24" fmla="*/ 80 w 112"/>
                  <a:gd name="T25" fmla="*/ 18 h 80"/>
                  <a:gd name="T26" fmla="*/ 80 w 112"/>
                  <a:gd name="T27" fmla="*/ 29 h 80"/>
                  <a:gd name="T28" fmla="*/ 105 w 112"/>
                  <a:gd name="T29" fmla="*/ 3 h 80"/>
                  <a:gd name="T30" fmla="*/ 108 w 112"/>
                  <a:gd name="T31" fmla="*/ 2 h 80"/>
                  <a:gd name="T32" fmla="*/ 109 w 112"/>
                  <a:gd name="T33" fmla="*/ 3 h 80"/>
                  <a:gd name="T34" fmla="*/ 112 w 112"/>
                  <a:gd name="T35" fmla="*/ 6 h 80"/>
                  <a:gd name="T36" fmla="*/ 112 w 112"/>
                  <a:gd name="T37" fmla="*/ 74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80">
                    <a:moveTo>
                      <a:pt x="112" y="74"/>
                    </a:moveTo>
                    <a:cubicBezTo>
                      <a:pt x="112" y="76"/>
                      <a:pt x="111" y="77"/>
                      <a:pt x="109" y="78"/>
                    </a:cubicBezTo>
                    <a:cubicBezTo>
                      <a:pt x="109" y="78"/>
                      <a:pt x="108" y="78"/>
                      <a:pt x="108" y="78"/>
                    </a:cubicBezTo>
                    <a:cubicBezTo>
                      <a:pt x="106" y="78"/>
                      <a:pt x="105" y="78"/>
                      <a:pt x="105" y="77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72"/>
                      <a:pt x="72" y="80"/>
                      <a:pt x="62" y="80"/>
                    </a:cubicBezTo>
                    <a:cubicBezTo>
                      <a:pt x="18" y="80"/>
                      <a:pt x="18" y="80"/>
                      <a:pt x="18" y="80"/>
                    </a:cubicBezTo>
                    <a:cubicBezTo>
                      <a:pt x="8" y="80"/>
                      <a:pt x="0" y="72"/>
                      <a:pt x="0" y="6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72" y="0"/>
                      <a:pt x="80" y="8"/>
                      <a:pt x="80" y="18"/>
                    </a:cubicBezTo>
                    <a:cubicBezTo>
                      <a:pt x="80" y="29"/>
                      <a:pt x="80" y="29"/>
                      <a:pt x="80" y="29"/>
                    </a:cubicBezTo>
                    <a:cubicBezTo>
                      <a:pt x="105" y="3"/>
                      <a:pt x="105" y="3"/>
                      <a:pt x="105" y="3"/>
                    </a:cubicBezTo>
                    <a:cubicBezTo>
                      <a:pt x="105" y="3"/>
                      <a:pt x="106" y="2"/>
                      <a:pt x="108" y="2"/>
                    </a:cubicBezTo>
                    <a:cubicBezTo>
                      <a:pt x="108" y="2"/>
                      <a:pt x="109" y="2"/>
                      <a:pt x="109" y="3"/>
                    </a:cubicBezTo>
                    <a:cubicBezTo>
                      <a:pt x="111" y="3"/>
                      <a:pt x="112" y="5"/>
                      <a:pt x="112" y="6"/>
                    </a:cubicBezTo>
                    <a:lnTo>
                      <a:pt x="112" y="74"/>
                    </a:lnTo>
                    <a:close/>
                  </a:path>
                </a:pathLst>
              </a:custGeom>
              <a:solidFill>
                <a:srgbClr val="FFBC09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iberator" pitchFamily="2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82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283" name="文本框 282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活动规划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wdUpDiag">
            <a:fgClr>
              <a:srgbClr val="2C4E8C"/>
            </a:fgClr>
            <a:bgClr>
              <a:srgbClr val="113ED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22" name="任意多边形: 形状 121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SpPr/>
          <p:nvPr/>
        </p:nvSpPr>
        <p:spPr>
          <a:xfrm flipH="1">
            <a:off x="2743200" y="0"/>
            <a:ext cx="9448800" cy="6858001"/>
          </a:xfrm>
          <a:custGeom>
            <a:avLst/>
            <a:gdLst>
              <a:gd name="connsiteX0" fmla="*/ 2316480 w 9448800"/>
              <a:gd name="connsiteY0" fmla="*/ 0 h 6598921"/>
              <a:gd name="connsiteX1" fmla="*/ 0 w 9448800"/>
              <a:gd name="connsiteY1" fmla="*/ 0 h 6598921"/>
              <a:gd name="connsiteX2" fmla="*/ 0 w 9448800"/>
              <a:gd name="connsiteY2" fmla="*/ 6598920 h 6598921"/>
              <a:gd name="connsiteX3" fmla="*/ 2316480 w 9448800"/>
              <a:gd name="connsiteY3" fmla="*/ 6598920 h 6598921"/>
              <a:gd name="connsiteX4" fmla="*/ 2316480 w 9448800"/>
              <a:gd name="connsiteY4" fmla="*/ 6598921 h 6598921"/>
              <a:gd name="connsiteX5" fmla="*/ 9448800 w 9448800"/>
              <a:gd name="connsiteY5" fmla="*/ 6598921 h 6598921"/>
              <a:gd name="connsiteX6" fmla="*/ 2316480 w 9448800"/>
              <a:gd name="connsiteY6" fmla="*/ 1 h 659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448800" h="6598921">
                <a:moveTo>
                  <a:pt x="2316480" y="0"/>
                </a:moveTo>
                <a:lnTo>
                  <a:pt x="0" y="0"/>
                </a:lnTo>
                <a:lnTo>
                  <a:pt x="0" y="6598920"/>
                </a:lnTo>
                <a:lnTo>
                  <a:pt x="2316480" y="6598920"/>
                </a:lnTo>
                <a:lnTo>
                  <a:pt x="2316480" y="6598921"/>
                </a:lnTo>
                <a:lnTo>
                  <a:pt x="9448800" y="6598921"/>
                </a:lnTo>
                <a:lnTo>
                  <a:pt x="2316480" y="1"/>
                </a:lnTo>
                <a:close/>
              </a:path>
            </a:pathLst>
          </a:custGeom>
          <a:pattFill prst="wdUpDiag">
            <a:fgClr>
              <a:srgbClr val="C10035"/>
            </a:fgClr>
            <a:bgClr>
              <a:srgbClr val="9E0000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23" name="组合 122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652" y="6718046"/>
            <a:ext cx="12188347" cy="139953"/>
            <a:chOff x="0" y="-15240"/>
            <a:chExt cx="12192000" cy="274320"/>
          </a:xfrm>
        </p:grpSpPr>
        <p:grpSp>
          <p:nvGrpSpPr>
            <p:cNvPr id="124" name="组合 123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28" name="任意多边形: 形状 127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9" name="平行四边形 128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0" name="平行四边形 129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1" name="平行四边形 130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7" name="平行四边形 136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38" name="平行四边形 137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25" name="流程图: 过程 124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6" name="流程图: 过程 125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E21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27" name="流程图: 过程 126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55" name="组合 154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 flipH="1">
            <a:off x="0" y="-17522"/>
            <a:ext cx="12188347" cy="139953"/>
            <a:chOff x="0" y="-15240"/>
            <a:chExt cx="12192000" cy="274320"/>
          </a:xfrm>
        </p:grpSpPr>
        <p:grpSp>
          <p:nvGrpSpPr>
            <p:cNvPr id="156" name="组合 155"/>
            <p:cNvGrpSpPr/>
            <p:nvPr/>
          </p:nvGrpSpPr>
          <p:grpSpPr>
            <a:xfrm>
              <a:off x="0" y="-15240"/>
              <a:ext cx="5734950" cy="274320"/>
              <a:chOff x="0" y="-15240"/>
              <a:chExt cx="5734950" cy="274320"/>
            </a:xfrm>
          </p:grpSpPr>
          <p:sp>
            <p:nvSpPr>
              <p:cNvPr id="160" name="任意多边形: 形状 159"/>
              <p:cNvSpPr/>
              <p:nvPr/>
            </p:nvSpPr>
            <p:spPr>
              <a:xfrm>
                <a:off x="0" y="-15240"/>
                <a:ext cx="546050" cy="274320"/>
              </a:xfrm>
              <a:custGeom>
                <a:avLst/>
                <a:gdLst>
                  <a:gd name="connsiteX0" fmla="*/ 0 w 546050"/>
                  <a:gd name="connsiteY0" fmla="*/ 0 h 274320"/>
                  <a:gd name="connsiteX1" fmla="*/ 546050 w 546050"/>
                  <a:gd name="connsiteY1" fmla="*/ 0 h 274320"/>
                  <a:gd name="connsiteX2" fmla="*/ 289221 w 546050"/>
                  <a:gd name="connsiteY2" fmla="*/ 274320 h 274320"/>
                  <a:gd name="connsiteX3" fmla="*/ 0 w 546050"/>
                  <a:gd name="connsiteY3" fmla="*/ 274320 h 274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6050" h="274320">
                    <a:moveTo>
                      <a:pt x="0" y="0"/>
                    </a:moveTo>
                    <a:lnTo>
                      <a:pt x="546050" y="0"/>
                    </a:lnTo>
                    <a:lnTo>
                      <a:pt x="289221" y="274320"/>
                    </a:lnTo>
                    <a:lnTo>
                      <a:pt x="0" y="274320"/>
                    </a:lnTo>
                    <a:close/>
                  </a:path>
                </a:pathLst>
              </a:cu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1" name="平行四边形 160"/>
              <p:cNvSpPr/>
              <p:nvPr/>
            </p:nvSpPr>
            <p:spPr>
              <a:xfrm>
                <a:off x="12246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2" name="平行四边形 161"/>
              <p:cNvSpPr/>
              <p:nvPr/>
            </p:nvSpPr>
            <p:spPr>
              <a:xfrm>
                <a:off x="64135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3" name="平行四边形 162"/>
              <p:cNvSpPr/>
              <p:nvPr/>
            </p:nvSpPr>
            <p:spPr>
              <a:xfrm>
                <a:off x="116024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4" name="平行四边形 163"/>
              <p:cNvSpPr/>
              <p:nvPr/>
            </p:nvSpPr>
            <p:spPr>
              <a:xfrm>
                <a:off x="167913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5" name="平行四边形 164"/>
              <p:cNvSpPr/>
              <p:nvPr/>
            </p:nvSpPr>
            <p:spPr>
              <a:xfrm>
                <a:off x="219802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6" name="平行四边形 165"/>
              <p:cNvSpPr/>
              <p:nvPr/>
            </p:nvSpPr>
            <p:spPr>
              <a:xfrm>
                <a:off x="271691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7" name="平行四边形 166"/>
              <p:cNvSpPr/>
              <p:nvPr/>
            </p:nvSpPr>
            <p:spPr>
              <a:xfrm>
                <a:off x="323580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8" name="平行四边形 167"/>
              <p:cNvSpPr/>
              <p:nvPr/>
            </p:nvSpPr>
            <p:spPr>
              <a:xfrm>
                <a:off x="375469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69" name="平行四边形 168"/>
              <p:cNvSpPr/>
              <p:nvPr/>
            </p:nvSpPr>
            <p:spPr>
              <a:xfrm>
                <a:off x="4273587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FFBC0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0" name="平行四边形 169"/>
              <p:cNvSpPr/>
              <p:nvPr/>
            </p:nvSpPr>
            <p:spPr>
              <a:xfrm>
                <a:off x="4792476" y="-15240"/>
                <a:ext cx="942474" cy="274320"/>
              </a:xfrm>
              <a:prstGeom prst="parallelogram">
                <a:avLst>
                  <a:gd name="adj" fmla="val 93624"/>
                </a:avLst>
              </a:prstGeom>
              <a:solidFill>
                <a:srgbClr val="4539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sp>
          <p:nvSpPr>
            <p:cNvPr id="157" name="流程图: 过程 156"/>
            <p:cNvSpPr/>
            <p:nvPr/>
          </p:nvSpPr>
          <p:spPr>
            <a:xfrm>
              <a:off x="5242560" y="0"/>
              <a:ext cx="2316480" cy="259080"/>
            </a:xfrm>
            <a:prstGeom prst="flowChartProcess">
              <a:avLst/>
            </a:prstGeom>
            <a:solidFill>
              <a:srgbClr val="1BD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8" name="流程图: 过程 157"/>
            <p:cNvSpPr/>
            <p:nvPr/>
          </p:nvSpPr>
          <p:spPr>
            <a:xfrm>
              <a:off x="7559040" y="0"/>
              <a:ext cx="2316480" cy="259080"/>
            </a:xfrm>
            <a:prstGeom prst="flowChartProcess">
              <a:avLst/>
            </a:prstGeom>
            <a:solidFill>
              <a:srgbClr val="FFBC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9" name="流程图: 过程 158"/>
            <p:cNvSpPr/>
            <p:nvPr/>
          </p:nvSpPr>
          <p:spPr>
            <a:xfrm>
              <a:off x="9875520" y="0"/>
              <a:ext cx="2316480" cy="259080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" name="组合 1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/>
          <p:cNvGrpSpPr/>
          <p:nvPr/>
        </p:nvGrpSpPr>
        <p:grpSpPr>
          <a:xfrm>
            <a:off x="300348" y="585608"/>
            <a:ext cx="1566264" cy="452011"/>
            <a:chOff x="300348" y="585608"/>
            <a:chExt cx="1566264" cy="452011"/>
          </a:xfrm>
        </p:grpSpPr>
        <p:grpSp>
          <p:nvGrpSpPr>
            <p:cNvPr id="264" name="组合 263"/>
            <p:cNvGrpSpPr/>
            <p:nvPr/>
          </p:nvGrpSpPr>
          <p:grpSpPr>
            <a:xfrm>
              <a:off x="300348" y="585608"/>
              <a:ext cx="443122" cy="432890"/>
              <a:chOff x="6774729" y="1241678"/>
              <a:chExt cx="443122" cy="432890"/>
            </a:xfrm>
          </p:grpSpPr>
          <p:sp>
            <p:nvSpPr>
              <p:cNvPr id="265" name="任意多边形: 形状 264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6" name="任意多边形: 形状 265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7" name="任意多边形: 形状 266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8" name="任意多边形: 形状 267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9" name="任意多边形: 形状 268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0" name="任意多边形: 形状 269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1" name="任意多边形: 形状 270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2" name="任意多边形: 形状 271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3" name="任意多边形: 形状 272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4" name="任意多边形: 形状 273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5" name="任意多边形: 形状 274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6" name="任意多边形: 形状 275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7" name="任意多边形: 形状 276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8" name="任意多边形: 形状 277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79" name="任意多边形: 形状 278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0" name="任意多边形: 形状 279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1" name="任意多边形: 形状 280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2" name="任意多边形: 形状 281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3" name="任意多边形: 形状 282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4" name="任意多边形: 形状 283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5" name="任意多边形: 形状 284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6" name="任意多边形: 形状 285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7" name="任意多边形: 形状 286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8" name="任意多边形: 形状 287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9" name="任意多边形: 形状 288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0" name="任意多边形: 形状 289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1" name="任意多边形: 形状 290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2" name="任意多边形: 形状 291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3" name="任意多边形: 形状 292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4" name="任意多边形: 形状 293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E21D38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295" name="组合 294"/>
            <p:cNvGrpSpPr/>
            <p:nvPr/>
          </p:nvGrpSpPr>
          <p:grpSpPr>
            <a:xfrm>
              <a:off x="861919" y="595252"/>
              <a:ext cx="443122" cy="432890"/>
              <a:chOff x="6774729" y="1241678"/>
              <a:chExt cx="443122" cy="432890"/>
            </a:xfrm>
          </p:grpSpPr>
          <p:sp>
            <p:nvSpPr>
              <p:cNvPr id="296" name="任意多边形: 形状 295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7" name="任意多边形: 形状 296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8" name="任意多边形: 形状 297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9" name="任意多边形: 形状 298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0" name="任意多边形: 形状 299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1" name="任意多边形: 形状 300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2" name="任意多边形: 形状 301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3" name="任意多边形: 形状 302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4" name="任意多边形: 形状 303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5" name="任意多边形: 形状 304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6" name="任意多边形: 形状 305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7" name="任意多边形: 形状 306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8" name="任意多边形: 形状 307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9" name="任意多边形: 形状 308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0" name="任意多边形: 形状 309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1" name="任意多边形: 形状 310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2" name="任意多边形: 形状 311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3" name="任意多边形: 形状 312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4" name="任意多边形: 形状 313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5" name="任意多边形: 形状 314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6" name="任意多边形: 形状 315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7" name="任意多边形: 形状 316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8" name="任意多边形: 形状 317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9" name="任意多边形: 形状 318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0" name="任意多边形: 形状 319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1" name="任意多边形: 形状 320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2" name="任意多边形: 形状 321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3" name="任意多边形: 形状 322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4" name="任意多边形: 形状 323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5" name="任意多边形: 形状 324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326" name="组合 325"/>
            <p:cNvGrpSpPr/>
            <p:nvPr/>
          </p:nvGrpSpPr>
          <p:grpSpPr>
            <a:xfrm>
              <a:off x="1423490" y="604729"/>
              <a:ext cx="443122" cy="432890"/>
              <a:chOff x="6774729" y="1241678"/>
              <a:chExt cx="443122" cy="432890"/>
            </a:xfrm>
          </p:grpSpPr>
          <p:sp>
            <p:nvSpPr>
              <p:cNvPr id="327" name="任意多边形: 形状 326"/>
              <p:cNvSpPr/>
              <p:nvPr/>
            </p:nvSpPr>
            <p:spPr>
              <a:xfrm>
                <a:off x="6877379" y="133409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8" name="任意多边形: 形状 327"/>
              <p:cNvSpPr/>
              <p:nvPr/>
            </p:nvSpPr>
            <p:spPr>
              <a:xfrm>
                <a:off x="6873839" y="133090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9" name="任意多边形: 形状 328"/>
              <p:cNvSpPr/>
              <p:nvPr/>
            </p:nvSpPr>
            <p:spPr>
              <a:xfrm>
                <a:off x="6870299" y="132772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0" name="任意多边形: 形状 329"/>
              <p:cNvSpPr/>
              <p:nvPr/>
            </p:nvSpPr>
            <p:spPr>
              <a:xfrm>
                <a:off x="6866759" y="132453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1" name="任意多边形: 形状 330"/>
              <p:cNvSpPr/>
              <p:nvPr/>
            </p:nvSpPr>
            <p:spPr>
              <a:xfrm>
                <a:off x="6863220" y="132134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2" name="任意多边形: 形状 331"/>
              <p:cNvSpPr/>
              <p:nvPr/>
            </p:nvSpPr>
            <p:spPr>
              <a:xfrm>
                <a:off x="6859681" y="131816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3" name="任意多边形: 形状 332"/>
              <p:cNvSpPr/>
              <p:nvPr/>
            </p:nvSpPr>
            <p:spPr>
              <a:xfrm>
                <a:off x="6856140" y="131497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4" name="任意多边形: 形状 333"/>
              <p:cNvSpPr/>
              <p:nvPr/>
            </p:nvSpPr>
            <p:spPr>
              <a:xfrm>
                <a:off x="6852601" y="131178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5" name="任意多边形: 形状 334"/>
              <p:cNvSpPr/>
              <p:nvPr/>
            </p:nvSpPr>
            <p:spPr>
              <a:xfrm>
                <a:off x="6849062" y="130860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6" name="任意多边形: 形状 335"/>
              <p:cNvSpPr/>
              <p:nvPr/>
            </p:nvSpPr>
            <p:spPr>
              <a:xfrm>
                <a:off x="6845522" y="130541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7" name="任意多边形: 形状 336"/>
              <p:cNvSpPr/>
              <p:nvPr/>
            </p:nvSpPr>
            <p:spPr>
              <a:xfrm>
                <a:off x="6841982" y="130222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8" name="任意多边形: 形状 337"/>
              <p:cNvSpPr/>
              <p:nvPr/>
            </p:nvSpPr>
            <p:spPr>
              <a:xfrm>
                <a:off x="6838442" y="1299041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39" name="任意多边形: 形状 338"/>
              <p:cNvSpPr/>
              <p:nvPr/>
            </p:nvSpPr>
            <p:spPr>
              <a:xfrm>
                <a:off x="6834903" y="129585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0" name="任意多边形: 形状 339"/>
              <p:cNvSpPr/>
              <p:nvPr/>
            </p:nvSpPr>
            <p:spPr>
              <a:xfrm>
                <a:off x="6831364" y="129266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1" name="任意多边形: 形状 340"/>
              <p:cNvSpPr/>
              <p:nvPr/>
            </p:nvSpPr>
            <p:spPr>
              <a:xfrm>
                <a:off x="6827824" y="128948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2" name="任意多边形: 形状 341"/>
              <p:cNvSpPr/>
              <p:nvPr/>
            </p:nvSpPr>
            <p:spPr>
              <a:xfrm>
                <a:off x="6824284" y="1286294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3" name="任意多边形: 形状 342"/>
              <p:cNvSpPr/>
              <p:nvPr/>
            </p:nvSpPr>
            <p:spPr>
              <a:xfrm>
                <a:off x="6820744" y="1283107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4" name="任意多边形: 形状 343"/>
              <p:cNvSpPr/>
              <p:nvPr/>
            </p:nvSpPr>
            <p:spPr>
              <a:xfrm>
                <a:off x="6817205" y="1279920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5" name="任意多边形: 形状 344"/>
              <p:cNvSpPr/>
              <p:nvPr/>
            </p:nvSpPr>
            <p:spPr>
              <a:xfrm>
                <a:off x="6813665" y="127673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6" name="任意多边形: 形状 345"/>
              <p:cNvSpPr/>
              <p:nvPr/>
            </p:nvSpPr>
            <p:spPr>
              <a:xfrm>
                <a:off x="6810125" y="127354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7" name="任意多边形: 形状 346"/>
              <p:cNvSpPr/>
              <p:nvPr/>
            </p:nvSpPr>
            <p:spPr>
              <a:xfrm>
                <a:off x="6806586" y="127035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8" name="任意多边形: 形状 347"/>
              <p:cNvSpPr/>
              <p:nvPr/>
            </p:nvSpPr>
            <p:spPr>
              <a:xfrm>
                <a:off x="6803046" y="1267173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49" name="任意多边形: 形状 348"/>
              <p:cNvSpPr/>
              <p:nvPr/>
            </p:nvSpPr>
            <p:spPr>
              <a:xfrm>
                <a:off x="6799507" y="1263986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0" name="任意多边形: 形状 349"/>
              <p:cNvSpPr/>
              <p:nvPr/>
            </p:nvSpPr>
            <p:spPr>
              <a:xfrm>
                <a:off x="6795967" y="1260799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4" h="340473">
                    <a:moveTo>
                      <a:pt x="0" y="0"/>
                    </a:moveTo>
                    <a:lnTo>
                      <a:pt x="340473" y="0"/>
                    </a:lnTo>
                    <a:lnTo>
                      <a:pt x="340473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1" name="任意多边形: 形状 350"/>
              <p:cNvSpPr/>
              <p:nvPr/>
            </p:nvSpPr>
            <p:spPr>
              <a:xfrm>
                <a:off x="6792427" y="125761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2" name="任意多边形: 形状 351"/>
              <p:cNvSpPr/>
              <p:nvPr/>
            </p:nvSpPr>
            <p:spPr>
              <a:xfrm>
                <a:off x="6788888" y="125442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3" name="任意多边形: 形状 352"/>
              <p:cNvSpPr/>
              <p:nvPr/>
            </p:nvSpPr>
            <p:spPr>
              <a:xfrm>
                <a:off x="6785349" y="125123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4" name="任意多边形: 形状 353"/>
              <p:cNvSpPr/>
              <p:nvPr/>
            </p:nvSpPr>
            <p:spPr>
              <a:xfrm>
                <a:off x="6781809" y="1248052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2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1"/>
                    </a:lnTo>
                    <a:lnTo>
                      <a:pt x="0" y="340471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5" name="任意多边形: 形状 354"/>
              <p:cNvSpPr/>
              <p:nvPr/>
            </p:nvSpPr>
            <p:spPr>
              <a:xfrm>
                <a:off x="6778269" y="1244865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56" name="任意多边形: 形状 355"/>
              <p:cNvSpPr/>
              <p:nvPr/>
            </p:nvSpPr>
            <p:spPr>
              <a:xfrm>
                <a:off x="6774729" y="1241678"/>
                <a:ext cx="340472" cy="340472"/>
              </a:xfrm>
              <a:custGeom>
                <a:avLst/>
                <a:gdLst/>
                <a:ahLst/>
                <a:cxnLst/>
                <a:rect l="0" t="0" r="0" b="0"/>
                <a:pathLst>
                  <a:path w="340473" h="340473">
                    <a:moveTo>
                      <a:pt x="0" y="0"/>
                    </a:moveTo>
                    <a:lnTo>
                      <a:pt x="340472" y="0"/>
                    </a:lnTo>
                    <a:lnTo>
                      <a:pt x="340472" y="340472"/>
                    </a:lnTo>
                    <a:lnTo>
                      <a:pt x="0" y="340472"/>
                    </a:lnTo>
                    <a:close/>
                  </a:path>
                </a:pathLst>
              </a:custGeom>
              <a:solidFill>
                <a:srgbClr val="FFBC09"/>
              </a:solidFill>
              <a:ln w="1905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sp>
        <p:nvSpPr>
          <p:cNvPr id="3" name="e7d195523061f1c0" descr="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" hidden="1"/>
          <p:cNvSpPr txBox="1"/>
          <p:nvPr/>
        </p:nvSpPr>
        <p:spPr>
          <a:xfrm>
            <a:off x="-355600" y="1803400"/>
            <a:ext cx="253596" cy="1016000"/>
          </a:xfrm>
          <a:prstGeom prst="rect">
            <a:avLst/>
          </a:prstGeom>
          <a:solidFill>
            <a:srgbClr val="113ED5"/>
          </a:solidFill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iberator" pitchFamily="2" charset="0"/>
                <a:ea typeface="等线" panose="02010600030101010101" charset="-122"/>
                <a:cs typeface="+mn-cs"/>
              </a:rPr>
              <a:t>e7d195523061f1c014067dcdecc575152f10ae646ff30371FC14E04CBD8A0595D57F6CDBA823B518523CA698145CBBEA65F877A6E3997D6B8DEF6052BA829DF3F176213BBC8D816D7081C6C9F914C69E960D8A26F45EA7553F89B5672B19D005D4C25272B1F74C6289311C1EC610903588F08065ADF7EB76A2F8EA4E4F07F3B8C54DF4A9478C57747533BA2EBEA7AF8FD0735DB2E77DC734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iberator" pitchFamily="2" charset="0"/>
              <a:ea typeface="等线" panose="02010600030101010101" charset="-122"/>
              <a:cs typeface="+mn-cs"/>
            </a:endParaRPr>
          </a:p>
        </p:txBody>
      </p:sp>
      <p:sp>
        <p:nvSpPr>
          <p:cNvPr id="360" name="文本框 359"/>
          <p:cNvSpPr txBox="1"/>
          <p:nvPr/>
        </p:nvSpPr>
        <p:spPr>
          <a:xfrm>
            <a:off x="-353472" y="490041"/>
            <a:ext cx="6546450" cy="646331"/>
          </a:xfrm>
          <a:prstGeom prst="rect">
            <a:avLst/>
          </a:prstGeom>
          <a:noFill/>
          <a:effectLst>
            <a:outerShdw dist="88900" dir="6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前期宣传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E21D38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  <p:pic>
        <p:nvPicPr>
          <p:cNvPr id="142" name="图片 141" descr="图片包含 人员, 地面, 户外, 行李&#10;&#10;自动生成的说明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19" y="1832117"/>
            <a:ext cx="3958416" cy="2615127"/>
          </a:xfrm>
          <a:prstGeom prst="rect">
            <a:avLst/>
          </a:prstGeom>
          <a:ln w="38100" cap="sq">
            <a:solidFill>
              <a:srgbClr val="E21D38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4" name="图片 143" descr="图片包含 人员, 墙壁, 妇女, 服装&#10;&#10;自动生成的说明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13" y="3120295"/>
            <a:ext cx="2665604" cy="1596723"/>
          </a:xfrm>
          <a:prstGeom prst="rect">
            <a:avLst/>
          </a:prstGeom>
          <a:ln w="38100" cap="sq">
            <a:solidFill>
              <a:srgbClr val="FFBC09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5" name="文本框 144"/>
          <p:cNvSpPr txBox="1"/>
          <p:nvPr/>
        </p:nvSpPr>
        <p:spPr>
          <a:xfrm>
            <a:off x="7397307" y="2184883"/>
            <a:ext cx="34316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BC09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网络预热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BC09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文悦新青年体 (非商业使用) W8" pitchFamily="50" charset="-122"/>
                <a:ea typeface="文悦新青年体 (非商业使用) W8" pitchFamily="50" charset="-122"/>
                <a:cs typeface="+mn-cs"/>
              </a:rPr>
              <a:t>前期通过抖音、微信、微博等自媒体预热，开展评选“最美爸妈”的活动，并在活动现场颁布结果，邀请获奖的父母亲临现场等。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文悦新青年体 (非商业使用) W8" pitchFamily="50" charset="-122"/>
              <a:ea typeface="文悦新青年体 (非商业使用) W8" pitchFamily="5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COMMONDATA" val="eyJoZGlkIjoiY2JmN2JjMGRiYTE0NGEzN2FkMDQ0MjViNmM1NDNlMDIifQ=="/>
  <p:tag name="commondata" val="eyJoZGlkIjoiYTZmNjcyMWQ4NWZkZGVmNGIzZDY5ZmY0ODc1ODExYWEifQ==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sbpqzr5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113ED5"/>
        </a:solidFill>
      </a:spPr>
      <a:bodyPr wrap="square" rtlCol="0">
        <a:spAutoFit/>
      </a:bodyPr>
      <a:lstStyle>
        <a:defPPr algn="l">
          <a:defRPr dirty="0">
            <a:solidFill>
              <a:schemeClr val="bg1"/>
            </a:solidFill>
            <a:latin typeface="Liberator" pitchFamily="2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113ED5"/>
        </a:solidFill>
      </a:spPr>
      <a:bodyPr wrap="square" rtlCol="0">
        <a:spAutoFit/>
      </a:bodyPr>
      <a:lstStyle>
        <a:defPPr algn="l">
          <a:defRPr dirty="0">
            <a:solidFill>
              <a:schemeClr val="bg1"/>
            </a:solidFill>
            <a:latin typeface="Liberator" pitchFamily="2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8403</Words>
  <PresentationFormat>宽屏</PresentationFormat>
  <Paragraphs>272</Paragraphs>
  <Slides>22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8" baseType="lpstr">
      <vt:lpstr>Arial</vt:lpstr>
      <vt:lpstr>宋体</vt:lpstr>
      <vt:lpstr>Wingdings</vt:lpstr>
      <vt:lpstr>Liberator</vt:lpstr>
      <vt:lpstr>Segoe Print</vt:lpstr>
      <vt:lpstr>Arial</vt:lpstr>
      <vt:lpstr>微软雅黑</vt:lpstr>
      <vt:lpstr>文悦新青年体 (非商业使用) W8</vt:lpstr>
      <vt:lpstr>等线</vt:lpstr>
      <vt:lpstr>Gill Sans</vt:lpstr>
      <vt:lpstr>Arial Unicode MS</vt:lpstr>
      <vt:lpstr>等线 Light</vt:lpstr>
      <vt:lpstr>Calibri</vt:lpstr>
      <vt:lpstr>Gill Sans MT</vt:lpstr>
      <vt:lpstr>1_Office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terms:created xsi:type="dcterms:W3CDTF">2024-08-06T01:54:00Z</dcterms:created>
  <dcterms:modified xsi:type="dcterms:W3CDTF">2024-08-11T06:06:06Z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6B89E24ECDBA498F984CDAA536DA63B4_13</vt:lpwstr>
  </property>
  <property fmtid="{D5CDD505-2E9C-101B-9397-08002B2CF9AE}" pid="3" name="KSOProductBuildVer">
    <vt:lpwstr>2052-12.1.0.17827</vt:lpwstr>
  </property>
</Properties>
</file>