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01.webp" ContentType="image/webp"/>
  <Override PartName="/ppt/media/image139.webp" ContentType="image/webp"/>
  <Override PartName="/ppt/media/image154.webp" ContentType="image/webp"/>
  <Override PartName="/ppt/media/image155.webp" ContentType="image/webp"/>
  <Override PartName="/ppt/media/image56.svg" ContentType="image/svg+xml"/>
  <Override PartName="/ppt/media/image58.svg" ContentType="image/svg+xml"/>
  <Override PartName="/ppt/media/image60.svg" ContentType="image/svg+xml"/>
  <Override PartName="/ppt/media/image65.webp" ContentType="image/webp"/>
  <Override PartName="/ppt/media/image67.webp" ContentType="image/webp"/>
  <Override PartName="/ppt/media/image70.webp" ContentType="image/webp"/>
  <Override PartName="/ppt/media/image72.webp" ContentType="image/webp"/>
  <Override PartName="/ppt/media/image73.webp" ContentType="image/webp"/>
  <Override PartName="/ppt/media/image74.webp" ContentType="image/webp"/>
  <Override PartName="/ppt/media/image77.webp" ContentType="image/webp"/>
  <Override PartName="/ppt/media/image79.webp" ContentType="image/webp"/>
  <Override PartName="/ppt/media/image90.webp" ContentType="image/webp"/>
  <Override PartName="/ppt/media/image91.webp" ContentType="image/webp"/>
  <Override PartName="/ppt/media/image92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7" r:id="rId3"/>
    <p:sldId id="271" r:id="rId4"/>
    <p:sldId id="393" r:id="rId5"/>
    <p:sldId id="395" r:id="rId6"/>
    <p:sldId id="389" r:id="rId7"/>
    <p:sldId id="394" r:id="rId8"/>
    <p:sldId id="396" r:id="rId9"/>
    <p:sldId id="349" r:id="rId10"/>
    <p:sldId id="388" r:id="rId11"/>
    <p:sldId id="391" r:id="rId12"/>
    <p:sldId id="390" r:id="rId14"/>
    <p:sldId id="256" r:id="rId15"/>
    <p:sldId id="392" r:id="rId16"/>
    <p:sldId id="411" r:id="rId17"/>
    <p:sldId id="413" r:id="rId18"/>
    <p:sldId id="415" r:id="rId19"/>
    <p:sldId id="346" r:id="rId20"/>
    <p:sldId id="418" r:id="rId21"/>
    <p:sldId id="408" r:id="rId22"/>
    <p:sldId id="318" r:id="rId23"/>
    <p:sldId id="305" r:id="rId24"/>
    <p:sldId id="319" r:id="rId25"/>
    <p:sldId id="342" r:id="rId26"/>
    <p:sldId id="306" r:id="rId27"/>
    <p:sldId id="347" r:id="rId28"/>
    <p:sldId id="401" r:id="rId29"/>
    <p:sldId id="320" r:id="rId30"/>
    <p:sldId id="321" r:id="rId31"/>
    <p:sldId id="322" r:id="rId32"/>
    <p:sldId id="323" r:id="rId33"/>
    <p:sldId id="324" r:id="rId34"/>
    <p:sldId id="400" r:id="rId35"/>
    <p:sldId id="325" r:id="rId36"/>
    <p:sldId id="326" r:id="rId37"/>
    <p:sldId id="327" r:id="rId38"/>
    <p:sldId id="328" r:id="rId39"/>
    <p:sldId id="399" r:id="rId40"/>
    <p:sldId id="404" r:id="rId41"/>
    <p:sldId id="329" r:id="rId42"/>
    <p:sldId id="330" r:id="rId43"/>
    <p:sldId id="403" r:id="rId44"/>
    <p:sldId id="419" r:id="rId45"/>
    <p:sldId id="420" r:id="rId46"/>
    <p:sldId id="424" r:id="rId47"/>
    <p:sldId id="425" r:id="rId48"/>
    <p:sldId id="350" r:id="rId49"/>
    <p:sldId id="384" r:id="rId50"/>
    <p:sldId id="385" r:id="rId51"/>
    <p:sldId id="386" r:id="rId52"/>
    <p:sldId id="387" r:id="rId53"/>
    <p:sldId id="270" r:id="rId54"/>
  </p:sldIdLst>
  <p:sldSz cx="12192000" cy="6858000"/>
  <p:notesSz cx="6858000" cy="9144000"/>
  <p:custDataLst>
    <p:tags r:id="rId5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5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姜伟光" initials="" lastIdx="1" clrIdx="0"/>
  <p:cmAuthor id="1" name="пользователь Microsoft Office" initials="Office" lastIdx="1" clrIdx="0"/>
  <p:cmAuthor id="2" name="Administrator" initials="A" lastIdx="1" clrIdx="1"/>
  <p:cmAuthor id="3" name="Dell" initials="D" lastIdx="2" clrIdx="2"/>
  <p:cmAuthor id="4" name="王欢" initials="王" lastIdx="1" clrIdx="3"/>
  <p:cmAuthor id="5" name="俞寅达" initials="俞" lastIdx="10" clrIdx="0"/>
  <p:cmAuthor id="6" name="宪平 孟" initials="宪" lastIdx="1" clrIdx="2"/>
  <p:cmAuthor id="7" name="李 晶" initials="李" lastIdx="1" clrIdx="4"/>
  <p:cmAuthor id="8" name="User" initials="U" lastIdx="1" clrIdx="0"/>
  <p:cmAuthor id="9" name="microsoft" initials="m" lastIdx="0" clrIdx="0"/>
  <p:cmAuthor id="10" name="李欣" initials="李" lastIdx="3" clrIdx="0"/>
  <p:cmAuthor id="11" name="Author" initials="A" lastIdx="0" clrIdx="1"/>
  <p:cmAuthor id="12" name="莹莹 刘" initials="莹" lastIdx="1" clrIdx="0"/>
  <p:cmAuthor id="13" name="hyh" initials="h" lastIdx="7" clrIdx="13"/>
  <p:cmAuthor id="14" name="李 刚" initials="李" lastIdx="1" clrIdx="14"/>
  <p:cmAuthor id="15" name="李奉" initials="李" lastIdx="1" clrIdx="15"/>
  <p:cmAuthor id="16" name="李 彤彤" initials="李" lastIdx="1" clrIdx="16"/>
  <p:cmAuthor id="17" name="Katherine Zimoulis" initials="K" lastIdx="2" clrIdx="0"/>
  <p:cmAuthor id="18" name="Dai Iris" initials="D" lastIdx="0" clrIdx="0"/>
  <p:cmAuthor id="19" name="Office" initials="O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FF37"/>
    <a:srgbClr val="F9F053"/>
    <a:srgbClr val="FFFFFF"/>
    <a:srgbClr val="FFD52E"/>
    <a:srgbClr val="4D7ED6"/>
    <a:srgbClr val="8D87FF"/>
    <a:srgbClr val="3D64E4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38" y="528"/>
      </p:cViewPr>
      <p:guideLst>
        <p:guide orient="horz" pos="2015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9" Type="http://schemas.openxmlformats.org/officeDocument/2006/relationships/tags" Target="tags/tag416.xml"/><Relationship Id="rId58" Type="http://schemas.openxmlformats.org/officeDocument/2006/relationships/commentAuthors" Target="commentAuthors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1" Type="http://schemas.openxmlformats.org/officeDocument/2006/relationships/image" Target="../media/image50.png"/><Relationship Id="rId50" Type="http://schemas.openxmlformats.org/officeDocument/2006/relationships/image" Target="../media/image49.png"/><Relationship Id="rId5" Type="http://schemas.openxmlformats.org/officeDocument/2006/relationships/image" Target="../media/image4.png"/><Relationship Id="rId49" Type="http://schemas.openxmlformats.org/officeDocument/2006/relationships/image" Target="../media/image48.png"/><Relationship Id="rId48" Type="http://schemas.openxmlformats.org/officeDocument/2006/relationships/image" Target="../media/image47.png"/><Relationship Id="rId47" Type="http://schemas.openxmlformats.org/officeDocument/2006/relationships/image" Target="../media/image46.png"/><Relationship Id="rId46" Type="http://schemas.openxmlformats.org/officeDocument/2006/relationships/image" Target="../media/image45.png"/><Relationship Id="rId45" Type="http://schemas.openxmlformats.org/officeDocument/2006/relationships/image" Target="../media/image44.png"/><Relationship Id="rId44" Type="http://schemas.openxmlformats.org/officeDocument/2006/relationships/image" Target="../media/image43.png"/><Relationship Id="rId43" Type="http://schemas.openxmlformats.org/officeDocument/2006/relationships/image" Target="../media/image42.png"/><Relationship Id="rId42" Type="http://schemas.openxmlformats.org/officeDocument/2006/relationships/image" Target="../media/image41.png"/><Relationship Id="rId41" Type="http://schemas.openxmlformats.org/officeDocument/2006/relationships/image" Target="../media/image40.png"/><Relationship Id="rId40" Type="http://schemas.openxmlformats.org/officeDocument/2006/relationships/image" Target="../media/image39.png"/><Relationship Id="rId4" Type="http://schemas.openxmlformats.org/officeDocument/2006/relationships/image" Target="../media/image3.png"/><Relationship Id="rId39" Type="http://schemas.openxmlformats.org/officeDocument/2006/relationships/image" Target="../media/image38.png"/><Relationship Id="rId38" Type="http://schemas.openxmlformats.org/officeDocument/2006/relationships/image" Target="../media/image37.png"/><Relationship Id="rId37" Type="http://schemas.openxmlformats.org/officeDocument/2006/relationships/image" Target="../media/image36.png"/><Relationship Id="rId36" Type="http://schemas.openxmlformats.org/officeDocument/2006/relationships/image" Target="../media/image35.png"/><Relationship Id="rId35" Type="http://schemas.openxmlformats.org/officeDocument/2006/relationships/image" Target="../media/image34.png"/><Relationship Id="rId34" Type="http://schemas.openxmlformats.org/officeDocument/2006/relationships/image" Target="../media/image33.png"/><Relationship Id="rId33" Type="http://schemas.openxmlformats.org/officeDocument/2006/relationships/image" Target="../media/image32.png"/><Relationship Id="rId32" Type="http://schemas.openxmlformats.org/officeDocument/2006/relationships/image" Target="../media/image31.png"/><Relationship Id="rId31" Type="http://schemas.openxmlformats.org/officeDocument/2006/relationships/image" Target="../media/image30.png"/><Relationship Id="rId30" Type="http://schemas.openxmlformats.org/officeDocument/2006/relationships/image" Target="../media/image29.png"/><Relationship Id="rId3" Type="http://schemas.openxmlformats.org/officeDocument/2006/relationships/image" Target="../media/image2.png"/><Relationship Id="rId29" Type="http://schemas.openxmlformats.org/officeDocument/2006/relationships/image" Target="../media/image28.png"/><Relationship Id="rId28" Type="http://schemas.openxmlformats.org/officeDocument/2006/relationships/image" Target="../media/image27.png"/><Relationship Id="rId27" Type="http://schemas.openxmlformats.org/officeDocument/2006/relationships/image" Target="../media/image26.png"/><Relationship Id="rId26" Type="http://schemas.openxmlformats.org/officeDocument/2006/relationships/image" Target="../media/image25.png"/><Relationship Id="rId25" Type="http://schemas.openxmlformats.org/officeDocument/2006/relationships/image" Target="../media/image24.png"/><Relationship Id="rId24" Type="http://schemas.openxmlformats.org/officeDocument/2006/relationships/image" Target="../media/image23.png"/><Relationship Id="rId23" Type="http://schemas.openxmlformats.org/officeDocument/2006/relationships/image" Target="../media/image22.png"/><Relationship Id="rId22" Type="http://schemas.openxmlformats.org/officeDocument/2006/relationships/image" Target="../media/image21.png"/><Relationship Id="rId21" Type="http://schemas.openxmlformats.org/officeDocument/2006/relationships/image" Target="../media/image20.png"/><Relationship Id="rId20" Type="http://schemas.openxmlformats.org/officeDocument/2006/relationships/image" Target="../media/image19.png"/><Relationship Id="rId2" Type="http://schemas.openxmlformats.org/officeDocument/2006/relationships/image" Target="../media/image1.png"/><Relationship Id="rId19" Type="http://schemas.openxmlformats.org/officeDocument/2006/relationships/image" Target="../media/image18.png"/><Relationship Id="rId18" Type="http://schemas.openxmlformats.org/officeDocument/2006/relationships/image" Target="../media/image17.pn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15" Type="http://schemas.openxmlformats.org/officeDocument/2006/relationships/image" Target="../media/image14.png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67189"/>
            <a:ext cx="9768233" cy="6323530"/>
          </a:xfrm>
          <a:custGeom>
            <a:avLst/>
            <a:gdLst/>
            <a:ahLst/>
            <a:cxnLst/>
            <a:rect l="l" t="t" r="r" b="b"/>
            <a:pathLst>
              <a:path w="16107410" h="10427970">
                <a:moveTo>
                  <a:pt x="0" y="10427366"/>
                </a:moveTo>
                <a:lnTo>
                  <a:pt x="16107153" y="10427366"/>
                </a:lnTo>
                <a:lnTo>
                  <a:pt x="16107153" y="0"/>
                </a:lnTo>
                <a:lnTo>
                  <a:pt x="0" y="0"/>
                </a:lnTo>
                <a:lnTo>
                  <a:pt x="0" y="10427366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" name="bk object 17"/>
          <p:cNvSpPr/>
          <p:nvPr/>
        </p:nvSpPr>
        <p:spPr>
          <a:xfrm>
            <a:off x="0" y="24"/>
            <a:ext cx="9768233" cy="267235"/>
          </a:xfrm>
          <a:custGeom>
            <a:avLst/>
            <a:gdLst/>
            <a:ahLst/>
            <a:cxnLst/>
            <a:rect l="l" t="t" r="r" b="b"/>
            <a:pathLst>
              <a:path w="16107410" h="440690">
                <a:moveTo>
                  <a:pt x="0" y="440574"/>
                </a:moveTo>
                <a:lnTo>
                  <a:pt x="16107153" y="440574"/>
                </a:lnTo>
                <a:lnTo>
                  <a:pt x="16107153" y="0"/>
                </a:lnTo>
                <a:lnTo>
                  <a:pt x="0" y="0"/>
                </a:lnTo>
                <a:lnTo>
                  <a:pt x="0" y="440574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" name="bk object 18"/>
          <p:cNvSpPr/>
          <p:nvPr/>
        </p:nvSpPr>
        <p:spPr>
          <a:xfrm>
            <a:off x="6923151" y="60941"/>
            <a:ext cx="16174" cy="16173"/>
          </a:xfrm>
          <a:custGeom>
            <a:avLst/>
            <a:gdLst/>
            <a:ahLst/>
            <a:cxnLst/>
            <a:rect l="l" t="t" r="r" b="b"/>
            <a:pathLst>
              <a:path w="26670" h="26669">
                <a:moveTo>
                  <a:pt x="0" y="26619"/>
                </a:moveTo>
                <a:lnTo>
                  <a:pt x="26619" y="26619"/>
                </a:lnTo>
                <a:lnTo>
                  <a:pt x="26619" y="0"/>
                </a:lnTo>
                <a:lnTo>
                  <a:pt x="0" y="0"/>
                </a:lnTo>
                <a:lnTo>
                  <a:pt x="0" y="266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" name="bk object 19"/>
          <p:cNvSpPr/>
          <p:nvPr/>
        </p:nvSpPr>
        <p:spPr>
          <a:xfrm>
            <a:off x="6923151" y="190086"/>
            <a:ext cx="16174" cy="16173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0" y="26627"/>
                </a:moveTo>
                <a:lnTo>
                  <a:pt x="26619" y="26627"/>
                </a:lnTo>
                <a:lnTo>
                  <a:pt x="26619" y="0"/>
                </a:lnTo>
                <a:lnTo>
                  <a:pt x="0" y="0"/>
                </a:lnTo>
                <a:lnTo>
                  <a:pt x="0" y="266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" name="bk object 20"/>
          <p:cNvSpPr/>
          <p:nvPr/>
        </p:nvSpPr>
        <p:spPr>
          <a:xfrm>
            <a:off x="7197598" y="190105"/>
            <a:ext cx="48522" cy="16173"/>
          </a:xfrm>
          <a:custGeom>
            <a:avLst/>
            <a:gdLst/>
            <a:ahLst/>
            <a:cxnLst/>
            <a:rect l="l" t="t" r="r" b="b"/>
            <a:pathLst>
              <a:path w="80009" h="26670">
                <a:moveTo>
                  <a:pt x="79892" y="0"/>
                </a:moveTo>
                <a:lnTo>
                  <a:pt x="0" y="0"/>
                </a:lnTo>
                <a:lnTo>
                  <a:pt x="0" y="26596"/>
                </a:lnTo>
                <a:lnTo>
                  <a:pt x="79892" y="26596"/>
                </a:lnTo>
                <a:lnTo>
                  <a:pt x="79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" name="bk object 21"/>
          <p:cNvSpPr/>
          <p:nvPr/>
        </p:nvSpPr>
        <p:spPr>
          <a:xfrm>
            <a:off x="7213727" y="182009"/>
            <a:ext cx="80869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189" y="0"/>
                </a:lnTo>
              </a:path>
            </a:pathLst>
          </a:custGeom>
          <a:ln w="26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" name="bk object 22"/>
          <p:cNvSpPr/>
          <p:nvPr/>
        </p:nvSpPr>
        <p:spPr>
          <a:xfrm>
            <a:off x="7229919" y="165850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681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" name="bk object 23"/>
          <p:cNvSpPr/>
          <p:nvPr/>
        </p:nvSpPr>
        <p:spPr>
          <a:xfrm>
            <a:off x="7246048" y="150079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785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" name="bk object 24"/>
          <p:cNvSpPr/>
          <p:nvPr/>
        </p:nvSpPr>
        <p:spPr>
          <a:xfrm>
            <a:off x="7246048" y="133906"/>
            <a:ext cx="113217" cy="0"/>
          </a:xfrm>
          <a:custGeom>
            <a:avLst/>
            <a:gdLst/>
            <a:ahLst/>
            <a:cxnLst/>
            <a:rect l="l" t="t" r="r" b="b"/>
            <a:pathLst>
              <a:path w="186690">
                <a:moveTo>
                  <a:pt x="0" y="0"/>
                </a:moveTo>
                <a:lnTo>
                  <a:pt x="186381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" name="bk object 25"/>
          <p:cNvSpPr/>
          <p:nvPr/>
        </p:nvSpPr>
        <p:spPr>
          <a:xfrm>
            <a:off x="7246048" y="117733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785" y="0"/>
                </a:lnTo>
              </a:path>
            </a:pathLst>
          </a:custGeom>
          <a:ln w="266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" name="bk object 26"/>
          <p:cNvSpPr/>
          <p:nvPr/>
        </p:nvSpPr>
        <p:spPr>
          <a:xfrm>
            <a:off x="7229919" y="101275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681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" name="bk object 27"/>
          <p:cNvSpPr/>
          <p:nvPr/>
        </p:nvSpPr>
        <p:spPr>
          <a:xfrm>
            <a:off x="7213727" y="85147"/>
            <a:ext cx="80869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189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" name="bk object 28"/>
          <p:cNvSpPr/>
          <p:nvPr/>
        </p:nvSpPr>
        <p:spPr>
          <a:xfrm>
            <a:off x="7197598" y="60955"/>
            <a:ext cx="48522" cy="16173"/>
          </a:xfrm>
          <a:custGeom>
            <a:avLst/>
            <a:gdLst/>
            <a:ahLst/>
            <a:cxnLst/>
            <a:rect l="l" t="t" r="r" b="b"/>
            <a:pathLst>
              <a:path w="80009" h="26669">
                <a:moveTo>
                  <a:pt x="79892" y="0"/>
                </a:moveTo>
                <a:lnTo>
                  <a:pt x="0" y="0"/>
                </a:lnTo>
                <a:lnTo>
                  <a:pt x="0" y="26596"/>
                </a:lnTo>
                <a:lnTo>
                  <a:pt x="79892" y="26596"/>
                </a:lnTo>
                <a:lnTo>
                  <a:pt x="79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" name="bk object 29"/>
          <p:cNvSpPr/>
          <p:nvPr/>
        </p:nvSpPr>
        <p:spPr>
          <a:xfrm>
            <a:off x="7488237" y="198169"/>
            <a:ext cx="145564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39573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" name="bk object 30"/>
          <p:cNvSpPr/>
          <p:nvPr/>
        </p:nvSpPr>
        <p:spPr>
          <a:xfrm>
            <a:off x="7439787" y="182009"/>
            <a:ext cx="177912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2870" y="0"/>
                </a:lnTo>
              </a:path>
            </a:pathLst>
          </a:custGeom>
          <a:ln w="26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" name="bk object 31"/>
          <p:cNvSpPr/>
          <p:nvPr/>
        </p:nvSpPr>
        <p:spPr>
          <a:xfrm>
            <a:off x="7407529" y="165850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" name="bk object 32"/>
          <p:cNvSpPr/>
          <p:nvPr/>
        </p:nvSpPr>
        <p:spPr>
          <a:xfrm>
            <a:off x="7391336" y="150079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" name="bk object 33"/>
          <p:cNvSpPr/>
          <p:nvPr/>
        </p:nvSpPr>
        <p:spPr>
          <a:xfrm>
            <a:off x="7375207" y="133906"/>
            <a:ext cx="209875" cy="0"/>
          </a:xfrm>
          <a:custGeom>
            <a:avLst/>
            <a:gdLst/>
            <a:ahLst/>
            <a:cxnLst/>
            <a:rect l="l" t="t" r="r" b="b"/>
            <a:pathLst>
              <a:path w="346075">
                <a:moveTo>
                  <a:pt x="0" y="0"/>
                </a:moveTo>
                <a:lnTo>
                  <a:pt x="346062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" name="bk object 34"/>
          <p:cNvSpPr/>
          <p:nvPr/>
        </p:nvSpPr>
        <p:spPr>
          <a:xfrm>
            <a:off x="7391336" y="117733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6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" name="bk object 35"/>
          <p:cNvSpPr/>
          <p:nvPr/>
        </p:nvSpPr>
        <p:spPr>
          <a:xfrm>
            <a:off x="7407529" y="101275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" name="bk object 36"/>
          <p:cNvSpPr/>
          <p:nvPr/>
        </p:nvSpPr>
        <p:spPr>
          <a:xfrm>
            <a:off x="7439787" y="85147"/>
            <a:ext cx="177912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2870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" name="bk object 37"/>
          <p:cNvSpPr/>
          <p:nvPr/>
        </p:nvSpPr>
        <p:spPr>
          <a:xfrm>
            <a:off x="7488237" y="69019"/>
            <a:ext cx="145564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39573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" name="bk object 38"/>
          <p:cNvSpPr/>
          <p:nvPr/>
        </p:nvSpPr>
        <p:spPr>
          <a:xfrm>
            <a:off x="7036181" y="198169"/>
            <a:ext cx="145564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39573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" name="bk object 39"/>
          <p:cNvSpPr/>
          <p:nvPr/>
        </p:nvSpPr>
        <p:spPr>
          <a:xfrm>
            <a:off x="6987730" y="182009"/>
            <a:ext cx="177912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2870" y="0"/>
                </a:lnTo>
              </a:path>
            </a:pathLst>
          </a:custGeom>
          <a:ln w="26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" name="bk object 40"/>
          <p:cNvSpPr/>
          <p:nvPr/>
        </p:nvSpPr>
        <p:spPr>
          <a:xfrm>
            <a:off x="6955409" y="165850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" name="bk object 41"/>
          <p:cNvSpPr/>
          <p:nvPr/>
        </p:nvSpPr>
        <p:spPr>
          <a:xfrm>
            <a:off x="6939280" y="150079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" name="bk object 42"/>
          <p:cNvSpPr/>
          <p:nvPr/>
        </p:nvSpPr>
        <p:spPr>
          <a:xfrm>
            <a:off x="6923151" y="133906"/>
            <a:ext cx="209875" cy="0"/>
          </a:xfrm>
          <a:custGeom>
            <a:avLst/>
            <a:gdLst/>
            <a:ahLst/>
            <a:cxnLst/>
            <a:rect l="l" t="t" r="r" b="b"/>
            <a:pathLst>
              <a:path w="346075">
                <a:moveTo>
                  <a:pt x="0" y="0"/>
                </a:moveTo>
                <a:lnTo>
                  <a:pt x="346062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" name="bk object 43"/>
          <p:cNvSpPr/>
          <p:nvPr/>
        </p:nvSpPr>
        <p:spPr>
          <a:xfrm>
            <a:off x="6939280" y="117733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6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" name="bk object 44"/>
          <p:cNvSpPr/>
          <p:nvPr/>
        </p:nvSpPr>
        <p:spPr>
          <a:xfrm>
            <a:off x="6955409" y="101275"/>
            <a:ext cx="194086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19466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" name="bk object 45"/>
          <p:cNvSpPr/>
          <p:nvPr/>
        </p:nvSpPr>
        <p:spPr>
          <a:xfrm>
            <a:off x="6987730" y="85147"/>
            <a:ext cx="177912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2870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" name="bk object 46"/>
          <p:cNvSpPr/>
          <p:nvPr/>
        </p:nvSpPr>
        <p:spPr>
          <a:xfrm>
            <a:off x="7036181" y="69019"/>
            <a:ext cx="145564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39573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" name="bk object 47"/>
          <p:cNvSpPr/>
          <p:nvPr/>
        </p:nvSpPr>
        <p:spPr>
          <a:xfrm>
            <a:off x="7795006" y="190091"/>
            <a:ext cx="16174" cy="16173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0" y="26619"/>
                </a:moveTo>
                <a:lnTo>
                  <a:pt x="26619" y="26619"/>
                </a:lnTo>
                <a:lnTo>
                  <a:pt x="26619" y="0"/>
                </a:lnTo>
                <a:lnTo>
                  <a:pt x="0" y="0"/>
                </a:lnTo>
                <a:lnTo>
                  <a:pt x="0" y="266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" name="bk object 48"/>
          <p:cNvSpPr/>
          <p:nvPr/>
        </p:nvSpPr>
        <p:spPr>
          <a:xfrm>
            <a:off x="7795006" y="60941"/>
            <a:ext cx="16174" cy="16173"/>
          </a:xfrm>
          <a:custGeom>
            <a:avLst/>
            <a:gdLst/>
            <a:ahLst/>
            <a:cxnLst/>
            <a:rect l="l" t="t" r="r" b="b"/>
            <a:pathLst>
              <a:path w="26670" h="26669">
                <a:moveTo>
                  <a:pt x="0" y="26619"/>
                </a:moveTo>
                <a:lnTo>
                  <a:pt x="26619" y="26619"/>
                </a:lnTo>
                <a:lnTo>
                  <a:pt x="26619" y="0"/>
                </a:lnTo>
                <a:lnTo>
                  <a:pt x="0" y="0"/>
                </a:lnTo>
                <a:lnTo>
                  <a:pt x="0" y="266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" name="bk object 49"/>
          <p:cNvSpPr/>
          <p:nvPr/>
        </p:nvSpPr>
        <p:spPr>
          <a:xfrm>
            <a:off x="7649654" y="190105"/>
            <a:ext cx="48522" cy="16173"/>
          </a:xfrm>
          <a:custGeom>
            <a:avLst/>
            <a:gdLst/>
            <a:ahLst/>
            <a:cxnLst/>
            <a:rect l="l" t="t" r="r" b="b"/>
            <a:pathLst>
              <a:path w="80009" h="26670">
                <a:moveTo>
                  <a:pt x="79892" y="0"/>
                </a:moveTo>
                <a:lnTo>
                  <a:pt x="0" y="0"/>
                </a:lnTo>
                <a:lnTo>
                  <a:pt x="0" y="26596"/>
                </a:lnTo>
                <a:lnTo>
                  <a:pt x="79892" y="26596"/>
                </a:lnTo>
                <a:lnTo>
                  <a:pt x="79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" name="bk object 50"/>
          <p:cNvSpPr/>
          <p:nvPr/>
        </p:nvSpPr>
        <p:spPr>
          <a:xfrm>
            <a:off x="7665847" y="182009"/>
            <a:ext cx="80869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084" y="0"/>
                </a:lnTo>
              </a:path>
            </a:pathLst>
          </a:custGeom>
          <a:ln w="26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" name="bk object 51"/>
          <p:cNvSpPr/>
          <p:nvPr/>
        </p:nvSpPr>
        <p:spPr>
          <a:xfrm>
            <a:off x="7681976" y="165850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785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" name="bk object 52"/>
          <p:cNvSpPr/>
          <p:nvPr/>
        </p:nvSpPr>
        <p:spPr>
          <a:xfrm>
            <a:off x="7698105" y="150079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785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3" name="bk object 53"/>
          <p:cNvSpPr/>
          <p:nvPr/>
        </p:nvSpPr>
        <p:spPr>
          <a:xfrm>
            <a:off x="7698105" y="133906"/>
            <a:ext cx="113217" cy="0"/>
          </a:xfrm>
          <a:custGeom>
            <a:avLst/>
            <a:gdLst/>
            <a:ahLst/>
            <a:cxnLst/>
            <a:rect l="l" t="t" r="r" b="b"/>
            <a:pathLst>
              <a:path w="186690">
                <a:moveTo>
                  <a:pt x="0" y="0"/>
                </a:moveTo>
                <a:lnTo>
                  <a:pt x="186381" y="0"/>
                </a:lnTo>
              </a:path>
            </a:pathLst>
          </a:custGeom>
          <a:ln w="266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4" name="bk object 54"/>
          <p:cNvSpPr/>
          <p:nvPr/>
        </p:nvSpPr>
        <p:spPr>
          <a:xfrm>
            <a:off x="7698105" y="117733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785" y="0"/>
                </a:lnTo>
              </a:path>
            </a:pathLst>
          </a:custGeom>
          <a:ln w="266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5" name="bk object 55"/>
          <p:cNvSpPr/>
          <p:nvPr/>
        </p:nvSpPr>
        <p:spPr>
          <a:xfrm>
            <a:off x="7681976" y="101275"/>
            <a:ext cx="97043" cy="0"/>
          </a:xfrm>
          <a:custGeom>
            <a:avLst/>
            <a:gdLst/>
            <a:ahLst/>
            <a:cxnLst/>
            <a:rect l="l" t="t" r="r" b="b"/>
            <a:pathLst>
              <a:path w="160020">
                <a:moveTo>
                  <a:pt x="0" y="0"/>
                </a:moveTo>
                <a:lnTo>
                  <a:pt x="159785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6" name="bk object 56"/>
          <p:cNvSpPr/>
          <p:nvPr/>
        </p:nvSpPr>
        <p:spPr>
          <a:xfrm>
            <a:off x="7665847" y="85147"/>
            <a:ext cx="80869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3084" y="0"/>
                </a:lnTo>
              </a:path>
            </a:pathLst>
          </a:custGeom>
          <a:ln w="265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7" name="bk object 57"/>
          <p:cNvSpPr/>
          <p:nvPr/>
        </p:nvSpPr>
        <p:spPr>
          <a:xfrm>
            <a:off x="7649654" y="60955"/>
            <a:ext cx="48522" cy="16173"/>
          </a:xfrm>
          <a:custGeom>
            <a:avLst/>
            <a:gdLst/>
            <a:ahLst/>
            <a:cxnLst/>
            <a:rect l="l" t="t" r="r" b="b"/>
            <a:pathLst>
              <a:path w="80009" h="26669">
                <a:moveTo>
                  <a:pt x="79892" y="0"/>
                </a:moveTo>
                <a:lnTo>
                  <a:pt x="0" y="0"/>
                </a:lnTo>
                <a:lnTo>
                  <a:pt x="0" y="26596"/>
                </a:lnTo>
                <a:lnTo>
                  <a:pt x="79892" y="26596"/>
                </a:lnTo>
                <a:lnTo>
                  <a:pt x="79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8" name="bk object 58"/>
          <p:cNvSpPr/>
          <p:nvPr/>
        </p:nvSpPr>
        <p:spPr>
          <a:xfrm>
            <a:off x="6458966" y="78842"/>
            <a:ext cx="0" cy="81634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0"/>
                </a:moveTo>
                <a:lnTo>
                  <a:pt x="0" y="134619"/>
                </a:lnTo>
              </a:path>
            </a:pathLst>
          </a:custGeom>
          <a:ln w="2303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9" name="bk object 59"/>
          <p:cNvSpPr/>
          <p:nvPr/>
        </p:nvSpPr>
        <p:spPr>
          <a:xfrm>
            <a:off x="6451980" y="78457"/>
            <a:ext cx="91267" cy="0"/>
          </a:xfrm>
          <a:custGeom>
            <a:avLst/>
            <a:gdLst/>
            <a:ahLst/>
            <a:cxnLst/>
            <a:rect l="l" t="t" r="r" b="b"/>
            <a:pathLst>
              <a:path w="150495">
                <a:moveTo>
                  <a:pt x="0" y="0"/>
                </a:moveTo>
                <a:lnTo>
                  <a:pt x="149877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0" name="bk object 60"/>
          <p:cNvSpPr/>
          <p:nvPr/>
        </p:nvSpPr>
        <p:spPr>
          <a:xfrm>
            <a:off x="6451980" y="71911"/>
            <a:ext cx="91652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76" y="0"/>
                </a:lnTo>
              </a:path>
            </a:pathLst>
          </a:custGeom>
          <a:ln w="203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1" name="bk object 61"/>
          <p:cNvSpPr/>
          <p:nvPr/>
        </p:nvSpPr>
        <p:spPr>
          <a:xfrm>
            <a:off x="6452080" y="65365"/>
            <a:ext cx="91267" cy="0"/>
          </a:xfrm>
          <a:custGeom>
            <a:avLst/>
            <a:gdLst/>
            <a:ahLst/>
            <a:cxnLst/>
            <a:rect l="l" t="t" r="r" b="b"/>
            <a:pathLst>
              <a:path w="150495">
                <a:moveTo>
                  <a:pt x="0" y="0"/>
                </a:moveTo>
                <a:lnTo>
                  <a:pt x="150348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2" name="bk object 62"/>
          <p:cNvSpPr/>
          <p:nvPr/>
        </p:nvSpPr>
        <p:spPr>
          <a:xfrm>
            <a:off x="6498590" y="61899"/>
            <a:ext cx="14248" cy="3081"/>
          </a:xfrm>
          <a:custGeom>
            <a:avLst/>
            <a:gdLst/>
            <a:ahLst/>
            <a:cxnLst/>
            <a:rect l="l" t="t" r="r" b="b"/>
            <a:pathLst>
              <a:path w="23495" h="5080">
                <a:moveTo>
                  <a:pt x="0" y="5079"/>
                </a:moveTo>
                <a:lnTo>
                  <a:pt x="23140" y="5079"/>
                </a:lnTo>
                <a:lnTo>
                  <a:pt x="23140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3" name="bk object 63"/>
          <p:cNvSpPr/>
          <p:nvPr/>
        </p:nvSpPr>
        <p:spPr>
          <a:xfrm>
            <a:off x="6498607" y="61129"/>
            <a:ext cx="14248" cy="770"/>
          </a:xfrm>
          <a:custGeom>
            <a:avLst/>
            <a:gdLst/>
            <a:ahLst/>
            <a:cxnLst/>
            <a:rect l="l" t="t" r="r" b="b"/>
            <a:pathLst>
              <a:path w="23495" h="1269">
                <a:moveTo>
                  <a:pt x="0" y="1270"/>
                </a:moveTo>
                <a:lnTo>
                  <a:pt x="23082" y="1270"/>
                </a:lnTo>
                <a:lnTo>
                  <a:pt x="2308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4" name="bk object 64"/>
          <p:cNvSpPr/>
          <p:nvPr/>
        </p:nvSpPr>
        <p:spPr>
          <a:xfrm>
            <a:off x="6468491" y="112324"/>
            <a:ext cx="75093" cy="48518"/>
          </a:xfrm>
          <a:custGeom>
            <a:avLst/>
            <a:gdLst/>
            <a:ahLst/>
            <a:cxnLst/>
            <a:rect l="l" t="t" r="r" b="b"/>
            <a:pathLst>
              <a:path w="123825" h="80010">
                <a:moveTo>
                  <a:pt x="73191" y="59684"/>
                </a:moveTo>
                <a:lnTo>
                  <a:pt x="50155" y="59684"/>
                </a:lnTo>
                <a:lnTo>
                  <a:pt x="50155" y="63872"/>
                </a:lnTo>
                <a:lnTo>
                  <a:pt x="29946" y="63872"/>
                </a:lnTo>
                <a:lnTo>
                  <a:pt x="28794" y="65024"/>
                </a:lnTo>
                <a:lnTo>
                  <a:pt x="28794" y="78636"/>
                </a:lnTo>
                <a:lnTo>
                  <a:pt x="29946" y="79788"/>
                </a:lnTo>
                <a:lnTo>
                  <a:pt x="72039" y="79788"/>
                </a:lnTo>
                <a:lnTo>
                  <a:pt x="73191" y="78636"/>
                </a:lnTo>
                <a:lnTo>
                  <a:pt x="73191" y="59684"/>
                </a:lnTo>
                <a:close/>
              </a:path>
              <a:path w="123825" h="80010">
                <a:moveTo>
                  <a:pt x="121985" y="43663"/>
                </a:moveTo>
                <a:lnTo>
                  <a:pt x="1361" y="43663"/>
                </a:lnTo>
                <a:lnTo>
                  <a:pt x="0" y="44815"/>
                </a:lnTo>
                <a:lnTo>
                  <a:pt x="0" y="58427"/>
                </a:lnTo>
                <a:lnTo>
                  <a:pt x="1361" y="59684"/>
                </a:lnTo>
                <a:lnTo>
                  <a:pt x="121985" y="59684"/>
                </a:lnTo>
                <a:lnTo>
                  <a:pt x="123451" y="58427"/>
                </a:lnTo>
                <a:lnTo>
                  <a:pt x="123451" y="44815"/>
                </a:lnTo>
                <a:lnTo>
                  <a:pt x="121985" y="43663"/>
                </a:lnTo>
                <a:close/>
              </a:path>
              <a:path w="123825" h="80010">
                <a:moveTo>
                  <a:pt x="73191" y="39475"/>
                </a:moveTo>
                <a:lnTo>
                  <a:pt x="50155" y="39475"/>
                </a:lnTo>
                <a:lnTo>
                  <a:pt x="50155" y="43663"/>
                </a:lnTo>
                <a:lnTo>
                  <a:pt x="73191" y="43663"/>
                </a:lnTo>
                <a:lnTo>
                  <a:pt x="73191" y="39475"/>
                </a:lnTo>
                <a:close/>
              </a:path>
              <a:path w="123825" h="80010">
                <a:moveTo>
                  <a:pt x="118321" y="23454"/>
                </a:moveTo>
                <a:lnTo>
                  <a:pt x="5130" y="23454"/>
                </a:lnTo>
                <a:lnTo>
                  <a:pt x="3874" y="24711"/>
                </a:lnTo>
                <a:lnTo>
                  <a:pt x="3874" y="38218"/>
                </a:lnTo>
                <a:lnTo>
                  <a:pt x="5130" y="39475"/>
                </a:lnTo>
                <a:lnTo>
                  <a:pt x="118321" y="39475"/>
                </a:lnTo>
                <a:lnTo>
                  <a:pt x="119577" y="38218"/>
                </a:lnTo>
                <a:lnTo>
                  <a:pt x="119577" y="24711"/>
                </a:lnTo>
                <a:lnTo>
                  <a:pt x="118321" y="23454"/>
                </a:lnTo>
                <a:close/>
              </a:path>
              <a:path w="123825" h="80010">
                <a:moveTo>
                  <a:pt x="73191" y="18009"/>
                </a:moveTo>
                <a:lnTo>
                  <a:pt x="50155" y="18009"/>
                </a:lnTo>
                <a:lnTo>
                  <a:pt x="50155" y="23454"/>
                </a:lnTo>
                <a:lnTo>
                  <a:pt x="73191" y="23454"/>
                </a:lnTo>
                <a:lnTo>
                  <a:pt x="73191" y="18009"/>
                </a:lnTo>
                <a:close/>
              </a:path>
              <a:path w="123825" h="80010">
                <a:moveTo>
                  <a:pt x="118321" y="0"/>
                </a:moveTo>
                <a:lnTo>
                  <a:pt x="116645" y="104"/>
                </a:lnTo>
                <a:lnTo>
                  <a:pt x="6806" y="3350"/>
                </a:lnTo>
                <a:lnTo>
                  <a:pt x="5130" y="3350"/>
                </a:lnTo>
                <a:lnTo>
                  <a:pt x="3874" y="4607"/>
                </a:lnTo>
                <a:lnTo>
                  <a:pt x="3874" y="18114"/>
                </a:lnTo>
                <a:lnTo>
                  <a:pt x="5130" y="19371"/>
                </a:lnTo>
                <a:lnTo>
                  <a:pt x="6806" y="19266"/>
                </a:lnTo>
                <a:lnTo>
                  <a:pt x="50155" y="18009"/>
                </a:lnTo>
                <a:lnTo>
                  <a:pt x="73191" y="18009"/>
                </a:lnTo>
                <a:lnTo>
                  <a:pt x="73191" y="17381"/>
                </a:lnTo>
                <a:lnTo>
                  <a:pt x="116645" y="16020"/>
                </a:lnTo>
                <a:lnTo>
                  <a:pt x="118321" y="16020"/>
                </a:lnTo>
                <a:lnTo>
                  <a:pt x="119577" y="14763"/>
                </a:lnTo>
                <a:lnTo>
                  <a:pt x="119577" y="1151"/>
                </a:lnTo>
                <a:lnTo>
                  <a:pt x="1183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5" name="bk object 65"/>
          <p:cNvSpPr/>
          <p:nvPr/>
        </p:nvSpPr>
        <p:spPr>
          <a:xfrm>
            <a:off x="6470523" y="80258"/>
            <a:ext cx="33118" cy="29650"/>
          </a:xfrm>
          <a:custGeom>
            <a:avLst/>
            <a:gdLst/>
            <a:ahLst/>
            <a:cxnLst/>
            <a:rect l="l" t="t" r="r" b="b"/>
            <a:pathLst>
              <a:path w="54609" h="48894">
                <a:moveTo>
                  <a:pt x="35182" y="39370"/>
                </a:moveTo>
                <a:lnTo>
                  <a:pt x="19161" y="39370"/>
                </a:lnTo>
                <a:lnTo>
                  <a:pt x="19161" y="47642"/>
                </a:lnTo>
                <a:lnTo>
                  <a:pt x="20418" y="48794"/>
                </a:lnTo>
                <a:lnTo>
                  <a:pt x="33925" y="48794"/>
                </a:lnTo>
                <a:lnTo>
                  <a:pt x="35182" y="47642"/>
                </a:lnTo>
                <a:lnTo>
                  <a:pt x="35182" y="39370"/>
                </a:lnTo>
                <a:close/>
              </a:path>
              <a:path w="54609" h="48894">
                <a:moveTo>
                  <a:pt x="43244" y="24815"/>
                </a:moveTo>
                <a:lnTo>
                  <a:pt x="11099" y="24815"/>
                </a:lnTo>
                <a:lnTo>
                  <a:pt x="1047" y="34972"/>
                </a:lnTo>
                <a:lnTo>
                  <a:pt x="1047" y="36648"/>
                </a:lnTo>
                <a:lnTo>
                  <a:pt x="10575" y="46281"/>
                </a:lnTo>
                <a:lnTo>
                  <a:pt x="12250" y="46281"/>
                </a:lnTo>
                <a:lnTo>
                  <a:pt x="19161" y="39370"/>
                </a:lnTo>
                <a:lnTo>
                  <a:pt x="50679" y="39370"/>
                </a:lnTo>
                <a:lnTo>
                  <a:pt x="53401" y="36648"/>
                </a:lnTo>
                <a:lnTo>
                  <a:pt x="53401" y="34972"/>
                </a:lnTo>
                <a:lnTo>
                  <a:pt x="43244" y="24815"/>
                </a:lnTo>
                <a:close/>
              </a:path>
              <a:path w="54609" h="48894">
                <a:moveTo>
                  <a:pt x="50679" y="39370"/>
                </a:moveTo>
                <a:lnTo>
                  <a:pt x="35182" y="39370"/>
                </a:lnTo>
                <a:lnTo>
                  <a:pt x="42092" y="46281"/>
                </a:lnTo>
                <a:lnTo>
                  <a:pt x="43768" y="46281"/>
                </a:lnTo>
                <a:lnTo>
                  <a:pt x="50679" y="39370"/>
                </a:lnTo>
                <a:close/>
              </a:path>
              <a:path w="54609" h="48894">
                <a:moveTo>
                  <a:pt x="53087" y="8900"/>
                </a:moveTo>
                <a:lnTo>
                  <a:pt x="1256" y="8900"/>
                </a:lnTo>
                <a:lnTo>
                  <a:pt x="0" y="10052"/>
                </a:lnTo>
                <a:lnTo>
                  <a:pt x="0" y="23664"/>
                </a:lnTo>
                <a:lnTo>
                  <a:pt x="1256" y="24815"/>
                </a:lnTo>
                <a:lnTo>
                  <a:pt x="53087" y="24815"/>
                </a:lnTo>
                <a:lnTo>
                  <a:pt x="54343" y="23664"/>
                </a:lnTo>
                <a:lnTo>
                  <a:pt x="54343" y="10052"/>
                </a:lnTo>
                <a:lnTo>
                  <a:pt x="53087" y="8900"/>
                </a:lnTo>
                <a:close/>
              </a:path>
              <a:path w="54609" h="48894">
                <a:moveTo>
                  <a:pt x="33925" y="0"/>
                </a:moveTo>
                <a:lnTo>
                  <a:pt x="20418" y="0"/>
                </a:lnTo>
                <a:lnTo>
                  <a:pt x="19161" y="1256"/>
                </a:lnTo>
                <a:lnTo>
                  <a:pt x="19161" y="8900"/>
                </a:lnTo>
                <a:lnTo>
                  <a:pt x="35182" y="8900"/>
                </a:lnTo>
                <a:lnTo>
                  <a:pt x="35182" y="1256"/>
                </a:lnTo>
                <a:lnTo>
                  <a:pt x="339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6" name="bk object 66"/>
          <p:cNvSpPr/>
          <p:nvPr/>
        </p:nvSpPr>
        <p:spPr>
          <a:xfrm>
            <a:off x="6507734" y="80258"/>
            <a:ext cx="33118" cy="29650"/>
          </a:xfrm>
          <a:custGeom>
            <a:avLst/>
            <a:gdLst/>
            <a:ahLst/>
            <a:cxnLst/>
            <a:rect l="l" t="t" r="r" b="b"/>
            <a:pathLst>
              <a:path w="54609" h="48894">
                <a:moveTo>
                  <a:pt x="35182" y="39370"/>
                </a:moveTo>
                <a:lnTo>
                  <a:pt x="19161" y="39370"/>
                </a:lnTo>
                <a:lnTo>
                  <a:pt x="19161" y="47642"/>
                </a:lnTo>
                <a:lnTo>
                  <a:pt x="20418" y="48794"/>
                </a:lnTo>
                <a:lnTo>
                  <a:pt x="34030" y="48794"/>
                </a:lnTo>
                <a:lnTo>
                  <a:pt x="35182" y="47642"/>
                </a:lnTo>
                <a:lnTo>
                  <a:pt x="35182" y="39370"/>
                </a:lnTo>
                <a:close/>
              </a:path>
              <a:path w="54609" h="48894">
                <a:moveTo>
                  <a:pt x="43244" y="24815"/>
                </a:moveTo>
                <a:lnTo>
                  <a:pt x="11099" y="24815"/>
                </a:lnTo>
                <a:lnTo>
                  <a:pt x="1047" y="34972"/>
                </a:lnTo>
                <a:lnTo>
                  <a:pt x="1047" y="36648"/>
                </a:lnTo>
                <a:lnTo>
                  <a:pt x="9633" y="45234"/>
                </a:lnTo>
                <a:lnTo>
                  <a:pt x="10575" y="46281"/>
                </a:lnTo>
                <a:lnTo>
                  <a:pt x="12355" y="46281"/>
                </a:lnTo>
                <a:lnTo>
                  <a:pt x="19161" y="39370"/>
                </a:lnTo>
                <a:lnTo>
                  <a:pt x="50679" y="39370"/>
                </a:lnTo>
                <a:lnTo>
                  <a:pt x="53401" y="36648"/>
                </a:lnTo>
                <a:lnTo>
                  <a:pt x="53401" y="34972"/>
                </a:lnTo>
                <a:lnTo>
                  <a:pt x="43244" y="24815"/>
                </a:lnTo>
                <a:close/>
              </a:path>
              <a:path w="54609" h="48894">
                <a:moveTo>
                  <a:pt x="50679" y="39370"/>
                </a:moveTo>
                <a:lnTo>
                  <a:pt x="35182" y="39370"/>
                </a:lnTo>
                <a:lnTo>
                  <a:pt x="42092" y="46281"/>
                </a:lnTo>
                <a:lnTo>
                  <a:pt x="43768" y="46281"/>
                </a:lnTo>
                <a:lnTo>
                  <a:pt x="50679" y="39370"/>
                </a:lnTo>
                <a:close/>
              </a:path>
              <a:path w="54609" h="48894">
                <a:moveTo>
                  <a:pt x="53087" y="8900"/>
                </a:moveTo>
                <a:lnTo>
                  <a:pt x="1361" y="8900"/>
                </a:lnTo>
                <a:lnTo>
                  <a:pt x="0" y="10052"/>
                </a:lnTo>
                <a:lnTo>
                  <a:pt x="0" y="23664"/>
                </a:lnTo>
                <a:lnTo>
                  <a:pt x="1361" y="24815"/>
                </a:lnTo>
                <a:lnTo>
                  <a:pt x="53087" y="24815"/>
                </a:lnTo>
                <a:lnTo>
                  <a:pt x="54448" y="23664"/>
                </a:lnTo>
                <a:lnTo>
                  <a:pt x="54448" y="10052"/>
                </a:lnTo>
                <a:lnTo>
                  <a:pt x="53087" y="8900"/>
                </a:lnTo>
                <a:close/>
              </a:path>
              <a:path w="54609" h="48894">
                <a:moveTo>
                  <a:pt x="34030" y="0"/>
                </a:moveTo>
                <a:lnTo>
                  <a:pt x="20418" y="0"/>
                </a:lnTo>
                <a:lnTo>
                  <a:pt x="19161" y="1256"/>
                </a:lnTo>
                <a:lnTo>
                  <a:pt x="19161" y="8900"/>
                </a:lnTo>
                <a:lnTo>
                  <a:pt x="35182" y="8900"/>
                </a:lnTo>
                <a:lnTo>
                  <a:pt x="35182" y="1256"/>
                </a:lnTo>
                <a:lnTo>
                  <a:pt x="340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7" name="bk object 67"/>
          <p:cNvSpPr/>
          <p:nvPr/>
        </p:nvSpPr>
        <p:spPr>
          <a:xfrm>
            <a:off x="6671754" y="60955"/>
            <a:ext cx="67391" cy="100117"/>
          </a:xfrm>
          <a:custGeom>
            <a:avLst/>
            <a:gdLst/>
            <a:ahLst/>
            <a:cxnLst/>
            <a:rect l="l" t="t" r="r" b="b"/>
            <a:pathLst>
              <a:path w="111125" h="165100">
                <a:moveTo>
                  <a:pt x="34972" y="84081"/>
                </a:moveTo>
                <a:lnTo>
                  <a:pt x="11936" y="84081"/>
                </a:lnTo>
                <a:lnTo>
                  <a:pt x="12041" y="163450"/>
                </a:lnTo>
                <a:lnTo>
                  <a:pt x="13088" y="164497"/>
                </a:lnTo>
                <a:lnTo>
                  <a:pt x="98426" y="164497"/>
                </a:lnTo>
                <a:lnTo>
                  <a:pt x="99159" y="164078"/>
                </a:lnTo>
                <a:lnTo>
                  <a:pt x="99758" y="163345"/>
                </a:lnTo>
                <a:lnTo>
                  <a:pt x="103033" y="158843"/>
                </a:lnTo>
                <a:lnTo>
                  <a:pt x="109944" y="149419"/>
                </a:lnTo>
                <a:lnTo>
                  <a:pt x="110886" y="148163"/>
                </a:lnTo>
                <a:lnTo>
                  <a:pt x="110572" y="146487"/>
                </a:lnTo>
                <a:lnTo>
                  <a:pt x="109998" y="146068"/>
                </a:lnTo>
                <a:lnTo>
                  <a:pt x="34972" y="146068"/>
                </a:lnTo>
                <a:lnTo>
                  <a:pt x="34972" y="84081"/>
                </a:lnTo>
                <a:close/>
              </a:path>
              <a:path w="111125" h="165100">
                <a:moveTo>
                  <a:pt x="93923" y="134341"/>
                </a:moveTo>
                <a:lnTo>
                  <a:pt x="92248" y="134550"/>
                </a:lnTo>
                <a:lnTo>
                  <a:pt x="83767" y="146068"/>
                </a:lnTo>
                <a:lnTo>
                  <a:pt x="109998" y="146068"/>
                </a:lnTo>
                <a:lnTo>
                  <a:pt x="93923" y="134341"/>
                </a:lnTo>
                <a:close/>
              </a:path>
              <a:path w="111125" h="165100">
                <a:moveTo>
                  <a:pt x="107012" y="68689"/>
                </a:moveTo>
                <a:lnTo>
                  <a:pt x="83871" y="68689"/>
                </a:lnTo>
                <a:lnTo>
                  <a:pt x="83871" y="109316"/>
                </a:lnTo>
                <a:lnTo>
                  <a:pt x="77693" y="109316"/>
                </a:lnTo>
                <a:lnTo>
                  <a:pt x="76332" y="110572"/>
                </a:lnTo>
                <a:lnTo>
                  <a:pt x="76332" y="127640"/>
                </a:lnTo>
                <a:lnTo>
                  <a:pt x="77693" y="128896"/>
                </a:lnTo>
                <a:lnTo>
                  <a:pt x="105651" y="128896"/>
                </a:lnTo>
                <a:lnTo>
                  <a:pt x="107012" y="127640"/>
                </a:lnTo>
                <a:lnTo>
                  <a:pt x="107012" y="68689"/>
                </a:lnTo>
                <a:close/>
              </a:path>
              <a:path w="111125" h="165100">
                <a:moveTo>
                  <a:pt x="70992" y="76437"/>
                </a:moveTo>
                <a:lnTo>
                  <a:pt x="47956" y="76437"/>
                </a:lnTo>
                <a:lnTo>
                  <a:pt x="47956" y="116645"/>
                </a:lnTo>
                <a:lnTo>
                  <a:pt x="49108" y="118006"/>
                </a:lnTo>
                <a:lnTo>
                  <a:pt x="69840" y="118006"/>
                </a:lnTo>
                <a:lnTo>
                  <a:pt x="70992" y="116645"/>
                </a:lnTo>
                <a:lnTo>
                  <a:pt x="70992" y="76437"/>
                </a:lnTo>
                <a:close/>
              </a:path>
              <a:path w="111125" h="165100">
                <a:moveTo>
                  <a:pt x="33820" y="18428"/>
                </a:moveTo>
                <a:lnTo>
                  <a:pt x="13088" y="18428"/>
                </a:lnTo>
                <a:lnTo>
                  <a:pt x="11936" y="19685"/>
                </a:lnTo>
                <a:lnTo>
                  <a:pt x="11936" y="59893"/>
                </a:lnTo>
                <a:lnTo>
                  <a:pt x="2513" y="61987"/>
                </a:lnTo>
                <a:lnTo>
                  <a:pt x="942" y="62301"/>
                </a:lnTo>
                <a:lnTo>
                  <a:pt x="0" y="63662"/>
                </a:lnTo>
                <a:lnTo>
                  <a:pt x="4502" y="84500"/>
                </a:lnTo>
                <a:lnTo>
                  <a:pt x="5968" y="85442"/>
                </a:lnTo>
                <a:lnTo>
                  <a:pt x="7434" y="85128"/>
                </a:lnTo>
                <a:lnTo>
                  <a:pt x="11936" y="84081"/>
                </a:lnTo>
                <a:lnTo>
                  <a:pt x="34972" y="84081"/>
                </a:lnTo>
                <a:lnTo>
                  <a:pt x="34972" y="79159"/>
                </a:lnTo>
                <a:lnTo>
                  <a:pt x="47956" y="76437"/>
                </a:lnTo>
                <a:lnTo>
                  <a:pt x="70992" y="76437"/>
                </a:lnTo>
                <a:lnTo>
                  <a:pt x="70992" y="71411"/>
                </a:lnTo>
                <a:lnTo>
                  <a:pt x="83871" y="68689"/>
                </a:lnTo>
                <a:lnTo>
                  <a:pt x="107012" y="68689"/>
                </a:lnTo>
                <a:lnTo>
                  <a:pt x="107012" y="54867"/>
                </a:lnTo>
                <a:lnTo>
                  <a:pt x="34972" y="54867"/>
                </a:lnTo>
                <a:lnTo>
                  <a:pt x="34972" y="19685"/>
                </a:lnTo>
                <a:lnTo>
                  <a:pt x="33820" y="18428"/>
                </a:lnTo>
                <a:close/>
              </a:path>
              <a:path w="111125" h="165100">
                <a:moveTo>
                  <a:pt x="69840" y="0"/>
                </a:moveTo>
                <a:lnTo>
                  <a:pt x="49108" y="0"/>
                </a:lnTo>
                <a:lnTo>
                  <a:pt x="47956" y="1256"/>
                </a:lnTo>
                <a:lnTo>
                  <a:pt x="47956" y="52040"/>
                </a:lnTo>
                <a:lnTo>
                  <a:pt x="34972" y="54867"/>
                </a:lnTo>
                <a:lnTo>
                  <a:pt x="107012" y="54867"/>
                </a:lnTo>
                <a:lnTo>
                  <a:pt x="107012" y="47014"/>
                </a:lnTo>
                <a:lnTo>
                  <a:pt x="70992" y="47014"/>
                </a:lnTo>
                <a:lnTo>
                  <a:pt x="70992" y="1256"/>
                </a:lnTo>
                <a:lnTo>
                  <a:pt x="69840" y="0"/>
                </a:lnTo>
                <a:close/>
              </a:path>
              <a:path w="111125" h="165100">
                <a:moveTo>
                  <a:pt x="105441" y="39579"/>
                </a:moveTo>
                <a:lnTo>
                  <a:pt x="103766" y="39894"/>
                </a:lnTo>
                <a:lnTo>
                  <a:pt x="70992" y="47014"/>
                </a:lnTo>
                <a:lnTo>
                  <a:pt x="107012" y="47014"/>
                </a:lnTo>
                <a:lnTo>
                  <a:pt x="107012" y="40836"/>
                </a:lnTo>
                <a:lnTo>
                  <a:pt x="105441" y="39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8" name="bk object 68"/>
          <p:cNvSpPr/>
          <p:nvPr/>
        </p:nvSpPr>
        <p:spPr>
          <a:xfrm>
            <a:off x="6647434" y="64702"/>
            <a:ext cx="28882" cy="96266"/>
          </a:xfrm>
          <a:custGeom>
            <a:avLst/>
            <a:gdLst/>
            <a:ahLst/>
            <a:cxnLst/>
            <a:rect l="l" t="t" r="r" b="b"/>
            <a:pathLst>
              <a:path w="47625" h="158750">
                <a:moveTo>
                  <a:pt x="34344" y="46700"/>
                </a:moveTo>
                <a:lnTo>
                  <a:pt x="11308" y="46700"/>
                </a:lnTo>
                <a:lnTo>
                  <a:pt x="11413" y="135807"/>
                </a:lnTo>
                <a:lnTo>
                  <a:pt x="11622" y="136226"/>
                </a:lnTo>
                <a:lnTo>
                  <a:pt x="2408" y="139576"/>
                </a:lnTo>
                <a:lnTo>
                  <a:pt x="1047" y="140100"/>
                </a:lnTo>
                <a:lnTo>
                  <a:pt x="418" y="141671"/>
                </a:lnTo>
                <a:lnTo>
                  <a:pt x="837" y="143032"/>
                </a:lnTo>
                <a:lnTo>
                  <a:pt x="5758" y="156330"/>
                </a:lnTo>
                <a:lnTo>
                  <a:pt x="6282" y="157691"/>
                </a:lnTo>
                <a:lnTo>
                  <a:pt x="7853" y="158424"/>
                </a:lnTo>
                <a:lnTo>
                  <a:pt x="9214" y="157900"/>
                </a:lnTo>
                <a:lnTo>
                  <a:pt x="44920" y="144707"/>
                </a:lnTo>
                <a:lnTo>
                  <a:pt x="46386" y="144184"/>
                </a:lnTo>
                <a:lnTo>
                  <a:pt x="47014" y="142718"/>
                </a:lnTo>
                <a:lnTo>
                  <a:pt x="46490" y="141252"/>
                </a:lnTo>
                <a:lnTo>
                  <a:pt x="41529" y="127849"/>
                </a:lnTo>
                <a:lnTo>
                  <a:pt x="34344" y="127849"/>
                </a:lnTo>
                <a:lnTo>
                  <a:pt x="34344" y="46700"/>
                </a:lnTo>
                <a:close/>
              </a:path>
              <a:path w="47625" h="158750">
                <a:moveTo>
                  <a:pt x="39579" y="125860"/>
                </a:moveTo>
                <a:lnTo>
                  <a:pt x="34344" y="127849"/>
                </a:lnTo>
                <a:lnTo>
                  <a:pt x="41529" y="127849"/>
                </a:lnTo>
                <a:lnTo>
                  <a:pt x="41045" y="126593"/>
                </a:lnTo>
                <a:lnTo>
                  <a:pt x="39579" y="125860"/>
                </a:lnTo>
                <a:close/>
              </a:path>
              <a:path w="47625" h="158750">
                <a:moveTo>
                  <a:pt x="44501" y="28271"/>
                </a:moveTo>
                <a:lnTo>
                  <a:pt x="1151" y="28271"/>
                </a:lnTo>
                <a:lnTo>
                  <a:pt x="0" y="29423"/>
                </a:lnTo>
                <a:lnTo>
                  <a:pt x="0" y="45548"/>
                </a:lnTo>
                <a:lnTo>
                  <a:pt x="1151" y="46700"/>
                </a:lnTo>
                <a:lnTo>
                  <a:pt x="44501" y="46700"/>
                </a:lnTo>
                <a:lnTo>
                  <a:pt x="45757" y="45548"/>
                </a:lnTo>
                <a:lnTo>
                  <a:pt x="45757" y="29423"/>
                </a:lnTo>
                <a:lnTo>
                  <a:pt x="44501" y="28271"/>
                </a:lnTo>
                <a:close/>
              </a:path>
              <a:path w="47625" h="158750">
                <a:moveTo>
                  <a:pt x="33192" y="0"/>
                </a:moveTo>
                <a:lnTo>
                  <a:pt x="12460" y="0"/>
                </a:lnTo>
                <a:lnTo>
                  <a:pt x="11308" y="1256"/>
                </a:lnTo>
                <a:lnTo>
                  <a:pt x="11308" y="28271"/>
                </a:lnTo>
                <a:lnTo>
                  <a:pt x="34344" y="28271"/>
                </a:lnTo>
                <a:lnTo>
                  <a:pt x="34344" y="1256"/>
                </a:lnTo>
                <a:lnTo>
                  <a:pt x="331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69" name="bk object 69"/>
          <p:cNvSpPr/>
          <p:nvPr/>
        </p:nvSpPr>
        <p:spPr>
          <a:xfrm>
            <a:off x="6551930" y="141976"/>
            <a:ext cx="87031" cy="18868"/>
          </a:xfrm>
          <a:custGeom>
            <a:avLst/>
            <a:gdLst/>
            <a:ahLst/>
            <a:cxnLst/>
            <a:rect l="l" t="t" r="r" b="b"/>
            <a:pathLst>
              <a:path w="143509" h="31114">
                <a:moveTo>
                  <a:pt x="142089" y="12460"/>
                </a:moveTo>
                <a:lnTo>
                  <a:pt x="1151" y="12460"/>
                </a:lnTo>
                <a:lnTo>
                  <a:pt x="0" y="13716"/>
                </a:lnTo>
                <a:lnTo>
                  <a:pt x="0" y="29737"/>
                </a:lnTo>
                <a:lnTo>
                  <a:pt x="1151" y="30889"/>
                </a:lnTo>
                <a:lnTo>
                  <a:pt x="142089" y="30889"/>
                </a:lnTo>
                <a:lnTo>
                  <a:pt x="143241" y="29737"/>
                </a:lnTo>
                <a:lnTo>
                  <a:pt x="143241" y="13716"/>
                </a:lnTo>
                <a:lnTo>
                  <a:pt x="142089" y="12460"/>
                </a:lnTo>
                <a:close/>
              </a:path>
              <a:path w="143509" h="31114">
                <a:moveTo>
                  <a:pt x="39684" y="0"/>
                </a:moveTo>
                <a:lnTo>
                  <a:pt x="38428" y="942"/>
                </a:lnTo>
                <a:lnTo>
                  <a:pt x="24187" y="11413"/>
                </a:lnTo>
                <a:lnTo>
                  <a:pt x="23768" y="11622"/>
                </a:lnTo>
                <a:lnTo>
                  <a:pt x="23454" y="12041"/>
                </a:lnTo>
                <a:lnTo>
                  <a:pt x="23350" y="12460"/>
                </a:lnTo>
                <a:lnTo>
                  <a:pt x="50260" y="12460"/>
                </a:lnTo>
                <a:lnTo>
                  <a:pt x="41359" y="314"/>
                </a:lnTo>
                <a:lnTo>
                  <a:pt x="39684" y="0"/>
                </a:lnTo>
                <a:close/>
              </a:path>
              <a:path w="143509" h="31114">
                <a:moveTo>
                  <a:pt x="110153" y="0"/>
                </a:moveTo>
                <a:lnTo>
                  <a:pt x="108478" y="314"/>
                </a:lnTo>
                <a:lnTo>
                  <a:pt x="99578" y="12460"/>
                </a:lnTo>
                <a:lnTo>
                  <a:pt x="126488" y="12460"/>
                </a:lnTo>
                <a:lnTo>
                  <a:pt x="126069" y="11622"/>
                </a:lnTo>
                <a:lnTo>
                  <a:pt x="125650" y="11413"/>
                </a:lnTo>
                <a:lnTo>
                  <a:pt x="111305" y="942"/>
                </a:lnTo>
                <a:lnTo>
                  <a:pt x="1101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0" name="bk object 70"/>
          <p:cNvSpPr/>
          <p:nvPr/>
        </p:nvSpPr>
        <p:spPr>
          <a:xfrm>
            <a:off x="6564692" y="140837"/>
            <a:ext cx="61615" cy="0"/>
          </a:xfrm>
          <a:custGeom>
            <a:avLst/>
            <a:gdLst/>
            <a:ahLst/>
            <a:cxnLst/>
            <a:rect l="l" t="t" r="r" b="b"/>
            <a:pathLst>
              <a:path w="101600">
                <a:moveTo>
                  <a:pt x="0" y="0"/>
                </a:moveTo>
                <a:lnTo>
                  <a:pt x="101152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1" name="bk object 71"/>
          <p:cNvSpPr/>
          <p:nvPr/>
        </p:nvSpPr>
        <p:spPr>
          <a:xfrm>
            <a:off x="6563995" y="135061"/>
            <a:ext cx="62770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3452" y="0"/>
                </a:lnTo>
              </a:path>
            </a:pathLst>
          </a:custGeom>
          <a:ln w="177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2" name="bk object 72"/>
          <p:cNvSpPr/>
          <p:nvPr/>
        </p:nvSpPr>
        <p:spPr>
          <a:xfrm>
            <a:off x="6563995" y="125820"/>
            <a:ext cx="15019" cy="3851"/>
          </a:xfrm>
          <a:custGeom>
            <a:avLst/>
            <a:gdLst/>
            <a:ahLst/>
            <a:cxnLst/>
            <a:rect l="l" t="t" r="r" b="b"/>
            <a:pathLst>
              <a:path w="24765" h="6350">
                <a:moveTo>
                  <a:pt x="0" y="6350"/>
                </a:moveTo>
                <a:lnTo>
                  <a:pt x="24606" y="6350"/>
                </a:lnTo>
                <a:lnTo>
                  <a:pt x="24606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3" name="bk object 73"/>
          <p:cNvSpPr/>
          <p:nvPr/>
        </p:nvSpPr>
        <p:spPr>
          <a:xfrm>
            <a:off x="6563995" y="120429"/>
            <a:ext cx="62770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3397" y="0"/>
                </a:lnTo>
              </a:path>
            </a:pathLst>
          </a:custGeom>
          <a:ln w="177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4" name="bk object 74"/>
          <p:cNvSpPr/>
          <p:nvPr/>
        </p:nvSpPr>
        <p:spPr>
          <a:xfrm>
            <a:off x="6564268" y="114653"/>
            <a:ext cx="62385" cy="0"/>
          </a:xfrm>
          <a:custGeom>
            <a:avLst/>
            <a:gdLst/>
            <a:ahLst/>
            <a:cxnLst/>
            <a:rect l="l" t="t" r="r" b="b"/>
            <a:pathLst>
              <a:path w="102870">
                <a:moveTo>
                  <a:pt x="0" y="0"/>
                </a:moveTo>
                <a:lnTo>
                  <a:pt x="102393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5" name="bk object 75"/>
          <p:cNvSpPr/>
          <p:nvPr/>
        </p:nvSpPr>
        <p:spPr>
          <a:xfrm>
            <a:off x="6611874" y="125467"/>
            <a:ext cx="15019" cy="4621"/>
          </a:xfrm>
          <a:custGeom>
            <a:avLst/>
            <a:gdLst/>
            <a:ahLst/>
            <a:cxnLst/>
            <a:rect l="l" t="t" r="r" b="b"/>
            <a:pathLst>
              <a:path w="24765" h="7620">
                <a:moveTo>
                  <a:pt x="24501" y="0"/>
                </a:moveTo>
                <a:lnTo>
                  <a:pt x="0" y="0"/>
                </a:lnTo>
                <a:lnTo>
                  <a:pt x="0" y="7015"/>
                </a:lnTo>
                <a:lnTo>
                  <a:pt x="24501" y="7015"/>
                </a:lnTo>
                <a:lnTo>
                  <a:pt x="245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6" name="bk object 76"/>
          <p:cNvSpPr/>
          <p:nvPr/>
        </p:nvSpPr>
        <p:spPr>
          <a:xfrm>
            <a:off x="6550215" y="64702"/>
            <a:ext cx="91267" cy="52369"/>
          </a:xfrm>
          <a:custGeom>
            <a:avLst/>
            <a:gdLst/>
            <a:ahLst/>
            <a:cxnLst/>
            <a:rect l="l" t="t" r="r" b="b"/>
            <a:pathLst>
              <a:path w="150495" h="86360">
                <a:moveTo>
                  <a:pt x="31831" y="31936"/>
                </a:moveTo>
                <a:lnTo>
                  <a:pt x="15182" y="44082"/>
                </a:lnTo>
                <a:lnTo>
                  <a:pt x="15006" y="45024"/>
                </a:lnTo>
                <a:lnTo>
                  <a:pt x="14946" y="45862"/>
                </a:lnTo>
                <a:lnTo>
                  <a:pt x="20208" y="52982"/>
                </a:lnTo>
                <a:lnTo>
                  <a:pt x="1465" y="66804"/>
                </a:lnTo>
                <a:lnTo>
                  <a:pt x="209" y="67641"/>
                </a:lnTo>
                <a:lnTo>
                  <a:pt x="0" y="69317"/>
                </a:lnTo>
                <a:lnTo>
                  <a:pt x="837" y="70573"/>
                </a:lnTo>
                <a:lnTo>
                  <a:pt x="11308" y="84814"/>
                </a:lnTo>
                <a:lnTo>
                  <a:pt x="12146" y="86070"/>
                </a:lnTo>
                <a:lnTo>
                  <a:pt x="13821" y="86280"/>
                </a:lnTo>
                <a:lnTo>
                  <a:pt x="15078" y="85442"/>
                </a:lnTo>
                <a:lnTo>
                  <a:pt x="45024" y="63453"/>
                </a:lnTo>
                <a:lnTo>
                  <a:pt x="103871" y="63453"/>
                </a:lnTo>
                <a:lnTo>
                  <a:pt x="103871" y="62511"/>
                </a:lnTo>
                <a:lnTo>
                  <a:pt x="142835" y="62511"/>
                </a:lnTo>
                <a:lnTo>
                  <a:pt x="139262" y="59893"/>
                </a:lnTo>
                <a:lnTo>
                  <a:pt x="141719" y="56542"/>
                </a:lnTo>
                <a:lnTo>
                  <a:pt x="54448" y="56542"/>
                </a:lnTo>
                <a:lnTo>
                  <a:pt x="70154" y="45024"/>
                </a:lnTo>
                <a:lnTo>
                  <a:pt x="70783" y="44605"/>
                </a:lnTo>
                <a:lnTo>
                  <a:pt x="71202" y="43768"/>
                </a:lnTo>
                <a:lnTo>
                  <a:pt x="71202" y="39370"/>
                </a:lnTo>
                <a:lnTo>
                  <a:pt x="38846" y="39370"/>
                </a:lnTo>
                <a:lnTo>
                  <a:pt x="34344" y="33402"/>
                </a:lnTo>
                <a:lnTo>
                  <a:pt x="33506" y="32145"/>
                </a:lnTo>
                <a:lnTo>
                  <a:pt x="31831" y="31936"/>
                </a:lnTo>
                <a:close/>
              </a:path>
              <a:path w="150495" h="86360">
                <a:moveTo>
                  <a:pt x="142835" y="62511"/>
                </a:moveTo>
                <a:lnTo>
                  <a:pt x="103871" y="62511"/>
                </a:lnTo>
                <a:lnTo>
                  <a:pt x="136226" y="86280"/>
                </a:lnTo>
                <a:lnTo>
                  <a:pt x="137901" y="86070"/>
                </a:lnTo>
                <a:lnTo>
                  <a:pt x="138843" y="84814"/>
                </a:lnTo>
                <a:lnTo>
                  <a:pt x="149314" y="70573"/>
                </a:lnTo>
                <a:lnTo>
                  <a:pt x="150152" y="69317"/>
                </a:lnTo>
                <a:lnTo>
                  <a:pt x="149838" y="67641"/>
                </a:lnTo>
                <a:lnTo>
                  <a:pt x="142835" y="62511"/>
                </a:lnTo>
                <a:close/>
              </a:path>
              <a:path w="150495" h="86360">
                <a:moveTo>
                  <a:pt x="103871" y="63453"/>
                </a:moveTo>
                <a:lnTo>
                  <a:pt x="45024" y="63453"/>
                </a:lnTo>
                <a:lnTo>
                  <a:pt x="45024" y="73819"/>
                </a:lnTo>
                <a:lnTo>
                  <a:pt x="46281" y="74971"/>
                </a:lnTo>
                <a:lnTo>
                  <a:pt x="102719" y="74971"/>
                </a:lnTo>
                <a:lnTo>
                  <a:pt x="103871" y="73819"/>
                </a:lnTo>
                <a:lnTo>
                  <a:pt x="103871" y="63453"/>
                </a:lnTo>
                <a:close/>
              </a:path>
              <a:path w="150495" h="86360">
                <a:moveTo>
                  <a:pt x="100729" y="0"/>
                </a:moveTo>
                <a:lnTo>
                  <a:pt x="80102" y="0"/>
                </a:lnTo>
                <a:lnTo>
                  <a:pt x="78950" y="1256"/>
                </a:lnTo>
                <a:lnTo>
                  <a:pt x="79068" y="44082"/>
                </a:lnTo>
                <a:lnTo>
                  <a:pt x="79264" y="44605"/>
                </a:lnTo>
                <a:lnTo>
                  <a:pt x="79997" y="45024"/>
                </a:lnTo>
                <a:lnTo>
                  <a:pt x="81044" y="45862"/>
                </a:lnTo>
                <a:lnTo>
                  <a:pt x="95599" y="56542"/>
                </a:lnTo>
                <a:lnTo>
                  <a:pt x="141719" y="56542"/>
                </a:lnTo>
                <a:lnTo>
                  <a:pt x="148477" y="47328"/>
                </a:lnTo>
                <a:lnTo>
                  <a:pt x="149175" y="46281"/>
                </a:lnTo>
                <a:lnTo>
                  <a:pt x="120624" y="46281"/>
                </a:lnTo>
                <a:lnTo>
                  <a:pt x="115179" y="42197"/>
                </a:lnTo>
                <a:lnTo>
                  <a:pt x="130613" y="21151"/>
                </a:lnTo>
                <a:lnTo>
                  <a:pt x="101986" y="21151"/>
                </a:lnTo>
                <a:lnTo>
                  <a:pt x="101986" y="1256"/>
                </a:lnTo>
                <a:lnTo>
                  <a:pt x="100729" y="0"/>
                </a:lnTo>
                <a:close/>
              </a:path>
              <a:path w="150495" h="86360">
                <a:moveTo>
                  <a:pt x="132351" y="32250"/>
                </a:moveTo>
                <a:lnTo>
                  <a:pt x="130676" y="32459"/>
                </a:lnTo>
                <a:lnTo>
                  <a:pt x="129838" y="33716"/>
                </a:lnTo>
                <a:lnTo>
                  <a:pt x="120624" y="46281"/>
                </a:lnTo>
                <a:lnTo>
                  <a:pt x="149175" y="46281"/>
                </a:lnTo>
                <a:lnTo>
                  <a:pt x="149105" y="44396"/>
                </a:lnTo>
                <a:lnTo>
                  <a:pt x="147848" y="43558"/>
                </a:lnTo>
                <a:lnTo>
                  <a:pt x="133608" y="33087"/>
                </a:lnTo>
                <a:lnTo>
                  <a:pt x="132351" y="32250"/>
                </a:lnTo>
                <a:close/>
              </a:path>
              <a:path w="150495" h="86360">
                <a:moveTo>
                  <a:pt x="70050" y="0"/>
                </a:moveTo>
                <a:lnTo>
                  <a:pt x="11099" y="0"/>
                </a:lnTo>
                <a:lnTo>
                  <a:pt x="9947" y="1256"/>
                </a:lnTo>
                <a:lnTo>
                  <a:pt x="9947" y="21884"/>
                </a:lnTo>
                <a:lnTo>
                  <a:pt x="11099" y="23140"/>
                </a:lnTo>
                <a:lnTo>
                  <a:pt x="48166" y="23140"/>
                </a:lnTo>
                <a:lnTo>
                  <a:pt x="48166" y="32564"/>
                </a:lnTo>
                <a:lnTo>
                  <a:pt x="38846" y="39370"/>
                </a:lnTo>
                <a:lnTo>
                  <a:pt x="71202" y="39370"/>
                </a:lnTo>
                <a:lnTo>
                  <a:pt x="71202" y="1256"/>
                </a:lnTo>
                <a:lnTo>
                  <a:pt x="70050" y="0"/>
                </a:lnTo>
                <a:close/>
              </a:path>
              <a:path w="150495" h="86360">
                <a:moveTo>
                  <a:pt x="117483" y="1884"/>
                </a:moveTo>
                <a:lnTo>
                  <a:pt x="115807" y="2198"/>
                </a:lnTo>
                <a:lnTo>
                  <a:pt x="101986" y="21151"/>
                </a:lnTo>
                <a:lnTo>
                  <a:pt x="130613" y="21151"/>
                </a:lnTo>
                <a:lnTo>
                  <a:pt x="133608" y="17067"/>
                </a:lnTo>
                <a:lnTo>
                  <a:pt x="134446" y="15811"/>
                </a:lnTo>
                <a:lnTo>
                  <a:pt x="134236" y="14135"/>
                </a:lnTo>
                <a:lnTo>
                  <a:pt x="132980" y="13298"/>
                </a:lnTo>
                <a:lnTo>
                  <a:pt x="118739" y="2827"/>
                </a:lnTo>
                <a:lnTo>
                  <a:pt x="117483" y="18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7" name="bk object 77"/>
          <p:cNvSpPr/>
          <p:nvPr/>
        </p:nvSpPr>
        <p:spPr>
          <a:xfrm>
            <a:off x="6792150" y="64702"/>
            <a:ext cx="37739" cy="14247"/>
          </a:xfrm>
          <a:custGeom>
            <a:avLst/>
            <a:gdLst/>
            <a:ahLst/>
            <a:cxnLst/>
            <a:rect l="l" t="t" r="r" b="b"/>
            <a:pathLst>
              <a:path w="62229" h="23494">
                <a:moveTo>
                  <a:pt x="60835" y="0"/>
                </a:moveTo>
                <a:lnTo>
                  <a:pt x="942" y="0"/>
                </a:lnTo>
                <a:lnTo>
                  <a:pt x="0" y="1256"/>
                </a:lnTo>
                <a:lnTo>
                  <a:pt x="0" y="21884"/>
                </a:lnTo>
                <a:lnTo>
                  <a:pt x="942" y="23140"/>
                </a:lnTo>
                <a:lnTo>
                  <a:pt x="60835" y="23140"/>
                </a:lnTo>
                <a:lnTo>
                  <a:pt x="61882" y="21884"/>
                </a:lnTo>
                <a:lnTo>
                  <a:pt x="61882" y="1256"/>
                </a:lnTo>
                <a:lnTo>
                  <a:pt x="608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8" name="bk object 78"/>
          <p:cNvSpPr/>
          <p:nvPr/>
        </p:nvSpPr>
        <p:spPr>
          <a:xfrm>
            <a:off x="6821170" y="108450"/>
            <a:ext cx="15404" cy="40817"/>
          </a:xfrm>
          <a:custGeom>
            <a:avLst/>
            <a:gdLst/>
            <a:ahLst/>
            <a:cxnLst/>
            <a:rect l="l" t="t" r="r" b="b"/>
            <a:pathLst>
              <a:path w="25400" h="67310">
                <a:moveTo>
                  <a:pt x="19894" y="0"/>
                </a:moveTo>
                <a:lnTo>
                  <a:pt x="1151" y="0"/>
                </a:lnTo>
                <a:lnTo>
                  <a:pt x="0" y="1047"/>
                </a:lnTo>
                <a:lnTo>
                  <a:pt x="104" y="2408"/>
                </a:lnTo>
                <a:lnTo>
                  <a:pt x="4083" y="64710"/>
                </a:lnTo>
                <a:lnTo>
                  <a:pt x="4188" y="66071"/>
                </a:lnTo>
                <a:lnTo>
                  <a:pt x="5340" y="67223"/>
                </a:lnTo>
                <a:lnTo>
                  <a:pt x="24083" y="67223"/>
                </a:lnTo>
                <a:lnTo>
                  <a:pt x="25339" y="65861"/>
                </a:lnTo>
                <a:lnTo>
                  <a:pt x="21255" y="2408"/>
                </a:lnTo>
                <a:lnTo>
                  <a:pt x="21151" y="1047"/>
                </a:lnTo>
                <a:lnTo>
                  <a:pt x="198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79" name="bk object 79"/>
          <p:cNvSpPr/>
          <p:nvPr/>
        </p:nvSpPr>
        <p:spPr>
          <a:xfrm>
            <a:off x="6785341" y="108450"/>
            <a:ext cx="15404" cy="40817"/>
          </a:xfrm>
          <a:custGeom>
            <a:avLst/>
            <a:gdLst/>
            <a:ahLst/>
            <a:cxnLst/>
            <a:rect l="l" t="t" r="r" b="b"/>
            <a:pathLst>
              <a:path w="25400" h="67310">
                <a:moveTo>
                  <a:pt x="24107" y="0"/>
                </a:moveTo>
                <a:lnTo>
                  <a:pt x="5364" y="0"/>
                </a:lnTo>
                <a:lnTo>
                  <a:pt x="4107" y="1047"/>
                </a:lnTo>
                <a:lnTo>
                  <a:pt x="4002" y="2408"/>
                </a:lnTo>
                <a:lnTo>
                  <a:pt x="0" y="64710"/>
                </a:lnTo>
                <a:lnTo>
                  <a:pt x="15" y="66071"/>
                </a:lnTo>
                <a:lnTo>
                  <a:pt x="1071" y="67223"/>
                </a:lnTo>
                <a:lnTo>
                  <a:pt x="19918" y="67223"/>
                </a:lnTo>
                <a:lnTo>
                  <a:pt x="21070" y="66071"/>
                </a:lnTo>
                <a:lnTo>
                  <a:pt x="21175" y="64710"/>
                </a:lnTo>
                <a:lnTo>
                  <a:pt x="25154" y="2408"/>
                </a:lnTo>
                <a:lnTo>
                  <a:pt x="25258" y="1047"/>
                </a:lnTo>
                <a:lnTo>
                  <a:pt x="241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0" name="bk object 80"/>
          <p:cNvSpPr/>
          <p:nvPr/>
        </p:nvSpPr>
        <p:spPr>
          <a:xfrm>
            <a:off x="6745096" y="99561"/>
            <a:ext cx="10783" cy="49673"/>
          </a:xfrm>
          <a:custGeom>
            <a:avLst/>
            <a:gdLst/>
            <a:ahLst/>
            <a:cxnLst/>
            <a:rect l="l" t="t" r="r" b="b"/>
            <a:pathLst>
              <a:path w="17779" h="81914">
                <a:moveTo>
                  <a:pt x="16858" y="0"/>
                </a:moveTo>
                <a:lnTo>
                  <a:pt x="3036" y="0"/>
                </a:lnTo>
                <a:lnTo>
                  <a:pt x="2094" y="1151"/>
                </a:lnTo>
                <a:lnTo>
                  <a:pt x="2094" y="2722"/>
                </a:lnTo>
                <a:lnTo>
                  <a:pt x="0" y="79159"/>
                </a:lnTo>
                <a:lnTo>
                  <a:pt x="104" y="80730"/>
                </a:lnTo>
                <a:lnTo>
                  <a:pt x="1256" y="81882"/>
                </a:lnTo>
                <a:lnTo>
                  <a:pt x="14345" y="81882"/>
                </a:lnTo>
                <a:lnTo>
                  <a:pt x="15496" y="80730"/>
                </a:lnTo>
                <a:lnTo>
                  <a:pt x="15604" y="79159"/>
                </a:lnTo>
                <a:lnTo>
                  <a:pt x="17591" y="2722"/>
                </a:lnTo>
                <a:lnTo>
                  <a:pt x="17695" y="1151"/>
                </a:lnTo>
                <a:lnTo>
                  <a:pt x="168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1" name="bk object 81"/>
          <p:cNvSpPr/>
          <p:nvPr/>
        </p:nvSpPr>
        <p:spPr>
          <a:xfrm>
            <a:off x="6771322" y="99561"/>
            <a:ext cx="11553" cy="49673"/>
          </a:xfrm>
          <a:custGeom>
            <a:avLst/>
            <a:gdLst/>
            <a:ahLst/>
            <a:cxnLst/>
            <a:rect l="l" t="t" r="r" b="b"/>
            <a:pathLst>
              <a:path w="19050" h="81914">
                <a:moveTo>
                  <a:pt x="15601" y="0"/>
                </a:moveTo>
                <a:lnTo>
                  <a:pt x="837" y="0"/>
                </a:lnTo>
                <a:lnTo>
                  <a:pt x="0" y="1151"/>
                </a:lnTo>
                <a:lnTo>
                  <a:pt x="104" y="2722"/>
                </a:lnTo>
                <a:lnTo>
                  <a:pt x="2196" y="79159"/>
                </a:lnTo>
                <a:lnTo>
                  <a:pt x="2198" y="80730"/>
                </a:lnTo>
                <a:lnTo>
                  <a:pt x="3350" y="81882"/>
                </a:lnTo>
                <a:lnTo>
                  <a:pt x="17486" y="81882"/>
                </a:lnTo>
                <a:lnTo>
                  <a:pt x="18542" y="80730"/>
                </a:lnTo>
                <a:lnTo>
                  <a:pt x="18638" y="79159"/>
                </a:lnTo>
                <a:lnTo>
                  <a:pt x="16543" y="2722"/>
                </a:lnTo>
                <a:lnTo>
                  <a:pt x="16543" y="1151"/>
                </a:lnTo>
                <a:lnTo>
                  <a:pt x="15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2" name="bk object 82"/>
          <p:cNvSpPr/>
          <p:nvPr/>
        </p:nvSpPr>
        <p:spPr>
          <a:xfrm>
            <a:off x="6796909" y="159705"/>
            <a:ext cx="21180" cy="770"/>
          </a:xfrm>
          <a:custGeom>
            <a:avLst/>
            <a:gdLst/>
            <a:ahLst/>
            <a:cxnLst/>
            <a:rect l="l" t="t" r="r" b="b"/>
            <a:pathLst>
              <a:path w="34925" h="1270">
                <a:moveTo>
                  <a:pt x="0" y="1270"/>
                </a:moveTo>
                <a:lnTo>
                  <a:pt x="34554" y="1270"/>
                </a:lnTo>
                <a:lnTo>
                  <a:pt x="3455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3" name="bk object 83"/>
          <p:cNvSpPr/>
          <p:nvPr/>
        </p:nvSpPr>
        <p:spPr>
          <a:xfrm>
            <a:off x="6796849" y="152004"/>
            <a:ext cx="21180" cy="7701"/>
          </a:xfrm>
          <a:custGeom>
            <a:avLst/>
            <a:gdLst/>
            <a:ahLst/>
            <a:cxnLst/>
            <a:rect l="l" t="t" r="r" b="b"/>
            <a:pathLst>
              <a:path w="34925" h="12700">
                <a:moveTo>
                  <a:pt x="0" y="12700"/>
                </a:moveTo>
                <a:lnTo>
                  <a:pt x="34763" y="12700"/>
                </a:lnTo>
                <a:lnTo>
                  <a:pt x="34763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4" name="bk object 84"/>
          <p:cNvSpPr/>
          <p:nvPr/>
        </p:nvSpPr>
        <p:spPr>
          <a:xfrm>
            <a:off x="6796948" y="151234"/>
            <a:ext cx="21180" cy="770"/>
          </a:xfrm>
          <a:custGeom>
            <a:avLst/>
            <a:gdLst/>
            <a:ahLst/>
            <a:cxnLst/>
            <a:rect l="l" t="t" r="r" b="b"/>
            <a:pathLst>
              <a:path w="34925" h="1270">
                <a:moveTo>
                  <a:pt x="0" y="1270"/>
                </a:moveTo>
                <a:lnTo>
                  <a:pt x="34601" y="1270"/>
                </a:lnTo>
                <a:lnTo>
                  <a:pt x="3460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5" name="bk object 85"/>
          <p:cNvSpPr/>
          <p:nvPr/>
        </p:nvSpPr>
        <p:spPr>
          <a:xfrm>
            <a:off x="6803897" y="100405"/>
            <a:ext cx="14248" cy="50829"/>
          </a:xfrm>
          <a:custGeom>
            <a:avLst/>
            <a:gdLst/>
            <a:ahLst/>
            <a:cxnLst/>
            <a:rect l="l" t="t" r="r" b="b"/>
            <a:pathLst>
              <a:path w="23495" h="83820">
                <a:moveTo>
                  <a:pt x="0" y="83820"/>
                </a:moveTo>
                <a:lnTo>
                  <a:pt x="23140" y="83820"/>
                </a:lnTo>
                <a:lnTo>
                  <a:pt x="23140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6" name="bk object 86"/>
          <p:cNvSpPr/>
          <p:nvPr/>
        </p:nvSpPr>
        <p:spPr>
          <a:xfrm>
            <a:off x="6788278" y="99635"/>
            <a:ext cx="45441" cy="770"/>
          </a:xfrm>
          <a:custGeom>
            <a:avLst/>
            <a:gdLst/>
            <a:ahLst/>
            <a:cxnLst/>
            <a:rect l="l" t="t" r="r" b="b"/>
            <a:pathLst>
              <a:path w="74929" h="1269">
                <a:moveTo>
                  <a:pt x="0" y="1269"/>
                </a:moveTo>
                <a:lnTo>
                  <a:pt x="74557" y="1269"/>
                </a:lnTo>
                <a:lnTo>
                  <a:pt x="7455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7" name="bk object 87"/>
          <p:cNvSpPr/>
          <p:nvPr/>
        </p:nvSpPr>
        <p:spPr>
          <a:xfrm>
            <a:off x="6788213" y="87313"/>
            <a:ext cx="45441" cy="12322"/>
          </a:xfrm>
          <a:custGeom>
            <a:avLst/>
            <a:gdLst/>
            <a:ahLst/>
            <a:cxnLst/>
            <a:rect l="l" t="t" r="r" b="b"/>
            <a:pathLst>
              <a:path w="74929" h="20319">
                <a:moveTo>
                  <a:pt x="0" y="20320"/>
                </a:moveTo>
                <a:lnTo>
                  <a:pt x="74762" y="20320"/>
                </a:lnTo>
                <a:lnTo>
                  <a:pt x="74762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8" name="bk object 88"/>
          <p:cNvSpPr/>
          <p:nvPr/>
        </p:nvSpPr>
        <p:spPr>
          <a:xfrm>
            <a:off x="6788634" y="86543"/>
            <a:ext cx="44671" cy="770"/>
          </a:xfrm>
          <a:custGeom>
            <a:avLst/>
            <a:gdLst/>
            <a:ahLst/>
            <a:cxnLst/>
            <a:rect l="l" t="t" r="r" b="b"/>
            <a:pathLst>
              <a:path w="73659" h="1269">
                <a:moveTo>
                  <a:pt x="0" y="1270"/>
                </a:moveTo>
                <a:lnTo>
                  <a:pt x="73443" y="1270"/>
                </a:lnTo>
                <a:lnTo>
                  <a:pt x="7344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9" name="bk object 89"/>
          <p:cNvSpPr/>
          <p:nvPr/>
        </p:nvSpPr>
        <p:spPr>
          <a:xfrm>
            <a:off x="6747256" y="60955"/>
            <a:ext cx="33888" cy="100117"/>
          </a:xfrm>
          <a:custGeom>
            <a:avLst/>
            <a:gdLst/>
            <a:ahLst/>
            <a:cxnLst/>
            <a:rect l="l" t="t" r="r" b="b"/>
            <a:pathLst>
              <a:path w="55879" h="165100">
                <a:moveTo>
                  <a:pt x="36752" y="46595"/>
                </a:moveTo>
                <a:lnTo>
                  <a:pt x="17067" y="46595"/>
                </a:lnTo>
                <a:lnTo>
                  <a:pt x="17067" y="163345"/>
                </a:lnTo>
                <a:lnTo>
                  <a:pt x="18114" y="164497"/>
                </a:lnTo>
                <a:lnTo>
                  <a:pt x="35705" y="164497"/>
                </a:lnTo>
                <a:lnTo>
                  <a:pt x="36752" y="163345"/>
                </a:lnTo>
                <a:lnTo>
                  <a:pt x="36752" y="46595"/>
                </a:lnTo>
                <a:close/>
              </a:path>
              <a:path w="55879" h="165100">
                <a:moveTo>
                  <a:pt x="54762" y="23559"/>
                </a:moveTo>
                <a:lnTo>
                  <a:pt x="942" y="23559"/>
                </a:lnTo>
                <a:lnTo>
                  <a:pt x="0" y="24711"/>
                </a:lnTo>
                <a:lnTo>
                  <a:pt x="0" y="45443"/>
                </a:lnTo>
                <a:lnTo>
                  <a:pt x="942" y="46595"/>
                </a:lnTo>
                <a:lnTo>
                  <a:pt x="54762" y="46595"/>
                </a:lnTo>
                <a:lnTo>
                  <a:pt x="55600" y="45443"/>
                </a:lnTo>
                <a:lnTo>
                  <a:pt x="55600" y="24711"/>
                </a:lnTo>
                <a:lnTo>
                  <a:pt x="54762" y="23559"/>
                </a:lnTo>
                <a:close/>
              </a:path>
              <a:path w="55879" h="165100">
                <a:moveTo>
                  <a:pt x="35705" y="0"/>
                </a:moveTo>
                <a:lnTo>
                  <a:pt x="18114" y="0"/>
                </a:lnTo>
                <a:lnTo>
                  <a:pt x="17067" y="1151"/>
                </a:lnTo>
                <a:lnTo>
                  <a:pt x="17067" y="23559"/>
                </a:lnTo>
                <a:lnTo>
                  <a:pt x="36752" y="23559"/>
                </a:lnTo>
                <a:lnTo>
                  <a:pt x="36752" y="1151"/>
                </a:lnTo>
                <a:lnTo>
                  <a:pt x="357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0" name="bk object 90"/>
          <p:cNvSpPr/>
          <p:nvPr/>
        </p:nvSpPr>
        <p:spPr>
          <a:xfrm>
            <a:off x="6451980" y="178803"/>
            <a:ext cx="29267" cy="27725"/>
          </a:xfrm>
          <a:custGeom>
            <a:avLst/>
            <a:gdLst/>
            <a:ahLst/>
            <a:cxnLst/>
            <a:rect l="l" t="t" r="r" b="b"/>
            <a:pathLst>
              <a:path w="48259" h="45720">
                <a:moveTo>
                  <a:pt x="10470" y="104"/>
                </a:moveTo>
                <a:lnTo>
                  <a:pt x="0" y="104"/>
                </a:lnTo>
                <a:lnTo>
                  <a:pt x="314" y="2513"/>
                </a:lnTo>
                <a:lnTo>
                  <a:pt x="438" y="41150"/>
                </a:lnTo>
                <a:lnTo>
                  <a:pt x="104" y="45234"/>
                </a:lnTo>
                <a:lnTo>
                  <a:pt x="14030" y="45129"/>
                </a:lnTo>
                <a:lnTo>
                  <a:pt x="14449" y="42825"/>
                </a:lnTo>
                <a:lnTo>
                  <a:pt x="14868" y="41045"/>
                </a:lnTo>
                <a:lnTo>
                  <a:pt x="16020" y="37485"/>
                </a:lnTo>
                <a:lnTo>
                  <a:pt x="18232" y="30993"/>
                </a:lnTo>
                <a:lnTo>
                  <a:pt x="9528" y="30993"/>
                </a:lnTo>
                <a:lnTo>
                  <a:pt x="9857" y="27224"/>
                </a:lnTo>
                <a:lnTo>
                  <a:pt x="9972" y="24815"/>
                </a:lnTo>
                <a:lnTo>
                  <a:pt x="10083" y="3978"/>
                </a:lnTo>
                <a:lnTo>
                  <a:pt x="10201" y="1989"/>
                </a:lnTo>
                <a:lnTo>
                  <a:pt x="10470" y="104"/>
                </a:lnTo>
                <a:close/>
              </a:path>
              <a:path w="48259" h="45720">
                <a:moveTo>
                  <a:pt x="32916" y="14135"/>
                </a:moveTo>
                <a:lnTo>
                  <a:pt x="23978" y="14135"/>
                </a:lnTo>
                <a:lnTo>
                  <a:pt x="31936" y="37485"/>
                </a:lnTo>
                <a:lnTo>
                  <a:pt x="33087" y="41150"/>
                </a:lnTo>
                <a:lnTo>
                  <a:pt x="33506" y="42825"/>
                </a:lnTo>
                <a:lnTo>
                  <a:pt x="33925" y="45129"/>
                </a:lnTo>
                <a:lnTo>
                  <a:pt x="47851" y="45129"/>
                </a:lnTo>
                <a:lnTo>
                  <a:pt x="47575" y="42825"/>
                </a:lnTo>
                <a:lnTo>
                  <a:pt x="47471" y="41045"/>
                </a:lnTo>
                <a:lnTo>
                  <a:pt x="47433" y="30993"/>
                </a:lnTo>
                <a:lnTo>
                  <a:pt x="38323" y="30993"/>
                </a:lnTo>
                <a:lnTo>
                  <a:pt x="36648" y="24815"/>
                </a:lnTo>
                <a:lnTo>
                  <a:pt x="35806" y="22512"/>
                </a:lnTo>
                <a:lnTo>
                  <a:pt x="32916" y="14135"/>
                </a:lnTo>
                <a:close/>
              </a:path>
              <a:path w="48259" h="45720">
                <a:moveTo>
                  <a:pt x="28480" y="0"/>
                </a:moveTo>
                <a:lnTo>
                  <a:pt x="19266" y="0"/>
                </a:lnTo>
                <a:lnTo>
                  <a:pt x="19079" y="1780"/>
                </a:lnTo>
                <a:lnTo>
                  <a:pt x="18990" y="2198"/>
                </a:lnTo>
                <a:lnTo>
                  <a:pt x="18353" y="4188"/>
                </a:lnTo>
                <a:lnTo>
                  <a:pt x="16858" y="8376"/>
                </a:lnTo>
                <a:lnTo>
                  <a:pt x="12146" y="22512"/>
                </a:lnTo>
                <a:lnTo>
                  <a:pt x="12114" y="22826"/>
                </a:lnTo>
                <a:lnTo>
                  <a:pt x="10575" y="27852"/>
                </a:lnTo>
                <a:lnTo>
                  <a:pt x="10366" y="28271"/>
                </a:lnTo>
                <a:lnTo>
                  <a:pt x="9842" y="30260"/>
                </a:lnTo>
                <a:lnTo>
                  <a:pt x="9528" y="30993"/>
                </a:lnTo>
                <a:lnTo>
                  <a:pt x="18232" y="30993"/>
                </a:lnTo>
                <a:lnTo>
                  <a:pt x="23978" y="14135"/>
                </a:lnTo>
                <a:lnTo>
                  <a:pt x="32916" y="14135"/>
                </a:lnTo>
                <a:lnTo>
                  <a:pt x="30784" y="7957"/>
                </a:lnTo>
                <a:lnTo>
                  <a:pt x="29359" y="3978"/>
                </a:lnTo>
                <a:lnTo>
                  <a:pt x="28690" y="1780"/>
                </a:lnTo>
                <a:lnTo>
                  <a:pt x="28480" y="0"/>
                </a:lnTo>
                <a:close/>
              </a:path>
              <a:path w="48259" h="45720">
                <a:moveTo>
                  <a:pt x="47747" y="0"/>
                </a:moveTo>
                <a:lnTo>
                  <a:pt x="37381" y="0"/>
                </a:lnTo>
                <a:lnTo>
                  <a:pt x="37655" y="2198"/>
                </a:lnTo>
                <a:lnTo>
                  <a:pt x="37768" y="3978"/>
                </a:lnTo>
                <a:lnTo>
                  <a:pt x="37863" y="22721"/>
                </a:lnTo>
                <a:lnTo>
                  <a:pt x="38114" y="27224"/>
                </a:lnTo>
                <a:lnTo>
                  <a:pt x="38323" y="30156"/>
                </a:lnTo>
                <a:lnTo>
                  <a:pt x="38323" y="30993"/>
                </a:lnTo>
                <a:lnTo>
                  <a:pt x="47433" y="30993"/>
                </a:lnTo>
                <a:lnTo>
                  <a:pt x="47492" y="1780"/>
                </a:lnTo>
                <a:lnTo>
                  <a:pt x="477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1" name="bk object 91"/>
          <p:cNvSpPr/>
          <p:nvPr/>
        </p:nvSpPr>
        <p:spPr>
          <a:xfrm>
            <a:off x="6484238" y="178930"/>
            <a:ext cx="26186" cy="27340"/>
          </a:xfrm>
          <a:custGeom>
            <a:avLst/>
            <a:gdLst/>
            <a:ahLst/>
            <a:cxnLst/>
            <a:rect l="l" t="t" r="r" b="b"/>
            <a:pathLst>
              <a:path w="43179" h="45085">
                <a:moveTo>
                  <a:pt x="21255" y="0"/>
                </a:moveTo>
                <a:lnTo>
                  <a:pt x="12433" y="1621"/>
                </a:lnTo>
                <a:lnTo>
                  <a:pt x="5758" y="6164"/>
                </a:lnTo>
                <a:lnTo>
                  <a:pt x="1495" y="13296"/>
                </a:lnTo>
                <a:lnTo>
                  <a:pt x="0" y="22617"/>
                </a:lnTo>
                <a:lnTo>
                  <a:pt x="1513" y="31905"/>
                </a:lnTo>
                <a:lnTo>
                  <a:pt x="5824" y="38964"/>
                </a:lnTo>
                <a:lnTo>
                  <a:pt x="12589" y="43452"/>
                </a:lnTo>
                <a:lnTo>
                  <a:pt x="21465" y="45024"/>
                </a:lnTo>
                <a:lnTo>
                  <a:pt x="30264" y="43395"/>
                </a:lnTo>
                <a:lnTo>
                  <a:pt x="36962" y="38899"/>
                </a:lnTo>
                <a:lnTo>
                  <a:pt x="38650" y="36124"/>
                </a:lnTo>
                <a:lnTo>
                  <a:pt x="14973" y="36124"/>
                </a:lnTo>
                <a:lnTo>
                  <a:pt x="10994" y="30993"/>
                </a:lnTo>
                <a:lnTo>
                  <a:pt x="10969" y="14135"/>
                </a:lnTo>
                <a:lnTo>
                  <a:pt x="14868" y="9004"/>
                </a:lnTo>
                <a:lnTo>
                  <a:pt x="21360" y="9004"/>
                </a:lnTo>
                <a:lnTo>
                  <a:pt x="27747" y="8900"/>
                </a:lnTo>
                <a:lnTo>
                  <a:pt x="38450" y="8900"/>
                </a:lnTo>
                <a:lnTo>
                  <a:pt x="36818" y="6217"/>
                </a:lnTo>
                <a:lnTo>
                  <a:pt x="30043" y="1621"/>
                </a:lnTo>
                <a:lnTo>
                  <a:pt x="21255" y="0"/>
                </a:lnTo>
                <a:close/>
              </a:path>
              <a:path w="43179" h="45085">
                <a:moveTo>
                  <a:pt x="38450" y="8900"/>
                </a:moveTo>
                <a:lnTo>
                  <a:pt x="27747" y="8900"/>
                </a:lnTo>
                <a:lnTo>
                  <a:pt x="31726" y="14135"/>
                </a:lnTo>
                <a:lnTo>
                  <a:pt x="31726" y="30993"/>
                </a:lnTo>
                <a:lnTo>
                  <a:pt x="27852" y="36019"/>
                </a:lnTo>
                <a:lnTo>
                  <a:pt x="21360" y="36124"/>
                </a:lnTo>
                <a:lnTo>
                  <a:pt x="38650" y="36124"/>
                </a:lnTo>
                <a:lnTo>
                  <a:pt x="41225" y="31890"/>
                </a:lnTo>
                <a:lnTo>
                  <a:pt x="42721" y="22721"/>
                </a:lnTo>
                <a:lnTo>
                  <a:pt x="41178" y="13384"/>
                </a:lnTo>
                <a:lnTo>
                  <a:pt x="38450" y="8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2" name="bk object 92"/>
          <p:cNvSpPr/>
          <p:nvPr/>
        </p:nvSpPr>
        <p:spPr>
          <a:xfrm>
            <a:off x="6513385" y="178676"/>
            <a:ext cx="24261" cy="27725"/>
          </a:xfrm>
          <a:custGeom>
            <a:avLst/>
            <a:gdLst/>
            <a:ahLst/>
            <a:cxnLst/>
            <a:rect l="l" t="t" r="r" b="b"/>
            <a:pathLst>
              <a:path w="40004" h="45720">
                <a:moveTo>
                  <a:pt x="0" y="0"/>
                </a:moveTo>
                <a:lnTo>
                  <a:pt x="314" y="2408"/>
                </a:lnTo>
                <a:lnTo>
                  <a:pt x="418" y="42930"/>
                </a:lnTo>
                <a:lnTo>
                  <a:pt x="0" y="45443"/>
                </a:lnTo>
                <a:lnTo>
                  <a:pt x="2094" y="45338"/>
                </a:lnTo>
                <a:lnTo>
                  <a:pt x="3455" y="45234"/>
                </a:lnTo>
                <a:lnTo>
                  <a:pt x="25444" y="45234"/>
                </a:lnTo>
                <a:lnTo>
                  <a:pt x="30679" y="43349"/>
                </a:lnTo>
                <a:lnTo>
                  <a:pt x="38114" y="35915"/>
                </a:lnTo>
                <a:lnTo>
                  <a:pt x="38182" y="35705"/>
                </a:lnTo>
                <a:lnTo>
                  <a:pt x="10994" y="35705"/>
                </a:lnTo>
                <a:lnTo>
                  <a:pt x="10889" y="9633"/>
                </a:lnTo>
                <a:lnTo>
                  <a:pt x="37799" y="9633"/>
                </a:lnTo>
                <a:lnTo>
                  <a:pt x="33820" y="5444"/>
                </a:lnTo>
                <a:lnTo>
                  <a:pt x="30260" y="1884"/>
                </a:lnTo>
                <a:lnTo>
                  <a:pt x="25234" y="104"/>
                </a:lnTo>
                <a:lnTo>
                  <a:pt x="2198" y="104"/>
                </a:lnTo>
                <a:lnTo>
                  <a:pt x="0" y="0"/>
                </a:lnTo>
                <a:close/>
              </a:path>
              <a:path w="40004" h="45720">
                <a:moveTo>
                  <a:pt x="37799" y="9633"/>
                </a:moveTo>
                <a:lnTo>
                  <a:pt x="21465" y="9633"/>
                </a:lnTo>
                <a:lnTo>
                  <a:pt x="23873" y="10470"/>
                </a:lnTo>
                <a:lnTo>
                  <a:pt x="27957" y="14763"/>
                </a:lnTo>
                <a:lnTo>
                  <a:pt x="29109" y="18324"/>
                </a:lnTo>
                <a:lnTo>
                  <a:pt x="29213" y="27433"/>
                </a:lnTo>
                <a:lnTo>
                  <a:pt x="28166" y="30784"/>
                </a:lnTo>
                <a:lnTo>
                  <a:pt x="24292" y="34868"/>
                </a:lnTo>
                <a:lnTo>
                  <a:pt x="21674" y="35705"/>
                </a:lnTo>
                <a:lnTo>
                  <a:pt x="38182" y="35705"/>
                </a:lnTo>
                <a:lnTo>
                  <a:pt x="39998" y="30156"/>
                </a:lnTo>
                <a:lnTo>
                  <a:pt x="39998" y="15601"/>
                </a:lnTo>
                <a:lnTo>
                  <a:pt x="37799" y="96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3" name="bk object 93"/>
          <p:cNvSpPr/>
          <p:nvPr/>
        </p:nvSpPr>
        <p:spPr>
          <a:xfrm>
            <a:off x="6540817" y="178422"/>
            <a:ext cx="20410" cy="28110"/>
          </a:xfrm>
          <a:custGeom>
            <a:avLst/>
            <a:gdLst/>
            <a:ahLst/>
            <a:cxnLst/>
            <a:rect l="l" t="t" r="r" b="b"/>
            <a:pathLst>
              <a:path w="33654" h="46354">
                <a:moveTo>
                  <a:pt x="32669" y="45443"/>
                </a:moveTo>
                <a:lnTo>
                  <a:pt x="28376" y="45443"/>
                </a:lnTo>
                <a:lnTo>
                  <a:pt x="30260" y="45548"/>
                </a:lnTo>
                <a:lnTo>
                  <a:pt x="32669" y="45862"/>
                </a:lnTo>
                <a:lnTo>
                  <a:pt x="32669" y="45443"/>
                </a:lnTo>
                <a:close/>
              </a:path>
              <a:path w="33654" h="46354">
                <a:moveTo>
                  <a:pt x="2303" y="314"/>
                </a:moveTo>
                <a:lnTo>
                  <a:pt x="0" y="314"/>
                </a:lnTo>
                <a:lnTo>
                  <a:pt x="314" y="2408"/>
                </a:lnTo>
                <a:lnTo>
                  <a:pt x="418" y="43035"/>
                </a:lnTo>
                <a:lnTo>
                  <a:pt x="104" y="45653"/>
                </a:lnTo>
                <a:lnTo>
                  <a:pt x="2303" y="45548"/>
                </a:lnTo>
                <a:lnTo>
                  <a:pt x="7957" y="45548"/>
                </a:lnTo>
                <a:lnTo>
                  <a:pt x="32669" y="45443"/>
                </a:lnTo>
                <a:lnTo>
                  <a:pt x="32669" y="36124"/>
                </a:lnTo>
                <a:lnTo>
                  <a:pt x="10994" y="36124"/>
                </a:lnTo>
                <a:lnTo>
                  <a:pt x="10994" y="28166"/>
                </a:lnTo>
                <a:lnTo>
                  <a:pt x="30365" y="28166"/>
                </a:lnTo>
                <a:lnTo>
                  <a:pt x="30365" y="18847"/>
                </a:lnTo>
                <a:lnTo>
                  <a:pt x="10994" y="18847"/>
                </a:lnTo>
                <a:lnTo>
                  <a:pt x="10994" y="9737"/>
                </a:lnTo>
                <a:lnTo>
                  <a:pt x="33293" y="9737"/>
                </a:lnTo>
                <a:lnTo>
                  <a:pt x="33197" y="418"/>
                </a:lnTo>
                <a:lnTo>
                  <a:pt x="3769" y="418"/>
                </a:lnTo>
                <a:lnTo>
                  <a:pt x="2303" y="314"/>
                </a:lnTo>
                <a:close/>
              </a:path>
              <a:path w="33654" h="46354">
                <a:moveTo>
                  <a:pt x="32669" y="35705"/>
                </a:moveTo>
                <a:lnTo>
                  <a:pt x="30260" y="36019"/>
                </a:lnTo>
                <a:lnTo>
                  <a:pt x="28376" y="36124"/>
                </a:lnTo>
                <a:lnTo>
                  <a:pt x="32669" y="36124"/>
                </a:lnTo>
                <a:lnTo>
                  <a:pt x="32669" y="35705"/>
                </a:lnTo>
                <a:close/>
              </a:path>
              <a:path w="33654" h="46354">
                <a:moveTo>
                  <a:pt x="30365" y="28166"/>
                </a:moveTo>
                <a:lnTo>
                  <a:pt x="27224" y="28166"/>
                </a:lnTo>
                <a:lnTo>
                  <a:pt x="30365" y="28480"/>
                </a:lnTo>
                <a:lnTo>
                  <a:pt x="30365" y="28166"/>
                </a:lnTo>
                <a:close/>
              </a:path>
              <a:path w="33654" h="46354">
                <a:moveTo>
                  <a:pt x="30365" y="18428"/>
                </a:moveTo>
                <a:lnTo>
                  <a:pt x="27852" y="18742"/>
                </a:lnTo>
                <a:lnTo>
                  <a:pt x="26072" y="18847"/>
                </a:lnTo>
                <a:lnTo>
                  <a:pt x="30365" y="18847"/>
                </a:lnTo>
                <a:lnTo>
                  <a:pt x="30365" y="18428"/>
                </a:lnTo>
                <a:close/>
              </a:path>
              <a:path w="33654" h="46354">
                <a:moveTo>
                  <a:pt x="33293" y="9737"/>
                </a:moveTo>
                <a:lnTo>
                  <a:pt x="28690" y="9737"/>
                </a:lnTo>
                <a:lnTo>
                  <a:pt x="30993" y="9842"/>
                </a:lnTo>
                <a:lnTo>
                  <a:pt x="33297" y="10156"/>
                </a:lnTo>
                <a:lnTo>
                  <a:pt x="33293" y="9737"/>
                </a:lnTo>
                <a:close/>
              </a:path>
              <a:path w="33654" h="46354">
                <a:moveTo>
                  <a:pt x="33192" y="0"/>
                </a:moveTo>
                <a:lnTo>
                  <a:pt x="30993" y="209"/>
                </a:lnTo>
                <a:lnTo>
                  <a:pt x="29004" y="314"/>
                </a:lnTo>
                <a:lnTo>
                  <a:pt x="7853" y="418"/>
                </a:lnTo>
                <a:lnTo>
                  <a:pt x="33197" y="418"/>
                </a:lnTo>
                <a:lnTo>
                  <a:pt x="331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4" name="bk object 94"/>
          <p:cNvSpPr/>
          <p:nvPr/>
        </p:nvSpPr>
        <p:spPr>
          <a:xfrm>
            <a:off x="6564249" y="178740"/>
            <a:ext cx="23876" cy="27725"/>
          </a:xfrm>
          <a:custGeom>
            <a:avLst/>
            <a:gdLst/>
            <a:ahLst/>
            <a:cxnLst/>
            <a:rect l="l" t="t" r="r" b="b"/>
            <a:pathLst>
              <a:path w="39370" h="45720">
                <a:moveTo>
                  <a:pt x="11413" y="0"/>
                </a:moveTo>
                <a:lnTo>
                  <a:pt x="0" y="104"/>
                </a:lnTo>
                <a:lnTo>
                  <a:pt x="314" y="2513"/>
                </a:lnTo>
                <a:lnTo>
                  <a:pt x="418" y="42721"/>
                </a:lnTo>
                <a:lnTo>
                  <a:pt x="104" y="45338"/>
                </a:lnTo>
                <a:lnTo>
                  <a:pt x="4397" y="45129"/>
                </a:lnTo>
                <a:lnTo>
                  <a:pt x="21779" y="45129"/>
                </a:lnTo>
                <a:lnTo>
                  <a:pt x="30365" y="45024"/>
                </a:lnTo>
                <a:lnTo>
                  <a:pt x="35286" y="40522"/>
                </a:lnTo>
                <a:lnTo>
                  <a:pt x="35286" y="36019"/>
                </a:lnTo>
                <a:lnTo>
                  <a:pt x="11099" y="36019"/>
                </a:lnTo>
                <a:lnTo>
                  <a:pt x="10994" y="26386"/>
                </a:lnTo>
                <a:lnTo>
                  <a:pt x="34420" y="26386"/>
                </a:lnTo>
                <a:lnTo>
                  <a:pt x="34239" y="25863"/>
                </a:lnTo>
                <a:lnTo>
                  <a:pt x="32145" y="23768"/>
                </a:lnTo>
                <a:lnTo>
                  <a:pt x="30784" y="22617"/>
                </a:lnTo>
                <a:lnTo>
                  <a:pt x="29737" y="21988"/>
                </a:lnTo>
                <a:lnTo>
                  <a:pt x="27119" y="21151"/>
                </a:lnTo>
                <a:lnTo>
                  <a:pt x="29842" y="20208"/>
                </a:lnTo>
                <a:lnTo>
                  <a:pt x="30993" y="18952"/>
                </a:lnTo>
                <a:lnTo>
                  <a:pt x="31831" y="17067"/>
                </a:lnTo>
                <a:lnTo>
                  <a:pt x="10994" y="17067"/>
                </a:lnTo>
                <a:lnTo>
                  <a:pt x="11099" y="2513"/>
                </a:lnTo>
                <a:lnTo>
                  <a:pt x="11413" y="0"/>
                </a:lnTo>
                <a:close/>
              </a:path>
              <a:path w="39370" h="45720">
                <a:moveTo>
                  <a:pt x="34420" y="26386"/>
                </a:moveTo>
                <a:lnTo>
                  <a:pt x="22407" y="26386"/>
                </a:lnTo>
                <a:lnTo>
                  <a:pt x="24292" y="28271"/>
                </a:lnTo>
                <a:lnTo>
                  <a:pt x="24397" y="34449"/>
                </a:lnTo>
                <a:lnTo>
                  <a:pt x="22617" y="36019"/>
                </a:lnTo>
                <a:lnTo>
                  <a:pt x="35286" y="36019"/>
                </a:lnTo>
                <a:lnTo>
                  <a:pt x="35286" y="28899"/>
                </a:lnTo>
                <a:lnTo>
                  <a:pt x="34420" y="26386"/>
                </a:lnTo>
                <a:close/>
              </a:path>
              <a:path w="39370" h="45720">
                <a:moveTo>
                  <a:pt x="39161" y="0"/>
                </a:moveTo>
                <a:lnTo>
                  <a:pt x="26700" y="0"/>
                </a:lnTo>
                <a:lnTo>
                  <a:pt x="26491" y="1675"/>
                </a:lnTo>
                <a:lnTo>
                  <a:pt x="25863" y="3978"/>
                </a:lnTo>
                <a:lnTo>
                  <a:pt x="24187" y="8481"/>
                </a:lnTo>
                <a:lnTo>
                  <a:pt x="22512" y="13193"/>
                </a:lnTo>
                <a:lnTo>
                  <a:pt x="21884" y="14449"/>
                </a:lnTo>
                <a:lnTo>
                  <a:pt x="20522" y="15601"/>
                </a:lnTo>
                <a:lnTo>
                  <a:pt x="19475" y="16648"/>
                </a:lnTo>
                <a:lnTo>
                  <a:pt x="18114" y="17067"/>
                </a:lnTo>
                <a:lnTo>
                  <a:pt x="31831" y="17067"/>
                </a:lnTo>
                <a:lnTo>
                  <a:pt x="32669" y="15182"/>
                </a:lnTo>
                <a:lnTo>
                  <a:pt x="33506" y="13402"/>
                </a:lnTo>
                <a:lnTo>
                  <a:pt x="34239" y="11517"/>
                </a:lnTo>
                <a:lnTo>
                  <a:pt x="36648" y="5654"/>
                </a:lnTo>
                <a:lnTo>
                  <a:pt x="37171" y="4188"/>
                </a:lnTo>
                <a:lnTo>
                  <a:pt x="37799" y="2827"/>
                </a:lnTo>
                <a:lnTo>
                  <a:pt x="391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5" name="bk object 95"/>
          <p:cNvSpPr/>
          <p:nvPr/>
        </p:nvSpPr>
        <p:spPr>
          <a:xfrm>
            <a:off x="6590664" y="178803"/>
            <a:ext cx="24261" cy="27725"/>
          </a:xfrm>
          <a:custGeom>
            <a:avLst/>
            <a:gdLst/>
            <a:ahLst/>
            <a:cxnLst/>
            <a:rect l="l" t="t" r="r" b="b"/>
            <a:pathLst>
              <a:path w="40004" h="45720">
                <a:moveTo>
                  <a:pt x="11308" y="104"/>
                </a:moveTo>
                <a:lnTo>
                  <a:pt x="0" y="104"/>
                </a:lnTo>
                <a:lnTo>
                  <a:pt x="298" y="2094"/>
                </a:lnTo>
                <a:lnTo>
                  <a:pt x="418" y="42721"/>
                </a:lnTo>
                <a:lnTo>
                  <a:pt x="104" y="45234"/>
                </a:lnTo>
                <a:lnTo>
                  <a:pt x="11622" y="45129"/>
                </a:lnTo>
                <a:lnTo>
                  <a:pt x="12146" y="43768"/>
                </a:lnTo>
                <a:lnTo>
                  <a:pt x="13298" y="41569"/>
                </a:lnTo>
                <a:lnTo>
                  <a:pt x="15392" y="38428"/>
                </a:lnTo>
                <a:lnTo>
                  <a:pt x="21625" y="28794"/>
                </a:lnTo>
                <a:lnTo>
                  <a:pt x="10575" y="28794"/>
                </a:lnTo>
                <a:lnTo>
                  <a:pt x="10785" y="26281"/>
                </a:lnTo>
                <a:lnTo>
                  <a:pt x="10898" y="4607"/>
                </a:lnTo>
                <a:lnTo>
                  <a:pt x="11037" y="2094"/>
                </a:lnTo>
                <a:lnTo>
                  <a:pt x="11308" y="104"/>
                </a:lnTo>
                <a:close/>
              </a:path>
              <a:path w="40004" h="45720">
                <a:moveTo>
                  <a:pt x="39293" y="16543"/>
                </a:moveTo>
                <a:lnTo>
                  <a:pt x="29109" y="16543"/>
                </a:lnTo>
                <a:lnTo>
                  <a:pt x="28908" y="18952"/>
                </a:lnTo>
                <a:lnTo>
                  <a:pt x="28781" y="42721"/>
                </a:lnTo>
                <a:lnTo>
                  <a:pt x="28480" y="45129"/>
                </a:lnTo>
                <a:lnTo>
                  <a:pt x="39789" y="45129"/>
                </a:lnTo>
                <a:lnTo>
                  <a:pt x="39475" y="42721"/>
                </a:lnTo>
                <a:lnTo>
                  <a:pt x="39360" y="37171"/>
                </a:lnTo>
                <a:lnTo>
                  <a:pt x="39293" y="16543"/>
                </a:lnTo>
                <a:close/>
              </a:path>
              <a:path w="40004" h="45720">
                <a:moveTo>
                  <a:pt x="39684" y="0"/>
                </a:moveTo>
                <a:lnTo>
                  <a:pt x="28061" y="0"/>
                </a:lnTo>
                <a:lnTo>
                  <a:pt x="27119" y="2094"/>
                </a:lnTo>
                <a:lnTo>
                  <a:pt x="24083" y="6910"/>
                </a:lnTo>
                <a:lnTo>
                  <a:pt x="14345" y="22093"/>
                </a:lnTo>
                <a:lnTo>
                  <a:pt x="12879" y="24292"/>
                </a:lnTo>
                <a:lnTo>
                  <a:pt x="12041" y="25863"/>
                </a:lnTo>
                <a:lnTo>
                  <a:pt x="10575" y="28794"/>
                </a:lnTo>
                <a:lnTo>
                  <a:pt x="21625" y="28794"/>
                </a:lnTo>
                <a:lnTo>
                  <a:pt x="26910" y="20627"/>
                </a:lnTo>
                <a:lnTo>
                  <a:pt x="27852" y="18952"/>
                </a:lnTo>
                <a:lnTo>
                  <a:pt x="29109" y="16543"/>
                </a:lnTo>
                <a:lnTo>
                  <a:pt x="39293" y="16543"/>
                </a:lnTo>
                <a:lnTo>
                  <a:pt x="39399" y="2094"/>
                </a:lnTo>
                <a:lnTo>
                  <a:pt x="396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6" name="bk object 96"/>
          <p:cNvSpPr/>
          <p:nvPr/>
        </p:nvSpPr>
        <p:spPr>
          <a:xfrm>
            <a:off x="6618731" y="178613"/>
            <a:ext cx="20025" cy="27725"/>
          </a:xfrm>
          <a:custGeom>
            <a:avLst/>
            <a:gdLst/>
            <a:ahLst/>
            <a:cxnLst/>
            <a:rect l="l" t="t" r="r" b="b"/>
            <a:pathLst>
              <a:path w="33020" h="45720">
                <a:moveTo>
                  <a:pt x="2094" y="314"/>
                </a:moveTo>
                <a:lnTo>
                  <a:pt x="0" y="314"/>
                </a:lnTo>
                <a:lnTo>
                  <a:pt x="314" y="2198"/>
                </a:lnTo>
                <a:lnTo>
                  <a:pt x="418" y="42930"/>
                </a:lnTo>
                <a:lnTo>
                  <a:pt x="104" y="45548"/>
                </a:lnTo>
                <a:lnTo>
                  <a:pt x="11727" y="45443"/>
                </a:lnTo>
                <a:lnTo>
                  <a:pt x="11308" y="42721"/>
                </a:lnTo>
                <a:lnTo>
                  <a:pt x="11203" y="10052"/>
                </a:lnTo>
                <a:lnTo>
                  <a:pt x="32773" y="10052"/>
                </a:lnTo>
                <a:lnTo>
                  <a:pt x="32773" y="418"/>
                </a:lnTo>
                <a:lnTo>
                  <a:pt x="4188" y="418"/>
                </a:lnTo>
                <a:lnTo>
                  <a:pt x="2094" y="314"/>
                </a:lnTo>
                <a:close/>
              </a:path>
              <a:path w="33020" h="45720">
                <a:moveTo>
                  <a:pt x="32773" y="10052"/>
                </a:moveTo>
                <a:lnTo>
                  <a:pt x="30260" y="10052"/>
                </a:lnTo>
                <a:lnTo>
                  <a:pt x="32773" y="10366"/>
                </a:lnTo>
                <a:lnTo>
                  <a:pt x="32773" y="10052"/>
                </a:lnTo>
                <a:close/>
              </a:path>
              <a:path w="33020" h="45720">
                <a:moveTo>
                  <a:pt x="32773" y="0"/>
                </a:moveTo>
                <a:lnTo>
                  <a:pt x="30784" y="209"/>
                </a:lnTo>
                <a:lnTo>
                  <a:pt x="28166" y="314"/>
                </a:lnTo>
                <a:lnTo>
                  <a:pt x="7853" y="418"/>
                </a:lnTo>
                <a:lnTo>
                  <a:pt x="32773" y="418"/>
                </a:lnTo>
                <a:lnTo>
                  <a:pt x="327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7" name="bk object 97"/>
          <p:cNvSpPr/>
          <p:nvPr/>
        </p:nvSpPr>
        <p:spPr>
          <a:xfrm>
            <a:off x="6639052" y="178803"/>
            <a:ext cx="27727" cy="27725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12355" y="104"/>
                </a:moveTo>
                <a:lnTo>
                  <a:pt x="0" y="104"/>
                </a:lnTo>
                <a:lnTo>
                  <a:pt x="732" y="1780"/>
                </a:lnTo>
                <a:lnTo>
                  <a:pt x="1256" y="3036"/>
                </a:lnTo>
                <a:lnTo>
                  <a:pt x="2513" y="6806"/>
                </a:lnTo>
                <a:lnTo>
                  <a:pt x="15038" y="42197"/>
                </a:lnTo>
                <a:lnTo>
                  <a:pt x="15496" y="43663"/>
                </a:lnTo>
                <a:lnTo>
                  <a:pt x="15706" y="45234"/>
                </a:lnTo>
                <a:lnTo>
                  <a:pt x="29527" y="45129"/>
                </a:lnTo>
                <a:lnTo>
                  <a:pt x="29946" y="43663"/>
                </a:lnTo>
                <a:lnTo>
                  <a:pt x="30260" y="42197"/>
                </a:lnTo>
                <a:lnTo>
                  <a:pt x="31307" y="39370"/>
                </a:lnTo>
                <a:lnTo>
                  <a:pt x="32515" y="35915"/>
                </a:lnTo>
                <a:lnTo>
                  <a:pt x="22617" y="35915"/>
                </a:lnTo>
                <a:lnTo>
                  <a:pt x="17695" y="19685"/>
                </a:lnTo>
                <a:lnTo>
                  <a:pt x="38185" y="19685"/>
                </a:lnTo>
                <a:lnTo>
                  <a:pt x="41367" y="10575"/>
                </a:lnTo>
                <a:lnTo>
                  <a:pt x="15078" y="10575"/>
                </a:lnTo>
                <a:lnTo>
                  <a:pt x="13716" y="5968"/>
                </a:lnTo>
                <a:lnTo>
                  <a:pt x="12983" y="3769"/>
                </a:lnTo>
                <a:lnTo>
                  <a:pt x="12565" y="2094"/>
                </a:lnTo>
                <a:lnTo>
                  <a:pt x="12355" y="104"/>
                </a:lnTo>
                <a:close/>
              </a:path>
              <a:path w="45720" h="45720">
                <a:moveTo>
                  <a:pt x="38185" y="19685"/>
                </a:moveTo>
                <a:lnTo>
                  <a:pt x="27643" y="19685"/>
                </a:lnTo>
                <a:lnTo>
                  <a:pt x="22617" y="35915"/>
                </a:lnTo>
                <a:lnTo>
                  <a:pt x="32515" y="35915"/>
                </a:lnTo>
                <a:lnTo>
                  <a:pt x="38185" y="19685"/>
                </a:lnTo>
                <a:close/>
              </a:path>
              <a:path w="45720" h="45720">
                <a:moveTo>
                  <a:pt x="45234" y="0"/>
                </a:moveTo>
                <a:lnTo>
                  <a:pt x="32878" y="104"/>
                </a:lnTo>
                <a:lnTo>
                  <a:pt x="32459" y="2722"/>
                </a:lnTo>
                <a:lnTo>
                  <a:pt x="32145" y="4083"/>
                </a:lnTo>
                <a:lnTo>
                  <a:pt x="31374" y="6806"/>
                </a:lnTo>
                <a:lnTo>
                  <a:pt x="30260" y="10575"/>
                </a:lnTo>
                <a:lnTo>
                  <a:pt x="41367" y="10575"/>
                </a:lnTo>
                <a:lnTo>
                  <a:pt x="43768" y="3769"/>
                </a:lnTo>
                <a:lnTo>
                  <a:pt x="44605" y="1570"/>
                </a:lnTo>
                <a:lnTo>
                  <a:pt x="452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8" name="bk object 98"/>
          <p:cNvSpPr/>
          <p:nvPr/>
        </p:nvSpPr>
        <p:spPr>
          <a:xfrm>
            <a:off x="6668770" y="178803"/>
            <a:ext cx="24261" cy="27725"/>
          </a:xfrm>
          <a:custGeom>
            <a:avLst/>
            <a:gdLst/>
            <a:ahLst/>
            <a:cxnLst/>
            <a:rect l="l" t="t" r="r" b="b"/>
            <a:pathLst>
              <a:path w="40004" h="45720">
                <a:moveTo>
                  <a:pt x="11203" y="104"/>
                </a:moveTo>
                <a:lnTo>
                  <a:pt x="0" y="104"/>
                </a:lnTo>
                <a:lnTo>
                  <a:pt x="298" y="2094"/>
                </a:lnTo>
                <a:lnTo>
                  <a:pt x="418" y="42721"/>
                </a:lnTo>
                <a:lnTo>
                  <a:pt x="104" y="45234"/>
                </a:lnTo>
                <a:lnTo>
                  <a:pt x="11517" y="45234"/>
                </a:lnTo>
                <a:lnTo>
                  <a:pt x="12041" y="43768"/>
                </a:lnTo>
                <a:lnTo>
                  <a:pt x="13193" y="41569"/>
                </a:lnTo>
                <a:lnTo>
                  <a:pt x="15287" y="38428"/>
                </a:lnTo>
                <a:lnTo>
                  <a:pt x="21578" y="28794"/>
                </a:lnTo>
                <a:lnTo>
                  <a:pt x="10470" y="28794"/>
                </a:lnTo>
                <a:lnTo>
                  <a:pt x="10785" y="26281"/>
                </a:lnTo>
                <a:lnTo>
                  <a:pt x="10889" y="2408"/>
                </a:lnTo>
                <a:lnTo>
                  <a:pt x="11203" y="104"/>
                </a:lnTo>
                <a:close/>
              </a:path>
              <a:path w="40004" h="45720">
                <a:moveTo>
                  <a:pt x="39188" y="16543"/>
                </a:moveTo>
                <a:lnTo>
                  <a:pt x="29109" y="16543"/>
                </a:lnTo>
                <a:lnTo>
                  <a:pt x="28908" y="18952"/>
                </a:lnTo>
                <a:lnTo>
                  <a:pt x="28781" y="42721"/>
                </a:lnTo>
                <a:lnTo>
                  <a:pt x="28480" y="45129"/>
                </a:lnTo>
                <a:lnTo>
                  <a:pt x="39684" y="45129"/>
                </a:lnTo>
                <a:lnTo>
                  <a:pt x="39370" y="42721"/>
                </a:lnTo>
                <a:lnTo>
                  <a:pt x="39254" y="36962"/>
                </a:lnTo>
                <a:lnTo>
                  <a:pt x="39188" y="16543"/>
                </a:lnTo>
                <a:close/>
              </a:path>
              <a:path w="40004" h="45720">
                <a:moveTo>
                  <a:pt x="39579" y="0"/>
                </a:moveTo>
                <a:lnTo>
                  <a:pt x="28061" y="0"/>
                </a:lnTo>
                <a:lnTo>
                  <a:pt x="26954" y="2198"/>
                </a:lnTo>
                <a:lnTo>
                  <a:pt x="25863" y="4083"/>
                </a:lnTo>
                <a:lnTo>
                  <a:pt x="24083" y="6910"/>
                </a:lnTo>
                <a:lnTo>
                  <a:pt x="14345" y="22093"/>
                </a:lnTo>
                <a:lnTo>
                  <a:pt x="12879" y="24292"/>
                </a:lnTo>
                <a:lnTo>
                  <a:pt x="11936" y="25863"/>
                </a:lnTo>
                <a:lnTo>
                  <a:pt x="10470" y="28794"/>
                </a:lnTo>
                <a:lnTo>
                  <a:pt x="21578" y="28794"/>
                </a:lnTo>
                <a:lnTo>
                  <a:pt x="25339" y="23035"/>
                </a:lnTo>
                <a:lnTo>
                  <a:pt x="26805" y="20627"/>
                </a:lnTo>
                <a:lnTo>
                  <a:pt x="27852" y="18952"/>
                </a:lnTo>
                <a:lnTo>
                  <a:pt x="29109" y="16543"/>
                </a:lnTo>
                <a:lnTo>
                  <a:pt x="39188" y="16543"/>
                </a:lnTo>
                <a:lnTo>
                  <a:pt x="39224" y="4083"/>
                </a:lnTo>
                <a:lnTo>
                  <a:pt x="395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99" name="bk object 99"/>
          <p:cNvSpPr/>
          <p:nvPr/>
        </p:nvSpPr>
        <p:spPr>
          <a:xfrm>
            <a:off x="6696837" y="178676"/>
            <a:ext cx="24646" cy="27725"/>
          </a:xfrm>
          <a:custGeom>
            <a:avLst/>
            <a:gdLst/>
            <a:ahLst/>
            <a:cxnLst/>
            <a:rect l="l" t="t" r="r" b="b"/>
            <a:pathLst>
              <a:path w="40640" h="45720">
                <a:moveTo>
                  <a:pt x="0" y="0"/>
                </a:moveTo>
                <a:lnTo>
                  <a:pt x="314" y="2408"/>
                </a:lnTo>
                <a:lnTo>
                  <a:pt x="418" y="42930"/>
                </a:lnTo>
                <a:lnTo>
                  <a:pt x="104" y="45443"/>
                </a:lnTo>
                <a:lnTo>
                  <a:pt x="2198" y="45338"/>
                </a:lnTo>
                <a:lnTo>
                  <a:pt x="3560" y="45234"/>
                </a:lnTo>
                <a:lnTo>
                  <a:pt x="25444" y="45234"/>
                </a:lnTo>
                <a:lnTo>
                  <a:pt x="30679" y="43349"/>
                </a:lnTo>
                <a:lnTo>
                  <a:pt x="38114" y="35915"/>
                </a:lnTo>
                <a:lnTo>
                  <a:pt x="38187" y="35705"/>
                </a:lnTo>
                <a:lnTo>
                  <a:pt x="10994" y="35705"/>
                </a:lnTo>
                <a:lnTo>
                  <a:pt x="10994" y="9633"/>
                </a:lnTo>
                <a:lnTo>
                  <a:pt x="37904" y="9633"/>
                </a:lnTo>
                <a:lnTo>
                  <a:pt x="33925" y="5549"/>
                </a:lnTo>
                <a:lnTo>
                  <a:pt x="30365" y="1989"/>
                </a:lnTo>
                <a:lnTo>
                  <a:pt x="25618" y="209"/>
                </a:lnTo>
                <a:lnTo>
                  <a:pt x="3769" y="209"/>
                </a:lnTo>
                <a:lnTo>
                  <a:pt x="2198" y="104"/>
                </a:lnTo>
                <a:lnTo>
                  <a:pt x="0" y="0"/>
                </a:lnTo>
                <a:close/>
              </a:path>
              <a:path w="40640" h="45720">
                <a:moveTo>
                  <a:pt x="37904" y="9633"/>
                </a:moveTo>
                <a:lnTo>
                  <a:pt x="21465" y="9633"/>
                </a:lnTo>
                <a:lnTo>
                  <a:pt x="23978" y="10470"/>
                </a:lnTo>
                <a:lnTo>
                  <a:pt x="28061" y="14763"/>
                </a:lnTo>
                <a:lnTo>
                  <a:pt x="29213" y="18324"/>
                </a:lnTo>
                <a:lnTo>
                  <a:pt x="29213" y="27433"/>
                </a:lnTo>
                <a:lnTo>
                  <a:pt x="28166" y="30784"/>
                </a:lnTo>
                <a:lnTo>
                  <a:pt x="26177" y="32983"/>
                </a:lnTo>
                <a:lnTo>
                  <a:pt x="24292" y="34868"/>
                </a:lnTo>
                <a:lnTo>
                  <a:pt x="21779" y="35705"/>
                </a:lnTo>
                <a:lnTo>
                  <a:pt x="38187" y="35705"/>
                </a:lnTo>
                <a:lnTo>
                  <a:pt x="40103" y="30260"/>
                </a:lnTo>
                <a:lnTo>
                  <a:pt x="39998" y="15601"/>
                </a:lnTo>
                <a:lnTo>
                  <a:pt x="37904" y="9633"/>
                </a:lnTo>
                <a:close/>
              </a:path>
              <a:path w="40640" h="45720">
                <a:moveTo>
                  <a:pt x="25339" y="104"/>
                </a:moveTo>
                <a:lnTo>
                  <a:pt x="7853" y="104"/>
                </a:lnTo>
                <a:lnTo>
                  <a:pt x="3769" y="209"/>
                </a:lnTo>
                <a:lnTo>
                  <a:pt x="25618" y="209"/>
                </a:lnTo>
                <a:lnTo>
                  <a:pt x="25339" y="1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0" name="bk object 100"/>
          <p:cNvSpPr/>
          <p:nvPr/>
        </p:nvSpPr>
        <p:spPr>
          <a:xfrm>
            <a:off x="6724332" y="178803"/>
            <a:ext cx="29267" cy="27725"/>
          </a:xfrm>
          <a:custGeom>
            <a:avLst/>
            <a:gdLst/>
            <a:ahLst/>
            <a:cxnLst/>
            <a:rect l="l" t="t" r="r" b="b"/>
            <a:pathLst>
              <a:path w="48259" h="45720">
                <a:moveTo>
                  <a:pt x="10366" y="104"/>
                </a:moveTo>
                <a:lnTo>
                  <a:pt x="0" y="104"/>
                </a:lnTo>
                <a:lnTo>
                  <a:pt x="273" y="2198"/>
                </a:lnTo>
                <a:lnTo>
                  <a:pt x="380" y="3978"/>
                </a:lnTo>
                <a:lnTo>
                  <a:pt x="441" y="41150"/>
                </a:lnTo>
                <a:lnTo>
                  <a:pt x="314" y="42930"/>
                </a:lnTo>
                <a:lnTo>
                  <a:pt x="104" y="45234"/>
                </a:lnTo>
                <a:lnTo>
                  <a:pt x="14030" y="45234"/>
                </a:lnTo>
                <a:lnTo>
                  <a:pt x="14431" y="42930"/>
                </a:lnTo>
                <a:lnTo>
                  <a:pt x="14868" y="41150"/>
                </a:lnTo>
                <a:lnTo>
                  <a:pt x="16055" y="37485"/>
                </a:lnTo>
                <a:lnTo>
                  <a:pt x="18258" y="30993"/>
                </a:lnTo>
                <a:lnTo>
                  <a:pt x="9528" y="30993"/>
                </a:lnTo>
                <a:lnTo>
                  <a:pt x="9775" y="28271"/>
                </a:lnTo>
                <a:lnTo>
                  <a:pt x="9877" y="26805"/>
                </a:lnTo>
                <a:lnTo>
                  <a:pt x="9972" y="24815"/>
                </a:lnTo>
                <a:lnTo>
                  <a:pt x="10080" y="2198"/>
                </a:lnTo>
                <a:lnTo>
                  <a:pt x="10366" y="104"/>
                </a:lnTo>
                <a:close/>
              </a:path>
              <a:path w="48259" h="45720">
                <a:moveTo>
                  <a:pt x="32887" y="14135"/>
                </a:moveTo>
                <a:lnTo>
                  <a:pt x="23978" y="14135"/>
                </a:lnTo>
                <a:lnTo>
                  <a:pt x="31969" y="37590"/>
                </a:lnTo>
                <a:lnTo>
                  <a:pt x="33087" y="41150"/>
                </a:lnTo>
                <a:lnTo>
                  <a:pt x="33521" y="42930"/>
                </a:lnTo>
                <a:lnTo>
                  <a:pt x="33820" y="45129"/>
                </a:lnTo>
                <a:lnTo>
                  <a:pt x="47851" y="45129"/>
                </a:lnTo>
                <a:lnTo>
                  <a:pt x="47588" y="42930"/>
                </a:lnTo>
                <a:lnTo>
                  <a:pt x="47472" y="41150"/>
                </a:lnTo>
                <a:lnTo>
                  <a:pt x="47433" y="30993"/>
                </a:lnTo>
                <a:lnTo>
                  <a:pt x="38323" y="30993"/>
                </a:lnTo>
                <a:lnTo>
                  <a:pt x="37171" y="26805"/>
                </a:lnTo>
                <a:lnTo>
                  <a:pt x="36648" y="24815"/>
                </a:lnTo>
                <a:lnTo>
                  <a:pt x="35805" y="22512"/>
                </a:lnTo>
                <a:lnTo>
                  <a:pt x="32887" y="14135"/>
                </a:lnTo>
                <a:close/>
              </a:path>
              <a:path w="48259" h="45720">
                <a:moveTo>
                  <a:pt x="28480" y="0"/>
                </a:moveTo>
                <a:lnTo>
                  <a:pt x="19266" y="104"/>
                </a:lnTo>
                <a:lnTo>
                  <a:pt x="18987" y="1780"/>
                </a:lnTo>
                <a:lnTo>
                  <a:pt x="18814" y="2513"/>
                </a:lnTo>
                <a:lnTo>
                  <a:pt x="18428" y="3978"/>
                </a:lnTo>
                <a:lnTo>
                  <a:pt x="16858" y="8376"/>
                </a:lnTo>
                <a:lnTo>
                  <a:pt x="12146" y="22512"/>
                </a:lnTo>
                <a:lnTo>
                  <a:pt x="12048" y="23140"/>
                </a:lnTo>
                <a:lnTo>
                  <a:pt x="10575" y="27852"/>
                </a:lnTo>
                <a:lnTo>
                  <a:pt x="10366" y="28271"/>
                </a:lnTo>
                <a:lnTo>
                  <a:pt x="9737" y="30260"/>
                </a:lnTo>
                <a:lnTo>
                  <a:pt x="9528" y="30993"/>
                </a:lnTo>
                <a:lnTo>
                  <a:pt x="18258" y="30993"/>
                </a:lnTo>
                <a:lnTo>
                  <a:pt x="23978" y="14135"/>
                </a:lnTo>
                <a:lnTo>
                  <a:pt x="32887" y="14135"/>
                </a:lnTo>
                <a:lnTo>
                  <a:pt x="29359" y="3978"/>
                </a:lnTo>
                <a:lnTo>
                  <a:pt x="28690" y="1780"/>
                </a:lnTo>
                <a:lnTo>
                  <a:pt x="28480" y="0"/>
                </a:lnTo>
                <a:close/>
              </a:path>
              <a:path w="48259" h="45720">
                <a:moveTo>
                  <a:pt x="47747" y="0"/>
                </a:moveTo>
                <a:lnTo>
                  <a:pt x="37381" y="0"/>
                </a:lnTo>
                <a:lnTo>
                  <a:pt x="37655" y="2198"/>
                </a:lnTo>
                <a:lnTo>
                  <a:pt x="37768" y="3978"/>
                </a:lnTo>
                <a:lnTo>
                  <a:pt x="37848" y="22512"/>
                </a:lnTo>
                <a:lnTo>
                  <a:pt x="38089" y="26805"/>
                </a:lnTo>
                <a:lnTo>
                  <a:pt x="38323" y="30156"/>
                </a:lnTo>
                <a:lnTo>
                  <a:pt x="38323" y="30993"/>
                </a:lnTo>
                <a:lnTo>
                  <a:pt x="47433" y="30993"/>
                </a:lnTo>
                <a:lnTo>
                  <a:pt x="47492" y="1780"/>
                </a:lnTo>
                <a:lnTo>
                  <a:pt x="477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1" name="bk object 101"/>
          <p:cNvSpPr/>
          <p:nvPr/>
        </p:nvSpPr>
        <p:spPr>
          <a:xfrm>
            <a:off x="6755575" y="178803"/>
            <a:ext cx="27727" cy="27725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12355" y="104"/>
                </a:moveTo>
                <a:lnTo>
                  <a:pt x="0" y="209"/>
                </a:lnTo>
                <a:lnTo>
                  <a:pt x="837" y="1780"/>
                </a:lnTo>
                <a:lnTo>
                  <a:pt x="2513" y="6806"/>
                </a:lnTo>
                <a:lnTo>
                  <a:pt x="14030" y="39370"/>
                </a:lnTo>
                <a:lnTo>
                  <a:pt x="15078" y="41988"/>
                </a:lnTo>
                <a:lnTo>
                  <a:pt x="15496" y="43663"/>
                </a:lnTo>
                <a:lnTo>
                  <a:pt x="15811" y="45234"/>
                </a:lnTo>
                <a:lnTo>
                  <a:pt x="29632" y="45234"/>
                </a:lnTo>
                <a:lnTo>
                  <a:pt x="29946" y="43663"/>
                </a:lnTo>
                <a:lnTo>
                  <a:pt x="30365" y="42197"/>
                </a:lnTo>
                <a:lnTo>
                  <a:pt x="31412" y="39370"/>
                </a:lnTo>
                <a:lnTo>
                  <a:pt x="32619" y="35915"/>
                </a:lnTo>
                <a:lnTo>
                  <a:pt x="22721" y="35915"/>
                </a:lnTo>
                <a:lnTo>
                  <a:pt x="17695" y="19685"/>
                </a:lnTo>
                <a:lnTo>
                  <a:pt x="38289" y="19685"/>
                </a:lnTo>
                <a:lnTo>
                  <a:pt x="41472" y="10575"/>
                </a:lnTo>
                <a:lnTo>
                  <a:pt x="15182" y="10575"/>
                </a:lnTo>
                <a:lnTo>
                  <a:pt x="13716" y="5968"/>
                </a:lnTo>
                <a:lnTo>
                  <a:pt x="13088" y="3769"/>
                </a:lnTo>
                <a:lnTo>
                  <a:pt x="12669" y="2094"/>
                </a:lnTo>
                <a:lnTo>
                  <a:pt x="12355" y="104"/>
                </a:lnTo>
                <a:close/>
              </a:path>
              <a:path w="45720" h="45720">
                <a:moveTo>
                  <a:pt x="38289" y="19685"/>
                </a:moveTo>
                <a:lnTo>
                  <a:pt x="27747" y="19685"/>
                </a:lnTo>
                <a:lnTo>
                  <a:pt x="22721" y="35915"/>
                </a:lnTo>
                <a:lnTo>
                  <a:pt x="32619" y="35915"/>
                </a:lnTo>
                <a:lnTo>
                  <a:pt x="38289" y="19685"/>
                </a:lnTo>
                <a:close/>
              </a:path>
              <a:path w="45720" h="45720">
                <a:moveTo>
                  <a:pt x="45338" y="0"/>
                </a:moveTo>
                <a:lnTo>
                  <a:pt x="32983" y="104"/>
                </a:lnTo>
                <a:lnTo>
                  <a:pt x="32564" y="2722"/>
                </a:lnTo>
                <a:lnTo>
                  <a:pt x="32250" y="4083"/>
                </a:lnTo>
                <a:lnTo>
                  <a:pt x="31726" y="5968"/>
                </a:lnTo>
                <a:lnTo>
                  <a:pt x="30260" y="10575"/>
                </a:lnTo>
                <a:lnTo>
                  <a:pt x="41472" y="10575"/>
                </a:lnTo>
                <a:lnTo>
                  <a:pt x="42825" y="6701"/>
                </a:lnTo>
                <a:lnTo>
                  <a:pt x="43768" y="3769"/>
                </a:lnTo>
                <a:lnTo>
                  <a:pt x="44605" y="1570"/>
                </a:lnTo>
                <a:lnTo>
                  <a:pt x="453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2" name="bk object 102"/>
          <p:cNvSpPr/>
          <p:nvPr/>
        </p:nvSpPr>
        <p:spPr>
          <a:xfrm>
            <a:off x="6785292" y="178740"/>
            <a:ext cx="23876" cy="27725"/>
          </a:xfrm>
          <a:custGeom>
            <a:avLst/>
            <a:gdLst/>
            <a:ahLst/>
            <a:cxnLst/>
            <a:rect l="l" t="t" r="r" b="b"/>
            <a:pathLst>
              <a:path w="39370" h="45720">
                <a:moveTo>
                  <a:pt x="11413" y="0"/>
                </a:moveTo>
                <a:lnTo>
                  <a:pt x="0" y="104"/>
                </a:lnTo>
                <a:lnTo>
                  <a:pt x="314" y="2513"/>
                </a:lnTo>
                <a:lnTo>
                  <a:pt x="418" y="42721"/>
                </a:lnTo>
                <a:lnTo>
                  <a:pt x="104" y="45338"/>
                </a:lnTo>
                <a:lnTo>
                  <a:pt x="4397" y="45129"/>
                </a:lnTo>
                <a:lnTo>
                  <a:pt x="30365" y="45129"/>
                </a:lnTo>
                <a:lnTo>
                  <a:pt x="35286" y="40522"/>
                </a:lnTo>
                <a:lnTo>
                  <a:pt x="35286" y="36019"/>
                </a:lnTo>
                <a:lnTo>
                  <a:pt x="11099" y="36019"/>
                </a:lnTo>
                <a:lnTo>
                  <a:pt x="10994" y="26386"/>
                </a:lnTo>
                <a:lnTo>
                  <a:pt x="34420" y="26386"/>
                </a:lnTo>
                <a:lnTo>
                  <a:pt x="34239" y="25863"/>
                </a:lnTo>
                <a:lnTo>
                  <a:pt x="32145" y="23873"/>
                </a:lnTo>
                <a:lnTo>
                  <a:pt x="30784" y="22617"/>
                </a:lnTo>
                <a:lnTo>
                  <a:pt x="29737" y="21988"/>
                </a:lnTo>
                <a:lnTo>
                  <a:pt x="27119" y="21151"/>
                </a:lnTo>
                <a:lnTo>
                  <a:pt x="29842" y="20313"/>
                </a:lnTo>
                <a:lnTo>
                  <a:pt x="30993" y="19057"/>
                </a:lnTo>
                <a:lnTo>
                  <a:pt x="31854" y="17067"/>
                </a:lnTo>
                <a:lnTo>
                  <a:pt x="10994" y="17067"/>
                </a:lnTo>
                <a:lnTo>
                  <a:pt x="11099" y="2513"/>
                </a:lnTo>
                <a:lnTo>
                  <a:pt x="11413" y="0"/>
                </a:lnTo>
                <a:close/>
              </a:path>
              <a:path w="39370" h="45720">
                <a:moveTo>
                  <a:pt x="34420" y="26386"/>
                </a:moveTo>
                <a:lnTo>
                  <a:pt x="22407" y="26386"/>
                </a:lnTo>
                <a:lnTo>
                  <a:pt x="24292" y="28271"/>
                </a:lnTo>
                <a:lnTo>
                  <a:pt x="24292" y="34449"/>
                </a:lnTo>
                <a:lnTo>
                  <a:pt x="22617" y="36019"/>
                </a:lnTo>
                <a:lnTo>
                  <a:pt x="35286" y="36019"/>
                </a:lnTo>
                <a:lnTo>
                  <a:pt x="35286" y="28899"/>
                </a:lnTo>
                <a:lnTo>
                  <a:pt x="34420" y="26386"/>
                </a:lnTo>
                <a:close/>
              </a:path>
              <a:path w="39370" h="45720">
                <a:moveTo>
                  <a:pt x="39161" y="0"/>
                </a:moveTo>
                <a:lnTo>
                  <a:pt x="26805" y="0"/>
                </a:lnTo>
                <a:lnTo>
                  <a:pt x="26491" y="1780"/>
                </a:lnTo>
                <a:lnTo>
                  <a:pt x="25863" y="3978"/>
                </a:lnTo>
                <a:lnTo>
                  <a:pt x="24187" y="8481"/>
                </a:lnTo>
                <a:lnTo>
                  <a:pt x="22512" y="13193"/>
                </a:lnTo>
                <a:lnTo>
                  <a:pt x="21884" y="14449"/>
                </a:lnTo>
                <a:lnTo>
                  <a:pt x="20522" y="15601"/>
                </a:lnTo>
                <a:lnTo>
                  <a:pt x="19475" y="16648"/>
                </a:lnTo>
                <a:lnTo>
                  <a:pt x="18114" y="17067"/>
                </a:lnTo>
                <a:lnTo>
                  <a:pt x="31854" y="17067"/>
                </a:lnTo>
                <a:lnTo>
                  <a:pt x="32669" y="15182"/>
                </a:lnTo>
                <a:lnTo>
                  <a:pt x="33592" y="13193"/>
                </a:lnTo>
                <a:lnTo>
                  <a:pt x="36648" y="5758"/>
                </a:lnTo>
                <a:lnTo>
                  <a:pt x="37171" y="4188"/>
                </a:lnTo>
                <a:lnTo>
                  <a:pt x="37799" y="2827"/>
                </a:lnTo>
                <a:lnTo>
                  <a:pt x="391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3" name="bk object 103"/>
          <p:cNvSpPr/>
          <p:nvPr/>
        </p:nvSpPr>
        <p:spPr>
          <a:xfrm>
            <a:off x="6811708" y="178803"/>
            <a:ext cx="25416" cy="27725"/>
          </a:xfrm>
          <a:custGeom>
            <a:avLst/>
            <a:gdLst/>
            <a:ahLst/>
            <a:cxnLst/>
            <a:rect l="l" t="t" r="r" b="b"/>
            <a:pathLst>
              <a:path w="41909" h="45720">
                <a:moveTo>
                  <a:pt x="11203" y="104"/>
                </a:moveTo>
                <a:lnTo>
                  <a:pt x="0" y="104"/>
                </a:lnTo>
                <a:lnTo>
                  <a:pt x="314" y="2931"/>
                </a:lnTo>
                <a:lnTo>
                  <a:pt x="407" y="4711"/>
                </a:lnTo>
                <a:lnTo>
                  <a:pt x="481" y="41359"/>
                </a:lnTo>
                <a:lnTo>
                  <a:pt x="356" y="43140"/>
                </a:lnTo>
                <a:lnTo>
                  <a:pt x="104" y="45234"/>
                </a:lnTo>
                <a:lnTo>
                  <a:pt x="11308" y="45234"/>
                </a:lnTo>
                <a:lnTo>
                  <a:pt x="10994" y="42407"/>
                </a:lnTo>
                <a:lnTo>
                  <a:pt x="10889" y="27538"/>
                </a:lnTo>
                <a:lnTo>
                  <a:pt x="23651" y="27538"/>
                </a:lnTo>
                <a:lnTo>
                  <a:pt x="23454" y="27329"/>
                </a:lnTo>
                <a:lnTo>
                  <a:pt x="28036" y="20418"/>
                </a:lnTo>
                <a:lnTo>
                  <a:pt x="16229" y="20418"/>
                </a:lnTo>
                <a:lnTo>
                  <a:pt x="10785" y="14973"/>
                </a:lnTo>
                <a:lnTo>
                  <a:pt x="10889" y="2931"/>
                </a:lnTo>
                <a:lnTo>
                  <a:pt x="11203" y="104"/>
                </a:lnTo>
                <a:close/>
              </a:path>
              <a:path w="41909" h="45720">
                <a:moveTo>
                  <a:pt x="23651" y="27538"/>
                </a:moveTo>
                <a:lnTo>
                  <a:pt x="10889" y="27538"/>
                </a:lnTo>
                <a:lnTo>
                  <a:pt x="21555" y="39161"/>
                </a:lnTo>
                <a:lnTo>
                  <a:pt x="23454" y="41359"/>
                </a:lnTo>
                <a:lnTo>
                  <a:pt x="24920" y="43140"/>
                </a:lnTo>
                <a:lnTo>
                  <a:pt x="26072" y="45129"/>
                </a:lnTo>
                <a:lnTo>
                  <a:pt x="40312" y="45129"/>
                </a:lnTo>
                <a:lnTo>
                  <a:pt x="39370" y="44187"/>
                </a:lnTo>
                <a:lnTo>
                  <a:pt x="39056" y="43768"/>
                </a:lnTo>
                <a:lnTo>
                  <a:pt x="38323" y="42930"/>
                </a:lnTo>
                <a:lnTo>
                  <a:pt x="35496" y="40208"/>
                </a:lnTo>
                <a:lnTo>
                  <a:pt x="34455" y="39056"/>
                </a:lnTo>
                <a:lnTo>
                  <a:pt x="23651" y="27538"/>
                </a:lnTo>
                <a:close/>
              </a:path>
              <a:path w="41909" h="45720">
                <a:moveTo>
                  <a:pt x="41778" y="0"/>
                </a:moveTo>
                <a:lnTo>
                  <a:pt x="28061" y="104"/>
                </a:lnTo>
                <a:lnTo>
                  <a:pt x="27329" y="1780"/>
                </a:lnTo>
                <a:lnTo>
                  <a:pt x="25758" y="4711"/>
                </a:lnTo>
                <a:lnTo>
                  <a:pt x="24397" y="6910"/>
                </a:lnTo>
                <a:lnTo>
                  <a:pt x="16229" y="20418"/>
                </a:lnTo>
                <a:lnTo>
                  <a:pt x="28036" y="20418"/>
                </a:lnTo>
                <a:lnTo>
                  <a:pt x="36229" y="8062"/>
                </a:lnTo>
                <a:lnTo>
                  <a:pt x="39265" y="3245"/>
                </a:lnTo>
                <a:lnTo>
                  <a:pt x="417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4" name="bk object 104"/>
          <p:cNvSpPr/>
          <p:nvPr/>
        </p:nvSpPr>
        <p:spPr>
          <a:xfrm>
            <a:off x="7897240" y="61781"/>
            <a:ext cx="81254" cy="56604"/>
          </a:xfrm>
          <a:custGeom>
            <a:avLst/>
            <a:gdLst/>
            <a:ahLst/>
            <a:cxnLst/>
            <a:rect l="l" t="t" r="r" b="b"/>
            <a:pathLst>
              <a:path w="133984" h="93345">
                <a:moveTo>
                  <a:pt x="36648" y="0"/>
                </a:moveTo>
                <a:lnTo>
                  <a:pt x="0" y="0"/>
                </a:lnTo>
                <a:lnTo>
                  <a:pt x="0" y="92981"/>
                </a:lnTo>
                <a:lnTo>
                  <a:pt x="30784" y="92981"/>
                </a:lnTo>
                <a:lnTo>
                  <a:pt x="30784" y="52249"/>
                </a:lnTo>
                <a:lnTo>
                  <a:pt x="102746" y="52249"/>
                </a:lnTo>
                <a:lnTo>
                  <a:pt x="102928" y="51935"/>
                </a:lnTo>
                <a:lnTo>
                  <a:pt x="133608" y="51935"/>
                </a:lnTo>
                <a:lnTo>
                  <a:pt x="133608" y="51516"/>
                </a:lnTo>
                <a:lnTo>
                  <a:pt x="66699" y="51516"/>
                </a:lnTo>
                <a:lnTo>
                  <a:pt x="36648" y="0"/>
                </a:lnTo>
                <a:close/>
              </a:path>
              <a:path w="133984" h="93345">
                <a:moveTo>
                  <a:pt x="102746" y="52249"/>
                </a:moveTo>
                <a:lnTo>
                  <a:pt x="30784" y="52249"/>
                </a:lnTo>
                <a:lnTo>
                  <a:pt x="53610" y="92981"/>
                </a:lnTo>
                <a:lnTo>
                  <a:pt x="79055" y="92981"/>
                </a:lnTo>
                <a:lnTo>
                  <a:pt x="102746" y="52249"/>
                </a:lnTo>
                <a:close/>
              </a:path>
              <a:path w="133984" h="93345">
                <a:moveTo>
                  <a:pt x="133608" y="51935"/>
                </a:moveTo>
                <a:lnTo>
                  <a:pt x="102928" y="51935"/>
                </a:lnTo>
                <a:lnTo>
                  <a:pt x="102928" y="92981"/>
                </a:lnTo>
                <a:lnTo>
                  <a:pt x="133608" y="92981"/>
                </a:lnTo>
                <a:lnTo>
                  <a:pt x="133608" y="51935"/>
                </a:lnTo>
                <a:close/>
              </a:path>
              <a:path w="133984" h="93345">
                <a:moveTo>
                  <a:pt x="133608" y="0"/>
                </a:moveTo>
                <a:lnTo>
                  <a:pt x="96855" y="0"/>
                </a:lnTo>
                <a:lnTo>
                  <a:pt x="66699" y="51516"/>
                </a:lnTo>
                <a:lnTo>
                  <a:pt x="133608" y="51516"/>
                </a:lnTo>
                <a:lnTo>
                  <a:pt x="1336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5" name="bk object 105"/>
          <p:cNvSpPr/>
          <p:nvPr/>
        </p:nvSpPr>
        <p:spPr>
          <a:xfrm>
            <a:off x="7981822" y="60955"/>
            <a:ext cx="76633" cy="57760"/>
          </a:xfrm>
          <a:custGeom>
            <a:avLst/>
            <a:gdLst/>
            <a:ahLst/>
            <a:cxnLst/>
            <a:rect l="l" t="t" r="r" b="b"/>
            <a:pathLst>
              <a:path w="126365" h="95250">
                <a:moveTo>
                  <a:pt x="61673" y="0"/>
                </a:moveTo>
                <a:lnTo>
                  <a:pt x="34455" y="2760"/>
                </a:lnTo>
                <a:lnTo>
                  <a:pt x="15208" y="11164"/>
                </a:lnTo>
                <a:lnTo>
                  <a:pt x="3776" y="25400"/>
                </a:lnTo>
                <a:lnTo>
                  <a:pt x="0" y="45653"/>
                </a:lnTo>
                <a:lnTo>
                  <a:pt x="3538" y="67329"/>
                </a:lnTo>
                <a:lnTo>
                  <a:pt x="14646" y="82654"/>
                </a:lnTo>
                <a:lnTo>
                  <a:pt x="34058" y="91756"/>
                </a:lnTo>
                <a:lnTo>
                  <a:pt x="62511" y="94761"/>
                </a:lnTo>
                <a:lnTo>
                  <a:pt x="90597" y="92430"/>
                </a:lnTo>
                <a:lnTo>
                  <a:pt x="110428" y="84591"/>
                </a:lnTo>
                <a:lnTo>
                  <a:pt x="121880" y="70364"/>
                </a:lnTo>
                <a:lnTo>
                  <a:pt x="62825" y="70364"/>
                </a:lnTo>
                <a:lnTo>
                  <a:pt x="49960" y="68649"/>
                </a:lnTo>
                <a:lnTo>
                  <a:pt x="40954" y="63872"/>
                </a:lnTo>
                <a:lnTo>
                  <a:pt x="35658" y="56582"/>
                </a:lnTo>
                <a:lnTo>
                  <a:pt x="33925" y="47328"/>
                </a:lnTo>
                <a:lnTo>
                  <a:pt x="35651" y="37633"/>
                </a:lnTo>
                <a:lnTo>
                  <a:pt x="40901" y="30391"/>
                </a:lnTo>
                <a:lnTo>
                  <a:pt x="49784" y="25859"/>
                </a:lnTo>
                <a:lnTo>
                  <a:pt x="62406" y="24292"/>
                </a:lnTo>
                <a:lnTo>
                  <a:pt x="121620" y="24292"/>
                </a:lnTo>
                <a:lnTo>
                  <a:pt x="108949" y="9803"/>
                </a:lnTo>
                <a:lnTo>
                  <a:pt x="88698" y="2197"/>
                </a:lnTo>
                <a:lnTo>
                  <a:pt x="61673" y="0"/>
                </a:lnTo>
                <a:close/>
              </a:path>
              <a:path w="126365" h="95250">
                <a:moveTo>
                  <a:pt x="121620" y="24292"/>
                </a:moveTo>
                <a:lnTo>
                  <a:pt x="62406" y="24292"/>
                </a:lnTo>
                <a:lnTo>
                  <a:pt x="74402" y="25727"/>
                </a:lnTo>
                <a:lnTo>
                  <a:pt x="83845" y="30038"/>
                </a:lnTo>
                <a:lnTo>
                  <a:pt x="90029" y="37235"/>
                </a:lnTo>
                <a:lnTo>
                  <a:pt x="92248" y="47328"/>
                </a:lnTo>
                <a:lnTo>
                  <a:pt x="90183" y="57642"/>
                </a:lnTo>
                <a:lnTo>
                  <a:pt x="84290" y="64814"/>
                </a:lnTo>
                <a:lnTo>
                  <a:pt x="75020" y="69003"/>
                </a:lnTo>
                <a:lnTo>
                  <a:pt x="62825" y="70364"/>
                </a:lnTo>
                <a:lnTo>
                  <a:pt x="121880" y="70364"/>
                </a:lnTo>
                <a:lnTo>
                  <a:pt x="122190" y="69979"/>
                </a:lnTo>
                <a:lnTo>
                  <a:pt x="126069" y="47328"/>
                </a:lnTo>
                <a:lnTo>
                  <a:pt x="121661" y="243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6" name="bk object 106"/>
          <p:cNvSpPr/>
          <p:nvPr/>
        </p:nvSpPr>
        <p:spPr>
          <a:xfrm>
            <a:off x="8062722" y="61971"/>
            <a:ext cx="70856" cy="56219"/>
          </a:xfrm>
          <a:custGeom>
            <a:avLst/>
            <a:gdLst/>
            <a:ahLst/>
            <a:cxnLst/>
            <a:rect l="l" t="t" r="r" b="b"/>
            <a:pathLst>
              <a:path w="116840" h="92710">
                <a:moveTo>
                  <a:pt x="63453" y="0"/>
                </a:moveTo>
                <a:lnTo>
                  <a:pt x="0" y="0"/>
                </a:lnTo>
                <a:lnTo>
                  <a:pt x="0" y="92667"/>
                </a:lnTo>
                <a:lnTo>
                  <a:pt x="63767" y="92667"/>
                </a:lnTo>
                <a:lnTo>
                  <a:pt x="82080" y="90456"/>
                </a:lnTo>
                <a:lnTo>
                  <a:pt x="98989" y="82916"/>
                </a:lnTo>
                <a:lnTo>
                  <a:pt x="111402" y="68680"/>
                </a:lnTo>
                <a:lnTo>
                  <a:pt x="111672" y="67432"/>
                </a:lnTo>
                <a:lnTo>
                  <a:pt x="30784" y="67432"/>
                </a:lnTo>
                <a:lnTo>
                  <a:pt x="30784" y="25444"/>
                </a:lnTo>
                <a:lnTo>
                  <a:pt x="112344" y="25444"/>
                </a:lnTo>
                <a:lnTo>
                  <a:pt x="111779" y="22396"/>
                </a:lnTo>
                <a:lnTo>
                  <a:pt x="99970" y="8311"/>
                </a:lnTo>
                <a:lnTo>
                  <a:pt x="83096" y="1667"/>
                </a:lnTo>
                <a:lnTo>
                  <a:pt x="63453" y="0"/>
                </a:lnTo>
                <a:close/>
              </a:path>
              <a:path w="116840" h="92710">
                <a:moveTo>
                  <a:pt x="112344" y="25444"/>
                </a:moveTo>
                <a:lnTo>
                  <a:pt x="61673" y="25444"/>
                </a:lnTo>
                <a:lnTo>
                  <a:pt x="72154" y="27096"/>
                </a:lnTo>
                <a:lnTo>
                  <a:pt x="79081" y="31595"/>
                </a:lnTo>
                <a:lnTo>
                  <a:pt x="82906" y="38254"/>
                </a:lnTo>
                <a:lnTo>
                  <a:pt x="84081" y="46386"/>
                </a:lnTo>
                <a:lnTo>
                  <a:pt x="82700" y="54577"/>
                </a:lnTo>
                <a:lnTo>
                  <a:pt x="78531" y="61267"/>
                </a:lnTo>
                <a:lnTo>
                  <a:pt x="71535" y="65778"/>
                </a:lnTo>
                <a:lnTo>
                  <a:pt x="61673" y="67432"/>
                </a:lnTo>
                <a:lnTo>
                  <a:pt x="111672" y="67432"/>
                </a:lnTo>
                <a:lnTo>
                  <a:pt x="116226" y="46386"/>
                </a:lnTo>
                <a:lnTo>
                  <a:pt x="112344" y="254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7" name="bk object 107"/>
          <p:cNvSpPr/>
          <p:nvPr/>
        </p:nvSpPr>
        <p:spPr>
          <a:xfrm>
            <a:off x="8136572" y="110417"/>
            <a:ext cx="62385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40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8" name="bk object 108"/>
          <p:cNvSpPr/>
          <p:nvPr/>
        </p:nvSpPr>
        <p:spPr>
          <a:xfrm>
            <a:off x="8136572" y="97325"/>
            <a:ext cx="18869" cy="5391"/>
          </a:xfrm>
          <a:custGeom>
            <a:avLst/>
            <a:gdLst/>
            <a:ahLst/>
            <a:cxnLst/>
            <a:rect l="l" t="t" r="r" b="b"/>
            <a:pathLst>
              <a:path w="31115" h="8889">
                <a:moveTo>
                  <a:pt x="0" y="8889"/>
                </a:moveTo>
                <a:lnTo>
                  <a:pt x="30784" y="8889"/>
                </a:lnTo>
                <a:lnTo>
                  <a:pt x="30784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09" name="bk object 109"/>
          <p:cNvSpPr/>
          <p:nvPr/>
        </p:nvSpPr>
        <p:spPr>
          <a:xfrm>
            <a:off x="8136572" y="90009"/>
            <a:ext cx="59689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7902" y="0"/>
                </a:lnTo>
              </a:path>
            </a:pathLst>
          </a:custGeom>
          <a:ln w="241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0" name="bk object 110"/>
          <p:cNvSpPr/>
          <p:nvPr/>
        </p:nvSpPr>
        <p:spPr>
          <a:xfrm>
            <a:off x="8136572" y="77302"/>
            <a:ext cx="18869" cy="5391"/>
          </a:xfrm>
          <a:custGeom>
            <a:avLst/>
            <a:gdLst/>
            <a:ahLst/>
            <a:cxnLst/>
            <a:rect l="l" t="t" r="r" b="b"/>
            <a:pathLst>
              <a:path w="31115" h="8889">
                <a:moveTo>
                  <a:pt x="0" y="8890"/>
                </a:moveTo>
                <a:lnTo>
                  <a:pt x="30784" y="8890"/>
                </a:lnTo>
                <a:lnTo>
                  <a:pt x="30784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1" name="bk object 111"/>
          <p:cNvSpPr/>
          <p:nvPr/>
        </p:nvSpPr>
        <p:spPr>
          <a:xfrm>
            <a:off x="8136572" y="69600"/>
            <a:ext cx="62385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40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2" name="bk object 112"/>
          <p:cNvSpPr/>
          <p:nvPr/>
        </p:nvSpPr>
        <p:spPr>
          <a:xfrm>
            <a:off x="8204708" y="61781"/>
            <a:ext cx="67005" cy="56604"/>
          </a:xfrm>
          <a:custGeom>
            <a:avLst/>
            <a:gdLst/>
            <a:ahLst/>
            <a:cxnLst/>
            <a:rect l="l" t="t" r="r" b="b"/>
            <a:pathLst>
              <a:path w="110490" h="93345">
                <a:moveTo>
                  <a:pt x="68165" y="0"/>
                </a:moveTo>
                <a:lnTo>
                  <a:pt x="0" y="0"/>
                </a:lnTo>
                <a:lnTo>
                  <a:pt x="0" y="92981"/>
                </a:lnTo>
                <a:lnTo>
                  <a:pt x="30679" y="92981"/>
                </a:lnTo>
                <a:lnTo>
                  <a:pt x="30679" y="70992"/>
                </a:lnTo>
                <a:lnTo>
                  <a:pt x="94858" y="70992"/>
                </a:lnTo>
                <a:lnTo>
                  <a:pt x="91096" y="65547"/>
                </a:lnTo>
                <a:lnTo>
                  <a:pt x="97562" y="60992"/>
                </a:lnTo>
                <a:lnTo>
                  <a:pt x="103007" y="54474"/>
                </a:lnTo>
                <a:lnTo>
                  <a:pt x="106763" y="45639"/>
                </a:lnTo>
                <a:lnTo>
                  <a:pt x="106978" y="43873"/>
                </a:lnTo>
                <a:lnTo>
                  <a:pt x="30679" y="43873"/>
                </a:lnTo>
                <a:lnTo>
                  <a:pt x="30679" y="27119"/>
                </a:lnTo>
                <a:lnTo>
                  <a:pt x="106337" y="27119"/>
                </a:lnTo>
                <a:lnTo>
                  <a:pt x="103151" y="14886"/>
                </a:lnTo>
                <a:lnTo>
                  <a:pt x="91463" y="4698"/>
                </a:lnTo>
                <a:lnTo>
                  <a:pt x="78125" y="695"/>
                </a:lnTo>
                <a:lnTo>
                  <a:pt x="68165" y="0"/>
                </a:lnTo>
                <a:close/>
              </a:path>
              <a:path w="110490" h="93345">
                <a:moveTo>
                  <a:pt x="94858" y="70992"/>
                </a:moveTo>
                <a:lnTo>
                  <a:pt x="58741" y="70992"/>
                </a:lnTo>
                <a:lnTo>
                  <a:pt x="74447" y="92772"/>
                </a:lnTo>
                <a:lnTo>
                  <a:pt x="110049" y="92981"/>
                </a:lnTo>
                <a:lnTo>
                  <a:pt x="94858" y="70992"/>
                </a:lnTo>
                <a:close/>
              </a:path>
              <a:path w="110490" h="93345">
                <a:moveTo>
                  <a:pt x="106337" y="27119"/>
                </a:moveTo>
                <a:lnTo>
                  <a:pt x="68793" y="27119"/>
                </a:lnTo>
                <a:lnTo>
                  <a:pt x="76751" y="27433"/>
                </a:lnTo>
                <a:lnTo>
                  <a:pt x="76751" y="42930"/>
                </a:lnTo>
                <a:lnTo>
                  <a:pt x="69736" y="43873"/>
                </a:lnTo>
                <a:lnTo>
                  <a:pt x="106978" y="43873"/>
                </a:lnTo>
                <a:lnTo>
                  <a:pt x="108164" y="34135"/>
                </a:lnTo>
                <a:lnTo>
                  <a:pt x="106337" y="271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3" name="bk object 113"/>
          <p:cNvSpPr/>
          <p:nvPr/>
        </p:nvSpPr>
        <p:spPr>
          <a:xfrm>
            <a:off x="8275891" y="61781"/>
            <a:ext cx="72012" cy="56604"/>
          </a:xfrm>
          <a:custGeom>
            <a:avLst/>
            <a:gdLst/>
            <a:ahLst/>
            <a:cxnLst/>
            <a:rect l="l" t="t" r="r" b="b"/>
            <a:pathLst>
              <a:path w="118744" h="93345">
                <a:moveTo>
                  <a:pt x="42825" y="0"/>
                </a:moveTo>
                <a:lnTo>
                  <a:pt x="0" y="0"/>
                </a:lnTo>
                <a:lnTo>
                  <a:pt x="0" y="92981"/>
                </a:lnTo>
                <a:lnTo>
                  <a:pt x="30784" y="92981"/>
                </a:lnTo>
                <a:lnTo>
                  <a:pt x="30784" y="36962"/>
                </a:lnTo>
                <a:lnTo>
                  <a:pt x="72901" y="36962"/>
                </a:lnTo>
                <a:lnTo>
                  <a:pt x="42825" y="0"/>
                </a:lnTo>
                <a:close/>
              </a:path>
              <a:path w="118744" h="93345">
                <a:moveTo>
                  <a:pt x="72901" y="36962"/>
                </a:moveTo>
                <a:lnTo>
                  <a:pt x="30784" y="36962"/>
                </a:lnTo>
                <a:lnTo>
                  <a:pt x="76228" y="92981"/>
                </a:lnTo>
                <a:lnTo>
                  <a:pt x="118321" y="92981"/>
                </a:lnTo>
                <a:lnTo>
                  <a:pt x="118321" y="55076"/>
                </a:lnTo>
                <a:lnTo>
                  <a:pt x="87641" y="55076"/>
                </a:lnTo>
                <a:lnTo>
                  <a:pt x="72901" y="36962"/>
                </a:lnTo>
                <a:close/>
              </a:path>
              <a:path w="118744" h="93345">
                <a:moveTo>
                  <a:pt x="118321" y="0"/>
                </a:moveTo>
                <a:lnTo>
                  <a:pt x="87641" y="0"/>
                </a:lnTo>
                <a:lnTo>
                  <a:pt x="87641" y="55076"/>
                </a:lnTo>
                <a:lnTo>
                  <a:pt x="118321" y="55076"/>
                </a:lnTo>
                <a:lnTo>
                  <a:pt x="1183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4" name="bk object 114"/>
          <p:cNvSpPr/>
          <p:nvPr/>
        </p:nvSpPr>
        <p:spPr>
          <a:xfrm>
            <a:off x="7897240" y="193591"/>
            <a:ext cx="80484" cy="0"/>
          </a:xfrm>
          <a:custGeom>
            <a:avLst/>
            <a:gdLst/>
            <a:ahLst/>
            <a:cxnLst/>
            <a:rect l="l" t="t" r="r" b="b"/>
            <a:pathLst>
              <a:path w="132715">
                <a:moveTo>
                  <a:pt x="0" y="0"/>
                </a:moveTo>
                <a:lnTo>
                  <a:pt x="132666" y="0"/>
                </a:lnTo>
              </a:path>
            </a:pathLst>
          </a:custGeom>
          <a:ln w="406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5" name="bk object 115"/>
          <p:cNvSpPr/>
          <p:nvPr/>
        </p:nvSpPr>
        <p:spPr>
          <a:xfrm>
            <a:off x="7897240" y="129670"/>
            <a:ext cx="25416" cy="51599"/>
          </a:xfrm>
          <a:custGeom>
            <a:avLst/>
            <a:gdLst/>
            <a:ahLst/>
            <a:cxnLst/>
            <a:rect l="l" t="t" r="r" b="b"/>
            <a:pathLst>
              <a:path w="41909" h="85089">
                <a:moveTo>
                  <a:pt x="0" y="85089"/>
                </a:moveTo>
                <a:lnTo>
                  <a:pt x="41569" y="85089"/>
                </a:lnTo>
                <a:lnTo>
                  <a:pt x="41569" y="0"/>
                </a:lnTo>
                <a:lnTo>
                  <a:pt x="0" y="0"/>
                </a:lnTo>
                <a:lnTo>
                  <a:pt x="0" y="850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6" name="bk object 116"/>
          <p:cNvSpPr/>
          <p:nvPr/>
        </p:nvSpPr>
        <p:spPr>
          <a:xfrm>
            <a:off x="7997164" y="130081"/>
            <a:ext cx="0" cy="76243"/>
          </a:xfrm>
          <a:custGeom>
            <a:avLst/>
            <a:gdLst/>
            <a:ahLst/>
            <a:cxnLst/>
            <a:rect l="l" t="t" r="r" b="b"/>
            <a:pathLst>
              <a:path h="125729">
                <a:moveTo>
                  <a:pt x="0" y="0"/>
                </a:moveTo>
                <a:lnTo>
                  <a:pt x="0" y="125579"/>
                </a:lnTo>
              </a:path>
            </a:pathLst>
          </a:custGeom>
          <a:ln w="415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7" name="bk object 117"/>
          <p:cNvSpPr/>
          <p:nvPr/>
        </p:nvSpPr>
        <p:spPr>
          <a:xfrm>
            <a:off x="8016685" y="130038"/>
            <a:ext cx="107826" cy="76243"/>
          </a:xfrm>
          <a:custGeom>
            <a:avLst/>
            <a:gdLst/>
            <a:ahLst/>
            <a:cxnLst/>
            <a:rect l="l" t="t" r="r" b="b"/>
            <a:pathLst>
              <a:path w="177800" h="125729">
                <a:moveTo>
                  <a:pt x="47642" y="0"/>
                </a:moveTo>
                <a:lnTo>
                  <a:pt x="0" y="0"/>
                </a:lnTo>
                <a:lnTo>
                  <a:pt x="61882" y="125650"/>
                </a:lnTo>
                <a:lnTo>
                  <a:pt x="116331" y="125650"/>
                </a:lnTo>
                <a:lnTo>
                  <a:pt x="134258" y="89002"/>
                </a:lnTo>
                <a:lnTo>
                  <a:pt x="89002" y="89002"/>
                </a:lnTo>
                <a:lnTo>
                  <a:pt x="47642" y="0"/>
                </a:lnTo>
                <a:close/>
              </a:path>
              <a:path w="177800" h="125729">
                <a:moveTo>
                  <a:pt x="177795" y="0"/>
                </a:moveTo>
                <a:lnTo>
                  <a:pt x="130153" y="0"/>
                </a:lnTo>
                <a:lnTo>
                  <a:pt x="89002" y="89002"/>
                </a:lnTo>
                <a:lnTo>
                  <a:pt x="134258" y="89002"/>
                </a:lnTo>
                <a:lnTo>
                  <a:pt x="1777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8" name="bk object 118"/>
          <p:cNvSpPr/>
          <p:nvPr/>
        </p:nvSpPr>
        <p:spPr>
          <a:xfrm>
            <a:off x="8126603" y="195516"/>
            <a:ext cx="84335" cy="0"/>
          </a:xfrm>
          <a:custGeom>
            <a:avLst/>
            <a:gdLst/>
            <a:ahLst/>
            <a:cxnLst/>
            <a:rect l="l" t="t" r="r" b="b"/>
            <a:pathLst>
              <a:path w="139065">
                <a:moveTo>
                  <a:pt x="0" y="0"/>
                </a:moveTo>
                <a:lnTo>
                  <a:pt x="138529" y="0"/>
                </a:lnTo>
              </a:path>
            </a:pathLst>
          </a:custGeom>
          <a:ln w="342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19" name="bk object 119"/>
          <p:cNvSpPr/>
          <p:nvPr/>
        </p:nvSpPr>
        <p:spPr>
          <a:xfrm>
            <a:off x="8126603" y="178188"/>
            <a:ext cx="25416" cy="6931"/>
          </a:xfrm>
          <a:custGeom>
            <a:avLst/>
            <a:gdLst/>
            <a:ahLst/>
            <a:cxnLst/>
            <a:rect l="l" t="t" r="r" b="b"/>
            <a:pathLst>
              <a:path w="41909" h="11429">
                <a:moveTo>
                  <a:pt x="0" y="11429"/>
                </a:moveTo>
                <a:lnTo>
                  <a:pt x="41569" y="11429"/>
                </a:lnTo>
                <a:lnTo>
                  <a:pt x="41569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0" name="bk object 120"/>
          <p:cNvSpPr/>
          <p:nvPr/>
        </p:nvSpPr>
        <p:spPr>
          <a:xfrm>
            <a:off x="8126603" y="168177"/>
            <a:ext cx="80484" cy="0"/>
          </a:xfrm>
          <a:custGeom>
            <a:avLst/>
            <a:gdLst/>
            <a:ahLst/>
            <a:cxnLst/>
            <a:rect l="l" t="t" r="r" b="b"/>
            <a:pathLst>
              <a:path w="132715">
                <a:moveTo>
                  <a:pt x="0" y="0"/>
                </a:moveTo>
                <a:lnTo>
                  <a:pt x="132456" y="0"/>
                </a:lnTo>
              </a:path>
            </a:pathLst>
          </a:custGeom>
          <a:ln w="330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1" name="bk object 121"/>
          <p:cNvSpPr/>
          <p:nvPr/>
        </p:nvSpPr>
        <p:spPr>
          <a:xfrm>
            <a:off x="8126603" y="151234"/>
            <a:ext cx="25416" cy="6931"/>
          </a:xfrm>
          <a:custGeom>
            <a:avLst/>
            <a:gdLst/>
            <a:ahLst/>
            <a:cxnLst/>
            <a:rect l="l" t="t" r="r" b="b"/>
            <a:pathLst>
              <a:path w="41909" h="11429">
                <a:moveTo>
                  <a:pt x="0" y="11429"/>
                </a:moveTo>
                <a:lnTo>
                  <a:pt x="41569" y="11429"/>
                </a:lnTo>
                <a:lnTo>
                  <a:pt x="41569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2" name="bk object 122"/>
          <p:cNvSpPr/>
          <p:nvPr/>
        </p:nvSpPr>
        <p:spPr>
          <a:xfrm>
            <a:off x="8126603" y="140837"/>
            <a:ext cx="84335" cy="0"/>
          </a:xfrm>
          <a:custGeom>
            <a:avLst/>
            <a:gdLst/>
            <a:ahLst/>
            <a:cxnLst/>
            <a:rect l="l" t="t" r="r" b="b"/>
            <a:pathLst>
              <a:path w="139065">
                <a:moveTo>
                  <a:pt x="0" y="0"/>
                </a:moveTo>
                <a:lnTo>
                  <a:pt x="138529" y="0"/>
                </a:lnTo>
              </a:path>
            </a:pathLst>
          </a:custGeom>
          <a:ln w="342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3" name="bk object 123"/>
          <p:cNvSpPr/>
          <p:nvPr/>
        </p:nvSpPr>
        <p:spPr>
          <a:xfrm>
            <a:off x="8235950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4" name="bk object 124"/>
          <p:cNvSpPr/>
          <p:nvPr/>
        </p:nvSpPr>
        <p:spPr>
          <a:xfrm>
            <a:off x="8230870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5" name="bk object 125"/>
          <p:cNvSpPr/>
          <p:nvPr/>
        </p:nvSpPr>
        <p:spPr>
          <a:xfrm>
            <a:off x="8230870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6" name="bk object 126"/>
          <p:cNvSpPr/>
          <p:nvPr/>
        </p:nvSpPr>
        <p:spPr>
          <a:xfrm>
            <a:off x="8241029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7" name="bk object 127"/>
          <p:cNvSpPr/>
          <p:nvPr/>
        </p:nvSpPr>
        <p:spPr>
          <a:xfrm>
            <a:off x="823588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8" name="bk object 128"/>
          <p:cNvSpPr/>
          <p:nvPr/>
        </p:nvSpPr>
        <p:spPr>
          <a:xfrm>
            <a:off x="8246110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29" name="bk object 129"/>
          <p:cNvSpPr/>
          <p:nvPr/>
        </p:nvSpPr>
        <p:spPr>
          <a:xfrm>
            <a:off x="8246110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0" name="bk object 130"/>
          <p:cNvSpPr/>
          <p:nvPr/>
        </p:nvSpPr>
        <p:spPr>
          <a:xfrm>
            <a:off x="824102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1" name="bk object 131"/>
          <p:cNvSpPr/>
          <p:nvPr/>
        </p:nvSpPr>
        <p:spPr>
          <a:xfrm>
            <a:off x="824102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2" name="bk object 132"/>
          <p:cNvSpPr/>
          <p:nvPr/>
        </p:nvSpPr>
        <p:spPr>
          <a:xfrm>
            <a:off x="824611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3" name="bk object 133"/>
          <p:cNvSpPr/>
          <p:nvPr/>
        </p:nvSpPr>
        <p:spPr>
          <a:xfrm>
            <a:off x="825119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4" name="bk object 134"/>
          <p:cNvSpPr/>
          <p:nvPr/>
        </p:nvSpPr>
        <p:spPr>
          <a:xfrm>
            <a:off x="8256269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5" name="bk object 135"/>
          <p:cNvSpPr/>
          <p:nvPr/>
        </p:nvSpPr>
        <p:spPr>
          <a:xfrm>
            <a:off x="8261349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6" name="bk object 136"/>
          <p:cNvSpPr/>
          <p:nvPr/>
        </p:nvSpPr>
        <p:spPr>
          <a:xfrm>
            <a:off x="8266430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7" name="bk object 137"/>
          <p:cNvSpPr/>
          <p:nvPr/>
        </p:nvSpPr>
        <p:spPr>
          <a:xfrm>
            <a:off x="8327326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8" name="bk object 138"/>
          <p:cNvSpPr/>
          <p:nvPr/>
        </p:nvSpPr>
        <p:spPr>
          <a:xfrm>
            <a:off x="8332406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39" name="bk object 139"/>
          <p:cNvSpPr/>
          <p:nvPr/>
        </p:nvSpPr>
        <p:spPr>
          <a:xfrm>
            <a:off x="8337486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0" name="bk object 140"/>
          <p:cNvSpPr/>
          <p:nvPr/>
        </p:nvSpPr>
        <p:spPr>
          <a:xfrm>
            <a:off x="8342566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1" name="bk object 141"/>
          <p:cNvSpPr/>
          <p:nvPr/>
        </p:nvSpPr>
        <p:spPr>
          <a:xfrm>
            <a:off x="834256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2" name="bk object 142"/>
          <p:cNvSpPr/>
          <p:nvPr/>
        </p:nvSpPr>
        <p:spPr>
          <a:xfrm>
            <a:off x="834256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3" name="bk object 143"/>
          <p:cNvSpPr/>
          <p:nvPr/>
        </p:nvSpPr>
        <p:spPr>
          <a:xfrm>
            <a:off x="833748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4" name="bk object 144"/>
          <p:cNvSpPr/>
          <p:nvPr/>
        </p:nvSpPr>
        <p:spPr>
          <a:xfrm>
            <a:off x="8235950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5" name="bk object 145"/>
          <p:cNvSpPr/>
          <p:nvPr/>
        </p:nvSpPr>
        <p:spPr>
          <a:xfrm>
            <a:off x="833240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6" name="bk object 146"/>
          <p:cNvSpPr/>
          <p:nvPr/>
        </p:nvSpPr>
        <p:spPr>
          <a:xfrm>
            <a:off x="832732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7" name="bk object 147"/>
          <p:cNvSpPr/>
          <p:nvPr/>
        </p:nvSpPr>
        <p:spPr>
          <a:xfrm>
            <a:off x="8322247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8" name="bk object 148"/>
          <p:cNvSpPr/>
          <p:nvPr/>
        </p:nvSpPr>
        <p:spPr>
          <a:xfrm>
            <a:off x="831208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49" name="bk object 149"/>
          <p:cNvSpPr/>
          <p:nvPr/>
        </p:nvSpPr>
        <p:spPr>
          <a:xfrm>
            <a:off x="8307007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0" name="bk object 150"/>
          <p:cNvSpPr/>
          <p:nvPr/>
        </p:nvSpPr>
        <p:spPr>
          <a:xfrm>
            <a:off x="830192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1" name="bk object 151"/>
          <p:cNvSpPr/>
          <p:nvPr/>
        </p:nvSpPr>
        <p:spPr>
          <a:xfrm>
            <a:off x="829684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2" name="bk object 152"/>
          <p:cNvSpPr/>
          <p:nvPr/>
        </p:nvSpPr>
        <p:spPr>
          <a:xfrm>
            <a:off x="829176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3" name="bk object 153"/>
          <p:cNvSpPr/>
          <p:nvPr/>
        </p:nvSpPr>
        <p:spPr>
          <a:xfrm>
            <a:off x="828668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4" name="bk object 154"/>
          <p:cNvSpPr/>
          <p:nvPr/>
        </p:nvSpPr>
        <p:spPr>
          <a:xfrm>
            <a:off x="828160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5" name="bk object 155"/>
          <p:cNvSpPr/>
          <p:nvPr/>
        </p:nvSpPr>
        <p:spPr>
          <a:xfrm>
            <a:off x="827652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6" name="bk object 156"/>
          <p:cNvSpPr/>
          <p:nvPr/>
        </p:nvSpPr>
        <p:spPr>
          <a:xfrm>
            <a:off x="827144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7" name="bk object 157"/>
          <p:cNvSpPr/>
          <p:nvPr/>
        </p:nvSpPr>
        <p:spPr>
          <a:xfrm>
            <a:off x="826636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8" name="bk object 158"/>
          <p:cNvSpPr/>
          <p:nvPr/>
        </p:nvSpPr>
        <p:spPr>
          <a:xfrm>
            <a:off x="826128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59" name="bk object 159"/>
          <p:cNvSpPr/>
          <p:nvPr/>
        </p:nvSpPr>
        <p:spPr>
          <a:xfrm>
            <a:off x="825112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0" name="bk object 160"/>
          <p:cNvSpPr/>
          <p:nvPr/>
        </p:nvSpPr>
        <p:spPr>
          <a:xfrm>
            <a:off x="824604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1" name="bk object 161"/>
          <p:cNvSpPr/>
          <p:nvPr/>
        </p:nvSpPr>
        <p:spPr>
          <a:xfrm>
            <a:off x="8240966" y="201152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2" name="bk object 162"/>
          <p:cNvSpPr/>
          <p:nvPr/>
        </p:nvSpPr>
        <p:spPr>
          <a:xfrm>
            <a:off x="8235950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3" name="bk object 163"/>
          <p:cNvSpPr/>
          <p:nvPr/>
        </p:nvSpPr>
        <p:spPr>
          <a:xfrm>
            <a:off x="833240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4" name="bk object 164"/>
          <p:cNvSpPr/>
          <p:nvPr/>
        </p:nvSpPr>
        <p:spPr>
          <a:xfrm>
            <a:off x="832732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5" name="bk object 165"/>
          <p:cNvSpPr/>
          <p:nvPr/>
        </p:nvSpPr>
        <p:spPr>
          <a:xfrm>
            <a:off x="8322247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6" name="bk object 166"/>
          <p:cNvSpPr/>
          <p:nvPr/>
        </p:nvSpPr>
        <p:spPr>
          <a:xfrm>
            <a:off x="831716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7" name="bk object 167"/>
          <p:cNvSpPr/>
          <p:nvPr/>
        </p:nvSpPr>
        <p:spPr>
          <a:xfrm>
            <a:off x="8307007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8" name="bk object 168"/>
          <p:cNvSpPr/>
          <p:nvPr/>
        </p:nvSpPr>
        <p:spPr>
          <a:xfrm>
            <a:off x="830192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69" name="bk object 169"/>
          <p:cNvSpPr/>
          <p:nvPr/>
        </p:nvSpPr>
        <p:spPr>
          <a:xfrm>
            <a:off x="829684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0" name="bk object 170"/>
          <p:cNvSpPr/>
          <p:nvPr/>
        </p:nvSpPr>
        <p:spPr>
          <a:xfrm>
            <a:off x="829176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1" name="bk object 171"/>
          <p:cNvSpPr/>
          <p:nvPr/>
        </p:nvSpPr>
        <p:spPr>
          <a:xfrm>
            <a:off x="828668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2" name="bk object 172"/>
          <p:cNvSpPr/>
          <p:nvPr/>
        </p:nvSpPr>
        <p:spPr>
          <a:xfrm>
            <a:off x="828160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3" name="bk object 173"/>
          <p:cNvSpPr/>
          <p:nvPr/>
        </p:nvSpPr>
        <p:spPr>
          <a:xfrm>
            <a:off x="827652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4" name="bk object 174"/>
          <p:cNvSpPr/>
          <p:nvPr/>
        </p:nvSpPr>
        <p:spPr>
          <a:xfrm>
            <a:off x="827144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5" name="bk object 175"/>
          <p:cNvSpPr/>
          <p:nvPr/>
        </p:nvSpPr>
        <p:spPr>
          <a:xfrm>
            <a:off x="826636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6" name="bk object 176"/>
          <p:cNvSpPr/>
          <p:nvPr/>
        </p:nvSpPr>
        <p:spPr>
          <a:xfrm>
            <a:off x="826128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7" name="bk object 177"/>
          <p:cNvSpPr/>
          <p:nvPr/>
        </p:nvSpPr>
        <p:spPr>
          <a:xfrm>
            <a:off x="825112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8" name="bk object 178"/>
          <p:cNvSpPr/>
          <p:nvPr/>
        </p:nvSpPr>
        <p:spPr>
          <a:xfrm>
            <a:off x="824604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79" name="bk object 179"/>
          <p:cNvSpPr/>
          <p:nvPr/>
        </p:nvSpPr>
        <p:spPr>
          <a:xfrm>
            <a:off x="8240966" y="19607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0" name="bk object 180"/>
          <p:cNvSpPr/>
          <p:nvPr/>
        </p:nvSpPr>
        <p:spPr>
          <a:xfrm>
            <a:off x="8241029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1" name="bk object 181"/>
          <p:cNvSpPr/>
          <p:nvPr/>
        </p:nvSpPr>
        <p:spPr>
          <a:xfrm>
            <a:off x="8235950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2" name="bk object 182"/>
          <p:cNvSpPr/>
          <p:nvPr/>
        </p:nvSpPr>
        <p:spPr>
          <a:xfrm>
            <a:off x="8230870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3" name="bk object 183"/>
          <p:cNvSpPr/>
          <p:nvPr/>
        </p:nvSpPr>
        <p:spPr>
          <a:xfrm>
            <a:off x="833748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4" name="bk object 184"/>
          <p:cNvSpPr/>
          <p:nvPr/>
        </p:nvSpPr>
        <p:spPr>
          <a:xfrm>
            <a:off x="833240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5" name="bk object 185"/>
          <p:cNvSpPr/>
          <p:nvPr/>
        </p:nvSpPr>
        <p:spPr>
          <a:xfrm>
            <a:off x="832732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6" name="bk object 186"/>
          <p:cNvSpPr/>
          <p:nvPr/>
        </p:nvSpPr>
        <p:spPr>
          <a:xfrm>
            <a:off x="8322247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7" name="bk object 187"/>
          <p:cNvSpPr/>
          <p:nvPr/>
        </p:nvSpPr>
        <p:spPr>
          <a:xfrm>
            <a:off x="831716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8" name="bk object 188"/>
          <p:cNvSpPr/>
          <p:nvPr/>
        </p:nvSpPr>
        <p:spPr>
          <a:xfrm>
            <a:off x="831208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89" name="bk object 189"/>
          <p:cNvSpPr/>
          <p:nvPr/>
        </p:nvSpPr>
        <p:spPr>
          <a:xfrm>
            <a:off x="830192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0" name="bk object 190"/>
          <p:cNvSpPr/>
          <p:nvPr/>
        </p:nvSpPr>
        <p:spPr>
          <a:xfrm>
            <a:off x="829684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1" name="bk object 191"/>
          <p:cNvSpPr/>
          <p:nvPr/>
        </p:nvSpPr>
        <p:spPr>
          <a:xfrm>
            <a:off x="829176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2" name="bk object 192"/>
          <p:cNvSpPr/>
          <p:nvPr/>
        </p:nvSpPr>
        <p:spPr>
          <a:xfrm>
            <a:off x="828668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3" name="bk object 193"/>
          <p:cNvSpPr/>
          <p:nvPr/>
        </p:nvSpPr>
        <p:spPr>
          <a:xfrm>
            <a:off x="828160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4" name="bk object 194"/>
          <p:cNvSpPr/>
          <p:nvPr/>
        </p:nvSpPr>
        <p:spPr>
          <a:xfrm>
            <a:off x="827652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5" name="bk object 195"/>
          <p:cNvSpPr/>
          <p:nvPr/>
        </p:nvSpPr>
        <p:spPr>
          <a:xfrm>
            <a:off x="827144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6" name="bk object 196"/>
          <p:cNvSpPr/>
          <p:nvPr/>
        </p:nvSpPr>
        <p:spPr>
          <a:xfrm>
            <a:off x="826636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7" name="bk object 197"/>
          <p:cNvSpPr/>
          <p:nvPr/>
        </p:nvSpPr>
        <p:spPr>
          <a:xfrm>
            <a:off x="826128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8" name="bk object 198"/>
          <p:cNvSpPr/>
          <p:nvPr/>
        </p:nvSpPr>
        <p:spPr>
          <a:xfrm>
            <a:off x="8256207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199" name="bk object 199"/>
          <p:cNvSpPr/>
          <p:nvPr/>
        </p:nvSpPr>
        <p:spPr>
          <a:xfrm>
            <a:off x="8246046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0" name="bk object 200"/>
          <p:cNvSpPr/>
          <p:nvPr/>
        </p:nvSpPr>
        <p:spPr>
          <a:xfrm>
            <a:off x="833748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1" name="bk object 201"/>
          <p:cNvSpPr/>
          <p:nvPr/>
        </p:nvSpPr>
        <p:spPr>
          <a:xfrm>
            <a:off x="833240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2" name="bk object 202"/>
          <p:cNvSpPr/>
          <p:nvPr/>
        </p:nvSpPr>
        <p:spPr>
          <a:xfrm>
            <a:off x="832732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3" name="bk object 203"/>
          <p:cNvSpPr/>
          <p:nvPr/>
        </p:nvSpPr>
        <p:spPr>
          <a:xfrm>
            <a:off x="8322247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4" name="bk object 204"/>
          <p:cNvSpPr/>
          <p:nvPr/>
        </p:nvSpPr>
        <p:spPr>
          <a:xfrm>
            <a:off x="831716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5" name="bk object 205"/>
          <p:cNvSpPr/>
          <p:nvPr/>
        </p:nvSpPr>
        <p:spPr>
          <a:xfrm>
            <a:off x="831208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6" name="bk object 206"/>
          <p:cNvSpPr/>
          <p:nvPr/>
        </p:nvSpPr>
        <p:spPr>
          <a:xfrm>
            <a:off x="830192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7" name="bk object 207"/>
          <p:cNvSpPr/>
          <p:nvPr/>
        </p:nvSpPr>
        <p:spPr>
          <a:xfrm>
            <a:off x="829684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8" name="bk object 208"/>
          <p:cNvSpPr/>
          <p:nvPr/>
        </p:nvSpPr>
        <p:spPr>
          <a:xfrm>
            <a:off x="829176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09" name="bk object 209"/>
          <p:cNvSpPr/>
          <p:nvPr/>
        </p:nvSpPr>
        <p:spPr>
          <a:xfrm>
            <a:off x="828668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0" name="bk object 210"/>
          <p:cNvSpPr/>
          <p:nvPr/>
        </p:nvSpPr>
        <p:spPr>
          <a:xfrm>
            <a:off x="828160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1" name="bk object 211"/>
          <p:cNvSpPr/>
          <p:nvPr/>
        </p:nvSpPr>
        <p:spPr>
          <a:xfrm>
            <a:off x="827652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2" name="bk object 212"/>
          <p:cNvSpPr/>
          <p:nvPr/>
        </p:nvSpPr>
        <p:spPr>
          <a:xfrm>
            <a:off x="827144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3" name="bk object 213"/>
          <p:cNvSpPr/>
          <p:nvPr/>
        </p:nvSpPr>
        <p:spPr>
          <a:xfrm>
            <a:off x="826636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4" name="bk object 214"/>
          <p:cNvSpPr/>
          <p:nvPr/>
        </p:nvSpPr>
        <p:spPr>
          <a:xfrm>
            <a:off x="826128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5" name="bk object 215"/>
          <p:cNvSpPr/>
          <p:nvPr/>
        </p:nvSpPr>
        <p:spPr>
          <a:xfrm>
            <a:off x="8256207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6" name="bk object 216"/>
          <p:cNvSpPr/>
          <p:nvPr/>
        </p:nvSpPr>
        <p:spPr>
          <a:xfrm>
            <a:off x="825112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7" name="bk object 217"/>
          <p:cNvSpPr/>
          <p:nvPr/>
        </p:nvSpPr>
        <p:spPr>
          <a:xfrm>
            <a:off x="8251126" y="185915"/>
            <a:ext cx="0" cy="5391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37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8" name="bk object 218"/>
          <p:cNvSpPr/>
          <p:nvPr/>
        </p:nvSpPr>
        <p:spPr>
          <a:xfrm>
            <a:off x="833748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19" name="bk object 219"/>
          <p:cNvSpPr/>
          <p:nvPr/>
        </p:nvSpPr>
        <p:spPr>
          <a:xfrm>
            <a:off x="833240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0" name="bk object 220"/>
          <p:cNvSpPr/>
          <p:nvPr/>
        </p:nvSpPr>
        <p:spPr>
          <a:xfrm>
            <a:off x="832732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1" name="bk object 221"/>
          <p:cNvSpPr/>
          <p:nvPr/>
        </p:nvSpPr>
        <p:spPr>
          <a:xfrm>
            <a:off x="8322247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2" name="bk object 222"/>
          <p:cNvSpPr/>
          <p:nvPr/>
        </p:nvSpPr>
        <p:spPr>
          <a:xfrm>
            <a:off x="831716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3" name="bk object 223"/>
          <p:cNvSpPr/>
          <p:nvPr/>
        </p:nvSpPr>
        <p:spPr>
          <a:xfrm>
            <a:off x="831208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4" name="bk object 224"/>
          <p:cNvSpPr/>
          <p:nvPr/>
        </p:nvSpPr>
        <p:spPr>
          <a:xfrm>
            <a:off x="8307007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5" name="bk object 225"/>
          <p:cNvSpPr/>
          <p:nvPr/>
        </p:nvSpPr>
        <p:spPr>
          <a:xfrm>
            <a:off x="830192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6" name="bk object 226"/>
          <p:cNvSpPr/>
          <p:nvPr/>
        </p:nvSpPr>
        <p:spPr>
          <a:xfrm>
            <a:off x="829684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7" name="bk object 227"/>
          <p:cNvSpPr/>
          <p:nvPr/>
        </p:nvSpPr>
        <p:spPr>
          <a:xfrm>
            <a:off x="829176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8" name="bk object 228"/>
          <p:cNvSpPr/>
          <p:nvPr/>
        </p:nvSpPr>
        <p:spPr>
          <a:xfrm>
            <a:off x="828668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29" name="bk object 229"/>
          <p:cNvSpPr/>
          <p:nvPr/>
        </p:nvSpPr>
        <p:spPr>
          <a:xfrm>
            <a:off x="827652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0" name="bk object 230"/>
          <p:cNvSpPr/>
          <p:nvPr/>
        </p:nvSpPr>
        <p:spPr>
          <a:xfrm>
            <a:off x="827144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1" name="bk object 231"/>
          <p:cNvSpPr/>
          <p:nvPr/>
        </p:nvSpPr>
        <p:spPr>
          <a:xfrm>
            <a:off x="826636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2" name="bk object 232"/>
          <p:cNvSpPr/>
          <p:nvPr/>
        </p:nvSpPr>
        <p:spPr>
          <a:xfrm>
            <a:off x="826128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3" name="bk object 233"/>
          <p:cNvSpPr/>
          <p:nvPr/>
        </p:nvSpPr>
        <p:spPr>
          <a:xfrm>
            <a:off x="8256207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4" name="bk object 234"/>
          <p:cNvSpPr/>
          <p:nvPr/>
        </p:nvSpPr>
        <p:spPr>
          <a:xfrm>
            <a:off x="8251126" y="175759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5" name="bk object 235"/>
          <p:cNvSpPr/>
          <p:nvPr/>
        </p:nvSpPr>
        <p:spPr>
          <a:xfrm>
            <a:off x="8251126" y="175756"/>
            <a:ext cx="0" cy="5391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37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6" name="bk object 236"/>
          <p:cNvSpPr/>
          <p:nvPr/>
        </p:nvSpPr>
        <p:spPr>
          <a:xfrm>
            <a:off x="833755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7" name="bk object 237"/>
          <p:cNvSpPr/>
          <p:nvPr/>
        </p:nvSpPr>
        <p:spPr>
          <a:xfrm>
            <a:off x="833247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8" name="bk object 238"/>
          <p:cNvSpPr/>
          <p:nvPr/>
        </p:nvSpPr>
        <p:spPr>
          <a:xfrm>
            <a:off x="832738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39" name="bk object 239"/>
          <p:cNvSpPr/>
          <p:nvPr/>
        </p:nvSpPr>
        <p:spPr>
          <a:xfrm>
            <a:off x="832231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0" name="bk object 240"/>
          <p:cNvSpPr/>
          <p:nvPr/>
        </p:nvSpPr>
        <p:spPr>
          <a:xfrm>
            <a:off x="831723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1" name="bk object 241"/>
          <p:cNvSpPr/>
          <p:nvPr/>
        </p:nvSpPr>
        <p:spPr>
          <a:xfrm>
            <a:off x="831214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2" name="bk object 242"/>
          <p:cNvSpPr/>
          <p:nvPr/>
        </p:nvSpPr>
        <p:spPr>
          <a:xfrm>
            <a:off x="830706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3" name="bk object 243"/>
          <p:cNvSpPr/>
          <p:nvPr/>
        </p:nvSpPr>
        <p:spPr>
          <a:xfrm>
            <a:off x="830199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4" name="bk object 244"/>
          <p:cNvSpPr/>
          <p:nvPr/>
        </p:nvSpPr>
        <p:spPr>
          <a:xfrm>
            <a:off x="829691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5" name="bk object 245"/>
          <p:cNvSpPr/>
          <p:nvPr/>
        </p:nvSpPr>
        <p:spPr>
          <a:xfrm>
            <a:off x="829182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6" name="bk object 246"/>
          <p:cNvSpPr/>
          <p:nvPr/>
        </p:nvSpPr>
        <p:spPr>
          <a:xfrm>
            <a:off x="828675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7" name="bk object 247"/>
          <p:cNvSpPr/>
          <p:nvPr/>
        </p:nvSpPr>
        <p:spPr>
          <a:xfrm>
            <a:off x="827658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8" name="bk object 248"/>
          <p:cNvSpPr/>
          <p:nvPr/>
        </p:nvSpPr>
        <p:spPr>
          <a:xfrm>
            <a:off x="8271446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49" name="bk object 249"/>
          <p:cNvSpPr/>
          <p:nvPr/>
        </p:nvSpPr>
        <p:spPr>
          <a:xfrm>
            <a:off x="826643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0" name="bk object 250"/>
          <p:cNvSpPr/>
          <p:nvPr/>
        </p:nvSpPr>
        <p:spPr>
          <a:xfrm>
            <a:off x="826134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1" name="bk object 251"/>
          <p:cNvSpPr/>
          <p:nvPr/>
        </p:nvSpPr>
        <p:spPr>
          <a:xfrm>
            <a:off x="8256269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2" name="bk object 252"/>
          <p:cNvSpPr/>
          <p:nvPr/>
        </p:nvSpPr>
        <p:spPr>
          <a:xfrm>
            <a:off x="825119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3" name="bk object 253"/>
          <p:cNvSpPr/>
          <p:nvPr/>
        </p:nvSpPr>
        <p:spPr>
          <a:xfrm>
            <a:off x="8246110" y="17067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4" name="bk object 254"/>
          <p:cNvSpPr/>
          <p:nvPr/>
        </p:nvSpPr>
        <p:spPr>
          <a:xfrm>
            <a:off x="8251190" y="170676"/>
            <a:ext cx="0" cy="5391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37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5" name="bk object 255"/>
          <p:cNvSpPr/>
          <p:nvPr/>
        </p:nvSpPr>
        <p:spPr>
          <a:xfrm>
            <a:off x="833247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6" name="bk object 256"/>
          <p:cNvSpPr/>
          <p:nvPr/>
        </p:nvSpPr>
        <p:spPr>
          <a:xfrm>
            <a:off x="832738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7" name="bk object 257"/>
          <p:cNvSpPr/>
          <p:nvPr/>
        </p:nvSpPr>
        <p:spPr>
          <a:xfrm>
            <a:off x="832231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8" name="bk object 258"/>
          <p:cNvSpPr/>
          <p:nvPr/>
        </p:nvSpPr>
        <p:spPr>
          <a:xfrm>
            <a:off x="831723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59" name="bk object 259"/>
          <p:cNvSpPr/>
          <p:nvPr/>
        </p:nvSpPr>
        <p:spPr>
          <a:xfrm>
            <a:off x="831214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0" name="bk object 260"/>
          <p:cNvSpPr/>
          <p:nvPr/>
        </p:nvSpPr>
        <p:spPr>
          <a:xfrm>
            <a:off x="830706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1" name="bk object 261"/>
          <p:cNvSpPr/>
          <p:nvPr/>
        </p:nvSpPr>
        <p:spPr>
          <a:xfrm>
            <a:off x="830199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2" name="bk object 262"/>
          <p:cNvSpPr/>
          <p:nvPr/>
        </p:nvSpPr>
        <p:spPr>
          <a:xfrm>
            <a:off x="829691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3" name="bk object 263"/>
          <p:cNvSpPr/>
          <p:nvPr/>
        </p:nvSpPr>
        <p:spPr>
          <a:xfrm>
            <a:off x="829182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4" name="bk object 264"/>
          <p:cNvSpPr/>
          <p:nvPr/>
        </p:nvSpPr>
        <p:spPr>
          <a:xfrm>
            <a:off x="828675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5" name="bk object 265"/>
          <p:cNvSpPr/>
          <p:nvPr/>
        </p:nvSpPr>
        <p:spPr>
          <a:xfrm>
            <a:off x="827658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6" name="bk object 266"/>
          <p:cNvSpPr/>
          <p:nvPr/>
        </p:nvSpPr>
        <p:spPr>
          <a:xfrm>
            <a:off x="8271446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7" name="bk object 267"/>
          <p:cNvSpPr/>
          <p:nvPr/>
        </p:nvSpPr>
        <p:spPr>
          <a:xfrm>
            <a:off x="826643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8" name="bk object 268"/>
          <p:cNvSpPr/>
          <p:nvPr/>
        </p:nvSpPr>
        <p:spPr>
          <a:xfrm>
            <a:off x="826134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69" name="bk object 269"/>
          <p:cNvSpPr/>
          <p:nvPr/>
        </p:nvSpPr>
        <p:spPr>
          <a:xfrm>
            <a:off x="8256269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0" name="bk object 270"/>
          <p:cNvSpPr/>
          <p:nvPr/>
        </p:nvSpPr>
        <p:spPr>
          <a:xfrm>
            <a:off x="8251190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1" name="bk object 271"/>
          <p:cNvSpPr/>
          <p:nvPr/>
        </p:nvSpPr>
        <p:spPr>
          <a:xfrm>
            <a:off x="8246046" y="165595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2" name="bk object 272"/>
          <p:cNvSpPr/>
          <p:nvPr/>
        </p:nvSpPr>
        <p:spPr>
          <a:xfrm>
            <a:off x="8251190" y="165596"/>
            <a:ext cx="0" cy="5391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37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3" name="bk object 273"/>
          <p:cNvSpPr/>
          <p:nvPr/>
        </p:nvSpPr>
        <p:spPr>
          <a:xfrm>
            <a:off x="8327389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4" name="bk object 274"/>
          <p:cNvSpPr/>
          <p:nvPr/>
        </p:nvSpPr>
        <p:spPr>
          <a:xfrm>
            <a:off x="832231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5" name="bk object 275"/>
          <p:cNvSpPr/>
          <p:nvPr/>
        </p:nvSpPr>
        <p:spPr>
          <a:xfrm>
            <a:off x="831723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6" name="bk object 276"/>
          <p:cNvSpPr/>
          <p:nvPr/>
        </p:nvSpPr>
        <p:spPr>
          <a:xfrm>
            <a:off x="8312149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7" name="bk object 277"/>
          <p:cNvSpPr/>
          <p:nvPr/>
        </p:nvSpPr>
        <p:spPr>
          <a:xfrm>
            <a:off x="8307069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8" name="bk object 278"/>
          <p:cNvSpPr/>
          <p:nvPr/>
        </p:nvSpPr>
        <p:spPr>
          <a:xfrm>
            <a:off x="830199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79" name="bk object 279"/>
          <p:cNvSpPr/>
          <p:nvPr/>
        </p:nvSpPr>
        <p:spPr>
          <a:xfrm>
            <a:off x="829691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0" name="bk object 280"/>
          <p:cNvSpPr/>
          <p:nvPr/>
        </p:nvSpPr>
        <p:spPr>
          <a:xfrm>
            <a:off x="8291829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1" name="bk object 281"/>
          <p:cNvSpPr/>
          <p:nvPr/>
        </p:nvSpPr>
        <p:spPr>
          <a:xfrm>
            <a:off x="828675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2" name="bk object 282"/>
          <p:cNvSpPr/>
          <p:nvPr/>
        </p:nvSpPr>
        <p:spPr>
          <a:xfrm>
            <a:off x="828167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3" name="bk object 283"/>
          <p:cNvSpPr/>
          <p:nvPr/>
        </p:nvSpPr>
        <p:spPr>
          <a:xfrm>
            <a:off x="8271446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4" name="bk object 284"/>
          <p:cNvSpPr/>
          <p:nvPr/>
        </p:nvSpPr>
        <p:spPr>
          <a:xfrm>
            <a:off x="826643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5" name="bk object 285"/>
          <p:cNvSpPr/>
          <p:nvPr/>
        </p:nvSpPr>
        <p:spPr>
          <a:xfrm>
            <a:off x="8261349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6" name="bk object 286"/>
          <p:cNvSpPr/>
          <p:nvPr/>
        </p:nvSpPr>
        <p:spPr>
          <a:xfrm>
            <a:off x="8256269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7" name="bk object 287"/>
          <p:cNvSpPr/>
          <p:nvPr/>
        </p:nvSpPr>
        <p:spPr>
          <a:xfrm>
            <a:off x="8251190" y="160520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8" name="bk object 288"/>
          <p:cNvSpPr/>
          <p:nvPr/>
        </p:nvSpPr>
        <p:spPr>
          <a:xfrm>
            <a:off x="8251190" y="160517"/>
            <a:ext cx="0" cy="5391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37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89" name="bk object 289"/>
          <p:cNvSpPr/>
          <p:nvPr/>
        </p:nvSpPr>
        <p:spPr>
          <a:xfrm>
            <a:off x="832231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0" name="bk object 290"/>
          <p:cNvSpPr/>
          <p:nvPr/>
        </p:nvSpPr>
        <p:spPr>
          <a:xfrm>
            <a:off x="831723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1" name="bk object 291"/>
          <p:cNvSpPr/>
          <p:nvPr/>
        </p:nvSpPr>
        <p:spPr>
          <a:xfrm>
            <a:off x="8312149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2" name="bk object 292"/>
          <p:cNvSpPr/>
          <p:nvPr/>
        </p:nvSpPr>
        <p:spPr>
          <a:xfrm>
            <a:off x="8307069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3" name="bk object 293"/>
          <p:cNvSpPr/>
          <p:nvPr/>
        </p:nvSpPr>
        <p:spPr>
          <a:xfrm>
            <a:off x="830199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4" name="bk object 294"/>
          <p:cNvSpPr/>
          <p:nvPr/>
        </p:nvSpPr>
        <p:spPr>
          <a:xfrm>
            <a:off x="829691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5" name="bk object 295"/>
          <p:cNvSpPr/>
          <p:nvPr/>
        </p:nvSpPr>
        <p:spPr>
          <a:xfrm>
            <a:off x="8291829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6" name="bk object 296"/>
          <p:cNvSpPr/>
          <p:nvPr/>
        </p:nvSpPr>
        <p:spPr>
          <a:xfrm>
            <a:off x="828675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7" name="bk object 297"/>
          <p:cNvSpPr/>
          <p:nvPr/>
        </p:nvSpPr>
        <p:spPr>
          <a:xfrm>
            <a:off x="828167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8" name="bk object 298"/>
          <p:cNvSpPr/>
          <p:nvPr/>
        </p:nvSpPr>
        <p:spPr>
          <a:xfrm>
            <a:off x="8276589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99" name="bk object 299"/>
          <p:cNvSpPr/>
          <p:nvPr/>
        </p:nvSpPr>
        <p:spPr>
          <a:xfrm>
            <a:off x="8266430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0" name="bk object 300"/>
          <p:cNvSpPr/>
          <p:nvPr/>
        </p:nvSpPr>
        <p:spPr>
          <a:xfrm>
            <a:off x="8261349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1" name="bk object 301"/>
          <p:cNvSpPr/>
          <p:nvPr/>
        </p:nvSpPr>
        <p:spPr>
          <a:xfrm>
            <a:off x="8256269" y="15543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2" name="bk object 302"/>
          <p:cNvSpPr/>
          <p:nvPr/>
        </p:nvSpPr>
        <p:spPr>
          <a:xfrm>
            <a:off x="834256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3" name="bk object 303"/>
          <p:cNvSpPr/>
          <p:nvPr/>
        </p:nvSpPr>
        <p:spPr>
          <a:xfrm>
            <a:off x="833748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4" name="bk object 304"/>
          <p:cNvSpPr/>
          <p:nvPr/>
        </p:nvSpPr>
        <p:spPr>
          <a:xfrm>
            <a:off x="833240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5" name="bk object 305"/>
          <p:cNvSpPr/>
          <p:nvPr/>
        </p:nvSpPr>
        <p:spPr>
          <a:xfrm>
            <a:off x="832732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6" name="bk object 306"/>
          <p:cNvSpPr/>
          <p:nvPr/>
        </p:nvSpPr>
        <p:spPr>
          <a:xfrm>
            <a:off x="8322247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7" name="bk object 307"/>
          <p:cNvSpPr/>
          <p:nvPr/>
        </p:nvSpPr>
        <p:spPr>
          <a:xfrm>
            <a:off x="831716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8" name="bk object 308"/>
          <p:cNvSpPr/>
          <p:nvPr/>
        </p:nvSpPr>
        <p:spPr>
          <a:xfrm>
            <a:off x="831208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09" name="bk object 309"/>
          <p:cNvSpPr/>
          <p:nvPr/>
        </p:nvSpPr>
        <p:spPr>
          <a:xfrm>
            <a:off x="8307007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0" name="bk object 310"/>
          <p:cNvSpPr/>
          <p:nvPr/>
        </p:nvSpPr>
        <p:spPr>
          <a:xfrm>
            <a:off x="830192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1" name="bk object 311"/>
          <p:cNvSpPr/>
          <p:nvPr/>
        </p:nvSpPr>
        <p:spPr>
          <a:xfrm>
            <a:off x="829684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2" name="bk object 312"/>
          <p:cNvSpPr/>
          <p:nvPr/>
        </p:nvSpPr>
        <p:spPr>
          <a:xfrm>
            <a:off x="829176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3" name="bk object 313"/>
          <p:cNvSpPr/>
          <p:nvPr/>
        </p:nvSpPr>
        <p:spPr>
          <a:xfrm>
            <a:off x="828668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4" name="bk object 314"/>
          <p:cNvSpPr/>
          <p:nvPr/>
        </p:nvSpPr>
        <p:spPr>
          <a:xfrm>
            <a:off x="828160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5" name="bk object 315"/>
          <p:cNvSpPr/>
          <p:nvPr/>
        </p:nvSpPr>
        <p:spPr>
          <a:xfrm>
            <a:off x="827144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6" name="bk object 316"/>
          <p:cNvSpPr/>
          <p:nvPr/>
        </p:nvSpPr>
        <p:spPr>
          <a:xfrm>
            <a:off x="826636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7" name="bk object 317"/>
          <p:cNvSpPr/>
          <p:nvPr/>
        </p:nvSpPr>
        <p:spPr>
          <a:xfrm>
            <a:off x="8261286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8" name="bk object 318"/>
          <p:cNvSpPr/>
          <p:nvPr/>
        </p:nvSpPr>
        <p:spPr>
          <a:xfrm>
            <a:off x="8256207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19" name="bk object 319"/>
          <p:cNvSpPr/>
          <p:nvPr/>
        </p:nvSpPr>
        <p:spPr>
          <a:xfrm>
            <a:off x="8251190" y="180834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0" name="bk object 320"/>
          <p:cNvSpPr/>
          <p:nvPr/>
        </p:nvSpPr>
        <p:spPr>
          <a:xfrm>
            <a:off x="8256207" y="180835"/>
            <a:ext cx="0" cy="5391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37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1" name="bk object 321"/>
          <p:cNvSpPr/>
          <p:nvPr/>
        </p:nvSpPr>
        <p:spPr>
          <a:xfrm>
            <a:off x="8342566" y="185913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2" name="bk object 322"/>
          <p:cNvSpPr/>
          <p:nvPr/>
        </p:nvSpPr>
        <p:spPr>
          <a:xfrm>
            <a:off x="8276589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3" name="bk object 323"/>
          <p:cNvSpPr/>
          <p:nvPr/>
        </p:nvSpPr>
        <p:spPr>
          <a:xfrm>
            <a:off x="8276589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4" name="bk object 324"/>
          <p:cNvSpPr/>
          <p:nvPr/>
        </p:nvSpPr>
        <p:spPr>
          <a:xfrm>
            <a:off x="8322247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5" name="bk object 325"/>
          <p:cNvSpPr/>
          <p:nvPr/>
        </p:nvSpPr>
        <p:spPr>
          <a:xfrm>
            <a:off x="8322247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6" name="bk object 326"/>
          <p:cNvSpPr/>
          <p:nvPr/>
        </p:nvSpPr>
        <p:spPr>
          <a:xfrm>
            <a:off x="8281670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7" name="bk object 327"/>
          <p:cNvSpPr/>
          <p:nvPr/>
        </p:nvSpPr>
        <p:spPr>
          <a:xfrm>
            <a:off x="8317166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8" name="bk object 328"/>
          <p:cNvSpPr/>
          <p:nvPr/>
        </p:nvSpPr>
        <p:spPr>
          <a:xfrm>
            <a:off x="8286750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29" name="bk object 329"/>
          <p:cNvSpPr/>
          <p:nvPr/>
        </p:nvSpPr>
        <p:spPr>
          <a:xfrm>
            <a:off x="8312086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0" name="bk object 330"/>
          <p:cNvSpPr/>
          <p:nvPr/>
        </p:nvSpPr>
        <p:spPr>
          <a:xfrm>
            <a:off x="8291829" y="13003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1" name="bk object 331"/>
          <p:cNvSpPr/>
          <p:nvPr/>
        </p:nvSpPr>
        <p:spPr>
          <a:xfrm>
            <a:off x="8296910" y="13003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2" name="bk object 332"/>
          <p:cNvSpPr/>
          <p:nvPr/>
        </p:nvSpPr>
        <p:spPr>
          <a:xfrm>
            <a:off x="8301990" y="13003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3" name="bk object 333"/>
          <p:cNvSpPr/>
          <p:nvPr/>
        </p:nvSpPr>
        <p:spPr>
          <a:xfrm>
            <a:off x="8307007" y="13003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4" name="bk object 334"/>
          <p:cNvSpPr/>
          <p:nvPr/>
        </p:nvSpPr>
        <p:spPr>
          <a:xfrm>
            <a:off x="8225789" y="190998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5" name="bk object 335"/>
          <p:cNvSpPr/>
          <p:nvPr/>
        </p:nvSpPr>
        <p:spPr>
          <a:xfrm>
            <a:off x="8317230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6" name="bk object 336"/>
          <p:cNvSpPr/>
          <p:nvPr/>
        </p:nvSpPr>
        <p:spPr>
          <a:xfrm>
            <a:off x="8312149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7" name="bk object 337"/>
          <p:cNvSpPr/>
          <p:nvPr/>
        </p:nvSpPr>
        <p:spPr>
          <a:xfrm>
            <a:off x="8307069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8" name="bk object 338"/>
          <p:cNvSpPr/>
          <p:nvPr/>
        </p:nvSpPr>
        <p:spPr>
          <a:xfrm>
            <a:off x="8301990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39" name="bk object 339"/>
          <p:cNvSpPr/>
          <p:nvPr/>
        </p:nvSpPr>
        <p:spPr>
          <a:xfrm>
            <a:off x="8296910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0" name="bk object 340"/>
          <p:cNvSpPr/>
          <p:nvPr/>
        </p:nvSpPr>
        <p:spPr>
          <a:xfrm>
            <a:off x="8291829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1" name="bk object 341"/>
          <p:cNvSpPr/>
          <p:nvPr/>
        </p:nvSpPr>
        <p:spPr>
          <a:xfrm>
            <a:off x="8286750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2" name="bk object 342"/>
          <p:cNvSpPr/>
          <p:nvPr/>
        </p:nvSpPr>
        <p:spPr>
          <a:xfrm>
            <a:off x="8281670" y="150356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3" name="bk object 343"/>
          <p:cNvSpPr/>
          <p:nvPr/>
        </p:nvSpPr>
        <p:spPr>
          <a:xfrm>
            <a:off x="8317230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4" name="bk object 344"/>
          <p:cNvSpPr/>
          <p:nvPr/>
        </p:nvSpPr>
        <p:spPr>
          <a:xfrm>
            <a:off x="8312149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5" name="bk object 345"/>
          <p:cNvSpPr/>
          <p:nvPr/>
        </p:nvSpPr>
        <p:spPr>
          <a:xfrm>
            <a:off x="8307069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6" name="bk object 346"/>
          <p:cNvSpPr/>
          <p:nvPr/>
        </p:nvSpPr>
        <p:spPr>
          <a:xfrm>
            <a:off x="8301990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7" name="bk object 347"/>
          <p:cNvSpPr/>
          <p:nvPr/>
        </p:nvSpPr>
        <p:spPr>
          <a:xfrm>
            <a:off x="8296910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8" name="bk object 348"/>
          <p:cNvSpPr/>
          <p:nvPr/>
        </p:nvSpPr>
        <p:spPr>
          <a:xfrm>
            <a:off x="8291829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49" name="bk object 349"/>
          <p:cNvSpPr/>
          <p:nvPr/>
        </p:nvSpPr>
        <p:spPr>
          <a:xfrm>
            <a:off x="8286750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8" y="8370"/>
                </a:lnTo>
                <a:lnTo>
                  <a:pt x="8378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0" name="bk object 350"/>
          <p:cNvSpPr/>
          <p:nvPr/>
        </p:nvSpPr>
        <p:spPr>
          <a:xfrm>
            <a:off x="8281670" y="145281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0"/>
                </a:moveTo>
                <a:lnTo>
                  <a:pt x="8370" y="8370"/>
                </a:lnTo>
                <a:lnTo>
                  <a:pt x="8370" y="0"/>
                </a:lnTo>
                <a:lnTo>
                  <a:pt x="0" y="0"/>
                </a:lnTo>
                <a:lnTo>
                  <a:pt x="0" y="8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1" name="bk object 351"/>
          <p:cNvSpPr/>
          <p:nvPr/>
        </p:nvSpPr>
        <p:spPr>
          <a:xfrm>
            <a:off x="8312149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2" name="bk object 352"/>
          <p:cNvSpPr/>
          <p:nvPr/>
        </p:nvSpPr>
        <p:spPr>
          <a:xfrm>
            <a:off x="8307069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3" name="bk object 353"/>
          <p:cNvSpPr/>
          <p:nvPr/>
        </p:nvSpPr>
        <p:spPr>
          <a:xfrm>
            <a:off x="8301990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4" name="bk object 354"/>
          <p:cNvSpPr/>
          <p:nvPr/>
        </p:nvSpPr>
        <p:spPr>
          <a:xfrm>
            <a:off x="8296910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5" name="bk object 355"/>
          <p:cNvSpPr/>
          <p:nvPr/>
        </p:nvSpPr>
        <p:spPr>
          <a:xfrm>
            <a:off x="8291829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6" name="bk object 356"/>
          <p:cNvSpPr/>
          <p:nvPr/>
        </p:nvSpPr>
        <p:spPr>
          <a:xfrm>
            <a:off x="8286750" y="14019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7" name="bk object 357"/>
          <p:cNvSpPr/>
          <p:nvPr/>
        </p:nvSpPr>
        <p:spPr>
          <a:xfrm>
            <a:off x="8312149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8" name="bk object 358"/>
          <p:cNvSpPr/>
          <p:nvPr/>
        </p:nvSpPr>
        <p:spPr>
          <a:xfrm>
            <a:off x="8307069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59" name="bk object 359"/>
          <p:cNvSpPr/>
          <p:nvPr/>
        </p:nvSpPr>
        <p:spPr>
          <a:xfrm>
            <a:off x="8301990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0" name="bk object 360"/>
          <p:cNvSpPr/>
          <p:nvPr/>
        </p:nvSpPr>
        <p:spPr>
          <a:xfrm>
            <a:off x="8296910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0" y="8378"/>
                </a:lnTo>
                <a:lnTo>
                  <a:pt x="8370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1" name="bk object 361"/>
          <p:cNvSpPr/>
          <p:nvPr/>
        </p:nvSpPr>
        <p:spPr>
          <a:xfrm>
            <a:off x="8291829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2" name="bk object 362"/>
          <p:cNvSpPr/>
          <p:nvPr/>
        </p:nvSpPr>
        <p:spPr>
          <a:xfrm>
            <a:off x="8286750" y="135117"/>
            <a:ext cx="5391" cy="5391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8378"/>
                </a:moveTo>
                <a:lnTo>
                  <a:pt x="8378" y="8378"/>
                </a:lnTo>
                <a:lnTo>
                  <a:pt x="8378" y="0"/>
                </a:lnTo>
                <a:lnTo>
                  <a:pt x="0" y="0"/>
                </a:lnTo>
                <a:lnTo>
                  <a:pt x="0" y="83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3" name="bk object 363"/>
          <p:cNvSpPr/>
          <p:nvPr/>
        </p:nvSpPr>
        <p:spPr>
          <a:xfrm>
            <a:off x="6064084" y="60952"/>
            <a:ext cx="11553" cy="11552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0" y="18434"/>
                </a:moveTo>
                <a:lnTo>
                  <a:pt x="18434" y="18434"/>
                </a:lnTo>
                <a:lnTo>
                  <a:pt x="18434" y="0"/>
                </a:lnTo>
                <a:lnTo>
                  <a:pt x="0" y="0"/>
                </a:lnTo>
                <a:lnTo>
                  <a:pt x="0" y="184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4" name="bk object 364"/>
          <p:cNvSpPr/>
          <p:nvPr/>
        </p:nvSpPr>
        <p:spPr>
          <a:xfrm>
            <a:off x="6064084" y="195059"/>
            <a:ext cx="11553" cy="11552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0" y="18426"/>
                </a:moveTo>
                <a:lnTo>
                  <a:pt x="18434" y="18426"/>
                </a:lnTo>
                <a:lnTo>
                  <a:pt x="18434" y="0"/>
                </a:lnTo>
                <a:lnTo>
                  <a:pt x="0" y="0"/>
                </a:lnTo>
                <a:lnTo>
                  <a:pt x="0" y="184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5" name="bk object 365"/>
          <p:cNvSpPr/>
          <p:nvPr/>
        </p:nvSpPr>
        <p:spPr>
          <a:xfrm>
            <a:off x="6142329" y="195131"/>
            <a:ext cx="45056" cy="10782"/>
          </a:xfrm>
          <a:custGeom>
            <a:avLst/>
            <a:gdLst/>
            <a:ahLst/>
            <a:cxnLst/>
            <a:rect l="l" t="t" r="r" b="b"/>
            <a:pathLst>
              <a:path w="74295" h="17779">
                <a:moveTo>
                  <a:pt x="0" y="17779"/>
                </a:moveTo>
                <a:lnTo>
                  <a:pt x="73715" y="17779"/>
                </a:lnTo>
                <a:lnTo>
                  <a:pt x="73715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6" name="bk object 366"/>
          <p:cNvSpPr/>
          <p:nvPr/>
        </p:nvSpPr>
        <p:spPr>
          <a:xfrm>
            <a:off x="6119971" y="189355"/>
            <a:ext cx="67391" cy="0"/>
          </a:xfrm>
          <a:custGeom>
            <a:avLst/>
            <a:gdLst/>
            <a:ahLst/>
            <a:cxnLst/>
            <a:rect l="l" t="t" r="r" b="b"/>
            <a:pathLst>
              <a:path w="111125">
                <a:moveTo>
                  <a:pt x="0" y="0"/>
                </a:moveTo>
                <a:lnTo>
                  <a:pt x="110583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7" name="bk object 367"/>
          <p:cNvSpPr/>
          <p:nvPr/>
        </p:nvSpPr>
        <p:spPr>
          <a:xfrm>
            <a:off x="6108795" y="178188"/>
            <a:ext cx="78558" cy="0"/>
          </a:xfrm>
          <a:custGeom>
            <a:avLst/>
            <a:gdLst/>
            <a:ahLst/>
            <a:cxnLst/>
            <a:rect l="l" t="t" r="r" b="b"/>
            <a:pathLst>
              <a:path w="129540">
                <a:moveTo>
                  <a:pt x="0" y="0"/>
                </a:moveTo>
                <a:lnTo>
                  <a:pt x="129011" y="0"/>
                </a:lnTo>
              </a:path>
            </a:pathLst>
          </a:custGeom>
          <a:ln w="177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8" name="bk object 368"/>
          <p:cNvSpPr/>
          <p:nvPr/>
        </p:nvSpPr>
        <p:spPr>
          <a:xfrm>
            <a:off x="6097613" y="167022"/>
            <a:ext cx="89726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451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69" name="bk object 369"/>
          <p:cNvSpPr/>
          <p:nvPr/>
        </p:nvSpPr>
        <p:spPr>
          <a:xfrm>
            <a:off x="6086436" y="155855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5879" y="0"/>
                </a:lnTo>
              </a:path>
            </a:pathLst>
          </a:custGeom>
          <a:ln w="177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0" name="bk object 370"/>
          <p:cNvSpPr/>
          <p:nvPr/>
        </p:nvSpPr>
        <p:spPr>
          <a:xfrm>
            <a:off x="6075261" y="144688"/>
            <a:ext cx="112062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308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1" name="bk object 371"/>
          <p:cNvSpPr/>
          <p:nvPr/>
        </p:nvSpPr>
        <p:spPr>
          <a:xfrm>
            <a:off x="6064084" y="133521"/>
            <a:ext cx="123229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2737" y="0"/>
                </a:lnTo>
              </a:path>
            </a:pathLst>
          </a:custGeom>
          <a:ln w="177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2" name="bk object 372"/>
          <p:cNvSpPr/>
          <p:nvPr/>
        </p:nvSpPr>
        <p:spPr>
          <a:xfrm>
            <a:off x="6075261" y="122354"/>
            <a:ext cx="112062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308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3" name="bk object 373"/>
          <p:cNvSpPr/>
          <p:nvPr/>
        </p:nvSpPr>
        <p:spPr>
          <a:xfrm>
            <a:off x="6086436" y="105411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5879" y="0"/>
                </a:lnTo>
              </a:path>
            </a:pathLst>
          </a:custGeom>
          <a:ln w="368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4" name="bk object 374"/>
          <p:cNvSpPr/>
          <p:nvPr/>
        </p:nvSpPr>
        <p:spPr>
          <a:xfrm>
            <a:off x="6108795" y="88853"/>
            <a:ext cx="78558" cy="0"/>
          </a:xfrm>
          <a:custGeom>
            <a:avLst/>
            <a:gdLst/>
            <a:ahLst/>
            <a:cxnLst/>
            <a:rect l="l" t="t" r="r" b="b"/>
            <a:pathLst>
              <a:path w="129540">
                <a:moveTo>
                  <a:pt x="0" y="0"/>
                </a:moveTo>
                <a:lnTo>
                  <a:pt x="129011" y="0"/>
                </a:lnTo>
              </a:path>
            </a:pathLst>
          </a:custGeom>
          <a:ln w="177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5" name="bk object 375"/>
          <p:cNvSpPr/>
          <p:nvPr/>
        </p:nvSpPr>
        <p:spPr>
          <a:xfrm>
            <a:off x="6119971" y="77687"/>
            <a:ext cx="67391" cy="0"/>
          </a:xfrm>
          <a:custGeom>
            <a:avLst/>
            <a:gdLst/>
            <a:ahLst/>
            <a:cxnLst/>
            <a:rect l="l" t="t" r="r" b="b"/>
            <a:pathLst>
              <a:path w="111125">
                <a:moveTo>
                  <a:pt x="0" y="0"/>
                </a:moveTo>
                <a:lnTo>
                  <a:pt x="110583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6" name="bk object 376"/>
          <p:cNvSpPr/>
          <p:nvPr/>
        </p:nvSpPr>
        <p:spPr>
          <a:xfrm>
            <a:off x="6142329" y="61129"/>
            <a:ext cx="45056" cy="10782"/>
          </a:xfrm>
          <a:custGeom>
            <a:avLst/>
            <a:gdLst/>
            <a:ahLst/>
            <a:cxnLst/>
            <a:rect l="l" t="t" r="r" b="b"/>
            <a:pathLst>
              <a:path w="74295" h="17780">
                <a:moveTo>
                  <a:pt x="0" y="17780"/>
                </a:moveTo>
                <a:lnTo>
                  <a:pt x="73715" y="17780"/>
                </a:lnTo>
                <a:lnTo>
                  <a:pt x="73715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7" name="bk object 377"/>
          <p:cNvSpPr/>
          <p:nvPr/>
        </p:nvSpPr>
        <p:spPr>
          <a:xfrm>
            <a:off x="6354699" y="60952"/>
            <a:ext cx="11553" cy="11552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0" y="18434"/>
                </a:moveTo>
                <a:lnTo>
                  <a:pt x="18434" y="18434"/>
                </a:lnTo>
                <a:lnTo>
                  <a:pt x="18434" y="0"/>
                </a:lnTo>
                <a:lnTo>
                  <a:pt x="0" y="0"/>
                </a:lnTo>
                <a:lnTo>
                  <a:pt x="0" y="184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8" name="bk object 378"/>
          <p:cNvSpPr/>
          <p:nvPr/>
        </p:nvSpPr>
        <p:spPr>
          <a:xfrm>
            <a:off x="6354699" y="195059"/>
            <a:ext cx="11553" cy="11552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0" y="18426"/>
                </a:moveTo>
                <a:lnTo>
                  <a:pt x="18434" y="18426"/>
                </a:lnTo>
                <a:lnTo>
                  <a:pt x="18434" y="0"/>
                </a:lnTo>
                <a:lnTo>
                  <a:pt x="0" y="0"/>
                </a:lnTo>
                <a:lnTo>
                  <a:pt x="0" y="184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79" name="bk object 379"/>
          <p:cNvSpPr/>
          <p:nvPr/>
        </p:nvSpPr>
        <p:spPr>
          <a:xfrm>
            <a:off x="6198216" y="200646"/>
            <a:ext cx="89726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451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0" name="bk object 380"/>
          <p:cNvSpPr/>
          <p:nvPr/>
        </p:nvSpPr>
        <p:spPr>
          <a:xfrm>
            <a:off x="6209392" y="189471"/>
            <a:ext cx="89726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451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1" name="bk object 381"/>
          <p:cNvSpPr/>
          <p:nvPr/>
        </p:nvSpPr>
        <p:spPr>
          <a:xfrm>
            <a:off x="6220568" y="178295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5879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2" name="bk object 382"/>
          <p:cNvSpPr/>
          <p:nvPr/>
        </p:nvSpPr>
        <p:spPr>
          <a:xfrm>
            <a:off x="6231560" y="167022"/>
            <a:ext cx="112062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0" y="0"/>
                </a:moveTo>
                <a:lnTo>
                  <a:pt x="184633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3" name="bk object 383"/>
          <p:cNvSpPr/>
          <p:nvPr/>
        </p:nvSpPr>
        <p:spPr>
          <a:xfrm>
            <a:off x="6242736" y="155855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6204" y="0"/>
                </a:lnTo>
              </a:path>
            </a:pathLst>
          </a:custGeom>
          <a:ln w="177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4" name="bk object 384"/>
          <p:cNvSpPr/>
          <p:nvPr/>
        </p:nvSpPr>
        <p:spPr>
          <a:xfrm>
            <a:off x="6253912" y="144770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6193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5" name="bk object 385"/>
          <p:cNvSpPr/>
          <p:nvPr/>
        </p:nvSpPr>
        <p:spPr>
          <a:xfrm>
            <a:off x="6265087" y="133594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6193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6" name="bk object 386"/>
          <p:cNvSpPr/>
          <p:nvPr/>
        </p:nvSpPr>
        <p:spPr>
          <a:xfrm>
            <a:off x="6253912" y="122419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6193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7" name="bk object 387"/>
          <p:cNvSpPr/>
          <p:nvPr/>
        </p:nvSpPr>
        <p:spPr>
          <a:xfrm>
            <a:off x="6242736" y="111244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6204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8" name="bk object 388"/>
          <p:cNvSpPr/>
          <p:nvPr/>
        </p:nvSpPr>
        <p:spPr>
          <a:xfrm>
            <a:off x="6231560" y="100069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6193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89" name="bk object 389"/>
          <p:cNvSpPr/>
          <p:nvPr/>
        </p:nvSpPr>
        <p:spPr>
          <a:xfrm>
            <a:off x="6220568" y="88894"/>
            <a:ext cx="100894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5879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0" name="bk object 390"/>
          <p:cNvSpPr/>
          <p:nvPr/>
        </p:nvSpPr>
        <p:spPr>
          <a:xfrm>
            <a:off x="6209392" y="77718"/>
            <a:ext cx="89726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451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1" name="bk object 391"/>
          <p:cNvSpPr/>
          <p:nvPr/>
        </p:nvSpPr>
        <p:spPr>
          <a:xfrm>
            <a:off x="6198216" y="66543"/>
            <a:ext cx="89726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451" y="0"/>
                </a:lnTo>
              </a:path>
            </a:pathLst>
          </a:custGeom>
          <a:ln w="184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2" name="bk object 392"/>
          <p:cNvSpPr/>
          <p:nvPr/>
        </p:nvSpPr>
        <p:spPr>
          <a:xfrm>
            <a:off x="8497950" y="196550"/>
            <a:ext cx="87416" cy="0"/>
          </a:xfrm>
          <a:custGeom>
            <a:avLst/>
            <a:gdLst/>
            <a:ahLst/>
            <a:cxnLst/>
            <a:rect l="l" t="t" r="r" b="b"/>
            <a:pathLst>
              <a:path w="144144">
                <a:moveTo>
                  <a:pt x="0" y="0"/>
                </a:moveTo>
                <a:lnTo>
                  <a:pt x="143765" y="0"/>
                </a:lnTo>
              </a:path>
            </a:pathLst>
          </a:custGeom>
          <a:ln w="3193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3" name="bk object 393"/>
          <p:cNvSpPr/>
          <p:nvPr/>
        </p:nvSpPr>
        <p:spPr>
          <a:xfrm>
            <a:off x="8497950" y="167792"/>
            <a:ext cx="87416" cy="0"/>
          </a:xfrm>
          <a:custGeom>
            <a:avLst/>
            <a:gdLst/>
            <a:ahLst/>
            <a:cxnLst/>
            <a:rect l="l" t="t" r="r" b="b"/>
            <a:pathLst>
              <a:path w="144144">
                <a:moveTo>
                  <a:pt x="0" y="0"/>
                </a:moveTo>
                <a:lnTo>
                  <a:pt x="143765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4" name="bk object 394"/>
          <p:cNvSpPr/>
          <p:nvPr/>
        </p:nvSpPr>
        <p:spPr>
          <a:xfrm>
            <a:off x="8507666" y="153159"/>
            <a:ext cx="77789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7744" y="0"/>
                </a:lnTo>
              </a:path>
            </a:pathLst>
          </a:custGeom>
          <a:ln w="165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5" name="bk object 395"/>
          <p:cNvSpPr/>
          <p:nvPr/>
        </p:nvSpPr>
        <p:spPr>
          <a:xfrm>
            <a:off x="8585136" y="157813"/>
            <a:ext cx="10012" cy="1001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15976"/>
                </a:moveTo>
                <a:lnTo>
                  <a:pt x="15968" y="15976"/>
                </a:lnTo>
                <a:lnTo>
                  <a:pt x="15968" y="0"/>
                </a:lnTo>
                <a:lnTo>
                  <a:pt x="0" y="0"/>
                </a:lnTo>
                <a:lnTo>
                  <a:pt x="0" y="159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6" name="bk object 396"/>
          <p:cNvSpPr/>
          <p:nvPr/>
        </p:nvSpPr>
        <p:spPr>
          <a:xfrm>
            <a:off x="8585199" y="148072"/>
            <a:ext cx="19639" cy="10012"/>
          </a:xfrm>
          <a:custGeom>
            <a:avLst/>
            <a:gdLst/>
            <a:ahLst/>
            <a:cxnLst/>
            <a:rect l="l" t="t" r="r" b="b"/>
            <a:pathLst>
              <a:path w="32384" h="16510">
                <a:moveTo>
                  <a:pt x="31936" y="0"/>
                </a:moveTo>
                <a:lnTo>
                  <a:pt x="0" y="0"/>
                </a:lnTo>
                <a:lnTo>
                  <a:pt x="0" y="16020"/>
                </a:lnTo>
                <a:lnTo>
                  <a:pt x="31936" y="16020"/>
                </a:lnTo>
                <a:lnTo>
                  <a:pt x="319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7" name="bk object 397"/>
          <p:cNvSpPr/>
          <p:nvPr/>
        </p:nvSpPr>
        <p:spPr>
          <a:xfrm>
            <a:off x="8517381" y="143246"/>
            <a:ext cx="12592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637" y="0"/>
                </a:lnTo>
              </a:path>
            </a:pathLst>
          </a:custGeom>
          <a:ln w="159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8" name="bk object 398"/>
          <p:cNvSpPr/>
          <p:nvPr/>
        </p:nvSpPr>
        <p:spPr>
          <a:xfrm>
            <a:off x="8594852" y="118889"/>
            <a:ext cx="58534" cy="0"/>
          </a:xfrm>
          <a:custGeom>
            <a:avLst/>
            <a:gdLst/>
            <a:ahLst/>
            <a:cxnLst/>
            <a:rect l="l" t="t" r="r" b="b"/>
            <a:pathLst>
              <a:path w="96519">
                <a:moveTo>
                  <a:pt x="0" y="0"/>
                </a:moveTo>
                <a:lnTo>
                  <a:pt x="95913" y="0"/>
                </a:lnTo>
              </a:path>
            </a:pathLst>
          </a:custGeom>
          <a:ln w="634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399" name="bk object 399"/>
          <p:cNvSpPr/>
          <p:nvPr/>
        </p:nvSpPr>
        <p:spPr>
          <a:xfrm>
            <a:off x="8430196" y="99635"/>
            <a:ext cx="58149" cy="19253"/>
          </a:xfrm>
          <a:custGeom>
            <a:avLst/>
            <a:gdLst/>
            <a:ahLst/>
            <a:cxnLst/>
            <a:rect l="l" t="t" r="r" b="b"/>
            <a:pathLst>
              <a:path w="95884" h="31750">
                <a:moveTo>
                  <a:pt x="0" y="31750"/>
                </a:moveTo>
                <a:lnTo>
                  <a:pt x="95808" y="31750"/>
                </a:lnTo>
                <a:lnTo>
                  <a:pt x="95808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0" name="bk object 400"/>
          <p:cNvSpPr/>
          <p:nvPr/>
        </p:nvSpPr>
        <p:spPr>
          <a:xfrm>
            <a:off x="8430196" y="94629"/>
            <a:ext cx="222968" cy="0"/>
          </a:xfrm>
          <a:custGeom>
            <a:avLst/>
            <a:gdLst/>
            <a:ahLst/>
            <a:cxnLst/>
            <a:rect l="l" t="t" r="r" b="b"/>
            <a:pathLst>
              <a:path w="367665">
                <a:moveTo>
                  <a:pt x="0" y="0"/>
                </a:moveTo>
                <a:lnTo>
                  <a:pt x="367423" y="0"/>
                </a:lnTo>
              </a:path>
            </a:pathLst>
          </a:custGeom>
          <a:ln w="165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1" name="bk object 401"/>
          <p:cNvSpPr/>
          <p:nvPr/>
        </p:nvSpPr>
        <p:spPr>
          <a:xfrm>
            <a:off x="8439912" y="85003"/>
            <a:ext cx="203713" cy="0"/>
          </a:xfrm>
          <a:custGeom>
            <a:avLst/>
            <a:gdLst/>
            <a:ahLst/>
            <a:cxnLst/>
            <a:rect l="l" t="t" r="r" b="b"/>
            <a:pathLst>
              <a:path w="335915">
                <a:moveTo>
                  <a:pt x="0" y="0"/>
                </a:moveTo>
                <a:lnTo>
                  <a:pt x="335382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2" name="bk object 402"/>
          <p:cNvSpPr/>
          <p:nvPr/>
        </p:nvSpPr>
        <p:spPr>
          <a:xfrm>
            <a:off x="8468931" y="75376"/>
            <a:ext cx="145564" cy="0"/>
          </a:xfrm>
          <a:custGeom>
            <a:avLst/>
            <a:gdLst/>
            <a:ahLst/>
            <a:cxnLst/>
            <a:rect l="l" t="t" r="r" b="b"/>
            <a:pathLst>
              <a:path w="240030">
                <a:moveTo>
                  <a:pt x="0" y="0"/>
                </a:moveTo>
                <a:lnTo>
                  <a:pt x="239573" y="0"/>
                </a:lnTo>
              </a:path>
            </a:pathLst>
          </a:custGeom>
          <a:ln w="165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3" name="bk object 403"/>
          <p:cNvSpPr/>
          <p:nvPr/>
        </p:nvSpPr>
        <p:spPr>
          <a:xfrm>
            <a:off x="8488299" y="65781"/>
            <a:ext cx="106670" cy="0"/>
          </a:xfrm>
          <a:custGeom>
            <a:avLst/>
            <a:gdLst/>
            <a:ahLst/>
            <a:cxnLst/>
            <a:rect l="l" t="t" r="r" b="b"/>
            <a:pathLst>
              <a:path w="175894">
                <a:moveTo>
                  <a:pt x="0" y="0"/>
                </a:moveTo>
                <a:lnTo>
                  <a:pt x="175701" y="0"/>
                </a:lnTo>
              </a:path>
            </a:pathLst>
          </a:custGeom>
          <a:ln w="159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4" name="bk object 404"/>
          <p:cNvSpPr/>
          <p:nvPr/>
        </p:nvSpPr>
        <p:spPr>
          <a:xfrm>
            <a:off x="8439912" y="138420"/>
            <a:ext cx="38894" cy="10012"/>
          </a:xfrm>
          <a:custGeom>
            <a:avLst/>
            <a:gdLst/>
            <a:ahLst/>
            <a:cxnLst/>
            <a:rect l="l" t="t" r="r" b="b"/>
            <a:pathLst>
              <a:path w="64134" h="16510">
                <a:moveTo>
                  <a:pt x="63872" y="0"/>
                </a:moveTo>
                <a:lnTo>
                  <a:pt x="0" y="0"/>
                </a:lnTo>
                <a:lnTo>
                  <a:pt x="0" y="16020"/>
                </a:lnTo>
                <a:lnTo>
                  <a:pt x="63872" y="16020"/>
                </a:lnTo>
                <a:lnTo>
                  <a:pt x="63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5" name="bk object 405"/>
          <p:cNvSpPr/>
          <p:nvPr/>
        </p:nvSpPr>
        <p:spPr>
          <a:xfrm>
            <a:off x="8430196" y="119054"/>
            <a:ext cx="58149" cy="19638"/>
          </a:xfrm>
          <a:custGeom>
            <a:avLst/>
            <a:gdLst/>
            <a:ahLst/>
            <a:cxnLst/>
            <a:rect l="l" t="t" r="r" b="b"/>
            <a:pathLst>
              <a:path w="95884" h="32385">
                <a:moveTo>
                  <a:pt x="0" y="31936"/>
                </a:moveTo>
                <a:lnTo>
                  <a:pt x="95808" y="31936"/>
                </a:lnTo>
                <a:lnTo>
                  <a:pt x="95808" y="0"/>
                </a:lnTo>
                <a:lnTo>
                  <a:pt x="0" y="0"/>
                </a:lnTo>
                <a:lnTo>
                  <a:pt x="0" y="31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6" name="bk object 406"/>
          <p:cNvSpPr/>
          <p:nvPr/>
        </p:nvSpPr>
        <p:spPr>
          <a:xfrm>
            <a:off x="3493255" y="63495"/>
            <a:ext cx="150609" cy="142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7" name="bk object 407"/>
          <p:cNvSpPr/>
          <p:nvPr/>
        </p:nvSpPr>
        <p:spPr>
          <a:xfrm>
            <a:off x="3660455" y="64257"/>
            <a:ext cx="134286" cy="1413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8" name="bk object 408"/>
          <p:cNvSpPr/>
          <p:nvPr/>
        </p:nvSpPr>
        <p:spPr>
          <a:xfrm>
            <a:off x="3811473" y="62797"/>
            <a:ext cx="125825" cy="1428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09" name="bk object 409"/>
          <p:cNvSpPr/>
          <p:nvPr/>
        </p:nvSpPr>
        <p:spPr>
          <a:xfrm>
            <a:off x="4055774" y="205143"/>
            <a:ext cx="770" cy="7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1270"/>
                </a:moveTo>
                <a:lnTo>
                  <a:pt x="1228" y="1270"/>
                </a:lnTo>
                <a:lnTo>
                  <a:pt x="122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0" name="bk object 410"/>
          <p:cNvSpPr/>
          <p:nvPr/>
        </p:nvSpPr>
        <p:spPr>
          <a:xfrm>
            <a:off x="4046068" y="204373"/>
            <a:ext cx="10783" cy="770"/>
          </a:xfrm>
          <a:custGeom>
            <a:avLst/>
            <a:gdLst/>
            <a:ahLst/>
            <a:cxnLst/>
            <a:rect l="l" t="t" r="r" b="b"/>
            <a:pathLst>
              <a:path w="17779" h="1270">
                <a:moveTo>
                  <a:pt x="0" y="1270"/>
                </a:moveTo>
                <a:lnTo>
                  <a:pt x="17231" y="1270"/>
                </a:lnTo>
                <a:lnTo>
                  <a:pt x="1723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1" name="bk object 411"/>
          <p:cNvSpPr/>
          <p:nvPr/>
        </p:nvSpPr>
        <p:spPr>
          <a:xfrm>
            <a:off x="3954205" y="204373"/>
            <a:ext cx="10783" cy="770"/>
          </a:xfrm>
          <a:custGeom>
            <a:avLst/>
            <a:gdLst/>
            <a:ahLst/>
            <a:cxnLst/>
            <a:rect l="l" t="t" r="r" b="b"/>
            <a:pathLst>
              <a:path w="17779" h="1270">
                <a:moveTo>
                  <a:pt x="0" y="1270"/>
                </a:moveTo>
                <a:lnTo>
                  <a:pt x="17602" y="1270"/>
                </a:lnTo>
                <a:lnTo>
                  <a:pt x="1760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2" name="bk object 412"/>
          <p:cNvSpPr/>
          <p:nvPr/>
        </p:nvSpPr>
        <p:spPr>
          <a:xfrm>
            <a:off x="3954529" y="201677"/>
            <a:ext cx="102049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0" y="0"/>
                </a:moveTo>
                <a:lnTo>
                  <a:pt x="168163" y="0"/>
                </a:lnTo>
              </a:path>
            </a:pathLst>
          </a:custGeom>
          <a:ln w="88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3" name="bk object 413"/>
          <p:cNvSpPr/>
          <p:nvPr/>
        </p:nvSpPr>
        <p:spPr>
          <a:xfrm>
            <a:off x="3954992" y="196287"/>
            <a:ext cx="101664" cy="0"/>
          </a:xfrm>
          <a:custGeom>
            <a:avLst/>
            <a:gdLst/>
            <a:ahLst/>
            <a:cxnLst/>
            <a:rect l="l" t="t" r="r" b="b"/>
            <a:pathLst>
              <a:path w="167640">
                <a:moveTo>
                  <a:pt x="0" y="0"/>
                </a:moveTo>
                <a:lnTo>
                  <a:pt x="167377" y="0"/>
                </a:lnTo>
              </a:path>
            </a:pathLst>
          </a:custGeom>
          <a:ln w="888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4" name="bk object 414"/>
          <p:cNvSpPr/>
          <p:nvPr/>
        </p:nvSpPr>
        <p:spPr>
          <a:xfrm>
            <a:off x="3955290" y="190511"/>
            <a:ext cx="101279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863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5" name="bk object 415"/>
          <p:cNvSpPr/>
          <p:nvPr/>
        </p:nvSpPr>
        <p:spPr>
          <a:xfrm>
            <a:off x="3955392" y="181269"/>
            <a:ext cx="101279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658" y="0"/>
                </a:lnTo>
              </a:path>
            </a:pathLst>
          </a:custGeom>
          <a:ln w="203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6" name="bk object 416"/>
          <p:cNvSpPr/>
          <p:nvPr/>
        </p:nvSpPr>
        <p:spPr>
          <a:xfrm>
            <a:off x="3955383" y="149694"/>
            <a:ext cx="33118" cy="25414"/>
          </a:xfrm>
          <a:custGeom>
            <a:avLst/>
            <a:gdLst/>
            <a:ahLst/>
            <a:cxnLst/>
            <a:rect l="l" t="t" r="r" b="b"/>
            <a:pathLst>
              <a:path w="54609" h="41910">
                <a:moveTo>
                  <a:pt x="0" y="41910"/>
                </a:moveTo>
                <a:lnTo>
                  <a:pt x="54359" y="41910"/>
                </a:lnTo>
                <a:lnTo>
                  <a:pt x="5435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7" name="bk object 417"/>
          <p:cNvSpPr/>
          <p:nvPr/>
        </p:nvSpPr>
        <p:spPr>
          <a:xfrm>
            <a:off x="3955342" y="135446"/>
            <a:ext cx="93962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779" y="0"/>
                </a:lnTo>
              </a:path>
            </a:pathLst>
          </a:custGeom>
          <a:ln w="469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8" name="bk object 418"/>
          <p:cNvSpPr/>
          <p:nvPr/>
        </p:nvSpPr>
        <p:spPr>
          <a:xfrm>
            <a:off x="3955276" y="92704"/>
            <a:ext cx="33118" cy="28495"/>
          </a:xfrm>
          <a:custGeom>
            <a:avLst/>
            <a:gdLst/>
            <a:ahLst/>
            <a:cxnLst/>
            <a:rect l="l" t="t" r="r" b="b"/>
            <a:pathLst>
              <a:path w="54609" h="46989">
                <a:moveTo>
                  <a:pt x="0" y="46989"/>
                </a:moveTo>
                <a:lnTo>
                  <a:pt x="54327" y="46989"/>
                </a:lnTo>
                <a:lnTo>
                  <a:pt x="54327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19" name="bk object 419"/>
          <p:cNvSpPr/>
          <p:nvPr/>
        </p:nvSpPr>
        <p:spPr>
          <a:xfrm>
            <a:off x="3955242" y="91934"/>
            <a:ext cx="33118" cy="770"/>
          </a:xfrm>
          <a:custGeom>
            <a:avLst/>
            <a:gdLst/>
            <a:ahLst/>
            <a:cxnLst/>
            <a:rect l="l" t="t" r="r" b="b"/>
            <a:pathLst>
              <a:path w="54609" h="1269">
                <a:moveTo>
                  <a:pt x="0" y="1270"/>
                </a:moveTo>
                <a:lnTo>
                  <a:pt x="54324" y="1270"/>
                </a:lnTo>
                <a:lnTo>
                  <a:pt x="5432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0" name="bk object 420"/>
          <p:cNvSpPr/>
          <p:nvPr/>
        </p:nvSpPr>
        <p:spPr>
          <a:xfrm>
            <a:off x="3955236" y="89624"/>
            <a:ext cx="103205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878" y="0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1" name="bk object 421"/>
          <p:cNvSpPr/>
          <p:nvPr/>
        </p:nvSpPr>
        <p:spPr>
          <a:xfrm>
            <a:off x="3955190" y="83463"/>
            <a:ext cx="103205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3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2" name="bk object 422"/>
          <p:cNvSpPr/>
          <p:nvPr/>
        </p:nvSpPr>
        <p:spPr>
          <a:xfrm>
            <a:off x="3955025" y="76146"/>
            <a:ext cx="103205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70177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3" name="bk object 423"/>
          <p:cNvSpPr/>
          <p:nvPr/>
        </p:nvSpPr>
        <p:spPr>
          <a:xfrm>
            <a:off x="3954673" y="69985"/>
            <a:ext cx="103590" cy="0"/>
          </a:xfrm>
          <a:custGeom>
            <a:avLst/>
            <a:gdLst/>
            <a:ahLst/>
            <a:cxnLst/>
            <a:rect l="l" t="t" r="r" b="b"/>
            <a:pathLst>
              <a:path w="170815">
                <a:moveTo>
                  <a:pt x="0" y="0"/>
                </a:moveTo>
                <a:lnTo>
                  <a:pt x="170735" y="0"/>
                </a:lnTo>
              </a:path>
            </a:pathLst>
          </a:custGeom>
          <a:ln w="88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4" name="bk object 424"/>
          <p:cNvSpPr/>
          <p:nvPr/>
        </p:nvSpPr>
        <p:spPr>
          <a:xfrm>
            <a:off x="3954159" y="64979"/>
            <a:ext cx="104360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0" y="0"/>
                </a:moveTo>
                <a:lnTo>
                  <a:pt x="171565" y="0"/>
                </a:lnTo>
              </a:path>
            </a:pathLst>
          </a:custGeom>
          <a:ln w="76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5" name="bk object 425"/>
          <p:cNvSpPr/>
          <p:nvPr/>
        </p:nvSpPr>
        <p:spPr>
          <a:xfrm>
            <a:off x="4044715" y="174338"/>
            <a:ext cx="11938" cy="770"/>
          </a:xfrm>
          <a:custGeom>
            <a:avLst/>
            <a:gdLst/>
            <a:ahLst/>
            <a:cxnLst/>
            <a:rect l="l" t="t" r="r" b="b"/>
            <a:pathLst>
              <a:path w="19684" h="1270">
                <a:moveTo>
                  <a:pt x="0" y="1270"/>
                </a:moveTo>
                <a:lnTo>
                  <a:pt x="19342" y="1270"/>
                </a:lnTo>
                <a:lnTo>
                  <a:pt x="1934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6" name="bk object 426"/>
          <p:cNvSpPr/>
          <p:nvPr/>
        </p:nvSpPr>
        <p:spPr>
          <a:xfrm>
            <a:off x="4054736" y="173568"/>
            <a:ext cx="1925" cy="7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2815" y="1270"/>
                </a:lnTo>
                <a:lnTo>
                  <a:pt x="281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7" name="bk object 427"/>
          <p:cNvSpPr/>
          <p:nvPr/>
        </p:nvSpPr>
        <p:spPr>
          <a:xfrm>
            <a:off x="4046316" y="150464"/>
            <a:ext cx="3081" cy="770"/>
          </a:xfrm>
          <a:custGeom>
            <a:avLst/>
            <a:gdLst/>
            <a:ahLst/>
            <a:cxnLst/>
            <a:rect l="l" t="t" r="r" b="b"/>
            <a:pathLst>
              <a:path w="5079" h="1270">
                <a:moveTo>
                  <a:pt x="0" y="1270"/>
                </a:moveTo>
                <a:lnTo>
                  <a:pt x="4824" y="1270"/>
                </a:lnTo>
                <a:lnTo>
                  <a:pt x="482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8" name="bk object 428"/>
          <p:cNvSpPr/>
          <p:nvPr/>
        </p:nvSpPr>
        <p:spPr>
          <a:xfrm>
            <a:off x="4033874" y="149694"/>
            <a:ext cx="15404" cy="770"/>
          </a:xfrm>
          <a:custGeom>
            <a:avLst/>
            <a:gdLst/>
            <a:ahLst/>
            <a:cxnLst/>
            <a:rect l="l" t="t" r="r" b="b"/>
            <a:pathLst>
              <a:path w="25400" h="1270">
                <a:moveTo>
                  <a:pt x="0" y="1270"/>
                </a:moveTo>
                <a:lnTo>
                  <a:pt x="25337" y="1270"/>
                </a:lnTo>
                <a:lnTo>
                  <a:pt x="2533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29" name="bk object 429"/>
          <p:cNvSpPr/>
          <p:nvPr/>
        </p:nvSpPr>
        <p:spPr>
          <a:xfrm>
            <a:off x="4014410" y="120429"/>
            <a:ext cx="35043" cy="770"/>
          </a:xfrm>
          <a:custGeom>
            <a:avLst/>
            <a:gdLst/>
            <a:ahLst/>
            <a:cxnLst/>
            <a:rect l="l" t="t" r="r" b="b"/>
            <a:pathLst>
              <a:path w="57784" h="1269">
                <a:moveTo>
                  <a:pt x="0" y="1269"/>
                </a:moveTo>
                <a:lnTo>
                  <a:pt x="57325" y="1269"/>
                </a:lnTo>
                <a:lnTo>
                  <a:pt x="5732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0" name="bk object 430"/>
          <p:cNvSpPr/>
          <p:nvPr/>
        </p:nvSpPr>
        <p:spPr>
          <a:xfrm>
            <a:off x="4044820" y="119659"/>
            <a:ext cx="4621" cy="770"/>
          </a:xfrm>
          <a:custGeom>
            <a:avLst/>
            <a:gdLst/>
            <a:ahLst/>
            <a:cxnLst/>
            <a:rect l="l" t="t" r="r" b="b"/>
            <a:pathLst>
              <a:path w="7620" h="1269">
                <a:moveTo>
                  <a:pt x="0" y="1270"/>
                </a:moveTo>
                <a:lnTo>
                  <a:pt x="7178" y="1270"/>
                </a:lnTo>
                <a:lnTo>
                  <a:pt x="717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1" name="bk object 431"/>
          <p:cNvSpPr/>
          <p:nvPr/>
        </p:nvSpPr>
        <p:spPr>
          <a:xfrm>
            <a:off x="4055674" y="92704"/>
            <a:ext cx="2696" cy="770"/>
          </a:xfrm>
          <a:custGeom>
            <a:avLst/>
            <a:gdLst/>
            <a:ahLst/>
            <a:cxnLst/>
            <a:rect l="l" t="t" r="r" b="b"/>
            <a:pathLst>
              <a:path w="4445" h="1269">
                <a:moveTo>
                  <a:pt x="0" y="1270"/>
                </a:moveTo>
                <a:lnTo>
                  <a:pt x="4272" y="1270"/>
                </a:lnTo>
                <a:lnTo>
                  <a:pt x="427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2" name="bk object 432"/>
          <p:cNvSpPr/>
          <p:nvPr/>
        </p:nvSpPr>
        <p:spPr>
          <a:xfrm>
            <a:off x="4041866" y="91934"/>
            <a:ext cx="16559" cy="770"/>
          </a:xfrm>
          <a:custGeom>
            <a:avLst/>
            <a:gdLst/>
            <a:ahLst/>
            <a:cxnLst/>
            <a:rect l="l" t="t" r="r" b="b"/>
            <a:pathLst>
              <a:path w="27304" h="1269">
                <a:moveTo>
                  <a:pt x="0" y="1270"/>
                </a:moveTo>
                <a:lnTo>
                  <a:pt x="27038" y="1270"/>
                </a:lnTo>
                <a:lnTo>
                  <a:pt x="2703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3" name="bk object 433"/>
          <p:cNvSpPr/>
          <p:nvPr/>
        </p:nvSpPr>
        <p:spPr>
          <a:xfrm>
            <a:off x="4049026" y="61899"/>
            <a:ext cx="9242" cy="770"/>
          </a:xfrm>
          <a:custGeom>
            <a:avLst/>
            <a:gdLst/>
            <a:ahLst/>
            <a:cxnLst/>
            <a:rect l="l" t="t" r="r" b="b"/>
            <a:pathLst>
              <a:path w="15240" h="1269">
                <a:moveTo>
                  <a:pt x="0" y="1270"/>
                </a:moveTo>
                <a:lnTo>
                  <a:pt x="15123" y="1270"/>
                </a:lnTo>
                <a:lnTo>
                  <a:pt x="1512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4" name="bk object 434"/>
          <p:cNvSpPr/>
          <p:nvPr/>
        </p:nvSpPr>
        <p:spPr>
          <a:xfrm>
            <a:off x="4057724" y="61129"/>
            <a:ext cx="770" cy="7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0" y="1270"/>
                </a:moveTo>
                <a:lnTo>
                  <a:pt x="779" y="1270"/>
                </a:lnTo>
                <a:lnTo>
                  <a:pt x="77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5" name="bk object 435"/>
          <p:cNvSpPr/>
          <p:nvPr/>
        </p:nvSpPr>
        <p:spPr>
          <a:xfrm>
            <a:off x="4075233" y="63051"/>
            <a:ext cx="122987" cy="1425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6" name="bk object 436"/>
          <p:cNvSpPr/>
          <p:nvPr/>
        </p:nvSpPr>
        <p:spPr>
          <a:xfrm>
            <a:off x="4212114" y="63559"/>
            <a:ext cx="124987" cy="1421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7" name="bk object 437"/>
          <p:cNvSpPr/>
          <p:nvPr/>
        </p:nvSpPr>
        <p:spPr>
          <a:xfrm>
            <a:off x="4376097" y="94244"/>
            <a:ext cx="0" cy="111669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4149"/>
                </a:lnTo>
              </a:path>
            </a:pathLst>
          </a:custGeom>
          <a:ln w="5883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8" name="bk object 438"/>
          <p:cNvSpPr/>
          <p:nvPr/>
        </p:nvSpPr>
        <p:spPr>
          <a:xfrm>
            <a:off x="4359046" y="91164"/>
            <a:ext cx="101664" cy="0"/>
          </a:xfrm>
          <a:custGeom>
            <a:avLst/>
            <a:gdLst/>
            <a:ahLst/>
            <a:cxnLst/>
            <a:rect l="l" t="t" r="r" b="b"/>
            <a:pathLst>
              <a:path w="167640">
                <a:moveTo>
                  <a:pt x="0" y="0"/>
                </a:moveTo>
                <a:lnTo>
                  <a:pt x="16739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39" name="bk object 439"/>
          <p:cNvSpPr/>
          <p:nvPr/>
        </p:nvSpPr>
        <p:spPr>
          <a:xfrm>
            <a:off x="4358996" y="84233"/>
            <a:ext cx="101664" cy="0"/>
          </a:xfrm>
          <a:custGeom>
            <a:avLst/>
            <a:gdLst/>
            <a:ahLst/>
            <a:cxnLst/>
            <a:rect l="l" t="t" r="r" b="b"/>
            <a:pathLst>
              <a:path w="167640">
                <a:moveTo>
                  <a:pt x="0" y="0"/>
                </a:moveTo>
                <a:lnTo>
                  <a:pt x="1674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0" name="bk object 440"/>
          <p:cNvSpPr/>
          <p:nvPr/>
        </p:nvSpPr>
        <p:spPr>
          <a:xfrm>
            <a:off x="4358827" y="76916"/>
            <a:ext cx="102049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0" y="0"/>
                </a:moveTo>
                <a:lnTo>
                  <a:pt x="167699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1" name="bk object 441"/>
          <p:cNvSpPr/>
          <p:nvPr/>
        </p:nvSpPr>
        <p:spPr>
          <a:xfrm>
            <a:off x="4358483" y="70755"/>
            <a:ext cx="102049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0" y="0"/>
                </a:moveTo>
                <a:lnTo>
                  <a:pt x="168242" y="0"/>
                </a:lnTo>
              </a:path>
            </a:pathLst>
          </a:custGeom>
          <a:ln w="88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2" name="bk object 442"/>
          <p:cNvSpPr/>
          <p:nvPr/>
        </p:nvSpPr>
        <p:spPr>
          <a:xfrm>
            <a:off x="4357962" y="65750"/>
            <a:ext cx="102819" cy="0"/>
          </a:xfrm>
          <a:custGeom>
            <a:avLst/>
            <a:gdLst/>
            <a:ahLst/>
            <a:cxnLst/>
            <a:rect l="l" t="t" r="r" b="b"/>
            <a:pathLst>
              <a:path w="169545">
                <a:moveTo>
                  <a:pt x="0" y="0"/>
                </a:moveTo>
                <a:lnTo>
                  <a:pt x="169083" y="0"/>
                </a:lnTo>
              </a:path>
            </a:pathLst>
          </a:custGeom>
          <a:ln w="76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3" name="bk object 443"/>
          <p:cNvSpPr/>
          <p:nvPr/>
        </p:nvSpPr>
        <p:spPr>
          <a:xfrm>
            <a:off x="4455541" y="94244"/>
            <a:ext cx="5391" cy="770"/>
          </a:xfrm>
          <a:custGeom>
            <a:avLst/>
            <a:gdLst/>
            <a:ahLst/>
            <a:cxnLst/>
            <a:rect l="l" t="t" r="r" b="b"/>
            <a:pathLst>
              <a:path w="8890" h="1269">
                <a:moveTo>
                  <a:pt x="0" y="1269"/>
                </a:moveTo>
                <a:lnTo>
                  <a:pt x="8290" y="1269"/>
                </a:lnTo>
                <a:lnTo>
                  <a:pt x="829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4" name="bk object 444"/>
          <p:cNvSpPr/>
          <p:nvPr/>
        </p:nvSpPr>
        <p:spPr>
          <a:xfrm>
            <a:off x="4454457" y="62669"/>
            <a:ext cx="6161" cy="770"/>
          </a:xfrm>
          <a:custGeom>
            <a:avLst/>
            <a:gdLst/>
            <a:ahLst/>
            <a:cxnLst/>
            <a:rect l="l" t="t" r="r" b="b"/>
            <a:pathLst>
              <a:path w="10159" h="1269">
                <a:moveTo>
                  <a:pt x="0" y="1270"/>
                </a:moveTo>
                <a:lnTo>
                  <a:pt x="9956" y="1270"/>
                </a:lnTo>
                <a:lnTo>
                  <a:pt x="995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5" name="bk object 445"/>
          <p:cNvSpPr/>
          <p:nvPr/>
        </p:nvSpPr>
        <p:spPr>
          <a:xfrm>
            <a:off x="4462729" y="63686"/>
            <a:ext cx="142484" cy="142089"/>
          </a:xfrm>
          <a:custGeom>
            <a:avLst/>
            <a:gdLst/>
            <a:ahLst/>
            <a:cxnLst/>
            <a:rect l="l" t="t" r="r" b="b"/>
            <a:pathLst>
              <a:path w="234950" h="234315">
                <a:moveTo>
                  <a:pt x="64228" y="314"/>
                </a:moveTo>
                <a:lnTo>
                  <a:pt x="0" y="523"/>
                </a:lnTo>
                <a:lnTo>
                  <a:pt x="2883" y="6727"/>
                </a:lnTo>
                <a:lnTo>
                  <a:pt x="5692" y="13638"/>
                </a:lnTo>
                <a:lnTo>
                  <a:pt x="9011" y="22680"/>
                </a:lnTo>
                <a:lnTo>
                  <a:pt x="13245" y="34763"/>
                </a:lnTo>
                <a:lnTo>
                  <a:pt x="72919" y="203763"/>
                </a:lnTo>
                <a:lnTo>
                  <a:pt x="76293" y="213466"/>
                </a:lnTo>
                <a:lnTo>
                  <a:pt x="78750" y="221289"/>
                </a:lnTo>
                <a:lnTo>
                  <a:pt x="80505" y="227882"/>
                </a:lnTo>
                <a:lnTo>
                  <a:pt x="81777" y="234128"/>
                </a:lnTo>
                <a:lnTo>
                  <a:pt x="153419" y="233919"/>
                </a:lnTo>
                <a:lnTo>
                  <a:pt x="154897" y="227835"/>
                </a:lnTo>
                <a:lnTo>
                  <a:pt x="156780" y="221066"/>
                </a:lnTo>
                <a:lnTo>
                  <a:pt x="159282" y="213190"/>
                </a:lnTo>
                <a:lnTo>
                  <a:pt x="168803" y="185962"/>
                </a:lnTo>
                <a:lnTo>
                  <a:pt x="117619" y="185962"/>
                </a:lnTo>
                <a:lnTo>
                  <a:pt x="91902" y="101777"/>
                </a:lnTo>
                <a:lnTo>
                  <a:pt x="198280" y="101672"/>
                </a:lnTo>
                <a:lnTo>
                  <a:pt x="214758" y="54553"/>
                </a:lnTo>
                <a:lnTo>
                  <a:pt x="78604" y="54553"/>
                </a:lnTo>
                <a:lnTo>
                  <a:pt x="71097" y="30470"/>
                </a:lnTo>
                <a:lnTo>
                  <a:pt x="68720" y="22551"/>
                </a:lnTo>
                <a:lnTo>
                  <a:pt x="66865" y="15222"/>
                </a:lnTo>
                <a:lnTo>
                  <a:pt x="65392" y="7900"/>
                </a:lnTo>
                <a:lnTo>
                  <a:pt x="64228" y="314"/>
                </a:lnTo>
                <a:close/>
              </a:path>
              <a:path w="234950" h="234315">
                <a:moveTo>
                  <a:pt x="198280" y="101672"/>
                </a:moveTo>
                <a:lnTo>
                  <a:pt x="143493" y="101672"/>
                </a:lnTo>
                <a:lnTo>
                  <a:pt x="117619" y="185962"/>
                </a:lnTo>
                <a:lnTo>
                  <a:pt x="168803" y="185962"/>
                </a:lnTo>
                <a:lnTo>
                  <a:pt x="198280" y="101672"/>
                </a:lnTo>
                <a:close/>
              </a:path>
              <a:path w="234950" h="234315">
                <a:moveTo>
                  <a:pt x="234924" y="0"/>
                </a:moveTo>
                <a:lnTo>
                  <a:pt x="170706" y="104"/>
                </a:lnTo>
                <a:lnTo>
                  <a:pt x="169156" y="9207"/>
                </a:lnTo>
                <a:lnTo>
                  <a:pt x="167653" y="16779"/>
                </a:lnTo>
                <a:lnTo>
                  <a:pt x="166002" y="23765"/>
                </a:lnTo>
                <a:lnTo>
                  <a:pt x="164119" y="30679"/>
                </a:lnTo>
                <a:lnTo>
                  <a:pt x="156843" y="54343"/>
                </a:lnTo>
                <a:lnTo>
                  <a:pt x="78604" y="54553"/>
                </a:lnTo>
                <a:lnTo>
                  <a:pt x="214758" y="54553"/>
                </a:lnTo>
                <a:lnTo>
                  <a:pt x="223194" y="30470"/>
                </a:lnTo>
                <a:lnTo>
                  <a:pt x="226011" y="22551"/>
                </a:lnTo>
                <a:lnTo>
                  <a:pt x="228987" y="14502"/>
                </a:lnTo>
                <a:lnTo>
                  <a:pt x="232106" y="6573"/>
                </a:lnTo>
                <a:lnTo>
                  <a:pt x="2349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6" name="bk object 446"/>
          <p:cNvSpPr/>
          <p:nvPr/>
        </p:nvSpPr>
        <p:spPr>
          <a:xfrm>
            <a:off x="4616749" y="63622"/>
            <a:ext cx="125155" cy="142089"/>
          </a:xfrm>
          <a:custGeom>
            <a:avLst/>
            <a:gdLst/>
            <a:ahLst/>
            <a:cxnLst/>
            <a:rect l="l" t="t" r="r" b="b"/>
            <a:pathLst>
              <a:path w="206375" h="234315">
                <a:moveTo>
                  <a:pt x="58448" y="314"/>
                </a:moveTo>
                <a:lnTo>
                  <a:pt x="0" y="418"/>
                </a:lnTo>
                <a:lnTo>
                  <a:pt x="1060" y="9029"/>
                </a:lnTo>
                <a:lnTo>
                  <a:pt x="1764" y="18808"/>
                </a:lnTo>
                <a:lnTo>
                  <a:pt x="2161" y="30413"/>
                </a:lnTo>
                <a:lnTo>
                  <a:pt x="2277" y="41883"/>
                </a:lnTo>
                <a:lnTo>
                  <a:pt x="2438" y="102365"/>
                </a:lnTo>
                <a:lnTo>
                  <a:pt x="2561" y="203959"/>
                </a:lnTo>
                <a:lnTo>
                  <a:pt x="2209" y="214640"/>
                </a:lnTo>
                <a:lnTo>
                  <a:pt x="1558" y="224508"/>
                </a:lnTo>
                <a:lnTo>
                  <a:pt x="534" y="234233"/>
                </a:lnTo>
                <a:lnTo>
                  <a:pt x="60081" y="234128"/>
                </a:lnTo>
                <a:lnTo>
                  <a:pt x="79494" y="198946"/>
                </a:lnTo>
                <a:lnTo>
                  <a:pt x="111940" y="149000"/>
                </a:lnTo>
                <a:lnTo>
                  <a:pt x="54678" y="149000"/>
                </a:lnTo>
                <a:lnTo>
                  <a:pt x="55553" y="138858"/>
                </a:lnTo>
                <a:lnTo>
                  <a:pt x="56116" y="128451"/>
                </a:lnTo>
                <a:lnTo>
                  <a:pt x="56388" y="118949"/>
                </a:lnTo>
                <a:lnTo>
                  <a:pt x="56476" y="29743"/>
                </a:lnTo>
                <a:lnTo>
                  <a:pt x="56786" y="19502"/>
                </a:lnTo>
                <a:lnTo>
                  <a:pt x="57439" y="9525"/>
                </a:lnTo>
                <a:lnTo>
                  <a:pt x="58448" y="314"/>
                </a:lnTo>
                <a:close/>
              </a:path>
              <a:path w="206375" h="234315">
                <a:moveTo>
                  <a:pt x="203560" y="85547"/>
                </a:moveTo>
                <a:lnTo>
                  <a:pt x="151136" y="85547"/>
                </a:lnTo>
                <a:lnTo>
                  <a:pt x="150442" y="95267"/>
                </a:lnTo>
                <a:lnTo>
                  <a:pt x="149948" y="105271"/>
                </a:lnTo>
                <a:lnTo>
                  <a:pt x="149698" y="114342"/>
                </a:lnTo>
                <a:lnTo>
                  <a:pt x="149645" y="203959"/>
                </a:lnTo>
                <a:lnTo>
                  <a:pt x="149309" y="214640"/>
                </a:lnTo>
                <a:lnTo>
                  <a:pt x="148642" y="224508"/>
                </a:lnTo>
                <a:lnTo>
                  <a:pt x="147639" y="233919"/>
                </a:lnTo>
                <a:lnTo>
                  <a:pt x="206098" y="233710"/>
                </a:lnTo>
                <a:lnTo>
                  <a:pt x="205034" y="224312"/>
                </a:lnTo>
                <a:lnTo>
                  <a:pt x="204335" y="214522"/>
                </a:lnTo>
                <a:lnTo>
                  <a:pt x="203954" y="203959"/>
                </a:lnTo>
                <a:lnTo>
                  <a:pt x="203805" y="191093"/>
                </a:lnTo>
                <a:lnTo>
                  <a:pt x="203560" y="85547"/>
                </a:lnTo>
                <a:close/>
              </a:path>
              <a:path w="206375" h="234315">
                <a:moveTo>
                  <a:pt x="205543" y="0"/>
                </a:moveTo>
                <a:lnTo>
                  <a:pt x="145472" y="104"/>
                </a:lnTo>
                <a:lnTo>
                  <a:pt x="141487" y="8128"/>
                </a:lnTo>
                <a:lnTo>
                  <a:pt x="136844" y="16465"/>
                </a:lnTo>
                <a:lnTo>
                  <a:pt x="131383" y="25548"/>
                </a:lnTo>
                <a:lnTo>
                  <a:pt x="124949" y="35810"/>
                </a:lnTo>
                <a:lnTo>
                  <a:pt x="74353" y="114342"/>
                </a:lnTo>
                <a:lnTo>
                  <a:pt x="69246" y="122422"/>
                </a:lnTo>
                <a:lnTo>
                  <a:pt x="64622" y="130297"/>
                </a:lnTo>
                <a:lnTo>
                  <a:pt x="59851" y="139040"/>
                </a:lnTo>
                <a:lnTo>
                  <a:pt x="54678" y="149000"/>
                </a:lnTo>
                <a:lnTo>
                  <a:pt x="111940" y="149000"/>
                </a:lnTo>
                <a:lnTo>
                  <a:pt x="136956" y="110387"/>
                </a:lnTo>
                <a:lnTo>
                  <a:pt x="151136" y="85547"/>
                </a:lnTo>
                <a:lnTo>
                  <a:pt x="203560" y="85547"/>
                </a:lnTo>
                <a:lnTo>
                  <a:pt x="203580" y="29743"/>
                </a:lnTo>
                <a:lnTo>
                  <a:pt x="203993" y="18808"/>
                </a:lnTo>
                <a:lnTo>
                  <a:pt x="204620" y="9525"/>
                </a:lnTo>
                <a:lnTo>
                  <a:pt x="205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7" name="bk object 447"/>
          <p:cNvSpPr/>
          <p:nvPr/>
        </p:nvSpPr>
        <p:spPr>
          <a:xfrm>
            <a:off x="4762462" y="62860"/>
            <a:ext cx="125812" cy="1428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8" name="bk object 448"/>
          <p:cNvSpPr/>
          <p:nvPr/>
        </p:nvSpPr>
        <p:spPr>
          <a:xfrm>
            <a:off x="4904816" y="63559"/>
            <a:ext cx="304501" cy="1421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49" name="bk object 449"/>
          <p:cNvSpPr/>
          <p:nvPr/>
        </p:nvSpPr>
        <p:spPr>
          <a:xfrm>
            <a:off x="5220881" y="63114"/>
            <a:ext cx="122993" cy="1425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0" name="bk object 450"/>
          <p:cNvSpPr/>
          <p:nvPr/>
        </p:nvSpPr>
        <p:spPr>
          <a:xfrm>
            <a:off x="5357748" y="63622"/>
            <a:ext cx="131317" cy="1421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1" name="bk object 451"/>
          <p:cNvSpPr/>
          <p:nvPr/>
        </p:nvSpPr>
        <p:spPr>
          <a:xfrm>
            <a:off x="2668200" y="63305"/>
            <a:ext cx="91652" cy="68926"/>
          </a:xfrm>
          <a:custGeom>
            <a:avLst/>
            <a:gdLst/>
            <a:ahLst/>
            <a:cxnLst/>
            <a:rect l="l" t="t" r="r" b="b"/>
            <a:pathLst>
              <a:path w="151129" h="113664">
                <a:moveTo>
                  <a:pt x="150602" y="88164"/>
                </a:moveTo>
                <a:lnTo>
                  <a:pt x="55516" y="88164"/>
                </a:lnTo>
                <a:lnTo>
                  <a:pt x="78154" y="110781"/>
                </a:lnTo>
                <a:lnTo>
                  <a:pt x="79453" y="112143"/>
                </a:lnTo>
                <a:lnTo>
                  <a:pt x="80039" y="112666"/>
                </a:lnTo>
                <a:lnTo>
                  <a:pt x="80835" y="113085"/>
                </a:lnTo>
                <a:lnTo>
                  <a:pt x="149210" y="113085"/>
                </a:lnTo>
                <a:lnTo>
                  <a:pt x="150602" y="111619"/>
                </a:lnTo>
                <a:lnTo>
                  <a:pt x="150602" y="88164"/>
                </a:lnTo>
                <a:close/>
              </a:path>
              <a:path w="151129" h="113664">
                <a:moveTo>
                  <a:pt x="86657" y="0"/>
                </a:moveTo>
                <a:lnTo>
                  <a:pt x="52877" y="0"/>
                </a:lnTo>
                <a:lnTo>
                  <a:pt x="51474" y="1361"/>
                </a:lnTo>
                <a:lnTo>
                  <a:pt x="51474" y="48794"/>
                </a:lnTo>
                <a:lnTo>
                  <a:pt x="2073" y="75599"/>
                </a:lnTo>
                <a:lnTo>
                  <a:pt x="565" y="76437"/>
                </a:lnTo>
                <a:lnTo>
                  <a:pt x="0" y="78322"/>
                </a:lnTo>
                <a:lnTo>
                  <a:pt x="827" y="79892"/>
                </a:lnTo>
                <a:lnTo>
                  <a:pt x="15308" y="106488"/>
                </a:lnTo>
                <a:lnTo>
                  <a:pt x="16135" y="108059"/>
                </a:lnTo>
                <a:lnTo>
                  <a:pt x="18030" y="108583"/>
                </a:lnTo>
                <a:lnTo>
                  <a:pt x="55516" y="88164"/>
                </a:lnTo>
                <a:lnTo>
                  <a:pt x="150602" y="88164"/>
                </a:lnTo>
                <a:lnTo>
                  <a:pt x="150602" y="77903"/>
                </a:lnTo>
                <a:lnTo>
                  <a:pt x="149210" y="76437"/>
                </a:lnTo>
                <a:lnTo>
                  <a:pt x="95515" y="76437"/>
                </a:lnTo>
                <a:lnTo>
                  <a:pt x="89033" y="69945"/>
                </a:lnTo>
                <a:lnTo>
                  <a:pt x="149377" y="37171"/>
                </a:lnTo>
                <a:lnTo>
                  <a:pt x="149943" y="35286"/>
                </a:lnTo>
                <a:lnTo>
                  <a:pt x="149115" y="33716"/>
                </a:lnTo>
                <a:lnTo>
                  <a:pt x="146493" y="28899"/>
                </a:lnTo>
                <a:lnTo>
                  <a:pt x="88049" y="28899"/>
                </a:lnTo>
                <a:lnTo>
                  <a:pt x="88049" y="1361"/>
                </a:lnTo>
                <a:lnTo>
                  <a:pt x="86657" y="0"/>
                </a:lnTo>
                <a:close/>
              </a:path>
              <a:path w="151129" h="113664">
                <a:moveTo>
                  <a:pt x="131912" y="5026"/>
                </a:moveTo>
                <a:lnTo>
                  <a:pt x="88049" y="28899"/>
                </a:lnTo>
                <a:lnTo>
                  <a:pt x="146493" y="28899"/>
                </a:lnTo>
                <a:lnTo>
                  <a:pt x="134634" y="7120"/>
                </a:lnTo>
                <a:lnTo>
                  <a:pt x="133796" y="5549"/>
                </a:lnTo>
                <a:lnTo>
                  <a:pt x="131912" y="5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2" name="bk object 452"/>
          <p:cNvSpPr/>
          <p:nvPr/>
        </p:nvSpPr>
        <p:spPr>
          <a:xfrm>
            <a:off x="2615584" y="137023"/>
            <a:ext cx="144024" cy="67001"/>
          </a:xfrm>
          <a:custGeom>
            <a:avLst/>
            <a:gdLst/>
            <a:ahLst/>
            <a:cxnLst/>
            <a:rect l="l" t="t" r="r" b="b"/>
            <a:pathLst>
              <a:path w="237489" h="110489">
                <a:moveTo>
                  <a:pt x="151670" y="36543"/>
                </a:moveTo>
                <a:lnTo>
                  <a:pt x="99944" y="36543"/>
                </a:lnTo>
                <a:lnTo>
                  <a:pt x="62835" y="73715"/>
                </a:lnTo>
                <a:lnTo>
                  <a:pt x="83" y="73715"/>
                </a:lnTo>
                <a:lnTo>
                  <a:pt x="10" y="110258"/>
                </a:lnTo>
                <a:lnTo>
                  <a:pt x="77526" y="110258"/>
                </a:lnTo>
                <a:lnTo>
                  <a:pt x="78322" y="109944"/>
                </a:lnTo>
                <a:lnTo>
                  <a:pt x="78908" y="109316"/>
                </a:lnTo>
                <a:lnTo>
                  <a:pt x="80196" y="108059"/>
                </a:lnTo>
                <a:lnTo>
                  <a:pt x="85829" y="102405"/>
                </a:lnTo>
                <a:lnTo>
                  <a:pt x="86479" y="101777"/>
                </a:lnTo>
                <a:lnTo>
                  <a:pt x="151670" y="36543"/>
                </a:lnTo>
                <a:close/>
              </a:path>
              <a:path w="237489" h="110489">
                <a:moveTo>
                  <a:pt x="235971" y="0"/>
                </a:moveTo>
                <a:lnTo>
                  <a:pt x="1392" y="0"/>
                </a:lnTo>
                <a:lnTo>
                  <a:pt x="0" y="1361"/>
                </a:lnTo>
                <a:lnTo>
                  <a:pt x="0" y="56647"/>
                </a:lnTo>
                <a:lnTo>
                  <a:pt x="1392" y="58113"/>
                </a:lnTo>
                <a:lnTo>
                  <a:pt x="35182" y="58113"/>
                </a:lnTo>
                <a:lnTo>
                  <a:pt x="36585" y="56647"/>
                </a:lnTo>
                <a:lnTo>
                  <a:pt x="36585" y="38009"/>
                </a:lnTo>
                <a:lnTo>
                  <a:pt x="37977" y="36543"/>
                </a:lnTo>
                <a:lnTo>
                  <a:pt x="237364" y="36543"/>
                </a:lnTo>
                <a:lnTo>
                  <a:pt x="237364" y="1361"/>
                </a:lnTo>
                <a:lnTo>
                  <a:pt x="235971" y="0"/>
                </a:lnTo>
                <a:close/>
              </a:path>
              <a:path w="237489" h="110489">
                <a:moveTo>
                  <a:pt x="237364" y="36543"/>
                </a:moveTo>
                <a:lnTo>
                  <a:pt x="199397" y="36543"/>
                </a:lnTo>
                <a:lnTo>
                  <a:pt x="200789" y="38009"/>
                </a:lnTo>
                <a:lnTo>
                  <a:pt x="200789" y="56647"/>
                </a:lnTo>
                <a:lnTo>
                  <a:pt x="202192" y="58113"/>
                </a:lnTo>
                <a:lnTo>
                  <a:pt x="235971" y="58113"/>
                </a:lnTo>
                <a:lnTo>
                  <a:pt x="237364" y="56647"/>
                </a:lnTo>
                <a:lnTo>
                  <a:pt x="237364" y="365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3" name="bk object 453"/>
          <p:cNvSpPr/>
          <p:nvPr/>
        </p:nvSpPr>
        <p:spPr>
          <a:xfrm>
            <a:off x="2691822" y="171247"/>
            <a:ext cx="67776" cy="32730"/>
          </a:xfrm>
          <a:custGeom>
            <a:avLst/>
            <a:gdLst/>
            <a:ahLst/>
            <a:cxnLst/>
            <a:rect l="l" t="t" r="r" b="b"/>
            <a:pathLst>
              <a:path w="111760" h="53975">
                <a:moveTo>
                  <a:pt x="25863" y="0"/>
                </a:moveTo>
                <a:lnTo>
                  <a:pt x="23884" y="0"/>
                </a:lnTo>
                <a:lnTo>
                  <a:pt x="22669" y="1256"/>
                </a:lnTo>
                <a:lnTo>
                  <a:pt x="1225" y="22721"/>
                </a:lnTo>
                <a:lnTo>
                  <a:pt x="0" y="23978"/>
                </a:lnTo>
                <a:lnTo>
                  <a:pt x="0" y="25863"/>
                </a:lnTo>
                <a:lnTo>
                  <a:pt x="1225" y="27119"/>
                </a:lnTo>
                <a:lnTo>
                  <a:pt x="25695" y="51621"/>
                </a:lnTo>
                <a:lnTo>
                  <a:pt x="26993" y="52877"/>
                </a:lnTo>
                <a:lnTo>
                  <a:pt x="27569" y="53506"/>
                </a:lnTo>
                <a:lnTo>
                  <a:pt x="28365" y="53820"/>
                </a:lnTo>
                <a:lnTo>
                  <a:pt x="110258" y="53820"/>
                </a:lnTo>
                <a:lnTo>
                  <a:pt x="111651" y="52459"/>
                </a:lnTo>
                <a:lnTo>
                  <a:pt x="111651" y="18638"/>
                </a:lnTo>
                <a:lnTo>
                  <a:pt x="110258" y="17276"/>
                </a:lnTo>
                <a:lnTo>
                  <a:pt x="43056" y="17276"/>
                </a:lnTo>
                <a:lnTo>
                  <a:pt x="27088" y="1256"/>
                </a:lnTo>
                <a:lnTo>
                  <a:pt x="25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4" name="bk object 454"/>
          <p:cNvSpPr/>
          <p:nvPr/>
        </p:nvSpPr>
        <p:spPr>
          <a:xfrm>
            <a:off x="2774956" y="63305"/>
            <a:ext cx="143954" cy="1400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5" name="bk object 455"/>
          <p:cNvSpPr/>
          <p:nvPr/>
        </p:nvSpPr>
        <p:spPr>
          <a:xfrm>
            <a:off x="2615584" y="63305"/>
            <a:ext cx="61615" cy="68926"/>
          </a:xfrm>
          <a:custGeom>
            <a:avLst/>
            <a:gdLst/>
            <a:ahLst/>
            <a:cxnLst/>
            <a:rect l="l" t="t" r="r" b="b"/>
            <a:pathLst>
              <a:path w="101600" h="113664">
                <a:moveTo>
                  <a:pt x="75861" y="65338"/>
                </a:moveTo>
                <a:lnTo>
                  <a:pt x="39286" y="65338"/>
                </a:lnTo>
                <a:lnTo>
                  <a:pt x="39286" y="111619"/>
                </a:lnTo>
                <a:lnTo>
                  <a:pt x="40679" y="113085"/>
                </a:lnTo>
                <a:lnTo>
                  <a:pt x="74458" y="113085"/>
                </a:lnTo>
                <a:lnTo>
                  <a:pt x="75861" y="111619"/>
                </a:lnTo>
                <a:lnTo>
                  <a:pt x="75861" y="65338"/>
                </a:lnTo>
                <a:close/>
              </a:path>
              <a:path w="101600" h="113664">
                <a:moveTo>
                  <a:pt x="99892" y="0"/>
                </a:moveTo>
                <a:lnTo>
                  <a:pt x="53391" y="0"/>
                </a:lnTo>
                <a:lnTo>
                  <a:pt x="52595" y="314"/>
                </a:lnTo>
                <a:lnTo>
                  <a:pt x="52019" y="837"/>
                </a:lnTo>
                <a:lnTo>
                  <a:pt x="910" y="51935"/>
                </a:lnTo>
                <a:lnTo>
                  <a:pt x="324" y="52563"/>
                </a:lnTo>
                <a:lnTo>
                  <a:pt x="0" y="53296"/>
                </a:lnTo>
                <a:lnTo>
                  <a:pt x="0" y="99892"/>
                </a:lnTo>
                <a:lnTo>
                  <a:pt x="3361" y="101253"/>
                </a:lnTo>
                <a:lnTo>
                  <a:pt x="39286" y="65338"/>
                </a:lnTo>
                <a:lnTo>
                  <a:pt x="75861" y="65338"/>
                </a:lnTo>
                <a:lnTo>
                  <a:pt x="75861" y="28794"/>
                </a:lnTo>
                <a:lnTo>
                  <a:pt x="99316" y="5340"/>
                </a:lnTo>
                <a:lnTo>
                  <a:pt x="101284" y="3350"/>
                </a:lnTo>
                <a:lnTo>
                  <a:pt x="99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6" name="bk object 456"/>
          <p:cNvSpPr/>
          <p:nvPr/>
        </p:nvSpPr>
        <p:spPr>
          <a:xfrm>
            <a:off x="3005265" y="61471"/>
            <a:ext cx="88411" cy="1430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7" name="bk object 457"/>
          <p:cNvSpPr/>
          <p:nvPr/>
        </p:nvSpPr>
        <p:spPr>
          <a:xfrm>
            <a:off x="3109049" y="61464"/>
            <a:ext cx="88221" cy="1442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8" name="bk object 458"/>
          <p:cNvSpPr/>
          <p:nvPr/>
        </p:nvSpPr>
        <p:spPr>
          <a:xfrm>
            <a:off x="3214383" y="61471"/>
            <a:ext cx="88411" cy="14304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59" name="bk object 459"/>
          <p:cNvSpPr/>
          <p:nvPr/>
        </p:nvSpPr>
        <p:spPr>
          <a:xfrm>
            <a:off x="3318167" y="61464"/>
            <a:ext cx="88221" cy="14426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0" name="bk object 460"/>
          <p:cNvSpPr/>
          <p:nvPr/>
        </p:nvSpPr>
        <p:spPr>
          <a:xfrm>
            <a:off x="5573973" y="61471"/>
            <a:ext cx="88411" cy="14304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1" name="bk object 461"/>
          <p:cNvSpPr/>
          <p:nvPr/>
        </p:nvSpPr>
        <p:spPr>
          <a:xfrm>
            <a:off x="5677757" y="61464"/>
            <a:ext cx="88227" cy="14426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2" name="bk object 462"/>
          <p:cNvSpPr/>
          <p:nvPr/>
        </p:nvSpPr>
        <p:spPr>
          <a:xfrm>
            <a:off x="5783091" y="61471"/>
            <a:ext cx="88411" cy="14304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3" name="bk object 463"/>
          <p:cNvSpPr/>
          <p:nvPr/>
        </p:nvSpPr>
        <p:spPr>
          <a:xfrm>
            <a:off x="8737981" y="61471"/>
            <a:ext cx="88392" cy="14304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4" name="bk object 464"/>
          <p:cNvSpPr/>
          <p:nvPr/>
        </p:nvSpPr>
        <p:spPr>
          <a:xfrm>
            <a:off x="5886881" y="61464"/>
            <a:ext cx="88221" cy="14426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5" name="bk object 465"/>
          <p:cNvSpPr/>
          <p:nvPr/>
        </p:nvSpPr>
        <p:spPr>
          <a:xfrm>
            <a:off x="8841803" y="61464"/>
            <a:ext cx="88201" cy="14426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6" name="bk object 466"/>
          <p:cNvSpPr/>
          <p:nvPr/>
        </p:nvSpPr>
        <p:spPr>
          <a:xfrm>
            <a:off x="9050909" y="61464"/>
            <a:ext cx="88201" cy="14426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7" name="bk object 467"/>
          <p:cNvSpPr/>
          <p:nvPr/>
        </p:nvSpPr>
        <p:spPr>
          <a:xfrm>
            <a:off x="8947086" y="61471"/>
            <a:ext cx="88455" cy="14304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8" name="bk object 468"/>
          <p:cNvSpPr/>
          <p:nvPr/>
        </p:nvSpPr>
        <p:spPr>
          <a:xfrm>
            <a:off x="10097325" y="61471"/>
            <a:ext cx="88455" cy="14304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69" name="bk object 469"/>
          <p:cNvSpPr/>
          <p:nvPr/>
        </p:nvSpPr>
        <p:spPr>
          <a:xfrm>
            <a:off x="10201147" y="61464"/>
            <a:ext cx="88201" cy="14426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0" name="bk object 470"/>
          <p:cNvSpPr/>
          <p:nvPr/>
        </p:nvSpPr>
        <p:spPr>
          <a:xfrm>
            <a:off x="10306494" y="61471"/>
            <a:ext cx="88392" cy="14304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1" name="bk object 471"/>
          <p:cNvSpPr/>
          <p:nvPr/>
        </p:nvSpPr>
        <p:spPr>
          <a:xfrm>
            <a:off x="10410253" y="61464"/>
            <a:ext cx="88201" cy="14426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2" name="bk object 472"/>
          <p:cNvSpPr/>
          <p:nvPr/>
        </p:nvSpPr>
        <p:spPr>
          <a:xfrm>
            <a:off x="11208258" y="61471"/>
            <a:ext cx="88392" cy="14304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3" name="bk object 473"/>
          <p:cNvSpPr/>
          <p:nvPr/>
        </p:nvSpPr>
        <p:spPr>
          <a:xfrm>
            <a:off x="11312080" y="61464"/>
            <a:ext cx="88201" cy="14426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4" name="bk object 474"/>
          <p:cNvSpPr/>
          <p:nvPr/>
        </p:nvSpPr>
        <p:spPr>
          <a:xfrm>
            <a:off x="11417363" y="61471"/>
            <a:ext cx="88455" cy="14304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5" name="bk object 475"/>
          <p:cNvSpPr/>
          <p:nvPr/>
        </p:nvSpPr>
        <p:spPr>
          <a:xfrm>
            <a:off x="11521186" y="61464"/>
            <a:ext cx="88201" cy="14426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6" name="bk object 476"/>
          <p:cNvSpPr/>
          <p:nvPr/>
        </p:nvSpPr>
        <p:spPr>
          <a:xfrm>
            <a:off x="2128717" y="62035"/>
            <a:ext cx="88404" cy="14305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7" name="bk object 477"/>
          <p:cNvSpPr/>
          <p:nvPr/>
        </p:nvSpPr>
        <p:spPr>
          <a:xfrm>
            <a:off x="2232501" y="61464"/>
            <a:ext cx="88221" cy="14426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8" name="bk object 478"/>
          <p:cNvSpPr/>
          <p:nvPr/>
        </p:nvSpPr>
        <p:spPr>
          <a:xfrm>
            <a:off x="2337835" y="62035"/>
            <a:ext cx="88404" cy="14305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79" name="bk object 479"/>
          <p:cNvSpPr/>
          <p:nvPr/>
        </p:nvSpPr>
        <p:spPr>
          <a:xfrm>
            <a:off x="2441619" y="61464"/>
            <a:ext cx="88221" cy="14426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0" name="bk object 480"/>
          <p:cNvSpPr/>
          <p:nvPr/>
        </p:nvSpPr>
        <p:spPr>
          <a:xfrm>
            <a:off x="549050" y="62035"/>
            <a:ext cx="88413" cy="14305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1" name="bk object 481"/>
          <p:cNvSpPr/>
          <p:nvPr/>
        </p:nvSpPr>
        <p:spPr>
          <a:xfrm>
            <a:off x="652837" y="61464"/>
            <a:ext cx="88221" cy="14426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2" name="bk object 482"/>
          <p:cNvSpPr/>
          <p:nvPr/>
        </p:nvSpPr>
        <p:spPr>
          <a:xfrm>
            <a:off x="758171" y="62035"/>
            <a:ext cx="88411" cy="14305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3" name="bk object 483"/>
          <p:cNvSpPr/>
          <p:nvPr/>
        </p:nvSpPr>
        <p:spPr>
          <a:xfrm>
            <a:off x="861955" y="61464"/>
            <a:ext cx="88221" cy="14426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4" name="bk object 484"/>
          <p:cNvSpPr/>
          <p:nvPr/>
        </p:nvSpPr>
        <p:spPr>
          <a:xfrm>
            <a:off x="1478940" y="69225"/>
            <a:ext cx="45056" cy="19253"/>
          </a:xfrm>
          <a:custGeom>
            <a:avLst/>
            <a:gdLst/>
            <a:ahLst/>
            <a:cxnLst/>
            <a:rect l="l" t="t" r="r" b="b"/>
            <a:pathLst>
              <a:path w="74294" h="31750">
                <a:moveTo>
                  <a:pt x="0" y="31597"/>
                </a:moveTo>
                <a:lnTo>
                  <a:pt x="74209" y="31597"/>
                </a:lnTo>
                <a:lnTo>
                  <a:pt x="74209" y="0"/>
                </a:lnTo>
                <a:lnTo>
                  <a:pt x="0" y="0"/>
                </a:lnTo>
                <a:lnTo>
                  <a:pt x="0" y="315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5" name="bk object 485"/>
          <p:cNvSpPr/>
          <p:nvPr/>
        </p:nvSpPr>
        <p:spPr>
          <a:xfrm>
            <a:off x="1035297" y="65781"/>
            <a:ext cx="108788" cy="13784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6" name="bk object 486"/>
          <p:cNvSpPr/>
          <p:nvPr/>
        </p:nvSpPr>
        <p:spPr>
          <a:xfrm>
            <a:off x="1523617" y="121738"/>
            <a:ext cx="0" cy="82404"/>
          </a:xfrm>
          <a:custGeom>
            <a:avLst/>
            <a:gdLst/>
            <a:ahLst/>
            <a:cxnLst/>
            <a:rect l="l" t="t" r="r" b="b"/>
            <a:pathLst>
              <a:path h="135890">
                <a:moveTo>
                  <a:pt x="0" y="0"/>
                </a:moveTo>
                <a:lnTo>
                  <a:pt x="0" y="135464"/>
                </a:lnTo>
              </a:path>
            </a:pathLst>
          </a:custGeom>
          <a:ln w="235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7" name="bk object 487"/>
          <p:cNvSpPr/>
          <p:nvPr/>
        </p:nvSpPr>
        <p:spPr>
          <a:xfrm>
            <a:off x="1472133" y="121738"/>
            <a:ext cx="14633" cy="82404"/>
          </a:xfrm>
          <a:custGeom>
            <a:avLst/>
            <a:gdLst/>
            <a:ahLst/>
            <a:cxnLst/>
            <a:rect l="l" t="t" r="r" b="b"/>
            <a:pathLst>
              <a:path w="24130" h="135890">
                <a:moveTo>
                  <a:pt x="0" y="135464"/>
                </a:moveTo>
                <a:lnTo>
                  <a:pt x="23512" y="135464"/>
                </a:lnTo>
                <a:lnTo>
                  <a:pt x="23512" y="0"/>
                </a:lnTo>
                <a:lnTo>
                  <a:pt x="0" y="0"/>
                </a:lnTo>
                <a:lnTo>
                  <a:pt x="0" y="1354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8" name="bk object 488"/>
          <p:cNvSpPr/>
          <p:nvPr/>
        </p:nvSpPr>
        <p:spPr>
          <a:xfrm>
            <a:off x="1454137" y="118800"/>
            <a:ext cx="16559" cy="85099"/>
          </a:xfrm>
          <a:custGeom>
            <a:avLst/>
            <a:gdLst/>
            <a:ahLst/>
            <a:cxnLst/>
            <a:rect l="l" t="t" r="r" b="b"/>
            <a:pathLst>
              <a:path w="27305" h="140335">
                <a:moveTo>
                  <a:pt x="0" y="140309"/>
                </a:moveTo>
                <a:lnTo>
                  <a:pt x="26857" y="140309"/>
                </a:lnTo>
                <a:lnTo>
                  <a:pt x="26857" y="0"/>
                </a:lnTo>
                <a:lnTo>
                  <a:pt x="0" y="0"/>
                </a:lnTo>
                <a:lnTo>
                  <a:pt x="0" y="1403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89" name="bk object 489"/>
          <p:cNvSpPr/>
          <p:nvPr/>
        </p:nvSpPr>
        <p:spPr>
          <a:xfrm>
            <a:off x="1422120" y="118800"/>
            <a:ext cx="0" cy="85099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40309"/>
                </a:lnTo>
              </a:path>
            </a:pathLst>
          </a:custGeom>
          <a:ln w="27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0" name="bk object 490"/>
          <p:cNvSpPr/>
          <p:nvPr/>
        </p:nvSpPr>
        <p:spPr>
          <a:xfrm>
            <a:off x="1442253" y="105212"/>
            <a:ext cx="0" cy="98962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2717"/>
                </a:lnTo>
              </a:path>
            </a:pathLst>
          </a:custGeom>
          <a:ln w="3374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1" name="bk object 491"/>
          <p:cNvSpPr/>
          <p:nvPr/>
        </p:nvSpPr>
        <p:spPr>
          <a:xfrm>
            <a:off x="1417459" y="86036"/>
            <a:ext cx="49677" cy="19253"/>
          </a:xfrm>
          <a:custGeom>
            <a:avLst/>
            <a:gdLst/>
            <a:ahLst/>
            <a:cxnLst/>
            <a:rect l="l" t="t" r="r" b="b"/>
            <a:pathLst>
              <a:path w="81914" h="31750">
                <a:moveTo>
                  <a:pt x="81453" y="0"/>
                </a:moveTo>
                <a:lnTo>
                  <a:pt x="0" y="0"/>
                </a:lnTo>
                <a:lnTo>
                  <a:pt x="0" y="31622"/>
                </a:lnTo>
                <a:lnTo>
                  <a:pt x="81453" y="31622"/>
                </a:lnTo>
                <a:lnTo>
                  <a:pt x="81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2" name="bk object 492"/>
          <p:cNvSpPr/>
          <p:nvPr/>
        </p:nvSpPr>
        <p:spPr>
          <a:xfrm>
            <a:off x="1432020" y="65337"/>
            <a:ext cx="20795" cy="20793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33747" y="0"/>
                </a:moveTo>
                <a:lnTo>
                  <a:pt x="0" y="0"/>
                </a:lnTo>
                <a:lnTo>
                  <a:pt x="0" y="34135"/>
                </a:lnTo>
                <a:lnTo>
                  <a:pt x="33747" y="34135"/>
                </a:lnTo>
                <a:lnTo>
                  <a:pt x="337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3" name="bk object 493"/>
          <p:cNvSpPr/>
          <p:nvPr/>
        </p:nvSpPr>
        <p:spPr>
          <a:xfrm>
            <a:off x="1285005" y="65591"/>
            <a:ext cx="116833" cy="13803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4" name="bk object 494"/>
          <p:cNvSpPr/>
          <p:nvPr/>
        </p:nvSpPr>
        <p:spPr>
          <a:xfrm>
            <a:off x="1501441" y="116006"/>
            <a:ext cx="0" cy="88180"/>
          </a:xfrm>
          <a:custGeom>
            <a:avLst/>
            <a:gdLst/>
            <a:ahLst/>
            <a:cxnLst/>
            <a:rect l="l" t="t" r="r" b="b"/>
            <a:pathLst>
              <a:path h="145415">
                <a:moveTo>
                  <a:pt x="0" y="0"/>
                </a:moveTo>
                <a:lnTo>
                  <a:pt x="0" y="144917"/>
                </a:lnTo>
              </a:path>
            </a:pathLst>
          </a:custGeom>
          <a:ln w="3374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5" name="bk object 495"/>
          <p:cNvSpPr/>
          <p:nvPr/>
        </p:nvSpPr>
        <p:spPr>
          <a:xfrm>
            <a:off x="1472133" y="106419"/>
            <a:ext cx="58919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646" y="0"/>
                </a:lnTo>
              </a:path>
            </a:pathLst>
          </a:custGeom>
          <a:ln w="316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6" name="bk object 496"/>
          <p:cNvSpPr/>
          <p:nvPr/>
        </p:nvSpPr>
        <p:spPr>
          <a:xfrm>
            <a:off x="1156132" y="65527"/>
            <a:ext cx="116560" cy="13810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7" name="bk object 497"/>
          <p:cNvSpPr/>
          <p:nvPr/>
        </p:nvSpPr>
        <p:spPr>
          <a:xfrm>
            <a:off x="1547406" y="63622"/>
            <a:ext cx="108788" cy="13810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8" name="bk object 498"/>
          <p:cNvSpPr/>
          <p:nvPr/>
        </p:nvSpPr>
        <p:spPr>
          <a:xfrm>
            <a:off x="1671453" y="63305"/>
            <a:ext cx="116827" cy="13823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499" name="bk object 499"/>
          <p:cNvSpPr/>
          <p:nvPr/>
        </p:nvSpPr>
        <p:spPr>
          <a:xfrm>
            <a:off x="1803539" y="63686"/>
            <a:ext cx="239287" cy="13784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0" name="bk object 500"/>
          <p:cNvSpPr/>
          <p:nvPr/>
        </p:nvSpPr>
        <p:spPr>
          <a:xfrm>
            <a:off x="9227629" y="60194"/>
            <a:ext cx="70856" cy="43512"/>
          </a:xfrm>
          <a:custGeom>
            <a:avLst/>
            <a:gdLst/>
            <a:ahLst/>
            <a:cxnLst/>
            <a:rect l="l" t="t" r="r" b="b"/>
            <a:pathLst>
              <a:path w="116840" h="71755">
                <a:moveTo>
                  <a:pt x="0" y="17905"/>
                </a:moveTo>
                <a:lnTo>
                  <a:pt x="0" y="71725"/>
                </a:lnTo>
                <a:lnTo>
                  <a:pt x="18009" y="71725"/>
                </a:lnTo>
                <a:lnTo>
                  <a:pt x="18009" y="35915"/>
                </a:lnTo>
                <a:lnTo>
                  <a:pt x="0" y="17905"/>
                </a:lnTo>
                <a:close/>
              </a:path>
              <a:path w="116840" h="71755">
                <a:moveTo>
                  <a:pt x="18009" y="0"/>
                </a:moveTo>
                <a:lnTo>
                  <a:pt x="0" y="0"/>
                </a:lnTo>
                <a:lnTo>
                  <a:pt x="0" y="9004"/>
                </a:lnTo>
                <a:lnTo>
                  <a:pt x="62825" y="71725"/>
                </a:lnTo>
                <a:lnTo>
                  <a:pt x="80730" y="71725"/>
                </a:lnTo>
                <a:lnTo>
                  <a:pt x="80730" y="62720"/>
                </a:lnTo>
                <a:lnTo>
                  <a:pt x="18009" y="0"/>
                </a:lnTo>
                <a:close/>
              </a:path>
              <a:path w="116840" h="71755">
                <a:moveTo>
                  <a:pt x="53820" y="0"/>
                </a:moveTo>
                <a:lnTo>
                  <a:pt x="35915" y="0"/>
                </a:lnTo>
                <a:lnTo>
                  <a:pt x="35915" y="9004"/>
                </a:lnTo>
                <a:lnTo>
                  <a:pt x="98635" y="71725"/>
                </a:lnTo>
                <a:lnTo>
                  <a:pt x="116540" y="71725"/>
                </a:lnTo>
                <a:lnTo>
                  <a:pt x="116540" y="62720"/>
                </a:lnTo>
                <a:lnTo>
                  <a:pt x="53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1" name="bk object 501"/>
          <p:cNvSpPr/>
          <p:nvPr/>
        </p:nvSpPr>
        <p:spPr>
          <a:xfrm>
            <a:off x="9302686" y="60194"/>
            <a:ext cx="48907" cy="43512"/>
          </a:xfrm>
          <a:custGeom>
            <a:avLst/>
            <a:gdLst/>
            <a:ahLst/>
            <a:cxnLst/>
            <a:rect l="l" t="t" r="r" b="b"/>
            <a:pathLst>
              <a:path w="80644" h="71755">
                <a:moveTo>
                  <a:pt x="80625" y="0"/>
                </a:moveTo>
                <a:lnTo>
                  <a:pt x="8900" y="0"/>
                </a:lnTo>
                <a:lnTo>
                  <a:pt x="0" y="9004"/>
                </a:lnTo>
                <a:lnTo>
                  <a:pt x="0" y="71725"/>
                </a:lnTo>
                <a:lnTo>
                  <a:pt x="17905" y="53820"/>
                </a:lnTo>
                <a:lnTo>
                  <a:pt x="17905" y="18009"/>
                </a:lnTo>
                <a:lnTo>
                  <a:pt x="62720" y="18009"/>
                </a:lnTo>
                <a:lnTo>
                  <a:pt x="80625" y="0"/>
                </a:lnTo>
                <a:close/>
              </a:path>
              <a:path w="80644" h="71755">
                <a:moveTo>
                  <a:pt x="80625" y="9004"/>
                </a:moveTo>
                <a:lnTo>
                  <a:pt x="62720" y="26910"/>
                </a:lnTo>
                <a:lnTo>
                  <a:pt x="62720" y="53820"/>
                </a:lnTo>
                <a:lnTo>
                  <a:pt x="26805" y="53820"/>
                </a:lnTo>
                <a:lnTo>
                  <a:pt x="8900" y="71725"/>
                </a:lnTo>
                <a:lnTo>
                  <a:pt x="71620" y="71725"/>
                </a:lnTo>
                <a:lnTo>
                  <a:pt x="80625" y="62825"/>
                </a:lnTo>
                <a:lnTo>
                  <a:pt x="80625" y="9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2" name="bk object 502"/>
          <p:cNvSpPr/>
          <p:nvPr/>
        </p:nvSpPr>
        <p:spPr>
          <a:xfrm>
            <a:off x="9355899" y="60194"/>
            <a:ext cx="49292" cy="43512"/>
          </a:xfrm>
          <a:custGeom>
            <a:avLst/>
            <a:gdLst/>
            <a:ahLst/>
            <a:cxnLst/>
            <a:rect l="l" t="t" r="r" b="b"/>
            <a:pathLst>
              <a:path w="81280" h="71755">
                <a:moveTo>
                  <a:pt x="71830" y="18009"/>
                </a:moveTo>
                <a:lnTo>
                  <a:pt x="44815" y="18009"/>
                </a:lnTo>
                <a:lnTo>
                  <a:pt x="62720" y="35915"/>
                </a:lnTo>
                <a:lnTo>
                  <a:pt x="44815" y="53820"/>
                </a:lnTo>
                <a:lnTo>
                  <a:pt x="17905" y="53820"/>
                </a:lnTo>
                <a:lnTo>
                  <a:pt x="0" y="71725"/>
                </a:lnTo>
                <a:lnTo>
                  <a:pt x="53820" y="71725"/>
                </a:lnTo>
                <a:lnTo>
                  <a:pt x="80730" y="44815"/>
                </a:lnTo>
                <a:lnTo>
                  <a:pt x="80730" y="26910"/>
                </a:lnTo>
                <a:lnTo>
                  <a:pt x="71830" y="18009"/>
                </a:lnTo>
                <a:close/>
              </a:path>
              <a:path w="81280" h="71755">
                <a:moveTo>
                  <a:pt x="53820" y="0"/>
                </a:moveTo>
                <a:lnTo>
                  <a:pt x="0" y="0"/>
                </a:lnTo>
                <a:lnTo>
                  <a:pt x="0" y="62825"/>
                </a:lnTo>
                <a:lnTo>
                  <a:pt x="17905" y="44815"/>
                </a:lnTo>
                <a:lnTo>
                  <a:pt x="17905" y="18009"/>
                </a:lnTo>
                <a:lnTo>
                  <a:pt x="71830" y="18009"/>
                </a:lnTo>
                <a:lnTo>
                  <a:pt x="53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3" name="bk object 503"/>
          <p:cNvSpPr/>
          <p:nvPr/>
        </p:nvSpPr>
        <p:spPr>
          <a:xfrm>
            <a:off x="9409176" y="60194"/>
            <a:ext cx="48907" cy="43512"/>
          </a:xfrm>
          <a:custGeom>
            <a:avLst/>
            <a:gdLst/>
            <a:ahLst/>
            <a:cxnLst/>
            <a:rect l="l" t="t" r="r" b="b"/>
            <a:pathLst>
              <a:path w="80644" h="71755">
                <a:moveTo>
                  <a:pt x="17905" y="0"/>
                </a:moveTo>
                <a:lnTo>
                  <a:pt x="0" y="0"/>
                </a:lnTo>
                <a:lnTo>
                  <a:pt x="0" y="9004"/>
                </a:lnTo>
                <a:lnTo>
                  <a:pt x="26910" y="35915"/>
                </a:lnTo>
                <a:lnTo>
                  <a:pt x="0" y="62825"/>
                </a:lnTo>
                <a:lnTo>
                  <a:pt x="0" y="71725"/>
                </a:lnTo>
                <a:lnTo>
                  <a:pt x="80625" y="71725"/>
                </a:lnTo>
                <a:lnTo>
                  <a:pt x="80625" y="62825"/>
                </a:lnTo>
                <a:lnTo>
                  <a:pt x="71725" y="53820"/>
                </a:lnTo>
                <a:lnTo>
                  <a:pt x="35810" y="53820"/>
                </a:lnTo>
                <a:lnTo>
                  <a:pt x="44815" y="44815"/>
                </a:lnTo>
                <a:lnTo>
                  <a:pt x="71725" y="44815"/>
                </a:lnTo>
                <a:lnTo>
                  <a:pt x="71725" y="26910"/>
                </a:lnTo>
                <a:lnTo>
                  <a:pt x="44815" y="26910"/>
                </a:lnTo>
                <a:lnTo>
                  <a:pt x="17905" y="0"/>
                </a:lnTo>
                <a:close/>
              </a:path>
              <a:path w="80644" h="71755">
                <a:moveTo>
                  <a:pt x="80625" y="0"/>
                </a:moveTo>
                <a:lnTo>
                  <a:pt x="26910" y="0"/>
                </a:lnTo>
                <a:lnTo>
                  <a:pt x="44815" y="18009"/>
                </a:lnTo>
                <a:lnTo>
                  <a:pt x="71725" y="18009"/>
                </a:lnTo>
                <a:lnTo>
                  <a:pt x="80625" y="9004"/>
                </a:lnTo>
                <a:lnTo>
                  <a:pt x="80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4" name="bk object 504"/>
          <p:cNvSpPr/>
          <p:nvPr/>
        </p:nvSpPr>
        <p:spPr>
          <a:xfrm>
            <a:off x="9462388" y="60194"/>
            <a:ext cx="49292" cy="43512"/>
          </a:xfrm>
          <a:custGeom>
            <a:avLst/>
            <a:gdLst/>
            <a:ahLst/>
            <a:cxnLst/>
            <a:rect l="l" t="t" r="r" b="b"/>
            <a:pathLst>
              <a:path w="81280" h="71755">
                <a:moveTo>
                  <a:pt x="0" y="0"/>
                </a:moveTo>
                <a:lnTo>
                  <a:pt x="0" y="71725"/>
                </a:lnTo>
                <a:lnTo>
                  <a:pt x="18009" y="71725"/>
                </a:lnTo>
                <a:lnTo>
                  <a:pt x="18009" y="18009"/>
                </a:lnTo>
                <a:lnTo>
                  <a:pt x="0" y="0"/>
                </a:lnTo>
                <a:close/>
              </a:path>
              <a:path w="81280" h="71755">
                <a:moveTo>
                  <a:pt x="80730" y="0"/>
                </a:moveTo>
                <a:lnTo>
                  <a:pt x="9004" y="0"/>
                </a:lnTo>
                <a:lnTo>
                  <a:pt x="26910" y="18009"/>
                </a:lnTo>
                <a:lnTo>
                  <a:pt x="53820" y="18009"/>
                </a:lnTo>
                <a:lnTo>
                  <a:pt x="44815" y="26910"/>
                </a:lnTo>
                <a:lnTo>
                  <a:pt x="26910" y="26910"/>
                </a:lnTo>
                <a:lnTo>
                  <a:pt x="26910" y="44815"/>
                </a:lnTo>
                <a:lnTo>
                  <a:pt x="35915" y="44815"/>
                </a:lnTo>
                <a:lnTo>
                  <a:pt x="62825" y="71725"/>
                </a:lnTo>
                <a:lnTo>
                  <a:pt x="80730" y="71725"/>
                </a:lnTo>
                <a:lnTo>
                  <a:pt x="80730" y="62825"/>
                </a:lnTo>
                <a:lnTo>
                  <a:pt x="58322" y="40417"/>
                </a:lnTo>
                <a:lnTo>
                  <a:pt x="60521" y="38114"/>
                </a:lnTo>
                <a:lnTo>
                  <a:pt x="62720" y="35915"/>
                </a:lnTo>
                <a:lnTo>
                  <a:pt x="80730" y="18009"/>
                </a:lnTo>
                <a:lnTo>
                  <a:pt x="807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5" name="bk object 505"/>
          <p:cNvSpPr/>
          <p:nvPr/>
        </p:nvSpPr>
        <p:spPr>
          <a:xfrm>
            <a:off x="9515665" y="60194"/>
            <a:ext cx="48907" cy="43512"/>
          </a:xfrm>
          <a:custGeom>
            <a:avLst/>
            <a:gdLst/>
            <a:ahLst/>
            <a:cxnLst/>
            <a:rect l="l" t="t" r="r" b="b"/>
            <a:pathLst>
              <a:path w="80644" h="71755">
                <a:moveTo>
                  <a:pt x="0" y="18009"/>
                </a:moveTo>
                <a:lnTo>
                  <a:pt x="0" y="71725"/>
                </a:lnTo>
                <a:lnTo>
                  <a:pt x="17905" y="71725"/>
                </a:lnTo>
                <a:lnTo>
                  <a:pt x="17905" y="35915"/>
                </a:lnTo>
                <a:lnTo>
                  <a:pt x="0" y="18009"/>
                </a:lnTo>
                <a:close/>
              </a:path>
              <a:path w="80644" h="71755">
                <a:moveTo>
                  <a:pt x="17905" y="0"/>
                </a:moveTo>
                <a:lnTo>
                  <a:pt x="0" y="0"/>
                </a:lnTo>
                <a:lnTo>
                  <a:pt x="0" y="9004"/>
                </a:lnTo>
                <a:lnTo>
                  <a:pt x="62720" y="71725"/>
                </a:lnTo>
                <a:lnTo>
                  <a:pt x="80625" y="71725"/>
                </a:lnTo>
                <a:lnTo>
                  <a:pt x="80625" y="44815"/>
                </a:lnTo>
                <a:lnTo>
                  <a:pt x="62720" y="44815"/>
                </a:lnTo>
                <a:lnTo>
                  <a:pt x="17905" y="0"/>
                </a:lnTo>
                <a:close/>
              </a:path>
              <a:path w="80644" h="71755">
                <a:moveTo>
                  <a:pt x="80625" y="0"/>
                </a:moveTo>
                <a:lnTo>
                  <a:pt x="62720" y="0"/>
                </a:lnTo>
                <a:lnTo>
                  <a:pt x="62720" y="44815"/>
                </a:lnTo>
                <a:lnTo>
                  <a:pt x="80625" y="44815"/>
                </a:lnTo>
                <a:lnTo>
                  <a:pt x="80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6" name="bk object 506"/>
          <p:cNvSpPr/>
          <p:nvPr/>
        </p:nvSpPr>
        <p:spPr>
          <a:xfrm>
            <a:off x="9568942" y="60194"/>
            <a:ext cx="48907" cy="43512"/>
          </a:xfrm>
          <a:custGeom>
            <a:avLst/>
            <a:gdLst/>
            <a:ahLst/>
            <a:cxnLst/>
            <a:rect l="l" t="t" r="r" b="b"/>
            <a:pathLst>
              <a:path w="80644" h="71755">
                <a:moveTo>
                  <a:pt x="17905" y="0"/>
                </a:moveTo>
                <a:lnTo>
                  <a:pt x="0" y="0"/>
                </a:lnTo>
                <a:lnTo>
                  <a:pt x="0" y="71725"/>
                </a:lnTo>
                <a:lnTo>
                  <a:pt x="17905" y="53820"/>
                </a:lnTo>
                <a:lnTo>
                  <a:pt x="17905" y="0"/>
                </a:lnTo>
                <a:close/>
              </a:path>
              <a:path w="80644" h="71755">
                <a:moveTo>
                  <a:pt x="71620" y="53820"/>
                </a:moveTo>
                <a:lnTo>
                  <a:pt x="26805" y="53820"/>
                </a:lnTo>
                <a:lnTo>
                  <a:pt x="8900" y="71725"/>
                </a:lnTo>
                <a:lnTo>
                  <a:pt x="80625" y="71725"/>
                </a:lnTo>
                <a:lnTo>
                  <a:pt x="80625" y="62825"/>
                </a:lnTo>
                <a:lnTo>
                  <a:pt x="71620" y="538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7" name="bk object 507"/>
          <p:cNvSpPr/>
          <p:nvPr/>
        </p:nvSpPr>
        <p:spPr>
          <a:xfrm>
            <a:off x="9622155" y="60194"/>
            <a:ext cx="49292" cy="43512"/>
          </a:xfrm>
          <a:custGeom>
            <a:avLst/>
            <a:gdLst/>
            <a:ahLst/>
            <a:cxnLst/>
            <a:rect l="l" t="t" r="r" b="b"/>
            <a:pathLst>
              <a:path w="81280" h="71755">
                <a:moveTo>
                  <a:pt x="18009" y="0"/>
                </a:moveTo>
                <a:lnTo>
                  <a:pt x="0" y="0"/>
                </a:lnTo>
                <a:lnTo>
                  <a:pt x="0" y="71725"/>
                </a:lnTo>
                <a:lnTo>
                  <a:pt x="18009" y="71725"/>
                </a:lnTo>
                <a:lnTo>
                  <a:pt x="18009" y="62720"/>
                </a:lnTo>
                <a:lnTo>
                  <a:pt x="44815" y="62720"/>
                </a:lnTo>
                <a:lnTo>
                  <a:pt x="26910" y="44815"/>
                </a:lnTo>
                <a:lnTo>
                  <a:pt x="18009" y="44815"/>
                </a:lnTo>
                <a:lnTo>
                  <a:pt x="18009" y="26910"/>
                </a:lnTo>
                <a:lnTo>
                  <a:pt x="44920" y="26910"/>
                </a:lnTo>
                <a:lnTo>
                  <a:pt x="18009" y="0"/>
                </a:lnTo>
                <a:close/>
              </a:path>
              <a:path w="81280" h="71755">
                <a:moveTo>
                  <a:pt x="44920" y="26910"/>
                </a:moveTo>
                <a:lnTo>
                  <a:pt x="18009" y="26910"/>
                </a:lnTo>
                <a:lnTo>
                  <a:pt x="62825" y="71725"/>
                </a:lnTo>
                <a:lnTo>
                  <a:pt x="80730" y="71725"/>
                </a:lnTo>
                <a:lnTo>
                  <a:pt x="80730" y="62720"/>
                </a:lnTo>
                <a:lnTo>
                  <a:pt x="44920" y="26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8" name="bk object 508"/>
          <p:cNvSpPr/>
          <p:nvPr/>
        </p:nvSpPr>
        <p:spPr>
          <a:xfrm>
            <a:off x="9675431" y="60194"/>
            <a:ext cx="48907" cy="43512"/>
          </a:xfrm>
          <a:custGeom>
            <a:avLst/>
            <a:gdLst/>
            <a:ahLst/>
            <a:cxnLst/>
            <a:rect l="l" t="t" r="r" b="b"/>
            <a:pathLst>
              <a:path w="80644" h="71755">
                <a:moveTo>
                  <a:pt x="0" y="18009"/>
                </a:moveTo>
                <a:lnTo>
                  <a:pt x="0" y="71725"/>
                </a:lnTo>
                <a:lnTo>
                  <a:pt x="17905" y="71725"/>
                </a:lnTo>
                <a:lnTo>
                  <a:pt x="17905" y="35915"/>
                </a:lnTo>
                <a:lnTo>
                  <a:pt x="0" y="18009"/>
                </a:lnTo>
                <a:close/>
              </a:path>
              <a:path w="80644" h="71755">
                <a:moveTo>
                  <a:pt x="17905" y="0"/>
                </a:moveTo>
                <a:lnTo>
                  <a:pt x="0" y="0"/>
                </a:lnTo>
                <a:lnTo>
                  <a:pt x="0" y="9004"/>
                </a:lnTo>
                <a:lnTo>
                  <a:pt x="62720" y="71725"/>
                </a:lnTo>
                <a:lnTo>
                  <a:pt x="80625" y="71725"/>
                </a:lnTo>
                <a:lnTo>
                  <a:pt x="80625" y="44815"/>
                </a:lnTo>
                <a:lnTo>
                  <a:pt x="62720" y="44815"/>
                </a:lnTo>
                <a:lnTo>
                  <a:pt x="17905" y="0"/>
                </a:lnTo>
                <a:close/>
              </a:path>
              <a:path w="80644" h="71755">
                <a:moveTo>
                  <a:pt x="80625" y="0"/>
                </a:moveTo>
                <a:lnTo>
                  <a:pt x="62720" y="0"/>
                </a:lnTo>
                <a:lnTo>
                  <a:pt x="62720" y="44815"/>
                </a:lnTo>
                <a:lnTo>
                  <a:pt x="80625" y="44815"/>
                </a:lnTo>
                <a:lnTo>
                  <a:pt x="80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09" name="bk object 509"/>
          <p:cNvSpPr/>
          <p:nvPr/>
        </p:nvSpPr>
        <p:spPr>
          <a:xfrm>
            <a:off x="9728708" y="60194"/>
            <a:ext cx="48907" cy="43512"/>
          </a:xfrm>
          <a:custGeom>
            <a:avLst/>
            <a:gdLst/>
            <a:ahLst/>
            <a:cxnLst/>
            <a:rect l="l" t="t" r="r" b="b"/>
            <a:pathLst>
              <a:path w="80644" h="71755">
                <a:moveTo>
                  <a:pt x="71725" y="18009"/>
                </a:moveTo>
                <a:lnTo>
                  <a:pt x="44710" y="18009"/>
                </a:lnTo>
                <a:lnTo>
                  <a:pt x="62720" y="35915"/>
                </a:lnTo>
                <a:lnTo>
                  <a:pt x="44710" y="53820"/>
                </a:lnTo>
                <a:lnTo>
                  <a:pt x="17905" y="53820"/>
                </a:lnTo>
                <a:lnTo>
                  <a:pt x="0" y="71725"/>
                </a:lnTo>
                <a:lnTo>
                  <a:pt x="53715" y="71725"/>
                </a:lnTo>
                <a:lnTo>
                  <a:pt x="80625" y="44815"/>
                </a:lnTo>
                <a:lnTo>
                  <a:pt x="80625" y="26910"/>
                </a:lnTo>
                <a:lnTo>
                  <a:pt x="71725" y="18009"/>
                </a:lnTo>
                <a:close/>
              </a:path>
              <a:path w="80644" h="71755">
                <a:moveTo>
                  <a:pt x="53715" y="0"/>
                </a:moveTo>
                <a:lnTo>
                  <a:pt x="0" y="0"/>
                </a:lnTo>
                <a:lnTo>
                  <a:pt x="0" y="62825"/>
                </a:lnTo>
                <a:lnTo>
                  <a:pt x="17905" y="44815"/>
                </a:lnTo>
                <a:lnTo>
                  <a:pt x="17905" y="18009"/>
                </a:lnTo>
                <a:lnTo>
                  <a:pt x="71725" y="18009"/>
                </a:lnTo>
                <a:lnTo>
                  <a:pt x="537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0" name="bk object 510"/>
          <p:cNvSpPr/>
          <p:nvPr/>
        </p:nvSpPr>
        <p:spPr>
          <a:xfrm>
            <a:off x="9781920" y="60194"/>
            <a:ext cx="70856" cy="43512"/>
          </a:xfrm>
          <a:custGeom>
            <a:avLst/>
            <a:gdLst/>
            <a:ahLst/>
            <a:cxnLst/>
            <a:rect l="l" t="t" r="r" b="b"/>
            <a:pathLst>
              <a:path w="116840" h="71755">
                <a:moveTo>
                  <a:pt x="80730" y="0"/>
                </a:moveTo>
                <a:lnTo>
                  <a:pt x="62720" y="0"/>
                </a:lnTo>
                <a:lnTo>
                  <a:pt x="0" y="62825"/>
                </a:lnTo>
                <a:lnTo>
                  <a:pt x="0" y="71725"/>
                </a:lnTo>
                <a:lnTo>
                  <a:pt x="17905" y="71725"/>
                </a:lnTo>
                <a:lnTo>
                  <a:pt x="80730" y="9004"/>
                </a:lnTo>
                <a:lnTo>
                  <a:pt x="80730" y="0"/>
                </a:lnTo>
                <a:close/>
              </a:path>
              <a:path w="116840" h="71755">
                <a:moveTo>
                  <a:pt x="116540" y="0"/>
                </a:moveTo>
                <a:lnTo>
                  <a:pt x="98635" y="0"/>
                </a:lnTo>
                <a:lnTo>
                  <a:pt x="35915" y="62825"/>
                </a:lnTo>
                <a:lnTo>
                  <a:pt x="35915" y="71725"/>
                </a:lnTo>
                <a:lnTo>
                  <a:pt x="53820" y="71725"/>
                </a:lnTo>
                <a:lnTo>
                  <a:pt x="116540" y="9004"/>
                </a:lnTo>
                <a:lnTo>
                  <a:pt x="116540" y="0"/>
                </a:lnTo>
                <a:close/>
              </a:path>
              <a:path w="116840" h="71755">
                <a:moveTo>
                  <a:pt x="116540" y="18009"/>
                </a:moveTo>
                <a:lnTo>
                  <a:pt x="98635" y="35915"/>
                </a:lnTo>
                <a:lnTo>
                  <a:pt x="98635" y="71725"/>
                </a:lnTo>
                <a:lnTo>
                  <a:pt x="116540" y="71725"/>
                </a:lnTo>
                <a:lnTo>
                  <a:pt x="116540" y="180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1" name="bk object 511"/>
          <p:cNvSpPr/>
          <p:nvPr/>
        </p:nvSpPr>
        <p:spPr>
          <a:xfrm>
            <a:off x="9856914" y="60194"/>
            <a:ext cx="49292" cy="43512"/>
          </a:xfrm>
          <a:custGeom>
            <a:avLst/>
            <a:gdLst/>
            <a:ahLst/>
            <a:cxnLst/>
            <a:rect l="l" t="t" r="r" b="b"/>
            <a:pathLst>
              <a:path w="81280" h="71755">
                <a:moveTo>
                  <a:pt x="17905" y="0"/>
                </a:moveTo>
                <a:lnTo>
                  <a:pt x="0" y="0"/>
                </a:lnTo>
                <a:lnTo>
                  <a:pt x="0" y="71725"/>
                </a:lnTo>
                <a:lnTo>
                  <a:pt x="17905" y="71725"/>
                </a:lnTo>
                <a:lnTo>
                  <a:pt x="17905" y="62720"/>
                </a:lnTo>
                <a:lnTo>
                  <a:pt x="44815" y="62720"/>
                </a:lnTo>
                <a:lnTo>
                  <a:pt x="26910" y="44815"/>
                </a:lnTo>
                <a:lnTo>
                  <a:pt x="17905" y="44815"/>
                </a:lnTo>
                <a:lnTo>
                  <a:pt x="17905" y="26910"/>
                </a:lnTo>
                <a:lnTo>
                  <a:pt x="44860" y="26910"/>
                </a:lnTo>
                <a:lnTo>
                  <a:pt x="17905" y="0"/>
                </a:lnTo>
                <a:close/>
              </a:path>
              <a:path w="81280" h="71755">
                <a:moveTo>
                  <a:pt x="44860" y="26910"/>
                </a:moveTo>
                <a:lnTo>
                  <a:pt x="17905" y="26910"/>
                </a:lnTo>
                <a:lnTo>
                  <a:pt x="62720" y="71725"/>
                </a:lnTo>
                <a:lnTo>
                  <a:pt x="80730" y="71725"/>
                </a:lnTo>
                <a:lnTo>
                  <a:pt x="80730" y="62720"/>
                </a:lnTo>
                <a:lnTo>
                  <a:pt x="44860" y="26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2" name="bk object 512"/>
          <p:cNvSpPr/>
          <p:nvPr/>
        </p:nvSpPr>
        <p:spPr>
          <a:xfrm>
            <a:off x="9910191" y="60194"/>
            <a:ext cx="48907" cy="43512"/>
          </a:xfrm>
          <a:custGeom>
            <a:avLst/>
            <a:gdLst/>
            <a:ahLst/>
            <a:cxnLst/>
            <a:rect l="l" t="t" r="r" b="b"/>
            <a:pathLst>
              <a:path w="80644" h="71755">
                <a:moveTo>
                  <a:pt x="0" y="0"/>
                </a:moveTo>
                <a:lnTo>
                  <a:pt x="0" y="71725"/>
                </a:lnTo>
                <a:lnTo>
                  <a:pt x="17905" y="71725"/>
                </a:lnTo>
                <a:lnTo>
                  <a:pt x="17905" y="18009"/>
                </a:lnTo>
                <a:lnTo>
                  <a:pt x="0" y="0"/>
                </a:lnTo>
                <a:close/>
              </a:path>
              <a:path w="80644" h="71755">
                <a:moveTo>
                  <a:pt x="80625" y="0"/>
                </a:moveTo>
                <a:lnTo>
                  <a:pt x="8900" y="0"/>
                </a:lnTo>
                <a:lnTo>
                  <a:pt x="26910" y="18009"/>
                </a:lnTo>
                <a:lnTo>
                  <a:pt x="53715" y="18009"/>
                </a:lnTo>
                <a:lnTo>
                  <a:pt x="44815" y="26910"/>
                </a:lnTo>
                <a:lnTo>
                  <a:pt x="26910" y="26910"/>
                </a:lnTo>
                <a:lnTo>
                  <a:pt x="26910" y="44815"/>
                </a:lnTo>
                <a:lnTo>
                  <a:pt x="35810" y="44815"/>
                </a:lnTo>
                <a:lnTo>
                  <a:pt x="62720" y="71725"/>
                </a:lnTo>
                <a:lnTo>
                  <a:pt x="80625" y="71725"/>
                </a:lnTo>
                <a:lnTo>
                  <a:pt x="80625" y="62825"/>
                </a:lnTo>
                <a:lnTo>
                  <a:pt x="58218" y="40417"/>
                </a:lnTo>
                <a:lnTo>
                  <a:pt x="60417" y="38114"/>
                </a:lnTo>
                <a:lnTo>
                  <a:pt x="62615" y="35915"/>
                </a:lnTo>
                <a:lnTo>
                  <a:pt x="80625" y="18009"/>
                </a:lnTo>
                <a:lnTo>
                  <a:pt x="80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3" name="bk object 513"/>
          <p:cNvSpPr/>
          <p:nvPr/>
        </p:nvSpPr>
        <p:spPr>
          <a:xfrm>
            <a:off x="9963403" y="60194"/>
            <a:ext cx="49292" cy="43512"/>
          </a:xfrm>
          <a:custGeom>
            <a:avLst/>
            <a:gdLst/>
            <a:ahLst/>
            <a:cxnLst/>
            <a:rect l="l" t="t" r="r" b="b"/>
            <a:pathLst>
              <a:path w="81280" h="71755">
                <a:moveTo>
                  <a:pt x="80730" y="0"/>
                </a:moveTo>
                <a:lnTo>
                  <a:pt x="62825" y="0"/>
                </a:lnTo>
                <a:lnTo>
                  <a:pt x="26910" y="35915"/>
                </a:lnTo>
                <a:lnTo>
                  <a:pt x="62825" y="71725"/>
                </a:lnTo>
                <a:lnTo>
                  <a:pt x="80730" y="71725"/>
                </a:lnTo>
                <a:lnTo>
                  <a:pt x="80730" y="62825"/>
                </a:lnTo>
                <a:lnTo>
                  <a:pt x="53820" y="35915"/>
                </a:lnTo>
                <a:lnTo>
                  <a:pt x="80730" y="9004"/>
                </a:lnTo>
                <a:lnTo>
                  <a:pt x="80730" y="0"/>
                </a:lnTo>
                <a:close/>
              </a:path>
              <a:path w="81280" h="71755">
                <a:moveTo>
                  <a:pt x="18009" y="0"/>
                </a:moveTo>
                <a:lnTo>
                  <a:pt x="0" y="0"/>
                </a:lnTo>
                <a:lnTo>
                  <a:pt x="0" y="71725"/>
                </a:lnTo>
                <a:lnTo>
                  <a:pt x="18009" y="71725"/>
                </a:lnTo>
                <a:lnTo>
                  <a:pt x="180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4" name="bk object 514"/>
          <p:cNvSpPr/>
          <p:nvPr/>
        </p:nvSpPr>
        <p:spPr>
          <a:xfrm>
            <a:off x="9227692" y="116006"/>
            <a:ext cx="102298" cy="9092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5" name="bk object 515"/>
          <p:cNvSpPr/>
          <p:nvPr/>
        </p:nvSpPr>
        <p:spPr>
          <a:xfrm>
            <a:off x="9338183" y="116006"/>
            <a:ext cx="219502" cy="91260"/>
          </a:xfrm>
          <a:custGeom>
            <a:avLst/>
            <a:gdLst/>
            <a:ahLst/>
            <a:cxnLst/>
            <a:rect l="l" t="t" r="r" b="b"/>
            <a:pathLst>
              <a:path w="361950" h="150495">
                <a:moveTo>
                  <a:pt x="361664" y="0"/>
                </a:moveTo>
                <a:lnTo>
                  <a:pt x="131200" y="0"/>
                </a:lnTo>
                <a:lnTo>
                  <a:pt x="0" y="131200"/>
                </a:lnTo>
                <a:lnTo>
                  <a:pt x="0" y="149943"/>
                </a:lnTo>
                <a:lnTo>
                  <a:pt x="230464" y="149943"/>
                </a:lnTo>
                <a:lnTo>
                  <a:pt x="324178" y="56228"/>
                </a:lnTo>
                <a:lnTo>
                  <a:pt x="361664" y="56228"/>
                </a:lnTo>
                <a:lnTo>
                  <a:pt x="361664" y="0"/>
                </a:lnTo>
                <a:close/>
              </a:path>
              <a:path w="361950" h="150495">
                <a:moveTo>
                  <a:pt x="361664" y="56228"/>
                </a:moveTo>
                <a:lnTo>
                  <a:pt x="324178" y="56228"/>
                </a:lnTo>
                <a:lnTo>
                  <a:pt x="324178" y="93714"/>
                </a:lnTo>
                <a:lnTo>
                  <a:pt x="305435" y="93714"/>
                </a:lnTo>
                <a:lnTo>
                  <a:pt x="267949" y="131200"/>
                </a:lnTo>
                <a:lnTo>
                  <a:pt x="324178" y="131200"/>
                </a:lnTo>
                <a:lnTo>
                  <a:pt x="324178" y="149943"/>
                </a:lnTo>
                <a:lnTo>
                  <a:pt x="361664" y="149943"/>
                </a:lnTo>
                <a:lnTo>
                  <a:pt x="361664" y="562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6" name="bk object 516"/>
          <p:cNvSpPr/>
          <p:nvPr/>
        </p:nvSpPr>
        <p:spPr>
          <a:xfrm>
            <a:off x="9565703" y="116006"/>
            <a:ext cx="102298" cy="9092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7" name="bk object 517"/>
          <p:cNvSpPr/>
          <p:nvPr/>
        </p:nvSpPr>
        <p:spPr>
          <a:xfrm>
            <a:off x="9687369" y="116006"/>
            <a:ext cx="102434" cy="91260"/>
          </a:xfrm>
          <a:custGeom>
            <a:avLst/>
            <a:gdLst/>
            <a:ahLst/>
            <a:cxnLst/>
            <a:rect l="l" t="t" r="r" b="b"/>
            <a:pathLst>
              <a:path w="168909" h="150495">
                <a:moveTo>
                  <a:pt x="131200" y="0"/>
                </a:moveTo>
                <a:lnTo>
                  <a:pt x="0" y="0"/>
                </a:lnTo>
                <a:lnTo>
                  <a:pt x="0" y="149943"/>
                </a:lnTo>
                <a:lnTo>
                  <a:pt x="37485" y="112457"/>
                </a:lnTo>
                <a:lnTo>
                  <a:pt x="37485" y="93714"/>
                </a:lnTo>
                <a:lnTo>
                  <a:pt x="149995" y="93714"/>
                </a:lnTo>
                <a:lnTo>
                  <a:pt x="131200" y="74971"/>
                </a:lnTo>
                <a:lnTo>
                  <a:pt x="149995" y="56228"/>
                </a:lnTo>
                <a:lnTo>
                  <a:pt x="37485" y="56228"/>
                </a:lnTo>
                <a:lnTo>
                  <a:pt x="37485" y="37485"/>
                </a:lnTo>
                <a:lnTo>
                  <a:pt x="93714" y="37485"/>
                </a:lnTo>
                <a:lnTo>
                  <a:pt x="131200" y="0"/>
                </a:lnTo>
                <a:close/>
              </a:path>
              <a:path w="168909" h="150495">
                <a:moveTo>
                  <a:pt x="149995" y="93714"/>
                </a:moveTo>
                <a:lnTo>
                  <a:pt x="93714" y="93714"/>
                </a:lnTo>
                <a:lnTo>
                  <a:pt x="112457" y="112457"/>
                </a:lnTo>
                <a:lnTo>
                  <a:pt x="56228" y="112457"/>
                </a:lnTo>
                <a:lnTo>
                  <a:pt x="18742" y="149943"/>
                </a:lnTo>
                <a:lnTo>
                  <a:pt x="168790" y="149943"/>
                </a:lnTo>
                <a:lnTo>
                  <a:pt x="168790" y="112457"/>
                </a:lnTo>
                <a:lnTo>
                  <a:pt x="149995" y="93714"/>
                </a:lnTo>
                <a:close/>
              </a:path>
              <a:path w="168909" h="150495">
                <a:moveTo>
                  <a:pt x="168790" y="0"/>
                </a:moveTo>
                <a:lnTo>
                  <a:pt x="149943" y="0"/>
                </a:lnTo>
                <a:lnTo>
                  <a:pt x="93714" y="56228"/>
                </a:lnTo>
                <a:lnTo>
                  <a:pt x="149995" y="56228"/>
                </a:lnTo>
                <a:lnTo>
                  <a:pt x="168790" y="37485"/>
                </a:lnTo>
                <a:lnTo>
                  <a:pt x="1687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8" name="bk object 518"/>
          <p:cNvSpPr/>
          <p:nvPr/>
        </p:nvSpPr>
        <p:spPr>
          <a:xfrm>
            <a:off x="9797859" y="116006"/>
            <a:ext cx="102434" cy="91260"/>
          </a:xfrm>
          <a:custGeom>
            <a:avLst/>
            <a:gdLst/>
            <a:ahLst/>
            <a:cxnLst/>
            <a:rect l="l" t="t" r="r" b="b"/>
            <a:pathLst>
              <a:path w="168909" h="150495">
                <a:moveTo>
                  <a:pt x="168790" y="0"/>
                </a:moveTo>
                <a:lnTo>
                  <a:pt x="18742" y="0"/>
                </a:lnTo>
                <a:lnTo>
                  <a:pt x="0" y="18742"/>
                </a:lnTo>
                <a:lnTo>
                  <a:pt x="0" y="149943"/>
                </a:lnTo>
                <a:lnTo>
                  <a:pt x="37485" y="112457"/>
                </a:lnTo>
                <a:lnTo>
                  <a:pt x="37485" y="37485"/>
                </a:lnTo>
                <a:lnTo>
                  <a:pt x="131304" y="37485"/>
                </a:lnTo>
                <a:lnTo>
                  <a:pt x="168790" y="0"/>
                </a:lnTo>
                <a:close/>
              </a:path>
              <a:path w="168909" h="150495">
                <a:moveTo>
                  <a:pt x="168790" y="18742"/>
                </a:moveTo>
                <a:lnTo>
                  <a:pt x="131304" y="56228"/>
                </a:lnTo>
                <a:lnTo>
                  <a:pt x="131304" y="112457"/>
                </a:lnTo>
                <a:lnTo>
                  <a:pt x="56228" y="112457"/>
                </a:lnTo>
                <a:lnTo>
                  <a:pt x="18742" y="149943"/>
                </a:lnTo>
                <a:lnTo>
                  <a:pt x="150047" y="149943"/>
                </a:lnTo>
                <a:lnTo>
                  <a:pt x="168790" y="131200"/>
                </a:lnTo>
                <a:lnTo>
                  <a:pt x="168790" y="187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19" name="bk object 519"/>
          <p:cNvSpPr/>
          <p:nvPr/>
        </p:nvSpPr>
        <p:spPr>
          <a:xfrm>
            <a:off x="9908349" y="116006"/>
            <a:ext cx="102434" cy="91260"/>
          </a:xfrm>
          <a:custGeom>
            <a:avLst/>
            <a:gdLst/>
            <a:ahLst/>
            <a:cxnLst/>
            <a:rect l="l" t="t" r="r" b="b"/>
            <a:pathLst>
              <a:path w="168909" h="150495">
                <a:moveTo>
                  <a:pt x="168790" y="0"/>
                </a:moveTo>
                <a:lnTo>
                  <a:pt x="131304" y="0"/>
                </a:lnTo>
                <a:lnTo>
                  <a:pt x="0" y="131200"/>
                </a:lnTo>
                <a:lnTo>
                  <a:pt x="0" y="149943"/>
                </a:lnTo>
                <a:lnTo>
                  <a:pt x="37485" y="149943"/>
                </a:lnTo>
                <a:lnTo>
                  <a:pt x="168790" y="18742"/>
                </a:lnTo>
                <a:lnTo>
                  <a:pt x="168790" y="0"/>
                </a:lnTo>
                <a:close/>
              </a:path>
              <a:path w="168909" h="150495">
                <a:moveTo>
                  <a:pt x="121881" y="84395"/>
                </a:moveTo>
                <a:lnTo>
                  <a:pt x="93819" y="112457"/>
                </a:lnTo>
                <a:lnTo>
                  <a:pt x="131304" y="149943"/>
                </a:lnTo>
                <a:lnTo>
                  <a:pt x="168790" y="149943"/>
                </a:lnTo>
                <a:lnTo>
                  <a:pt x="168790" y="131200"/>
                </a:lnTo>
                <a:lnTo>
                  <a:pt x="121881" y="84395"/>
                </a:lnTo>
                <a:close/>
              </a:path>
              <a:path w="168909" h="150495">
                <a:moveTo>
                  <a:pt x="37485" y="0"/>
                </a:moveTo>
                <a:lnTo>
                  <a:pt x="0" y="0"/>
                </a:lnTo>
                <a:lnTo>
                  <a:pt x="0" y="18742"/>
                </a:lnTo>
                <a:lnTo>
                  <a:pt x="46909" y="65547"/>
                </a:lnTo>
                <a:lnTo>
                  <a:pt x="75076" y="37485"/>
                </a:lnTo>
                <a:lnTo>
                  <a:pt x="374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0" name="bk object 520"/>
          <p:cNvSpPr/>
          <p:nvPr/>
        </p:nvSpPr>
        <p:spPr>
          <a:xfrm>
            <a:off x="10586910" y="60257"/>
            <a:ext cx="534479" cy="14667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1" name="bk object 521"/>
          <p:cNvSpPr/>
          <p:nvPr/>
        </p:nvSpPr>
        <p:spPr>
          <a:xfrm>
            <a:off x="86976" y="63439"/>
            <a:ext cx="371213" cy="14044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2" name="bk object 522"/>
          <p:cNvSpPr/>
          <p:nvPr/>
        </p:nvSpPr>
        <p:spPr>
          <a:xfrm>
            <a:off x="11696191" y="60194"/>
            <a:ext cx="411416" cy="14877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3" name="bk object 523"/>
          <p:cNvSpPr/>
          <p:nvPr/>
        </p:nvSpPr>
        <p:spPr>
          <a:xfrm>
            <a:off x="9768078" y="0"/>
            <a:ext cx="2424152" cy="6590380"/>
          </a:xfrm>
          <a:custGeom>
            <a:avLst/>
            <a:gdLst/>
            <a:ahLst/>
            <a:cxnLst/>
            <a:rect l="l" t="t" r="r" b="b"/>
            <a:pathLst>
              <a:path w="3997325" h="10868025">
                <a:moveTo>
                  <a:pt x="0" y="10867981"/>
                </a:moveTo>
                <a:lnTo>
                  <a:pt x="3996914" y="10867981"/>
                </a:lnTo>
                <a:lnTo>
                  <a:pt x="3996914" y="0"/>
                </a:lnTo>
                <a:lnTo>
                  <a:pt x="0" y="0"/>
                </a:lnTo>
                <a:lnTo>
                  <a:pt x="0" y="10867981"/>
                </a:lnTo>
                <a:close/>
              </a:path>
            </a:pathLst>
          </a:custGeom>
          <a:solidFill>
            <a:srgbClr val="1821FB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4" name="bk object 524"/>
          <p:cNvSpPr/>
          <p:nvPr/>
        </p:nvSpPr>
        <p:spPr>
          <a:xfrm>
            <a:off x="750366" y="3799757"/>
            <a:ext cx="8688822" cy="0"/>
          </a:xfrm>
          <a:custGeom>
            <a:avLst/>
            <a:gdLst/>
            <a:ahLst/>
            <a:cxnLst/>
            <a:rect l="l" t="t" r="r" b="b"/>
            <a:pathLst>
              <a:path w="14327505">
                <a:moveTo>
                  <a:pt x="0" y="0"/>
                </a:moveTo>
                <a:lnTo>
                  <a:pt x="14327312" y="0"/>
                </a:lnTo>
              </a:path>
            </a:pathLst>
          </a:custGeom>
          <a:ln w="5235">
            <a:solidFill>
              <a:srgbClr val="171717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5" name="bk object 525"/>
          <p:cNvSpPr/>
          <p:nvPr/>
        </p:nvSpPr>
        <p:spPr>
          <a:xfrm>
            <a:off x="750366" y="5370904"/>
            <a:ext cx="8688822" cy="0"/>
          </a:xfrm>
          <a:custGeom>
            <a:avLst/>
            <a:gdLst/>
            <a:ahLst/>
            <a:cxnLst/>
            <a:rect l="l" t="t" r="r" b="b"/>
            <a:pathLst>
              <a:path w="14327505">
                <a:moveTo>
                  <a:pt x="0" y="0"/>
                </a:moveTo>
                <a:lnTo>
                  <a:pt x="14327312" y="0"/>
                </a:lnTo>
              </a:path>
            </a:pathLst>
          </a:custGeom>
          <a:ln w="5235">
            <a:solidFill>
              <a:srgbClr val="171717"/>
            </a:solidFill>
          </a:ln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6" name="bk object 526"/>
          <p:cNvSpPr/>
          <p:nvPr/>
        </p:nvSpPr>
        <p:spPr>
          <a:xfrm>
            <a:off x="3219449" y="5841590"/>
            <a:ext cx="127000" cy="12699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7" name="bk object 527"/>
          <p:cNvSpPr/>
          <p:nvPr/>
        </p:nvSpPr>
        <p:spPr>
          <a:xfrm>
            <a:off x="4337050" y="5841590"/>
            <a:ext cx="127000" cy="12699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8" name="bk object 528"/>
          <p:cNvSpPr/>
          <p:nvPr/>
        </p:nvSpPr>
        <p:spPr>
          <a:xfrm>
            <a:off x="4895850" y="5841590"/>
            <a:ext cx="127000" cy="12699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529" name="bk object 529"/>
          <p:cNvSpPr/>
          <p:nvPr/>
        </p:nvSpPr>
        <p:spPr>
          <a:xfrm>
            <a:off x="5867399" y="5841590"/>
            <a:ext cx="127000" cy="12699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5" b="0" i="0">
                <a:solidFill>
                  <a:srgbClr val="1418FF"/>
                </a:solidFill>
                <a:latin typeface="Impact" panose="020B0806030902050204"/>
                <a:cs typeface="Impact" panose="020B080603090205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LIVE</a:t>
            </a:r>
            <a:r>
              <a:rPr u="dbl" spc="-5" dirty="0">
                <a:uFill>
                  <a:solidFill>
                    <a:srgbClr val="FFFFFF"/>
                  </a:solidFill>
                </a:uFill>
              </a:rPr>
              <a:t> </a:t>
            </a:r>
            <a:r>
              <a:rPr spc="170" dirty="0"/>
              <a:t>SHOP</a:t>
            </a:r>
            <a:r>
              <a:rPr spc="1385" dirty="0"/>
              <a:t> </a:t>
            </a:r>
            <a:r>
              <a:rPr u="dbl" spc="-110" dirty="0">
                <a:uFill>
                  <a:solidFill>
                    <a:srgbClr val="FFFFFF"/>
                  </a:solidFill>
                </a:uFill>
              </a:rPr>
              <a:t>V</a:t>
            </a:r>
            <a:r>
              <a:rPr spc="-110" dirty="0"/>
              <a:t>IDEO</a:t>
            </a:r>
            <a:endParaRPr spc="-1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5" b="0" i="0">
                <a:solidFill>
                  <a:srgbClr val="1418FF"/>
                </a:solidFill>
                <a:latin typeface="Impact" panose="020B0806030902050204"/>
                <a:cs typeface="Impact" panose="020B080603090205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pc="-10" dirty="0"/>
              <a:t>MEDIA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8" Type="http://schemas.openxmlformats.org/officeDocument/2006/relationships/theme" Target="../theme/theme1.xml"/><Relationship Id="rId27" Type="http://schemas.openxmlformats.org/officeDocument/2006/relationships/tags" Target="../tags/tag67.xml"/><Relationship Id="rId26" Type="http://schemas.openxmlformats.org/officeDocument/2006/relationships/tags" Target="../tags/tag66.xml"/><Relationship Id="rId25" Type="http://schemas.openxmlformats.org/officeDocument/2006/relationships/tags" Target="../tags/tag65.xml"/><Relationship Id="rId24" Type="http://schemas.openxmlformats.org/officeDocument/2006/relationships/tags" Target="../tags/tag64.xml"/><Relationship Id="rId23" Type="http://schemas.openxmlformats.org/officeDocument/2006/relationships/image" Target="../media/image51.png"/><Relationship Id="rId22" Type="http://schemas.openxmlformats.org/officeDocument/2006/relationships/tags" Target="../tags/tag63.xml"/><Relationship Id="rId21" Type="http://schemas.openxmlformats.org/officeDocument/2006/relationships/tags" Target="../tags/tag62.xml"/><Relationship Id="rId20" Type="http://schemas.openxmlformats.org/officeDocument/2006/relationships/tags" Target="../tags/tag61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同侧圆角矩形 6"/>
          <p:cNvSpPr/>
          <p:nvPr userDrawn="1">
            <p:custDataLst>
              <p:tags r:id="rId21"/>
            </p:custDataLst>
          </p:nvPr>
        </p:nvSpPr>
        <p:spPr>
          <a:xfrm>
            <a:off x="-10795" y="6500495"/>
            <a:ext cx="12204065" cy="415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8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-3175" y="-12065"/>
            <a:ext cx="1136015" cy="1098550"/>
            <a:chOff x="-5" y="-19"/>
            <a:chExt cx="1789" cy="1730"/>
          </a:xfrm>
        </p:grpSpPr>
        <p:pic>
          <p:nvPicPr>
            <p:cNvPr id="13" name="图片 12" descr="千库网_立春扁平人女士人物花朵_元素编号13604989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 rotWithShape="1">
            <a:blip r:embed="rId23"/>
            <a:srcRect l="22981" t="815" r="48727" b="80379"/>
            <a:stretch>
              <a:fillRect/>
            </a:stretch>
          </p:blipFill>
          <p:spPr>
            <a:xfrm rot="16200000" flipH="1">
              <a:off x="-311" y="287"/>
              <a:ext cx="1731" cy="1119"/>
            </a:xfrm>
            <a:prstGeom prst="rect">
              <a:avLst/>
            </a:prstGeom>
          </p:spPr>
        </p:pic>
        <p:grpSp>
          <p:nvGrpSpPr>
            <p:cNvPr id="18" name="组合 17"/>
            <p:cNvGrpSpPr/>
            <p:nvPr/>
          </p:nvGrpSpPr>
          <p:grpSpPr>
            <a:xfrm>
              <a:off x="1022" y="395"/>
              <a:ext cx="763" cy="622"/>
              <a:chOff x="7105" y="4461"/>
              <a:chExt cx="788" cy="620"/>
            </a:xfrm>
          </p:grpSpPr>
          <p:sp>
            <p:nvSpPr>
              <p:cNvPr id="19" name="十字星 18"/>
              <p:cNvSpPr/>
              <p:nvPr>
                <p:custDataLst>
                  <p:tags r:id="rId24"/>
                </p:custDataLst>
              </p:nvPr>
            </p:nvSpPr>
            <p:spPr>
              <a:xfrm>
                <a:off x="7105" y="4461"/>
                <a:ext cx="420" cy="420"/>
              </a:xfrm>
              <a:prstGeom prst="star4">
                <a:avLst>
                  <a:gd name="adj" fmla="val 22452"/>
                </a:avLst>
              </a:prstGeom>
              <a:solidFill>
                <a:srgbClr val="3D64E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十字星 19"/>
              <p:cNvSpPr/>
              <p:nvPr>
                <p:custDataLst>
                  <p:tags r:id="rId25"/>
                </p:custDataLst>
              </p:nvPr>
            </p:nvSpPr>
            <p:spPr>
              <a:xfrm>
                <a:off x="7473" y="4661"/>
                <a:ext cx="420" cy="420"/>
              </a:xfrm>
              <a:prstGeom prst="star4">
                <a:avLst>
                  <a:gd name="adj" fmla="val 22452"/>
                </a:avLst>
              </a:prstGeom>
              <a:solidFill>
                <a:srgbClr val="FFD52E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1" name="图片 10" descr="千库网_立春扁平人女士人物花朵_元素编号13604989"/>
          <p:cNvPicPr>
            <a:picLocks noChangeAspect="1"/>
          </p:cNvPicPr>
          <p:nvPr userDrawn="1">
            <p:custDataLst>
              <p:tags r:id="rId26"/>
            </p:custDataLst>
          </p:nvPr>
        </p:nvPicPr>
        <p:blipFill>
          <a:blip r:embed="rId23"/>
          <a:srcRect l="4630" t="80810" r="72084"/>
          <a:stretch>
            <a:fillRect/>
          </a:stretch>
        </p:blipFill>
        <p:spPr>
          <a:xfrm>
            <a:off x="11090910" y="5996305"/>
            <a:ext cx="1114425" cy="918210"/>
          </a:xfrm>
          <a:prstGeom prst="rect">
            <a:avLst/>
          </a:prstGeom>
        </p:spPr>
      </p:pic>
    </p:spTree>
    <p:custDataLst>
      <p:tags r:id="rId2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image" Target="../media/image53.png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image" Target="../media/image51.png"/><Relationship Id="rId2" Type="http://schemas.openxmlformats.org/officeDocument/2006/relationships/tags" Target="../tags/tag68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73.xml"/><Relationship Id="rId1" Type="http://schemas.openxmlformats.org/officeDocument/2006/relationships/image" Target="../media/image5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74.webp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image" Target="../media/image81.png"/><Relationship Id="rId2" Type="http://schemas.openxmlformats.org/officeDocument/2006/relationships/tags" Target="../tags/tag144.xml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80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webp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image" Target="../media/image83.png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55.xml"/><Relationship Id="rId1" Type="http://schemas.openxmlformats.org/officeDocument/2006/relationships/image" Target="../media/image82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59.xml"/><Relationship Id="rId5" Type="http://schemas.openxmlformats.org/officeDocument/2006/relationships/image" Target="../media/image84.png"/><Relationship Id="rId4" Type="http://schemas.openxmlformats.org/officeDocument/2006/relationships/image" Target="../media/image74.webp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51.png"/><Relationship Id="rId3" Type="http://schemas.openxmlformats.org/officeDocument/2006/relationships/tags" Target="../tags/tag162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9" Type="http://schemas.openxmlformats.org/officeDocument/2006/relationships/tags" Target="../tags/tag175.xml"/><Relationship Id="rId18" Type="http://schemas.openxmlformats.org/officeDocument/2006/relationships/image" Target="../media/image78.png"/><Relationship Id="rId17" Type="http://schemas.openxmlformats.org/officeDocument/2006/relationships/image" Target="../media/image77.webp"/><Relationship Id="rId16" Type="http://schemas.openxmlformats.org/officeDocument/2006/relationships/tags" Target="../tags/tag174.xml"/><Relationship Id="rId15" Type="http://schemas.openxmlformats.org/officeDocument/2006/relationships/tags" Target="../tags/tag173.xml"/><Relationship Id="rId14" Type="http://schemas.openxmlformats.org/officeDocument/2006/relationships/tags" Target="../tags/tag172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tags" Target="../tags/tag16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0.webp"/><Relationship Id="rId8" Type="http://schemas.openxmlformats.org/officeDocument/2006/relationships/image" Target="../media/image89.jpeg"/><Relationship Id="rId7" Type="http://schemas.openxmlformats.org/officeDocument/2006/relationships/image" Target="../media/image88.jpeg"/><Relationship Id="rId6" Type="http://schemas.openxmlformats.org/officeDocument/2006/relationships/tags" Target="../tags/tag178.xml"/><Relationship Id="rId5" Type="http://schemas.openxmlformats.org/officeDocument/2006/relationships/image" Target="../media/image87.jpeg"/><Relationship Id="rId4" Type="http://schemas.openxmlformats.org/officeDocument/2006/relationships/tags" Target="../tags/tag177.xml"/><Relationship Id="rId3" Type="http://schemas.openxmlformats.org/officeDocument/2006/relationships/image" Target="../media/image86.jpeg"/><Relationship Id="rId2" Type="http://schemas.openxmlformats.org/officeDocument/2006/relationships/tags" Target="../tags/tag176.xml"/><Relationship Id="rId14" Type="http://schemas.openxmlformats.org/officeDocument/2006/relationships/slideLayout" Target="../slideLayouts/slideLayout6.xml"/><Relationship Id="rId13" Type="http://schemas.openxmlformats.org/officeDocument/2006/relationships/image" Target="../media/image93.png"/><Relationship Id="rId12" Type="http://schemas.openxmlformats.org/officeDocument/2006/relationships/image" Target="../media/image92.webp"/><Relationship Id="rId11" Type="http://schemas.openxmlformats.org/officeDocument/2006/relationships/image" Target="../media/image91.webp"/><Relationship Id="rId10" Type="http://schemas.openxmlformats.org/officeDocument/2006/relationships/tags" Target="../tags/tag179.xml"/><Relationship Id="rId1" Type="http://schemas.openxmlformats.org/officeDocument/2006/relationships/image" Target="../media/image85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8.png"/><Relationship Id="rId8" Type="http://schemas.openxmlformats.org/officeDocument/2006/relationships/image" Target="../media/image92.webp"/><Relationship Id="rId7" Type="http://schemas.openxmlformats.org/officeDocument/2006/relationships/image" Target="../media/image91.webp"/><Relationship Id="rId6" Type="http://schemas.openxmlformats.org/officeDocument/2006/relationships/tags" Target="../tags/tag180.xml"/><Relationship Id="rId5" Type="http://schemas.openxmlformats.org/officeDocument/2006/relationships/image" Target="../media/image90.webp"/><Relationship Id="rId4" Type="http://schemas.openxmlformats.org/officeDocument/2006/relationships/image" Target="../media/image97.jpeg"/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0" Type="http://schemas.openxmlformats.org/officeDocument/2006/relationships/slideLayout" Target="../slideLayouts/slideLayout6.xml"/><Relationship Id="rId1" Type="http://schemas.openxmlformats.org/officeDocument/2006/relationships/image" Target="../media/image94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image" Target="../media/image90.webp"/><Relationship Id="rId7" Type="http://schemas.openxmlformats.org/officeDocument/2006/relationships/image" Target="../media/image103.jpeg"/><Relationship Id="rId6" Type="http://schemas.openxmlformats.org/officeDocument/2006/relationships/image" Target="../media/image102.jpeg"/><Relationship Id="rId5" Type="http://schemas.openxmlformats.org/officeDocument/2006/relationships/tags" Target="../tags/tag182.xml"/><Relationship Id="rId4" Type="http://schemas.openxmlformats.org/officeDocument/2006/relationships/image" Target="../media/image101.webp"/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84.xml"/><Relationship Id="rId12" Type="http://schemas.openxmlformats.org/officeDocument/2006/relationships/image" Target="../media/image104.png"/><Relationship Id="rId11" Type="http://schemas.openxmlformats.org/officeDocument/2006/relationships/image" Target="../media/image92.webp"/><Relationship Id="rId10" Type="http://schemas.openxmlformats.org/officeDocument/2006/relationships/image" Target="../media/image91.webp"/><Relationship Id="rId1" Type="http://schemas.openxmlformats.org/officeDocument/2006/relationships/tags" Target="../tags/tag18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92.xml"/><Relationship Id="rId8" Type="http://schemas.openxmlformats.org/officeDocument/2006/relationships/tags" Target="../tags/tag191.xml"/><Relationship Id="rId7" Type="http://schemas.openxmlformats.org/officeDocument/2006/relationships/tags" Target="../tags/tag190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image" Target="../media/image51.png"/><Relationship Id="rId3" Type="http://schemas.openxmlformats.org/officeDocument/2006/relationships/tags" Target="../tags/tag187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186.xml"/><Relationship Id="rId19" Type="http://schemas.openxmlformats.org/officeDocument/2006/relationships/tags" Target="../tags/tag200.xml"/><Relationship Id="rId18" Type="http://schemas.openxmlformats.org/officeDocument/2006/relationships/image" Target="../media/image78.png"/><Relationship Id="rId17" Type="http://schemas.openxmlformats.org/officeDocument/2006/relationships/image" Target="../media/image77.webp"/><Relationship Id="rId16" Type="http://schemas.openxmlformats.org/officeDocument/2006/relationships/tags" Target="../tags/tag199.xml"/><Relationship Id="rId15" Type="http://schemas.openxmlformats.org/officeDocument/2006/relationships/tags" Target="../tags/tag198.xml"/><Relationship Id="rId14" Type="http://schemas.openxmlformats.org/officeDocument/2006/relationships/tags" Target="../tags/tag197.xml"/><Relationship Id="rId13" Type="http://schemas.openxmlformats.org/officeDocument/2006/relationships/tags" Target="../tags/tag196.xml"/><Relationship Id="rId12" Type="http://schemas.openxmlformats.org/officeDocument/2006/relationships/tags" Target="../tags/tag195.xml"/><Relationship Id="rId11" Type="http://schemas.openxmlformats.org/officeDocument/2006/relationships/tags" Target="../tags/tag194.xml"/><Relationship Id="rId10" Type="http://schemas.openxmlformats.org/officeDocument/2006/relationships/tags" Target="../tags/tag193.xml"/><Relationship Id="rId1" Type="http://schemas.openxmlformats.org/officeDocument/2006/relationships/tags" Target="../tags/tag18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image" Target="../media/image106.jpeg"/><Relationship Id="rId7" Type="http://schemas.openxmlformats.org/officeDocument/2006/relationships/image" Target="../media/image105.jpeg"/><Relationship Id="rId6" Type="http://schemas.openxmlformats.org/officeDocument/2006/relationships/tags" Target="../tags/tag205.xml"/><Relationship Id="rId5" Type="http://schemas.openxmlformats.org/officeDocument/2006/relationships/image" Target="../media/image74.webp"/><Relationship Id="rId4" Type="http://schemas.openxmlformats.org/officeDocument/2006/relationships/tags" Target="../tags/tag204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0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8.jpeg"/><Relationship Id="rId8" Type="http://schemas.openxmlformats.org/officeDocument/2006/relationships/tags" Target="../tags/tag212.xml"/><Relationship Id="rId7" Type="http://schemas.openxmlformats.org/officeDocument/2006/relationships/image" Target="../media/image107.jpeg"/><Relationship Id="rId6" Type="http://schemas.openxmlformats.org/officeDocument/2006/relationships/tags" Target="../tags/tag211.xml"/><Relationship Id="rId5" Type="http://schemas.openxmlformats.org/officeDocument/2006/relationships/image" Target="../media/image74.webp"/><Relationship Id="rId4" Type="http://schemas.openxmlformats.org/officeDocument/2006/relationships/tags" Target="../tags/tag210.xml"/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14.xml"/><Relationship Id="rId11" Type="http://schemas.openxmlformats.org/officeDocument/2006/relationships/image" Target="../media/image109.jpeg"/><Relationship Id="rId10" Type="http://schemas.openxmlformats.org/officeDocument/2006/relationships/tags" Target="../tags/tag213.xml"/><Relationship Id="rId1" Type="http://schemas.openxmlformats.org/officeDocument/2006/relationships/tags" Target="../tags/tag20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8" Type="http://schemas.openxmlformats.org/officeDocument/2006/relationships/slideLayout" Target="../slideLayouts/slideLayout1.xml"/><Relationship Id="rId47" Type="http://schemas.openxmlformats.org/officeDocument/2006/relationships/tags" Target="../tags/tag110.xml"/><Relationship Id="rId46" Type="http://schemas.openxmlformats.org/officeDocument/2006/relationships/image" Target="../media/image63.png"/><Relationship Id="rId45" Type="http://schemas.openxmlformats.org/officeDocument/2006/relationships/tags" Target="../tags/tag109.xml"/><Relationship Id="rId44" Type="http://schemas.openxmlformats.org/officeDocument/2006/relationships/tags" Target="../tags/tag108.xml"/><Relationship Id="rId43" Type="http://schemas.openxmlformats.org/officeDocument/2006/relationships/tags" Target="../tags/tag107.xml"/><Relationship Id="rId42" Type="http://schemas.openxmlformats.org/officeDocument/2006/relationships/tags" Target="../tags/tag106.xml"/><Relationship Id="rId41" Type="http://schemas.openxmlformats.org/officeDocument/2006/relationships/tags" Target="../tags/tag105.xml"/><Relationship Id="rId40" Type="http://schemas.openxmlformats.org/officeDocument/2006/relationships/tags" Target="../tags/tag104.xml"/><Relationship Id="rId4" Type="http://schemas.openxmlformats.org/officeDocument/2006/relationships/tags" Target="../tags/tag76.xml"/><Relationship Id="rId39" Type="http://schemas.openxmlformats.org/officeDocument/2006/relationships/tags" Target="../tags/tag103.xml"/><Relationship Id="rId38" Type="http://schemas.openxmlformats.org/officeDocument/2006/relationships/tags" Target="../tags/tag102.xml"/><Relationship Id="rId37" Type="http://schemas.openxmlformats.org/officeDocument/2006/relationships/tags" Target="../tags/tag101.xml"/><Relationship Id="rId36" Type="http://schemas.openxmlformats.org/officeDocument/2006/relationships/tags" Target="../tags/tag100.xml"/><Relationship Id="rId35" Type="http://schemas.openxmlformats.org/officeDocument/2006/relationships/tags" Target="../tags/tag99.xml"/><Relationship Id="rId34" Type="http://schemas.openxmlformats.org/officeDocument/2006/relationships/tags" Target="../tags/tag98.xml"/><Relationship Id="rId33" Type="http://schemas.openxmlformats.org/officeDocument/2006/relationships/tags" Target="../tags/tag97.xml"/><Relationship Id="rId32" Type="http://schemas.openxmlformats.org/officeDocument/2006/relationships/tags" Target="../tags/tag96.xml"/><Relationship Id="rId31" Type="http://schemas.openxmlformats.org/officeDocument/2006/relationships/image" Target="../media/image62.png"/><Relationship Id="rId30" Type="http://schemas.openxmlformats.org/officeDocument/2006/relationships/image" Target="../media/image61.png"/><Relationship Id="rId3" Type="http://schemas.openxmlformats.org/officeDocument/2006/relationships/tags" Target="../tags/tag75.xml"/><Relationship Id="rId29" Type="http://schemas.openxmlformats.org/officeDocument/2006/relationships/tags" Target="../tags/tag95.xml"/><Relationship Id="rId28" Type="http://schemas.openxmlformats.org/officeDocument/2006/relationships/tags" Target="../tags/tag94.xml"/><Relationship Id="rId27" Type="http://schemas.openxmlformats.org/officeDocument/2006/relationships/tags" Target="../tags/tag93.xml"/><Relationship Id="rId26" Type="http://schemas.openxmlformats.org/officeDocument/2006/relationships/tags" Target="../tags/tag92.xml"/><Relationship Id="rId25" Type="http://schemas.openxmlformats.org/officeDocument/2006/relationships/image" Target="../media/image60.svg"/><Relationship Id="rId24" Type="http://schemas.openxmlformats.org/officeDocument/2006/relationships/image" Target="../media/image59.png"/><Relationship Id="rId23" Type="http://schemas.openxmlformats.org/officeDocument/2006/relationships/tags" Target="../tags/tag91.xml"/><Relationship Id="rId22" Type="http://schemas.openxmlformats.org/officeDocument/2006/relationships/image" Target="../media/image58.svg"/><Relationship Id="rId21" Type="http://schemas.openxmlformats.org/officeDocument/2006/relationships/image" Target="../media/image57.png"/><Relationship Id="rId20" Type="http://schemas.openxmlformats.org/officeDocument/2006/relationships/tags" Target="../tags/tag90.xml"/><Relationship Id="rId2" Type="http://schemas.openxmlformats.org/officeDocument/2006/relationships/image" Target="../media/image51.png"/><Relationship Id="rId19" Type="http://schemas.openxmlformats.org/officeDocument/2006/relationships/image" Target="../media/image56.svg"/><Relationship Id="rId18" Type="http://schemas.openxmlformats.org/officeDocument/2006/relationships/image" Target="../media/image55.png"/><Relationship Id="rId17" Type="http://schemas.openxmlformats.org/officeDocument/2006/relationships/tags" Target="../tags/tag89.xml"/><Relationship Id="rId16" Type="http://schemas.openxmlformats.org/officeDocument/2006/relationships/tags" Target="../tags/tag88.xml"/><Relationship Id="rId15" Type="http://schemas.openxmlformats.org/officeDocument/2006/relationships/tags" Target="../tags/tag87.xml"/><Relationship Id="rId14" Type="http://schemas.openxmlformats.org/officeDocument/2006/relationships/tags" Target="../tags/tag86.xml"/><Relationship Id="rId13" Type="http://schemas.openxmlformats.org/officeDocument/2006/relationships/tags" Target="../tags/tag85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tags" Target="../tags/tag7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1.jpeg"/><Relationship Id="rId8" Type="http://schemas.openxmlformats.org/officeDocument/2006/relationships/tags" Target="../tags/tag220.xml"/><Relationship Id="rId7" Type="http://schemas.openxmlformats.org/officeDocument/2006/relationships/image" Target="../media/image110.jpeg"/><Relationship Id="rId6" Type="http://schemas.openxmlformats.org/officeDocument/2006/relationships/tags" Target="../tags/tag219.xml"/><Relationship Id="rId5" Type="http://schemas.openxmlformats.org/officeDocument/2006/relationships/image" Target="../media/image74.webp"/><Relationship Id="rId4" Type="http://schemas.openxmlformats.org/officeDocument/2006/relationships/tags" Target="../tags/tag218.xml"/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22.xml"/><Relationship Id="rId11" Type="http://schemas.openxmlformats.org/officeDocument/2006/relationships/image" Target="../media/image112.jpeg"/><Relationship Id="rId10" Type="http://schemas.openxmlformats.org/officeDocument/2006/relationships/tags" Target="../tags/tag221.xml"/><Relationship Id="rId1" Type="http://schemas.openxmlformats.org/officeDocument/2006/relationships/tags" Target="../tags/tag215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4.jpeg"/><Relationship Id="rId8" Type="http://schemas.openxmlformats.org/officeDocument/2006/relationships/tags" Target="../tags/tag228.xml"/><Relationship Id="rId7" Type="http://schemas.openxmlformats.org/officeDocument/2006/relationships/image" Target="../media/image113.jpeg"/><Relationship Id="rId6" Type="http://schemas.openxmlformats.org/officeDocument/2006/relationships/tags" Target="../tags/tag227.xml"/><Relationship Id="rId5" Type="http://schemas.openxmlformats.org/officeDocument/2006/relationships/image" Target="../media/image74.webp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29.xml"/><Relationship Id="rId1" Type="http://schemas.openxmlformats.org/officeDocument/2006/relationships/tags" Target="../tags/tag22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6.jpeg"/><Relationship Id="rId8" Type="http://schemas.openxmlformats.org/officeDocument/2006/relationships/tags" Target="../tags/tag235.xml"/><Relationship Id="rId7" Type="http://schemas.openxmlformats.org/officeDocument/2006/relationships/image" Target="../media/image115.jpeg"/><Relationship Id="rId6" Type="http://schemas.openxmlformats.org/officeDocument/2006/relationships/tags" Target="../tags/tag234.xml"/><Relationship Id="rId5" Type="http://schemas.openxmlformats.org/officeDocument/2006/relationships/image" Target="../media/image74.webp"/><Relationship Id="rId4" Type="http://schemas.openxmlformats.org/officeDocument/2006/relationships/tags" Target="../tags/tag233.xml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36.xml"/><Relationship Id="rId1" Type="http://schemas.openxmlformats.org/officeDocument/2006/relationships/tags" Target="../tags/tag23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8.jpeg"/><Relationship Id="rId8" Type="http://schemas.openxmlformats.org/officeDocument/2006/relationships/tags" Target="../tags/tag242.xml"/><Relationship Id="rId7" Type="http://schemas.openxmlformats.org/officeDocument/2006/relationships/image" Target="../media/image117.jpeg"/><Relationship Id="rId6" Type="http://schemas.openxmlformats.org/officeDocument/2006/relationships/tags" Target="../tags/tag241.xml"/><Relationship Id="rId5" Type="http://schemas.openxmlformats.org/officeDocument/2006/relationships/image" Target="../media/image74.webp"/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44.xml"/><Relationship Id="rId11" Type="http://schemas.openxmlformats.org/officeDocument/2006/relationships/image" Target="../media/image119.jpeg"/><Relationship Id="rId10" Type="http://schemas.openxmlformats.org/officeDocument/2006/relationships/tags" Target="../tags/tag243.xml"/><Relationship Id="rId1" Type="http://schemas.openxmlformats.org/officeDocument/2006/relationships/tags" Target="../tags/tag23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1.jpeg"/><Relationship Id="rId8" Type="http://schemas.openxmlformats.org/officeDocument/2006/relationships/tags" Target="../tags/tag250.xml"/><Relationship Id="rId7" Type="http://schemas.openxmlformats.org/officeDocument/2006/relationships/image" Target="../media/image120.jpeg"/><Relationship Id="rId6" Type="http://schemas.openxmlformats.org/officeDocument/2006/relationships/tags" Target="../tags/tag249.xml"/><Relationship Id="rId5" Type="http://schemas.openxmlformats.org/officeDocument/2006/relationships/image" Target="../media/image74.webp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52.xml"/><Relationship Id="rId11" Type="http://schemas.openxmlformats.org/officeDocument/2006/relationships/image" Target="../media/image122.jpeg"/><Relationship Id="rId10" Type="http://schemas.openxmlformats.org/officeDocument/2006/relationships/tags" Target="../tags/tag251.xml"/><Relationship Id="rId1" Type="http://schemas.openxmlformats.org/officeDocument/2006/relationships/tags" Target="../tags/tag24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60.xml"/><Relationship Id="rId8" Type="http://schemas.openxmlformats.org/officeDocument/2006/relationships/tags" Target="../tags/tag259.xml"/><Relationship Id="rId7" Type="http://schemas.openxmlformats.org/officeDocument/2006/relationships/tags" Target="../tags/tag258.xml"/><Relationship Id="rId6" Type="http://schemas.openxmlformats.org/officeDocument/2006/relationships/tags" Target="../tags/tag257.xml"/><Relationship Id="rId5" Type="http://schemas.openxmlformats.org/officeDocument/2006/relationships/tags" Target="../tags/tag256.xml"/><Relationship Id="rId4" Type="http://schemas.openxmlformats.org/officeDocument/2006/relationships/image" Target="../media/image51.png"/><Relationship Id="rId3" Type="http://schemas.openxmlformats.org/officeDocument/2006/relationships/tags" Target="../tags/tag255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254.xml"/><Relationship Id="rId19" Type="http://schemas.openxmlformats.org/officeDocument/2006/relationships/tags" Target="../tags/tag268.xml"/><Relationship Id="rId18" Type="http://schemas.openxmlformats.org/officeDocument/2006/relationships/image" Target="../media/image78.png"/><Relationship Id="rId17" Type="http://schemas.openxmlformats.org/officeDocument/2006/relationships/image" Target="../media/image77.webp"/><Relationship Id="rId16" Type="http://schemas.openxmlformats.org/officeDocument/2006/relationships/tags" Target="../tags/tag267.xml"/><Relationship Id="rId15" Type="http://schemas.openxmlformats.org/officeDocument/2006/relationships/tags" Target="../tags/tag266.xml"/><Relationship Id="rId14" Type="http://schemas.openxmlformats.org/officeDocument/2006/relationships/tags" Target="../tags/tag265.xml"/><Relationship Id="rId13" Type="http://schemas.openxmlformats.org/officeDocument/2006/relationships/tags" Target="../tags/tag264.xml"/><Relationship Id="rId12" Type="http://schemas.openxmlformats.org/officeDocument/2006/relationships/tags" Target="../tags/tag263.xml"/><Relationship Id="rId11" Type="http://schemas.openxmlformats.org/officeDocument/2006/relationships/tags" Target="../tags/tag262.xml"/><Relationship Id="rId10" Type="http://schemas.openxmlformats.org/officeDocument/2006/relationships/tags" Target="../tags/tag261.xml"/><Relationship Id="rId1" Type="http://schemas.openxmlformats.org/officeDocument/2006/relationships/tags" Target="../tags/tag253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70.xml"/><Relationship Id="rId5" Type="http://schemas.openxmlformats.org/officeDocument/2006/relationships/image" Target="../media/image93.png"/><Relationship Id="rId4" Type="http://schemas.openxmlformats.org/officeDocument/2006/relationships/image" Target="../media/image92.webp"/><Relationship Id="rId3" Type="http://schemas.openxmlformats.org/officeDocument/2006/relationships/image" Target="../media/image91.webp"/><Relationship Id="rId2" Type="http://schemas.openxmlformats.org/officeDocument/2006/relationships/tags" Target="../tags/tag269.xml"/><Relationship Id="rId1" Type="http://schemas.openxmlformats.org/officeDocument/2006/relationships/image" Target="../media/image90.webp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4.jpeg"/><Relationship Id="rId8" Type="http://schemas.openxmlformats.org/officeDocument/2006/relationships/tags" Target="../tags/tag276.xml"/><Relationship Id="rId7" Type="http://schemas.openxmlformats.org/officeDocument/2006/relationships/image" Target="../media/image123.jpeg"/><Relationship Id="rId6" Type="http://schemas.openxmlformats.org/officeDocument/2006/relationships/tags" Target="../tags/tag275.xml"/><Relationship Id="rId5" Type="http://schemas.openxmlformats.org/officeDocument/2006/relationships/image" Target="../media/image74.webp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78.xml"/><Relationship Id="rId11" Type="http://schemas.openxmlformats.org/officeDocument/2006/relationships/image" Target="../media/image88.jpeg"/><Relationship Id="rId10" Type="http://schemas.openxmlformats.org/officeDocument/2006/relationships/tags" Target="../tags/tag277.xml"/><Relationship Id="rId1" Type="http://schemas.openxmlformats.org/officeDocument/2006/relationships/tags" Target="../tags/tag271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7.jpeg"/><Relationship Id="rId8" Type="http://schemas.openxmlformats.org/officeDocument/2006/relationships/tags" Target="../tags/tag284.xml"/><Relationship Id="rId7" Type="http://schemas.openxmlformats.org/officeDocument/2006/relationships/image" Target="../media/image86.jpeg"/><Relationship Id="rId6" Type="http://schemas.openxmlformats.org/officeDocument/2006/relationships/tags" Target="../tags/tag283.xml"/><Relationship Id="rId5" Type="http://schemas.openxmlformats.org/officeDocument/2006/relationships/image" Target="../media/image74.webp"/><Relationship Id="rId4" Type="http://schemas.openxmlformats.org/officeDocument/2006/relationships/tags" Target="../tags/tag282.xml"/><Relationship Id="rId3" Type="http://schemas.openxmlformats.org/officeDocument/2006/relationships/tags" Target="../tags/tag281.xml"/><Relationship Id="rId2" Type="http://schemas.openxmlformats.org/officeDocument/2006/relationships/tags" Target="../tags/tag280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85.xml"/><Relationship Id="rId10" Type="http://schemas.openxmlformats.org/officeDocument/2006/relationships/image" Target="../media/image125.jpeg"/><Relationship Id="rId1" Type="http://schemas.openxmlformats.org/officeDocument/2006/relationships/tags" Target="../tags/tag279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290.xml"/><Relationship Id="rId8" Type="http://schemas.openxmlformats.org/officeDocument/2006/relationships/image" Target="../media/image127.jpeg"/><Relationship Id="rId7" Type="http://schemas.openxmlformats.org/officeDocument/2006/relationships/image" Target="../media/image126.jpeg"/><Relationship Id="rId6" Type="http://schemas.openxmlformats.org/officeDocument/2006/relationships/image" Target="../media/image89.jpeg"/><Relationship Id="rId5" Type="http://schemas.openxmlformats.org/officeDocument/2006/relationships/image" Target="../media/image74.webp"/><Relationship Id="rId4" Type="http://schemas.openxmlformats.org/officeDocument/2006/relationships/tags" Target="../tags/tag289.xml"/><Relationship Id="rId3" Type="http://schemas.openxmlformats.org/officeDocument/2006/relationships/tags" Target="../tags/tag288.xml"/><Relationship Id="rId2" Type="http://schemas.openxmlformats.org/officeDocument/2006/relationships/tags" Target="../tags/tag287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86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54.png"/><Relationship Id="rId3" Type="http://schemas.openxmlformats.org/officeDocument/2006/relationships/image" Target="../media/image66.jpeg"/><Relationship Id="rId2" Type="http://schemas.openxmlformats.org/officeDocument/2006/relationships/image" Target="../media/image65.webp"/><Relationship Id="rId1" Type="http://schemas.openxmlformats.org/officeDocument/2006/relationships/image" Target="../media/image64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296.xml"/><Relationship Id="rId8" Type="http://schemas.openxmlformats.org/officeDocument/2006/relationships/image" Target="../media/image129.jpeg"/><Relationship Id="rId7" Type="http://schemas.openxmlformats.org/officeDocument/2006/relationships/tags" Target="../tags/tag295.xml"/><Relationship Id="rId6" Type="http://schemas.openxmlformats.org/officeDocument/2006/relationships/image" Target="../media/image128.jpeg"/><Relationship Id="rId5" Type="http://schemas.openxmlformats.org/officeDocument/2006/relationships/image" Target="../media/image74.webp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97.xml"/><Relationship Id="rId10" Type="http://schemas.openxmlformats.org/officeDocument/2006/relationships/image" Target="../media/image130.jpeg"/><Relationship Id="rId1" Type="http://schemas.openxmlformats.org/officeDocument/2006/relationships/tags" Target="../tags/tag291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image" Target="../media/image132.jpeg"/><Relationship Id="rId7" Type="http://schemas.openxmlformats.org/officeDocument/2006/relationships/image" Target="../media/image131.jpeg"/><Relationship Id="rId6" Type="http://schemas.openxmlformats.org/officeDocument/2006/relationships/image" Target="../media/image85.jpeg"/><Relationship Id="rId5" Type="http://schemas.openxmlformats.org/officeDocument/2006/relationships/image" Target="../media/image74.webp"/><Relationship Id="rId4" Type="http://schemas.openxmlformats.org/officeDocument/2006/relationships/tags" Target="../tags/tag301.xml"/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98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04.xml"/><Relationship Id="rId5" Type="http://schemas.openxmlformats.org/officeDocument/2006/relationships/image" Target="../media/image98.png"/><Relationship Id="rId4" Type="http://schemas.openxmlformats.org/officeDocument/2006/relationships/image" Target="../media/image92.webp"/><Relationship Id="rId3" Type="http://schemas.openxmlformats.org/officeDocument/2006/relationships/image" Target="../media/image91.webp"/><Relationship Id="rId2" Type="http://schemas.openxmlformats.org/officeDocument/2006/relationships/tags" Target="../tags/tag303.xml"/><Relationship Id="rId1" Type="http://schemas.openxmlformats.org/officeDocument/2006/relationships/image" Target="../media/image90.webp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09.xml"/><Relationship Id="rId7" Type="http://schemas.openxmlformats.org/officeDocument/2006/relationships/image" Target="../media/image133.jpeg"/><Relationship Id="rId6" Type="http://schemas.openxmlformats.org/officeDocument/2006/relationships/image" Target="../media/image94.jpeg"/><Relationship Id="rId5" Type="http://schemas.openxmlformats.org/officeDocument/2006/relationships/image" Target="../media/image74.webp"/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tags" Target="../tags/tag305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314.xml"/><Relationship Id="rId8" Type="http://schemas.openxmlformats.org/officeDocument/2006/relationships/image" Target="../media/image135.jpeg"/><Relationship Id="rId7" Type="http://schemas.openxmlformats.org/officeDocument/2006/relationships/image" Target="../media/image134.jpeg"/><Relationship Id="rId6" Type="http://schemas.openxmlformats.org/officeDocument/2006/relationships/image" Target="../media/image95.jpeg"/><Relationship Id="rId5" Type="http://schemas.openxmlformats.org/officeDocument/2006/relationships/image" Target="../media/image74.webp"/><Relationship Id="rId4" Type="http://schemas.openxmlformats.org/officeDocument/2006/relationships/tags" Target="../tags/tag313.xml"/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10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319.xml"/><Relationship Id="rId8" Type="http://schemas.openxmlformats.org/officeDocument/2006/relationships/image" Target="../media/image97.jpeg"/><Relationship Id="rId7" Type="http://schemas.openxmlformats.org/officeDocument/2006/relationships/image" Target="../media/image137.jpeg"/><Relationship Id="rId6" Type="http://schemas.openxmlformats.org/officeDocument/2006/relationships/image" Target="../media/image136.jpeg"/><Relationship Id="rId5" Type="http://schemas.openxmlformats.org/officeDocument/2006/relationships/image" Target="../media/image74.webp"/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15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24.xml"/><Relationship Id="rId7" Type="http://schemas.openxmlformats.org/officeDocument/2006/relationships/image" Target="../media/image96.jpeg"/><Relationship Id="rId6" Type="http://schemas.openxmlformats.org/officeDocument/2006/relationships/image" Target="../media/image138.jpeg"/><Relationship Id="rId5" Type="http://schemas.openxmlformats.org/officeDocument/2006/relationships/image" Target="../media/image74.webp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" Type="http://schemas.openxmlformats.org/officeDocument/2006/relationships/tags" Target="../tags/tag320.xml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26.xml"/><Relationship Id="rId5" Type="http://schemas.openxmlformats.org/officeDocument/2006/relationships/image" Target="../media/image104.png"/><Relationship Id="rId4" Type="http://schemas.openxmlformats.org/officeDocument/2006/relationships/image" Target="../media/image92.webp"/><Relationship Id="rId3" Type="http://schemas.openxmlformats.org/officeDocument/2006/relationships/image" Target="../media/image91.webp"/><Relationship Id="rId2" Type="http://schemas.openxmlformats.org/officeDocument/2006/relationships/tags" Target="../tags/tag325.xml"/><Relationship Id="rId1" Type="http://schemas.openxmlformats.org/officeDocument/2006/relationships/image" Target="../media/image90.webp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31.xml"/><Relationship Id="rId7" Type="http://schemas.openxmlformats.org/officeDocument/2006/relationships/image" Target="../media/image101.webp"/><Relationship Id="rId6" Type="http://schemas.openxmlformats.org/officeDocument/2006/relationships/image" Target="../media/image139.webp"/><Relationship Id="rId5" Type="http://schemas.openxmlformats.org/officeDocument/2006/relationships/image" Target="../media/image74.webp"/><Relationship Id="rId4" Type="http://schemas.openxmlformats.org/officeDocument/2006/relationships/tags" Target="../tags/tag330.xml"/><Relationship Id="rId3" Type="http://schemas.openxmlformats.org/officeDocument/2006/relationships/tags" Target="../tags/tag329.xml"/><Relationship Id="rId2" Type="http://schemas.openxmlformats.org/officeDocument/2006/relationships/tags" Target="../tags/tag328.xml"/><Relationship Id="rId1" Type="http://schemas.openxmlformats.org/officeDocument/2006/relationships/tags" Target="../tags/tag327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0.jpeg"/><Relationship Id="rId8" Type="http://schemas.openxmlformats.org/officeDocument/2006/relationships/tags" Target="../tags/tag337.xml"/><Relationship Id="rId7" Type="http://schemas.openxmlformats.org/officeDocument/2006/relationships/image" Target="../media/image99.jpeg"/><Relationship Id="rId6" Type="http://schemas.openxmlformats.org/officeDocument/2006/relationships/tags" Target="../tags/tag336.xml"/><Relationship Id="rId5" Type="http://schemas.openxmlformats.org/officeDocument/2006/relationships/image" Target="../media/image74.webp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338.xml"/><Relationship Id="rId1" Type="http://schemas.openxmlformats.org/officeDocument/2006/relationships/tags" Target="../tags/tag33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7" Type="http://schemas.openxmlformats.org/officeDocument/2006/relationships/image" Target="../media/image54.png"/><Relationship Id="rId6" Type="http://schemas.openxmlformats.org/officeDocument/2006/relationships/image" Target="../media/image70.webp"/><Relationship Id="rId5" Type="http://schemas.openxmlformats.org/officeDocument/2006/relationships/tags" Target="../tags/tag112.xml"/><Relationship Id="rId4" Type="http://schemas.openxmlformats.org/officeDocument/2006/relationships/image" Target="../media/image69.png"/><Relationship Id="rId3" Type="http://schemas.openxmlformats.org/officeDocument/2006/relationships/tags" Target="../tags/tag111.xml"/><Relationship Id="rId2" Type="http://schemas.openxmlformats.org/officeDocument/2006/relationships/image" Target="../media/image68.png"/><Relationship Id="rId1" Type="http://schemas.openxmlformats.org/officeDocument/2006/relationships/image" Target="../media/image67.webp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2.jpeg"/><Relationship Id="rId8" Type="http://schemas.openxmlformats.org/officeDocument/2006/relationships/tags" Target="../tags/tag344.xml"/><Relationship Id="rId7" Type="http://schemas.openxmlformats.org/officeDocument/2006/relationships/image" Target="../media/image141.jpeg"/><Relationship Id="rId6" Type="http://schemas.openxmlformats.org/officeDocument/2006/relationships/tags" Target="../tags/tag343.xml"/><Relationship Id="rId5" Type="http://schemas.openxmlformats.org/officeDocument/2006/relationships/image" Target="../media/image74.webp"/><Relationship Id="rId4" Type="http://schemas.openxmlformats.org/officeDocument/2006/relationships/tags" Target="../tags/tag342.xml"/><Relationship Id="rId3" Type="http://schemas.openxmlformats.org/officeDocument/2006/relationships/tags" Target="../tags/tag341.xml"/><Relationship Id="rId2" Type="http://schemas.openxmlformats.org/officeDocument/2006/relationships/tags" Target="../tags/tag340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346.xml"/><Relationship Id="rId11" Type="http://schemas.openxmlformats.org/officeDocument/2006/relationships/image" Target="../media/image142.jpeg"/><Relationship Id="rId10" Type="http://schemas.openxmlformats.org/officeDocument/2006/relationships/tags" Target="../tags/tag345.xml"/><Relationship Id="rId1" Type="http://schemas.openxmlformats.org/officeDocument/2006/relationships/tags" Target="../tags/tag339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51.xml"/><Relationship Id="rId7" Type="http://schemas.openxmlformats.org/officeDocument/2006/relationships/image" Target="../media/image143.jpeg"/><Relationship Id="rId6" Type="http://schemas.openxmlformats.org/officeDocument/2006/relationships/image" Target="../media/image103.jpeg"/><Relationship Id="rId5" Type="http://schemas.openxmlformats.org/officeDocument/2006/relationships/image" Target="../media/image74.webp"/><Relationship Id="rId4" Type="http://schemas.openxmlformats.org/officeDocument/2006/relationships/tags" Target="../tags/tag350.xml"/><Relationship Id="rId3" Type="http://schemas.openxmlformats.org/officeDocument/2006/relationships/tags" Target="../tags/tag349.xml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356.xml"/><Relationship Id="rId8" Type="http://schemas.openxmlformats.org/officeDocument/2006/relationships/image" Target="../media/image145.jpeg"/><Relationship Id="rId7" Type="http://schemas.openxmlformats.org/officeDocument/2006/relationships/image" Target="../media/image144.jpeg"/><Relationship Id="rId6" Type="http://schemas.openxmlformats.org/officeDocument/2006/relationships/image" Target="../media/image100.jpeg"/><Relationship Id="rId5" Type="http://schemas.openxmlformats.org/officeDocument/2006/relationships/image" Target="../media/image74.webp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52.xml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58.xml"/><Relationship Id="rId4" Type="http://schemas.openxmlformats.org/officeDocument/2006/relationships/image" Target="../media/image92.webp"/><Relationship Id="rId3" Type="http://schemas.openxmlformats.org/officeDocument/2006/relationships/image" Target="../media/image91.webp"/><Relationship Id="rId2" Type="http://schemas.openxmlformats.org/officeDocument/2006/relationships/tags" Target="../tags/tag357.xml"/><Relationship Id="rId1" Type="http://schemas.openxmlformats.org/officeDocument/2006/relationships/image" Target="../media/image90.webp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7.jpeg"/><Relationship Id="rId8" Type="http://schemas.openxmlformats.org/officeDocument/2006/relationships/tags" Target="../tags/tag364.xml"/><Relationship Id="rId7" Type="http://schemas.openxmlformats.org/officeDocument/2006/relationships/image" Target="../media/image146.jpeg"/><Relationship Id="rId6" Type="http://schemas.openxmlformats.org/officeDocument/2006/relationships/tags" Target="../tags/tag363.xml"/><Relationship Id="rId5" Type="http://schemas.openxmlformats.org/officeDocument/2006/relationships/image" Target="../media/image74.webp"/><Relationship Id="rId4" Type="http://schemas.openxmlformats.org/officeDocument/2006/relationships/tags" Target="../tags/tag362.xml"/><Relationship Id="rId3" Type="http://schemas.openxmlformats.org/officeDocument/2006/relationships/tags" Target="../tags/tag361.xml"/><Relationship Id="rId2" Type="http://schemas.openxmlformats.org/officeDocument/2006/relationships/tags" Target="../tags/tag360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367.xml"/><Relationship Id="rId13" Type="http://schemas.openxmlformats.org/officeDocument/2006/relationships/image" Target="../media/image149.jpeg"/><Relationship Id="rId12" Type="http://schemas.openxmlformats.org/officeDocument/2006/relationships/tags" Target="../tags/tag366.xml"/><Relationship Id="rId11" Type="http://schemas.openxmlformats.org/officeDocument/2006/relationships/image" Target="../media/image148.jpeg"/><Relationship Id="rId10" Type="http://schemas.openxmlformats.org/officeDocument/2006/relationships/tags" Target="../tags/tag365.xml"/><Relationship Id="rId1" Type="http://schemas.openxmlformats.org/officeDocument/2006/relationships/tags" Target="../tags/tag359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1.jpeg"/><Relationship Id="rId8" Type="http://schemas.openxmlformats.org/officeDocument/2006/relationships/tags" Target="../tags/tag373.xml"/><Relationship Id="rId7" Type="http://schemas.openxmlformats.org/officeDocument/2006/relationships/image" Target="../media/image150.jpeg"/><Relationship Id="rId6" Type="http://schemas.openxmlformats.org/officeDocument/2006/relationships/tags" Target="../tags/tag372.xml"/><Relationship Id="rId5" Type="http://schemas.openxmlformats.org/officeDocument/2006/relationships/image" Target="../media/image74.webp"/><Relationship Id="rId4" Type="http://schemas.openxmlformats.org/officeDocument/2006/relationships/tags" Target="../tags/tag371.xml"/><Relationship Id="rId3" Type="http://schemas.openxmlformats.org/officeDocument/2006/relationships/tags" Target="../tags/tag370.xml"/><Relationship Id="rId2" Type="http://schemas.openxmlformats.org/officeDocument/2006/relationships/tags" Target="../tags/tag369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376.xml"/><Relationship Id="rId13" Type="http://schemas.openxmlformats.org/officeDocument/2006/relationships/image" Target="../media/image153.jpeg"/><Relationship Id="rId12" Type="http://schemas.openxmlformats.org/officeDocument/2006/relationships/tags" Target="../tags/tag375.xml"/><Relationship Id="rId11" Type="http://schemas.openxmlformats.org/officeDocument/2006/relationships/image" Target="../media/image152.jpeg"/><Relationship Id="rId10" Type="http://schemas.openxmlformats.org/officeDocument/2006/relationships/tags" Target="../tags/tag374.xml"/><Relationship Id="rId1" Type="http://schemas.openxmlformats.org/officeDocument/2006/relationships/tags" Target="../tags/tag368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384.xml"/><Relationship Id="rId8" Type="http://schemas.openxmlformats.org/officeDocument/2006/relationships/tags" Target="../tags/tag383.xml"/><Relationship Id="rId7" Type="http://schemas.openxmlformats.org/officeDocument/2006/relationships/tags" Target="../tags/tag382.xml"/><Relationship Id="rId6" Type="http://schemas.openxmlformats.org/officeDocument/2006/relationships/tags" Target="../tags/tag381.xml"/><Relationship Id="rId5" Type="http://schemas.openxmlformats.org/officeDocument/2006/relationships/tags" Target="../tags/tag380.xml"/><Relationship Id="rId4" Type="http://schemas.openxmlformats.org/officeDocument/2006/relationships/image" Target="../media/image51.png"/><Relationship Id="rId3" Type="http://schemas.openxmlformats.org/officeDocument/2006/relationships/tags" Target="../tags/tag379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378.xml"/><Relationship Id="rId19" Type="http://schemas.openxmlformats.org/officeDocument/2006/relationships/tags" Target="../tags/tag392.xml"/><Relationship Id="rId18" Type="http://schemas.openxmlformats.org/officeDocument/2006/relationships/image" Target="../media/image78.png"/><Relationship Id="rId17" Type="http://schemas.openxmlformats.org/officeDocument/2006/relationships/image" Target="../media/image77.webp"/><Relationship Id="rId16" Type="http://schemas.openxmlformats.org/officeDocument/2006/relationships/tags" Target="../tags/tag391.xml"/><Relationship Id="rId15" Type="http://schemas.openxmlformats.org/officeDocument/2006/relationships/tags" Target="../tags/tag390.xml"/><Relationship Id="rId14" Type="http://schemas.openxmlformats.org/officeDocument/2006/relationships/tags" Target="../tags/tag389.xml"/><Relationship Id="rId13" Type="http://schemas.openxmlformats.org/officeDocument/2006/relationships/tags" Target="../tags/tag388.xml"/><Relationship Id="rId12" Type="http://schemas.openxmlformats.org/officeDocument/2006/relationships/tags" Target="../tags/tag387.xml"/><Relationship Id="rId11" Type="http://schemas.openxmlformats.org/officeDocument/2006/relationships/tags" Target="../tags/tag386.xml"/><Relationship Id="rId10" Type="http://schemas.openxmlformats.org/officeDocument/2006/relationships/tags" Target="../tags/tag385.xml"/><Relationship Id="rId1" Type="http://schemas.openxmlformats.org/officeDocument/2006/relationships/tags" Target="../tags/tag377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webp"/><Relationship Id="rId8" Type="http://schemas.openxmlformats.org/officeDocument/2006/relationships/tags" Target="../tags/tag398.xml"/><Relationship Id="rId7" Type="http://schemas.openxmlformats.org/officeDocument/2006/relationships/tags" Target="../tags/tag397.xml"/><Relationship Id="rId6" Type="http://schemas.openxmlformats.org/officeDocument/2006/relationships/tags" Target="../tags/tag396.xml"/><Relationship Id="rId5" Type="http://schemas.openxmlformats.org/officeDocument/2006/relationships/tags" Target="../tags/tag395.xml"/><Relationship Id="rId4" Type="http://schemas.openxmlformats.org/officeDocument/2006/relationships/image" Target="../media/image155.webp"/><Relationship Id="rId3" Type="http://schemas.openxmlformats.org/officeDocument/2006/relationships/tags" Target="../tags/tag394.xml"/><Relationship Id="rId2" Type="http://schemas.openxmlformats.org/officeDocument/2006/relationships/image" Target="../media/image154.webp"/><Relationship Id="rId10" Type="http://schemas.openxmlformats.org/officeDocument/2006/relationships/slideLayout" Target="../slideLayouts/slideLayout12.xml"/><Relationship Id="rId1" Type="http://schemas.openxmlformats.org/officeDocument/2006/relationships/tags" Target="../tags/tag393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74.webp"/><Relationship Id="rId7" Type="http://schemas.openxmlformats.org/officeDocument/2006/relationships/tags" Target="../tags/tag404.xml"/><Relationship Id="rId6" Type="http://schemas.openxmlformats.org/officeDocument/2006/relationships/tags" Target="../tags/tag403.xml"/><Relationship Id="rId5" Type="http://schemas.openxmlformats.org/officeDocument/2006/relationships/tags" Target="../tags/tag402.xml"/><Relationship Id="rId4" Type="http://schemas.openxmlformats.org/officeDocument/2006/relationships/image" Target="../media/image156.jpeg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" Type="http://schemas.openxmlformats.org/officeDocument/2006/relationships/tags" Target="../tags/tag399.xml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4.webp"/><Relationship Id="rId4" Type="http://schemas.openxmlformats.org/officeDocument/2006/relationships/tags" Target="../tags/tag408.xml"/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tags" Target="../tags/tag40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image" Target="../media/image69.png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72.webp"/><Relationship Id="rId10" Type="http://schemas.openxmlformats.org/officeDocument/2006/relationships/image" Target="../media/image54.png"/><Relationship Id="rId1" Type="http://schemas.openxmlformats.org/officeDocument/2006/relationships/image" Target="../media/image71.jpeg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4.webp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tags" Target="../tags/tag409.xml"/></Relationships>
</file>

<file path=ppt/slides/_rels/slide5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tags" Target="../tags/tag415.xml"/><Relationship Id="rId4" Type="http://schemas.openxmlformats.org/officeDocument/2006/relationships/tags" Target="../tags/tag414.xml"/><Relationship Id="rId3" Type="http://schemas.openxmlformats.org/officeDocument/2006/relationships/image" Target="../media/image51.png"/><Relationship Id="rId2" Type="http://schemas.openxmlformats.org/officeDocument/2006/relationships/tags" Target="../tags/tag413.xml"/><Relationship Id="rId1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75.jpeg"/><Relationship Id="rId5" Type="http://schemas.openxmlformats.org/officeDocument/2006/relationships/image" Target="../media/image74.webp"/><Relationship Id="rId4" Type="http://schemas.openxmlformats.org/officeDocument/2006/relationships/tags" Target="../tags/tag121.xml"/><Relationship Id="rId3" Type="http://schemas.openxmlformats.org/officeDocument/2006/relationships/image" Target="../media/image69.png"/><Relationship Id="rId2" Type="http://schemas.openxmlformats.org/officeDocument/2006/relationships/tags" Target="../tags/tag120.xml"/><Relationship Id="rId1" Type="http://schemas.openxmlformats.org/officeDocument/2006/relationships/image" Target="../media/image73.web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6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image" Target="../media/image51.png"/><Relationship Id="rId3" Type="http://schemas.openxmlformats.org/officeDocument/2006/relationships/tags" Target="../tags/tag124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9" Type="http://schemas.openxmlformats.org/officeDocument/2006/relationships/tags" Target="../tags/tag137.xml"/><Relationship Id="rId18" Type="http://schemas.openxmlformats.org/officeDocument/2006/relationships/image" Target="../media/image78.png"/><Relationship Id="rId17" Type="http://schemas.openxmlformats.org/officeDocument/2006/relationships/image" Target="../media/image77.webp"/><Relationship Id="rId16" Type="http://schemas.openxmlformats.org/officeDocument/2006/relationships/tags" Target="../tags/tag136.xml"/><Relationship Id="rId15" Type="http://schemas.openxmlformats.org/officeDocument/2006/relationships/tags" Target="../tags/tag135.xml"/><Relationship Id="rId14" Type="http://schemas.openxmlformats.org/officeDocument/2006/relationships/tags" Target="../tags/tag134.xml"/><Relationship Id="rId13" Type="http://schemas.openxmlformats.org/officeDocument/2006/relationships/tags" Target="../tags/tag133.xml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tags" Target="../tags/tag12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image" Target="../media/image79.web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K93T{V2VCPYM@HIZ`O1ESYS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10705"/>
          </a:xfrm>
          <a:prstGeom prst="rect">
            <a:avLst/>
          </a:prstGeom>
        </p:spPr>
      </p:pic>
      <p:pic>
        <p:nvPicPr>
          <p:cNvPr id="11" name="图片 10" descr="千库网_立春扁平人女士人物花朵_元素编号1360498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4630" t="79876" r="56318"/>
          <a:stretch>
            <a:fillRect/>
          </a:stretch>
        </p:blipFill>
        <p:spPr>
          <a:xfrm>
            <a:off x="2991485" y="6007735"/>
            <a:ext cx="1662430" cy="856615"/>
          </a:xfrm>
          <a:prstGeom prst="rect">
            <a:avLst/>
          </a:prstGeom>
        </p:spPr>
      </p:pic>
      <p:pic>
        <p:nvPicPr>
          <p:cNvPr id="13" name="图片 12" descr="千库网_立春扁平人女士人物花朵_元素编号13604989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3"/>
          <a:srcRect l="11190" t="57" r="48727" b="80379"/>
          <a:stretch>
            <a:fillRect/>
          </a:stretch>
        </p:blipFill>
        <p:spPr>
          <a:xfrm rot="16200000" flipH="1">
            <a:off x="-451485" y="436880"/>
            <a:ext cx="1647190" cy="80454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2697" b="4275"/>
          <a:stretch>
            <a:fillRect/>
          </a:stretch>
        </p:blipFill>
        <p:spPr>
          <a:xfrm flipH="1">
            <a:off x="0" y="1797685"/>
            <a:ext cx="3539490" cy="511238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36600" y="608330"/>
            <a:ext cx="580390" cy="459105"/>
            <a:chOff x="7105" y="4461"/>
            <a:chExt cx="788" cy="620"/>
          </a:xfrm>
        </p:grpSpPr>
        <p:sp>
          <p:nvSpPr>
            <p:cNvPr id="19" name="十字星 18"/>
            <p:cNvSpPr/>
            <p:nvPr>
              <p:custDataLst>
                <p:tags r:id="rId7"/>
              </p:custDataLst>
            </p:nvPr>
          </p:nvSpPr>
          <p:spPr>
            <a:xfrm>
              <a:off x="7105" y="44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3D64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十字星 19"/>
            <p:cNvSpPr/>
            <p:nvPr>
              <p:custDataLst>
                <p:tags r:id="rId8"/>
              </p:custDataLst>
            </p:nvPr>
          </p:nvSpPr>
          <p:spPr>
            <a:xfrm>
              <a:off x="7473" y="46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FFD52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729355" y="301625"/>
            <a:ext cx="8201660" cy="2399665"/>
            <a:chOff x="8882" y="1191"/>
            <a:chExt cx="9360" cy="2340"/>
          </a:xfrm>
        </p:grpSpPr>
        <p:sp>
          <p:nvSpPr>
            <p:cNvPr id="22" name="任意多边形 21"/>
            <p:cNvSpPr/>
            <p:nvPr/>
          </p:nvSpPr>
          <p:spPr>
            <a:xfrm>
              <a:off x="9364" y="1191"/>
              <a:ext cx="8715" cy="2340"/>
            </a:xfrm>
            <a:custGeom>
              <a:avLst/>
              <a:gdLst>
                <a:gd name="connisteX0" fmla="*/ 238125 w 5534025"/>
                <a:gd name="connsiteY0" fmla="*/ 0 h 1485900"/>
                <a:gd name="connisteX1" fmla="*/ 0 w 5534025"/>
                <a:gd name="connsiteY1" fmla="*/ 571500 h 1485900"/>
                <a:gd name="connisteX2" fmla="*/ 133350 w 5534025"/>
                <a:gd name="connsiteY2" fmla="*/ 1485900 h 1485900"/>
                <a:gd name="connisteX3" fmla="*/ 2971800 w 5534025"/>
                <a:gd name="connsiteY3" fmla="*/ 1285875 h 1485900"/>
                <a:gd name="connisteX4" fmla="*/ 5114925 w 5534025"/>
                <a:gd name="connsiteY4" fmla="*/ 1438275 h 1485900"/>
                <a:gd name="connisteX5" fmla="*/ 5534025 w 5534025"/>
                <a:gd name="connsiteY5" fmla="*/ 657225 h 1485900"/>
                <a:gd name="connisteX6" fmla="*/ 5114925 w 5534025"/>
                <a:gd name="connsiteY6" fmla="*/ 57150 h 1485900"/>
                <a:gd name="connisteX7" fmla="*/ 1666875 w 5534025"/>
                <a:gd name="connsiteY7" fmla="*/ 219075 h 1485900"/>
                <a:gd name="connisteX8" fmla="*/ 238125 w 5534025"/>
                <a:gd name="connsiteY8" fmla="*/ 0 h 14859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l" t="t" r="r" b="b"/>
              <a:pathLst>
                <a:path w="5534025" h="1485900">
                  <a:moveTo>
                    <a:pt x="238125" y="0"/>
                  </a:moveTo>
                  <a:lnTo>
                    <a:pt x="0" y="571500"/>
                  </a:lnTo>
                  <a:lnTo>
                    <a:pt x="133350" y="1485900"/>
                  </a:lnTo>
                  <a:lnTo>
                    <a:pt x="2971800" y="1285875"/>
                  </a:lnTo>
                  <a:lnTo>
                    <a:pt x="5114925" y="1438275"/>
                  </a:lnTo>
                  <a:lnTo>
                    <a:pt x="5534025" y="657225"/>
                  </a:lnTo>
                  <a:lnTo>
                    <a:pt x="5114925" y="57150"/>
                  </a:lnTo>
                  <a:lnTo>
                    <a:pt x="1666875" y="219075"/>
                  </a:lnTo>
                  <a:lnTo>
                    <a:pt x="238125" y="0"/>
                  </a:lnTo>
                  <a:close/>
                </a:path>
              </a:pathLst>
            </a:custGeom>
            <a:solidFill>
              <a:srgbClr val="F9F053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8882" y="1234"/>
              <a:ext cx="375" cy="1770"/>
            </a:xfrm>
            <a:custGeom>
              <a:avLst/>
              <a:gdLst>
                <a:gd name="connisteX0" fmla="*/ 238125 w 238125"/>
                <a:gd name="connsiteY0" fmla="*/ 0 h 1123950"/>
                <a:gd name="connisteX1" fmla="*/ 0 w 238125"/>
                <a:gd name="connsiteY1" fmla="*/ 495300 h 1123950"/>
                <a:gd name="connisteX2" fmla="*/ 171450 w 238125"/>
                <a:gd name="connsiteY2" fmla="*/ 1123950 h 11239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238125" h="1123950">
                  <a:moveTo>
                    <a:pt x="238125" y="0"/>
                  </a:moveTo>
                  <a:lnTo>
                    <a:pt x="0" y="495300"/>
                  </a:lnTo>
                  <a:lnTo>
                    <a:pt x="171450" y="1123950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/>
                <a:t> </a:t>
              </a:r>
              <a:endParaRPr lang="en-US" altLang="zh-CN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17762" y="1879"/>
              <a:ext cx="480" cy="1185"/>
            </a:xfrm>
            <a:custGeom>
              <a:avLst/>
              <a:gdLst>
                <a:gd name="connisteX0" fmla="*/ 219075 w 304800"/>
                <a:gd name="connsiteY0" fmla="*/ 0 h 752475"/>
                <a:gd name="connisteX1" fmla="*/ 304800 w 304800"/>
                <a:gd name="connsiteY1" fmla="*/ 152400 h 752475"/>
                <a:gd name="connisteX2" fmla="*/ 0 w 304800"/>
                <a:gd name="connsiteY2" fmla="*/ 752475 h 7524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04800" h="752475">
                  <a:moveTo>
                    <a:pt x="219075" y="0"/>
                  </a:moveTo>
                  <a:lnTo>
                    <a:pt x="304800" y="152400"/>
                  </a:lnTo>
                  <a:lnTo>
                    <a:pt x="0" y="752475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未标题-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8575" y="415290"/>
            <a:ext cx="8261985" cy="1901190"/>
          </a:xfrm>
          <a:prstGeom prst="rect">
            <a:avLst/>
          </a:prstGeom>
        </p:spPr>
      </p:pic>
      <p:sp>
        <p:nvSpPr>
          <p:cNvPr id="42" name="矩形 41"/>
          <p:cNvSpPr/>
          <p:nvPr>
            <p:custDataLst>
              <p:tags r:id="rId10"/>
            </p:custDataLst>
          </p:nvPr>
        </p:nvSpPr>
        <p:spPr>
          <a:xfrm>
            <a:off x="4958080" y="2648585"/>
            <a:ext cx="6136640" cy="530225"/>
          </a:xfrm>
          <a:prstGeom prst="rect">
            <a:avLst/>
          </a:prstGeom>
          <a:solidFill>
            <a:srgbClr val="3D64E4"/>
          </a:solidFill>
        </p:spPr>
        <p:txBody>
          <a:bodyPr wrap="square">
            <a:no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&lt;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城市</a:t>
            </a:r>
            <a:r>
              <a: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改造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计划向往的生活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&gt;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3000"/>
    </mc:Choice>
    <mc:Fallback>
      <p:transition advClick="0" advTm="300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A76IQ`AMTQU}P41K{{`XP0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695" y="336550"/>
            <a:ext cx="4617720" cy="6116320"/>
          </a:xfrm>
          <a:prstGeom prst="rect">
            <a:avLst/>
          </a:prstGeom>
        </p:spPr>
      </p:pic>
      <p:grpSp>
        <p:nvGrpSpPr>
          <p:cNvPr id="114" name="组合 113"/>
          <p:cNvGrpSpPr/>
          <p:nvPr/>
        </p:nvGrpSpPr>
        <p:grpSpPr>
          <a:xfrm>
            <a:off x="9935845" y="653415"/>
            <a:ext cx="2505075" cy="1520190"/>
            <a:chOff x="13753" y="440"/>
            <a:chExt cx="4550" cy="2762"/>
          </a:xfrm>
        </p:grpSpPr>
        <p:pic>
          <p:nvPicPr>
            <p:cNvPr id="115" name="图片 114" descr="资源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21120000">
              <a:off x="14721" y="440"/>
              <a:ext cx="2737" cy="2762"/>
            </a:xfrm>
            <a:prstGeom prst="rect">
              <a:avLst/>
            </a:prstGeom>
          </p:spPr>
        </p:pic>
        <p:sp>
          <p:nvSpPr>
            <p:cNvPr id="116" name="文本框 115"/>
            <p:cNvSpPr txBox="1"/>
            <p:nvPr>
              <p:custDataLst>
                <p:tags r:id="rId4"/>
              </p:custDataLst>
            </p:nvPr>
          </p:nvSpPr>
          <p:spPr>
            <a:xfrm rot="480000">
              <a:off x="13753" y="733"/>
              <a:ext cx="4550" cy="1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3200">
                  <a:solidFill>
                    <a:schemeClr val="tx1"/>
                  </a:solidFill>
                  <a:latin typeface="汉仪菱心体简" panose="02010400000101010101" charset="-122"/>
                  <a:ea typeface="汉仪菱心体简" panose="02010400000101010101" charset="-122"/>
                  <a:cs typeface="字魂5号-无外润黑体" panose="00000500000000000000" charset="-122"/>
                </a:rPr>
                <a:t>农场</a:t>
              </a:r>
              <a:endParaRPr lang="zh-CN" sz="3200">
                <a:solidFill>
                  <a:schemeClr val="tx1"/>
                </a:solidFill>
                <a:latin typeface="汉仪菱心体简" panose="02010400000101010101" charset="-122"/>
                <a:ea typeface="汉仪菱心体简" panose="02010400000101010101" charset="-122"/>
                <a:cs typeface="字魂5号-无外润黑体" panose="00000500000000000000" charset="-122"/>
              </a:endParaRPr>
            </a:p>
            <a:p>
              <a:pPr algn="ctr"/>
              <a:r>
                <a:rPr lang="zh-CN" sz="3200">
                  <a:solidFill>
                    <a:schemeClr val="tx1"/>
                  </a:solidFill>
                  <a:latin typeface="汉仪菱心体简" panose="02010400000101010101" charset="-122"/>
                  <a:ea typeface="汉仪菱心体简" panose="02010400000101010101" charset="-122"/>
                  <a:cs typeface="字魂5号-无外润黑体" panose="00000500000000000000" charset="-122"/>
                </a:rPr>
                <a:t>计划</a:t>
              </a:r>
              <a:endParaRPr lang="zh-CN" sz="3200">
                <a:solidFill>
                  <a:schemeClr val="tx1"/>
                </a:solidFill>
                <a:latin typeface="汉仪菱心体简" panose="02010400000101010101" charset="-122"/>
                <a:ea typeface="汉仪菱心体简" panose="02010400000101010101" charset="-122"/>
                <a:cs typeface="字魂5号-无外润黑体" panose="00000500000000000000" charset="-122"/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5560695" y="2488565"/>
            <a:ext cx="6612890" cy="3131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1600">
                <a:latin typeface="方正粗金陵简体" panose="02000000000000000000" charset="-122"/>
                <a:ea typeface="方正粗金陵简体" panose="02000000000000000000" charset="-122"/>
              </a:rPr>
              <a:t>活动主题：</a:t>
            </a: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</a:rPr>
              <a:t>我在农场当老板</a:t>
            </a:r>
            <a:endParaRPr lang="zh-CN" altLang="en-US" sz="1600">
              <a:latin typeface="方正粗金陵简体" panose="02000000000000000000" charset="-122"/>
              <a:ea typeface="方正粗金陵简体" panose="02000000000000000000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1600">
                <a:latin typeface="方正粗金陵简体" panose="02000000000000000000" charset="-122"/>
                <a:ea typeface="方正粗金陵简体" panose="02000000000000000000" charset="-122"/>
              </a:rPr>
              <a:t>          ——</a:t>
            </a:r>
            <a:r>
              <a:rPr sz="1600">
                <a:latin typeface="方正粗金陵简体" panose="02000000000000000000" charset="-122"/>
                <a:ea typeface="方正粗金陵简体" panose="02000000000000000000" charset="-122"/>
              </a:rPr>
              <a:t>&lt;城市改造计划向往的生活&gt;</a:t>
            </a:r>
            <a:endParaRPr sz="1600">
              <a:latin typeface="方正粗金陵简体" panose="02000000000000000000" charset="-122"/>
              <a:ea typeface="方正粗金陵简体" panose="020000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>
                <a:latin typeface="方正粗金陵简体" panose="02000000000000000000" charset="-122"/>
                <a:ea typeface="方正粗金陵简体" panose="02000000000000000000" charset="-122"/>
              </a:rPr>
              <a:t>活动时间：五一、清明、</a:t>
            </a:r>
            <a:r>
              <a:rPr lang="zh-CN" sz="1600">
                <a:latin typeface="方正粗金陵简体" panose="02000000000000000000" charset="-122"/>
                <a:ea typeface="方正粗金陵简体" panose="02000000000000000000" charset="-122"/>
              </a:rPr>
              <a:t>春日春季、</a:t>
            </a:r>
            <a:r>
              <a:rPr lang="en-US" altLang="zh-CN" sz="1600">
                <a:latin typeface="方正粗金陵简体" panose="02000000000000000000" charset="-122"/>
                <a:ea typeface="方正粗金陵简体" panose="02000000000000000000" charset="-122"/>
              </a:rPr>
              <a:t>345</a:t>
            </a:r>
            <a:r>
              <a:rPr lang="zh-CN" altLang="en-US" sz="1600">
                <a:latin typeface="方正粗金陵简体" panose="02000000000000000000" charset="-122"/>
                <a:ea typeface="方正粗金陵简体" panose="02000000000000000000" charset="-122"/>
              </a:rPr>
              <a:t>月</a:t>
            </a:r>
            <a:endParaRPr lang="zh-CN" altLang="en-US" sz="1600">
              <a:latin typeface="方正粗金陵简体" panose="02000000000000000000" charset="-122"/>
              <a:ea typeface="方正粗金陵简体" panose="020000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>
                <a:latin typeface="方正粗金陵简体" panose="02000000000000000000" charset="-122"/>
                <a:ea typeface="方正粗金陵简体" panose="02000000000000000000" charset="-122"/>
              </a:rPr>
              <a:t>活动地点：</a:t>
            </a:r>
            <a:r>
              <a:rPr lang="zh-CN" altLang="en-US" sz="16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项目营销中心户外大草坪</a:t>
            </a:r>
            <a:endParaRPr lang="zh-CN" altLang="en-US" sz="1600">
              <a:latin typeface="方正粗金陵简体" panose="02000000000000000000" charset="-122"/>
              <a:ea typeface="方正粗金陵简体" panose="020000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>
                <a:latin typeface="方正粗金陵简体" panose="02000000000000000000" charset="-122"/>
                <a:ea typeface="方正粗金陵简体" panose="02000000000000000000" charset="-122"/>
              </a:rPr>
              <a:t>参与对象：特邀意向资源客户、自然到访客户、业主</a:t>
            </a:r>
            <a:endParaRPr lang="zh-CN" altLang="en-US" sz="1600">
              <a:latin typeface="方正粗金陵简体" panose="02000000000000000000" charset="-122"/>
              <a:ea typeface="方正粗金陵简体" panose="020000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600">
                <a:latin typeface="方正粗金陵简体" panose="02000000000000000000" charset="-122"/>
                <a:ea typeface="方正粗金陵简体" panose="02000000000000000000" charset="-122"/>
              </a:rPr>
              <a:t>活动调性：农场体验、萌娃骑萌马、春日创作营</a:t>
            </a:r>
            <a:endParaRPr lang="zh-CN" altLang="en-US" sz="16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560695" y="852805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5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活动概述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375275" y="556260"/>
            <a:ext cx="792480" cy="12407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S5VL$6L3N_SE7O7FD{L8Y}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8780" y="259080"/>
            <a:ext cx="3958590" cy="564769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24180" y="1172210"/>
            <a:ext cx="1853565" cy="4932045"/>
          </a:xfrm>
          <a:prstGeom prst="rect">
            <a:avLst/>
          </a:prstGeom>
          <a:solidFill>
            <a:srgbClr val="C4FF3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90270" y="1492250"/>
            <a:ext cx="921385" cy="42392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4800">
                <a:solidFill>
                  <a:srgbClr val="E16B18"/>
                </a:solidFill>
                <a:latin typeface="汉仪菱心体简" panose="02010400000101010101" charset="-122"/>
                <a:ea typeface="汉仪菱心体简" panose="02010400000101010101" charset="-122"/>
              </a:rPr>
              <a:t>城市农场计划</a:t>
            </a:r>
            <a:endParaRPr lang="zh-CN" altLang="en-US" sz="4800">
              <a:solidFill>
                <a:srgbClr val="E16B18"/>
              </a:solidFill>
              <a:latin typeface="汉仪菱心体简" panose="02010400000101010101" charset="-122"/>
              <a:ea typeface="汉仪菱心体简" panose="02010400000101010101" charset="-122"/>
            </a:endParaRPr>
          </a:p>
        </p:txBody>
      </p:sp>
      <p:pic>
        <p:nvPicPr>
          <p:cNvPr id="5" name="图片 4" descr="春日露营计划插画主画面-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845" y="-346075"/>
            <a:ext cx="4090670" cy="3115310"/>
          </a:xfrm>
          <a:prstGeom prst="rect">
            <a:avLst/>
          </a:prstGeom>
        </p:spPr>
      </p:pic>
      <p:sp>
        <p:nvSpPr>
          <p:cNvPr id="24" name="PA-矩形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14015" y="1410335"/>
            <a:ext cx="477075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chemeClr val="accent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rPr>
              <a:t>提高知名度</a:t>
            </a:r>
            <a:endParaRPr lang="zh-CN" altLang="en-US" sz="2400" dirty="0">
              <a:solidFill>
                <a:schemeClr val="accent1"/>
              </a:solidFill>
              <a:latin typeface="思源宋体 CN" panose="02020400000000000000" pitchFamily="18" charset="-122"/>
              <a:ea typeface="思源宋体 CN" panose="02020400000000000000" pitchFamily="18" charset="-122"/>
              <a:cs typeface="+mn-ea"/>
              <a:sym typeface="思源宋体 CN" panose="02020400000000000000" pitchFamily="18" charset="-12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rPr>
              <a:t>通过农场系列主题活动聚集人气，吸引潜在客户关注，以打响项目知名度。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25" name="PA-矩形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14015" y="2981654"/>
            <a:ext cx="459486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chemeClr val="accent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rPr>
              <a:t>提高认可度</a:t>
            </a:r>
            <a:endParaRPr lang="zh-CN" altLang="en-US" sz="2400" dirty="0">
              <a:solidFill>
                <a:schemeClr val="accent1"/>
              </a:solidFill>
              <a:latin typeface="思源宋体 CN" panose="02020400000000000000" pitchFamily="18" charset="-122"/>
              <a:ea typeface="思源宋体 CN" panose="02020400000000000000" pitchFamily="18" charset="-122"/>
              <a:cs typeface="+mn-ea"/>
              <a:sym typeface="思源宋体 CN" panose="02020400000000000000" pitchFamily="18" charset="-12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rPr>
              <a:t>拉进与客户关系，提供客户口碑传播事件内容，以提高目标受众对项目的认可。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26" name="PA-矩形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14015" y="4553585"/>
            <a:ext cx="4808855" cy="1661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chemeClr val="accent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rPr>
              <a:t>促进销售</a:t>
            </a:r>
            <a:endParaRPr lang="zh-CN" altLang="en-US" sz="2400" dirty="0">
              <a:solidFill>
                <a:schemeClr val="accent1"/>
              </a:solidFill>
              <a:latin typeface="思源宋体 CN" panose="02020400000000000000" pitchFamily="18" charset="-122"/>
              <a:ea typeface="思源宋体 CN" panose="02020400000000000000" pitchFamily="18" charset="-122"/>
              <a:cs typeface="+mn-ea"/>
              <a:sym typeface="思源宋体 CN" panose="02020400000000000000" pitchFamily="18" charset="-12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rPr>
              <a:t>提高营销中心驻客度，活动现场氛围，亲子互动项目能带动父母与来宾的情感交流，体现项目人性化配套服务的宗旨，最终达成促进销售的目的。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  <a:cs typeface="+mn-ea"/>
              <a:sym typeface="思源宋体 CN" panose="02020400000000000000" pitchFamily="18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6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7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活动目的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1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2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活动推广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: 圆角 12"/>
          <p:cNvSpPr/>
          <p:nvPr/>
        </p:nvSpPr>
        <p:spPr>
          <a:xfrm>
            <a:off x="4539615" y="4888865"/>
            <a:ext cx="6146800" cy="863600"/>
          </a:xfrm>
          <a:prstGeom prst="roundRect">
            <a:avLst>
              <a:gd name="adj" fmla="val 1483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sp>
        <p:nvSpPr>
          <p:cNvPr id="9" name="矩形: 圆角 12"/>
          <p:cNvSpPr/>
          <p:nvPr/>
        </p:nvSpPr>
        <p:spPr>
          <a:xfrm>
            <a:off x="4539615" y="3905250"/>
            <a:ext cx="6146800" cy="863600"/>
          </a:xfrm>
          <a:prstGeom prst="roundRect">
            <a:avLst>
              <a:gd name="adj" fmla="val 1483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sp>
        <p:nvSpPr>
          <p:cNvPr id="2" name="矩形: 圆角 12"/>
          <p:cNvSpPr/>
          <p:nvPr/>
        </p:nvSpPr>
        <p:spPr>
          <a:xfrm>
            <a:off x="4539615" y="2921635"/>
            <a:ext cx="6146800" cy="863600"/>
          </a:xfrm>
          <a:prstGeom prst="roundRect">
            <a:avLst>
              <a:gd name="adj" fmla="val 1483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4539615" y="1938020"/>
            <a:ext cx="6146800" cy="863600"/>
          </a:xfrm>
          <a:prstGeom prst="roundRect">
            <a:avLst>
              <a:gd name="adj" fmla="val 1483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7" y="1466850"/>
            <a:ext cx="4838700" cy="4838700"/>
          </a:xfrm>
          <a:prstGeom prst="rect">
            <a:avLst/>
          </a:prstGeom>
        </p:spPr>
      </p:pic>
      <p:sp>
        <p:nvSpPr>
          <p:cNvPr id="12" name="矩形: 圆角 10"/>
          <p:cNvSpPr/>
          <p:nvPr/>
        </p:nvSpPr>
        <p:spPr>
          <a:xfrm>
            <a:off x="4539615" y="1865630"/>
            <a:ext cx="3110865" cy="457200"/>
          </a:xfrm>
          <a:prstGeom prst="roundRect">
            <a:avLst>
              <a:gd name="adj" fmla="val 50000"/>
            </a:avLst>
          </a:prstGeom>
          <a:solidFill>
            <a:srgbClr val="C4F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sp>
        <p:nvSpPr>
          <p:cNvPr id="3" name="矩形: 圆角 10"/>
          <p:cNvSpPr/>
          <p:nvPr/>
        </p:nvSpPr>
        <p:spPr>
          <a:xfrm>
            <a:off x="4539615" y="2839085"/>
            <a:ext cx="3110865" cy="457200"/>
          </a:xfrm>
          <a:prstGeom prst="roundRect">
            <a:avLst>
              <a:gd name="adj" fmla="val 50000"/>
            </a:avLst>
          </a:prstGeom>
          <a:solidFill>
            <a:srgbClr val="C4F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sp>
        <p:nvSpPr>
          <p:cNvPr id="4" name="矩形: 圆角 10"/>
          <p:cNvSpPr/>
          <p:nvPr/>
        </p:nvSpPr>
        <p:spPr>
          <a:xfrm>
            <a:off x="4539615" y="3812540"/>
            <a:ext cx="3605530" cy="457200"/>
          </a:xfrm>
          <a:prstGeom prst="roundRect">
            <a:avLst>
              <a:gd name="adj" fmla="val 50000"/>
            </a:avLst>
          </a:prstGeom>
          <a:solidFill>
            <a:srgbClr val="C4F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sp>
        <p:nvSpPr>
          <p:cNvPr id="24" name="矩形: 圆角 10"/>
          <p:cNvSpPr/>
          <p:nvPr/>
        </p:nvSpPr>
        <p:spPr>
          <a:xfrm>
            <a:off x="4539615" y="4785995"/>
            <a:ext cx="3110865" cy="457200"/>
          </a:xfrm>
          <a:prstGeom prst="roundRect">
            <a:avLst>
              <a:gd name="adj" fmla="val 50000"/>
            </a:avLst>
          </a:prstGeom>
          <a:solidFill>
            <a:srgbClr val="C4F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>
              <a:solidFill>
                <a:schemeClr val="tx1">
                  <a:lumMod val="85000"/>
                  <a:lumOff val="1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阿里巴巴普惠体 H" panose="00020600040101010101" pitchFamily="18" charset="-122"/>
              <a:sym typeface="思源黑体 CN Medium" panose="020B0600000000000000" charset="-122"/>
            </a:endParaRPr>
          </a:p>
        </p:txBody>
      </p:sp>
      <p:sp>
        <p:nvSpPr>
          <p:cNvPr id="25" name="—对接世界的潮流生活—"/>
          <p:cNvSpPr txBox="1"/>
          <p:nvPr/>
        </p:nvSpPr>
        <p:spPr>
          <a:xfrm>
            <a:off x="4758690" y="1250315"/>
            <a:ext cx="6740525" cy="4521835"/>
          </a:xfrm>
          <a:prstGeom prst="rect">
            <a:avLst/>
          </a:prstGeom>
          <a:ln w="12700">
            <a:miter lim="400000"/>
          </a:ln>
        </p:spPr>
        <p:txBody>
          <a:bodyPr wrap="square" lIns="25398" tIns="25398" rIns="25398" bIns="25398" anchor="ctr">
            <a:spAutoFit/>
          </a:bodyPr>
          <a:lstStyle>
            <a:lvl1pPr>
              <a:defRPr sz="4000" b="0" spc="1719">
                <a:latin typeface="MingLiU" charset="-120"/>
                <a:ea typeface="MingLiU" charset="-120"/>
                <a:cs typeface="MingLiU" charset="-120"/>
                <a:sym typeface="MingLiU" charset="-120"/>
              </a:defRPr>
            </a:lvl1pPr>
          </a:lstStyle>
          <a:p>
            <a:pPr eaLnBrk="1" fontAlgn="auto" latinLnBrk="0" hangingPunct="1">
              <a:lnSpc>
                <a:spcPct val="170000"/>
              </a:lnSpc>
            </a:pPr>
            <a:r>
              <a:rPr lang="zh-CN" altLang="en-US" sz="1895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活动前一周内，进行活动前宣推，广大市场声音</a:t>
            </a:r>
            <a:endParaRPr lang="zh-CN" altLang="en-US" sz="1895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fontAlgn="auto" latinLnBrk="0" hangingPunct="1">
              <a:lnSpc>
                <a:spcPct val="170000"/>
              </a:lnSpc>
            </a:pPr>
            <a:r>
              <a:rPr lang="en-US" altLang="zh-CN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官方微信公众号推广：</a:t>
            </a:r>
            <a:endParaRPr lang="zh-CN" altLang="en-US" sz="1895" b="1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fontAlgn="auto" latinLnBrk="0" hangingPunct="1">
              <a:lnSpc>
                <a:spcPct val="170000"/>
              </a:lnSpc>
            </a:pPr>
            <a:r>
              <a:rPr lang="zh-CN" altLang="en-US" sz="1895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项目公众号进行宣传发布活动链接，活动形式全程报导</a:t>
            </a:r>
            <a:endParaRPr lang="zh-CN" altLang="en-US" sz="1895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fontAlgn="auto" latinLnBrk="0" hangingPunct="1">
              <a:lnSpc>
                <a:spcPct val="170000"/>
              </a:lnSpc>
            </a:pPr>
            <a:r>
              <a:rPr lang="en-US" altLang="zh-CN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H5</a:t>
            </a:r>
            <a:r>
              <a:rPr lang="zh-CN" altLang="en-US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页面推广：</a:t>
            </a:r>
            <a:endParaRPr lang="zh-CN" altLang="en-US" sz="1895" b="1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fontAlgn="auto" latinLnBrk="0" hangingPunct="1">
              <a:lnSpc>
                <a:spcPct val="170000"/>
              </a:lnSpc>
            </a:pPr>
            <a:r>
              <a:rPr lang="zh-CN" altLang="en-US" sz="1895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微信朋友圈转活动</a:t>
            </a:r>
            <a:r>
              <a:rPr lang="en-US" altLang="zh-CN" sz="1895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H5</a:t>
            </a:r>
            <a:r>
              <a:rPr lang="zh-CN" altLang="en-US" sz="1895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页面，前期造势宣传、推广、邀约。</a:t>
            </a:r>
            <a:endParaRPr lang="zh-CN" altLang="en-US" sz="1895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fontAlgn="auto" latinLnBrk="0" hangingPunct="1">
              <a:lnSpc>
                <a:spcPct val="170000"/>
              </a:lnSpc>
              <a:buClrTx/>
              <a:buSzTx/>
              <a:buFontTx/>
            </a:pPr>
            <a:r>
              <a:rPr lang="en-US" altLang="zh-CN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3、微信朋友圈活动推广视频</a:t>
            </a:r>
            <a:r>
              <a:rPr lang="zh-CN" altLang="en-US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sz="1895" b="1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fontAlgn="auto" latinLnBrk="0" hangingPunct="1">
              <a:lnSpc>
                <a:spcPct val="170000"/>
              </a:lnSpc>
            </a:pPr>
            <a:r>
              <a:rPr lang="zh-CN" altLang="en-US" sz="1895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制作活动前宣倒计时视频；</a:t>
            </a:r>
            <a:endParaRPr lang="zh-CN" altLang="en-US" sz="1895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fontAlgn="auto" latinLnBrk="0" hangingPunct="1">
              <a:lnSpc>
                <a:spcPct val="170000"/>
              </a:lnSpc>
              <a:buClrTx/>
              <a:buSzTx/>
              <a:buFontTx/>
            </a:pPr>
            <a:r>
              <a:rPr lang="en-US" altLang="zh-CN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4、合作媒体</a:t>
            </a:r>
            <a:r>
              <a:rPr lang="zh-CN" altLang="en-US" sz="1895" b="1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sz="1895" b="1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fontAlgn="auto" latinLnBrk="0" hangingPunct="1">
              <a:lnSpc>
                <a:spcPct val="170000"/>
              </a:lnSpc>
            </a:pPr>
            <a:r>
              <a:rPr lang="zh-CN" altLang="en-US" sz="1895" strike="noStrike" spc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合作户外、广播媒体进行活动画面、广播投放。</a:t>
            </a:r>
            <a:endParaRPr lang="zh-CN" altLang="en-US" sz="1895" strike="noStrike" spc="0" noProof="1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 bwMode="auto">
          <a:xfrm>
            <a:off x="1026795" y="1316355"/>
            <a:ext cx="2427605" cy="221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13800" i="1" kern="100">
                <a:ln w="0">
                  <a:solidFill>
                    <a:schemeClr val="tx1"/>
                  </a:solidFill>
                </a:ln>
                <a:solidFill>
                  <a:srgbClr val="8D87FF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汉仪旗黑-50S" panose="00020600040101010101" charset="-122"/>
                <a:sym typeface="汉仪旗黑-50S" panose="00020600040101010101" charset="-122"/>
              </a:rPr>
              <a:t>02</a:t>
            </a:r>
            <a:endParaRPr lang="en-US" altLang="zh-CN" sz="13800" i="1" kern="100">
              <a:ln w="0">
                <a:solidFill>
                  <a:schemeClr val="tx1"/>
                </a:solidFill>
              </a:ln>
              <a:solidFill>
                <a:srgbClr val="8D87FF"/>
              </a:solidFill>
              <a:uFillTx/>
              <a:latin typeface="思源黑体 CN Bold" panose="020B0800000000000000" charset="-122"/>
              <a:ea typeface="思源黑体 CN Bold" panose="020B0800000000000000" charset="-122"/>
              <a:cs typeface="汉仪旗黑-50S" panose="00020600040101010101" charset="-122"/>
              <a:sym typeface="汉仪旗黑-50S" panose="00020600040101010101" charset="-122"/>
            </a:endParaRPr>
          </a:p>
        </p:txBody>
      </p:sp>
      <p:sp>
        <p:nvSpPr>
          <p:cNvPr id="5" name="同侧圆角矩形 4"/>
          <p:cNvSpPr/>
          <p:nvPr>
            <p:custDataLst>
              <p:tags r:id="rId2"/>
            </p:custDataLst>
          </p:nvPr>
        </p:nvSpPr>
        <p:spPr>
          <a:xfrm>
            <a:off x="-10795" y="6500495"/>
            <a:ext cx="12204065" cy="415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8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千库网_立春扁平人女士人物花朵_元素编号1360498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11190" t="57" r="48727" b="80379"/>
          <a:stretch>
            <a:fillRect/>
          </a:stretch>
        </p:blipFill>
        <p:spPr>
          <a:xfrm rot="16200000" flipH="1">
            <a:off x="-451485" y="436880"/>
            <a:ext cx="1647190" cy="80454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36600" y="608330"/>
            <a:ext cx="580390" cy="459105"/>
            <a:chOff x="7105" y="4461"/>
            <a:chExt cx="788" cy="620"/>
          </a:xfrm>
        </p:grpSpPr>
        <p:sp>
          <p:nvSpPr>
            <p:cNvPr id="19" name="十字星 18"/>
            <p:cNvSpPr/>
            <p:nvPr>
              <p:custDataLst>
                <p:tags r:id="rId5"/>
              </p:custDataLst>
            </p:nvPr>
          </p:nvSpPr>
          <p:spPr>
            <a:xfrm>
              <a:off x="7105" y="44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3D64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十字星 19"/>
            <p:cNvSpPr/>
            <p:nvPr>
              <p:custDataLst>
                <p:tags r:id="rId6"/>
              </p:custDataLst>
            </p:nvPr>
          </p:nvSpPr>
          <p:spPr>
            <a:xfrm>
              <a:off x="7473" y="46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FFD52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 descr="千库网_立春扁平人女士人物花朵_元素编号1360498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/>
          <a:srcRect l="4630" t="79876" r="56318"/>
          <a:stretch>
            <a:fillRect/>
          </a:stretch>
        </p:blipFill>
        <p:spPr>
          <a:xfrm flipV="1">
            <a:off x="10556240" y="-1270"/>
            <a:ext cx="1662430" cy="856615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8"/>
            </p:custDataLst>
          </p:nvPr>
        </p:nvSpPr>
        <p:spPr>
          <a:xfrm>
            <a:off x="755015" y="3298190"/>
            <a:ext cx="50647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60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活动亮点</a:t>
            </a:r>
            <a:endParaRPr lang="zh-CN" altLang="en-US" sz="60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53" name="文本框 252"/>
          <p:cNvSpPr txBox="1"/>
          <p:nvPr>
            <p:custDataLst>
              <p:tags r:id="rId9"/>
            </p:custDataLst>
          </p:nvPr>
        </p:nvSpPr>
        <p:spPr>
          <a:xfrm>
            <a:off x="3416300" y="2669540"/>
            <a:ext cx="1976755" cy="342265"/>
          </a:xfrm>
          <a:prstGeom prst="rect">
            <a:avLst/>
          </a:prstGeom>
          <a:solidFill>
            <a:srgbClr val="FFD52E"/>
          </a:solidFill>
        </p:spPr>
        <p:txBody>
          <a:bodyPr wrap="square" rtlCol="0" anchor="t">
            <a:noAutofit/>
          </a:bodyPr>
          <a:lstStyle/>
          <a:p>
            <a:pPr algn="dist">
              <a:lnSpc>
                <a:spcPct val="80000"/>
              </a:lnSpc>
            </a:pPr>
            <a:r>
              <a:rPr lang="en-US" altLang="zh-CN" sz="2400">
                <a:solidFill>
                  <a:schemeClr val="bg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salary</a:t>
            </a:r>
            <a:endParaRPr lang="zh-CN" altLang="en-US" sz="2400">
              <a:solidFill>
                <a:schemeClr val="bg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4767580" y="1399540"/>
            <a:ext cx="1421130" cy="641350"/>
            <a:chOff x="6774" y="2158"/>
            <a:chExt cx="2238" cy="1010"/>
          </a:xfrm>
        </p:grpSpPr>
        <p:sp>
          <p:nvSpPr>
            <p:cNvPr id="41" name="任意多边形: 形状 279"/>
            <p:cNvSpPr/>
            <p:nvPr>
              <p:custDataLst>
                <p:tags r:id="rId10"/>
              </p:custDataLst>
            </p:nvPr>
          </p:nvSpPr>
          <p:spPr>
            <a:xfrm rot="19020000">
              <a:off x="6857" y="2251"/>
              <a:ext cx="2077" cy="853"/>
            </a:xfrm>
            <a:custGeom>
              <a:avLst/>
              <a:gdLst>
                <a:gd name="connsiteX0" fmla="*/ 701993 w 1151572"/>
                <a:gd name="connsiteY0" fmla="*/ 472440 h 472440"/>
                <a:gd name="connsiteX1" fmla="*/ 698182 w 1151572"/>
                <a:gd name="connsiteY1" fmla="*/ 469583 h 472440"/>
                <a:gd name="connsiteX2" fmla="*/ 496253 w 1151572"/>
                <a:gd name="connsiteY2" fmla="*/ 106680 h 472440"/>
                <a:gd name="connsiteX3" fmla="*/ 3810 w 1151572"/>
                <a:gd name="connsiteY3" fmla="*/ 9525 h 472440"/>
                <a:gd name="connsiteX4" fmla="*/ 0 w 1151572"/>
                <a:gd name="connsiteY4" fmla="*/ 3810 h 472440"/>
                <a:gd name="connsiteX5" fmla="*/ 5715 w 1151572"/>
                <a:gd name="connsiteY5" fmla="*/ 0 h 472440"/>
                <a:gd name="connsiteX6" fmla="*/ 500063 w 1151572"/>
                <a:gd name="connsiteY6" fmla="*/ 98107 h 472440"/>
                <a:gd name="connsiteX7" fmla="*/ 502920 w 1151572"/>
                <a:gd name="connsiteY7" fmla="*/ 100013 h 472440"/>
                <a:gd name="connsiteX8" fmla="*/ 704850 w 1151572"/>
                <a:gd name="connsiteY8" fmla="*/ 462915 h 472440"/>
                <a:gd name="connsiteX9" fmla="*/ 1146810 w 1151572"/>
                <a:gd name="connsiteY9" fmla="*/ 445770 h 472440"/>
                <a:gd name="connsiteX10" fmla="*/ 1151573 w 1151572"/>
                <a:gd name="connsiteY10" fmla="*/ 450533 h 472440"/>
                <a:gd name="connsiteX11" fmla="*/ 1146810 w 1151572"/>
                <a:gd name="connsiteY11" fmla="*/ 455295 h 472440"/>
                <a:gd name="connsiteX12" fmla="*/ 701993 w 1151572"/>
                <a:gd name="connsiteY12" fmla="*/ 472440 h 472440"/>
                <a:gd name="connsiteX13" fmla="*/ 701993 w 1151572"/>
                <a:gd name="connsiteY13" fmla="*/ 47244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1572" h="472440">
                  <a:moveTo>
                    <a:pt x="701993" y="472440"/>
                  </a:moveTo>
                  <a:cubicBezTo>
                    <a:pt x="700088" y="472440"/>
                    <a:pt x="699135" y="471488"/>
                    <a:pt x="698182" y="469583"/>
                  </a:cubicBezTo>
                  <a:lnTo>
                    <a:pt x="496253" y="106680"/>
                  </a:lnTo>
                  <a:lnTo>
                    <a:pt x="3810" y="9525"/>
                  </a:lnTo>
                  <a:cubicBezTo>
                    <a:pt x="953" y="8573"/>
                    <a:pt x="0" y="6668"/>
                    <a:pt x="0" y="3810"/>
                  </a:cubicBezTo>
                  <a:cubicBezTo>
                    <a:pt x="953" y="953"/>
                    <a:pt x="2858" y="0"/>
                    <a:pt x="5715" y="0"/>
                  </a:cubicBezTo>
                  <a:lnTo>
                    <a:pt x="500063" y="98107"/>
                  </a:lnTo>
                  <a:cubicBezTo>
                    <a:pt x="501015" y="98107"/>
                    <a:pt x="502920" y="99060"/>
                    <a:pt x="502920" y="100013"/>
                  </a:cubicBezTo>
                  <a:lnTo>
                    <a:pt x="704850" y="462915"/>
                  </a:lnTo>
                  <a:lnTo>
                    <a:pt x="1146810" y="445770"/>
                  </a:lnTo>
                  <a:cubicBezTo>
                    <a:pt x="1149668" y="445770"/>
                    <a:pt x="1151573" y="447675"/>
                    <a:pt x="1151573" y="450533"/>
                  </a:cubicBezTo>
                  <a:cubicBezTo>
                    <a:pt x="1151573" y="453390"/>
                    <a:pt x="1149668" y="455295"/>
                    <a:pt x="1146810" y="455295"/>
                  </a:cubicBezTo>
                  <a:lnTo>
                    <a:pt x="701993" y="472440"/>
                  </a:lnTo>
                  <a:cubicBezTo>
                    <a:pt x="701993" y="472440"/>
                    <a:pt x="701993" y="472440"/>
                    <a:pt x="701993" y="47244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3" name="任意多边形: 形状 281"/>
            <p:cNvSpPr/>
            <p:nvPr>
              <p:custDataLst>
                <p:tags r:id="rId11"/>
              </p:custDataLst>
            </p:nvPr>
          </p:nvSpPr>
          <p:spPr>
            <a:xfrm rot="19020000">
              <a:off x="8214" y="2691"/>
              <a:ext cx="279" cy="278"/>
            </a:xfrm>
            <a:custGeom>
              <a:avLst/>
              <a:gdLst>
                <a:gd name="connsiteX0" fmla="*/ 154305 w 154305"/>
                <a:gd name="connsiteY0" fmla="*/ 77152 h 154304"/>
                <a:gd name="connsiteX1" fmla="*/ 77152 w 154305"/>
                <a:gd name="connsiteY1" fmla="*/ 154305 h 154304"/>
                <a:gd name="connsiteX2" fmla="*/ 0 w 154305"/>
                <a:gd name="connsiteY2" fmla="*/ 77152 h 154304"/>
                <a:gd name="connsiteX3" fmla="*/ 77152 w 154305"/>
                <a:gd name="connsiteY3" fmla="*/ 0 h 154304"/>
                <a:gd name="connsiteX4" fmla="*/ 154305 w 154305"/>
                <a:gd name="connsiteY4" fmla="*/ 77152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305" h="154304">
                  <a:moveTo>
                    <a:pt x="154305" y="77152"/>
                  </a:moveTo>
                  <a:cubicBezTo>
                    <a:pt x="154305" y="119763"/>
                    <a:pt x="119763" y="154305"/>
                    <a:pt x="77152" y="154305"/>
                  </a:cubicBezTo>
                  <a:cubicBezTo>
                    <a:pt x="34542" y="154305"/>
                    <a:pt x="0" y="119763"/>
                    <a:pt x="0" y="77152"/>
                  </a:cubicBezTo>
                  <a:cubicBezTo>
                    <a:pt x="0" y="34542"/>
                    <a:pt x="34542" y="0"/>
                    <a:pt x="77152" y="0"/>
                  </a:cubicBezTo>
                  <a:cubicBezTo>
                    <a:pt x="119763" y="0"/>
                    <a:pt x="154305" y="34542"/>
                    <a:pt x="154305" y="77152"/>
                  </a:cubicBezTo>
                  <a:close/>
                </a:path>
              </a:pathLst>
            </a:custGeom>
            <a:solidFill>
              <a:srgbClr val="BEF241"/>
            </a:solidFill>
            <a:ln w="9525" cap="flat">
              <a:solidFill>
                <a:srgbClr val="40404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6" name="任意多边形: 形状 284"/>
            <p:cNvSpPr/>
            <p:nvPr>
              <p:custDataLst>
                <p:tags r:id="rId12"/>
              </p:custDataLst>
            </p:nvPr>
          </p:nvSpPr>
          <p:spPr>
            <a:xfrm rot="19020000">
              <a:off x="7534" y="2499"/>
              <a:ext cx="192" cy="192"/>
            </a:xfrm>
            <a:custGeom>
              <a:avLst/>
              <a:gdLst>
                <a:gd name="connsiteX0" fmla="*/ 106680 w 106679"/>
                <a:gd name="connsiteY0" fmla="*/ 53340 h 106680"/>
                <a:gd name="connsiteX1" fmla="*/ 53340 w 106679"/>
                <a:gd name="connsiteY1" fmla="*/ 106680 h 106680"/>
                <a:gd name="connsiteX2" fmla="*/ 0 w 106679"/>
                <a:gd name="connsiteY2" fmla="*/ 53340 h 106680"/>
                <a:gd name="connsiteX3" fmla="*/ 53340 w 106679"/>
                <a:gd name="connsiteY3" fmla="*/ 0 h 106680"/>
                <a:gd name="connsiteX4" fmla="*/ 106680 w 106679"/>
                <a:gd name="connsiteY4" fmla="*/ 5334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79" h="106680">
                  <a:moveTo>
                    <a:pt x="106680" y="53340"/>
                  </a:moveTo>
                  <a:cubicBezTo>
                    <a:pt x="106680" y="82799"/>
                    <a:pt x="82799" y="106680"/>
                    <a:pt x="53340" y="106680"/>
                  </a:cubicBezTo>
                  <a:cubicBezTo>
                    <a:pt x="23881" y="106680"/>
                    <a:pt x="0" y="82799"/>
                    <a:pt x="0" y="53340"/>
                  </a:cubicBezTo>
                  <a:cubicBezTo>
                    <a:pt x="0" y="23881"/>
                    <a:pt x="23881" y="0"/>
                    <a:pt x="53340" y="0"/>
                  </a:cubicBezTo>
                  <a:cubicBezTo>
                    <a:pt x="82799" y="0"/>
                    <a:pt x="106680" y="23881"/>
                    <a:pt x="106680" y="53340"/>
                  </a:cubicBezTo>
                  <a:close/>
                </a:path>
              </a:pathLst>
            </a:custGeom>
            <a:solidFill>
              <a:srgbClr val="8D87FF"/>
            </a:solidFill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grpSp>
          <p:nvGrpSpPr>
            <p:cNvPr id="50" name="图形 4"/>
            <p:cNvGrpSpPr/>
            <p:nvPr/>
          </p:nvGrpSpPr>
          <p:grpSpPr>
            <a:xfrm rot="19020000">
              <a:off x="8806" y="2158"/>
              <a:ext cx="206" cy="205"/>
              <a:chOff x="4943951" y="2135028"/>
              <a:chExt cx="114480" cy="113823"/>
            </a:xfrm>
          </p:grpSpPr>
          <p:sp>
            <p:nvSpPr>
              <p:cNvPr id="62" name="任意多边形: 形状 287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48237" y="2139315"/>
                <a:ext cx="104775" cy="104775"/>
              </a:xfrm>
              <a:custGeom>
                <a:avLst/>
                <a:gdLst>
                  <a:gd name="connsiteX0" fmla="*/ 104775 w 104775"/>
                  <a:gd name="connsiteY0" fmla="*/ 52387 h 104775"/>
                  <a:gd name="connsiteX1" fmla="*/ 52388 w 104775"/>
                  <a:gd name="connsiteY1" fmla="*/ 104775 h 104775"/>
                  <a:gd name="connsiteX2" fmla="*/ 0 w 104775"/>
                  <a:gd name="connsiteY2" fmla="*/ 52387 h 104775"/>
                  <a:gd name="connsiteX3" fmla="*/ 52388 w 104775"/>
                  <a:gd name="connsiteY3" fmla="*/ 0 h 104775"/>
                  <a:gd name="connsiteX4" fmla="*/ 104775 w 104775"/>
                  <a:gd name="connsiteY4" fmla="*/ 5238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4775" y="52387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7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3" name="任意多边形: 形状 28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943951" y="2135028"/>
                <a:ext cx="114480" cy="113823"/>
              </a:xfrm>
              <a:custGeom>
                <a:avLst/>
                <a:gdLst>
                  <a:gd name="connsiteX0" fmla="*/ 56674 w 114480"/>
                  <a:gd name="connsiteY0" fmla="*/ 113824 h 113823"/>
                  <a:gd name="connsiteX1" fmla="*/ 35719 w 114480"/>
                  <a:gd name="connsiteY1" fmla="*/ 110014 h 113823"/>
                  <a:gd name="connsiteX2" fmla="*/ 4286 w 114480"/>
                  <a:gd name="connsiteY2" fmla="*/ 79534 h 113823"/>
                  <a:gd name="connsiteX3" fmla="*/ 4286 w 114480"/>
                  <a:gd name="connsiteY3" fmla="*/ 35719 h 113823"/>
                  <a:gd name="connsiteX4" fmla="*/ 34766 w 114480"/>
                  <a:gd name="connsiteY4" fmla="*/ 4286 h 113823"/>
                  <a:gd name="connsiteX5" fmla="*/ 78581 w 114480"/>
                  <a:gd name="connsiteY5" fmla="*/ 4286 h 113823"/>
                  <a:gd name="connsiteX6" fmla="*/ 110014 w 114480"/>
                  <a:gd name="connsiteY6" fmla="*/ 78581 h 113823"/>
                  <a:gd name="connsiteX7" fmla="*/ 56674 w 114480"/>
                  <a:gd name="connsiteY7" fmla="*/ 113824 h 113823"/>
                  <a:gd name="connsiteX8" fmla="*/ 56674 w 114480"/>
                  <a:gd name="connsiteY8" fmla="*/ 8096 h 113823"/>
                  <a:gd name="connsiteX9" fmla="*/ 37624 w 114480"/>
                  <a:gd name="connsiteY9" fmla="*/ 11906 h 113823"/>
                  <a:gd name="connsiteX10" fmla="*/ 11906 w 114480"/>
                  <a:gd name="connsiteY10" fmla="*/ 37624 h 113823"/>
                  <a:gd name="connsiteX11" fmla="*/ 11906 w 114480"/>
                  <a:gd name="connsiteY11" fmla="*/ 73819 h 113823"/>
                  <a:gd name="connsiteX12" fmla="*/ 37624 w 114480"/>
                  <a:gd name="connsiteY12" fmla="*/ 99536 h 113823"/>
                  <a:gd name="connsiteX13" fmla="*/ 99536 w 114480"/>
                  <a:gd name="connsiteY13" fmla="*/ 72866 h 113823"/>
                  <a:gd name="connsiteX14" fmla="*/ 72866 w 114480"/>
                  <a:gd name="connsiteY14" fmla="*/ 10954 h 113823"/>
                  <a:gd name="connsiteX15" fmla="*/ 56674 w 114480"/>
                  <a:gd name="connsiteY15" fmla="*/ 8096 h 11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4480" h="113823">
                    <a:moveTo>
                      <a:pt x="56674" y="113824"/>
                    </a:moveTo>
                    <a:cubicBezTo>
                      <a:pt x="50006" y="113824"/>
                      <a:pt x="42386" y="112871"/>
                      <a:pt x="35719" y="110014"/>
                    </a:cubicBezTo>
                    <a:cubicBezTo>
                      <a:pt x="21431" y="104299"/>
                      <a:pt x="10001" y="93821"/>
                      <a:pt x="4286" y="79534"/>
                    </a:cubicBezTo>
                    <a:cubicBezTo>
                      <a:pt x="-1429" y="65246"/>
                      <a:pt x="-1429" y="50006"/>
                      <a:pt x="4286" y="35719"/>
                    </a:cubicBezTo>
                    <a:cubicBezTo>
                      <a:pt x="10001" y="21431"/>
                      <a:pt x="20479" y="10001"/>
                      <a:pt x="34766" y="4286"/>
                    </a:cubicBezTo>
                    <a:cubicBezTo>
                      <a:pt x="49054" y="-1429"/>
                      <a:pt x="64294" y="-1429"/>
                      <a:pt x="78581" y="4286"/>
                    </a:cubicBezTo>
                    <a:cubicBezTo>
                      <a:pt x="108109" y="15716"/>
                      <a:pt x="122396" y="50006"/>
                      <a:pt x="110014" y="78581"/>
                    </a:cubicBezTo>
                    <a:cubicBezTo>
                      <a:pt x="100489" y="100489"/>
                      <a:pt x="79534" y="113824"/>
                      <a:pt x="56674" y="113824"/>
                    </a:cubicBezTo>
                    <a:close/>
                    <a:moveTo>
                      <a:pt x="56674" y="8096"/>
                    </a:moveTo>
                    <a:cubicBezTo>
                      <a:pt x="50006" y="8096"/>
                      <a:pt x="44291" y="9049"/>
                      <a:pt x="37624" y="11906"/>
                    </a:cubicBezTo>
                    <a:cubicBezTo>
                      <a:pt x="26194" y="16669"/>
                      <a:pt x="16669" y="26194"/>
                      <a:pt x="11906" y="37624"/>
                    </a:cubicBezTo>
                    <a:cubicBezTo>
                      <a:pt x="7144" y="49054"/>
                      <a:pt x="7144" y="62389"/>
                      <a:pt x="11906" y="73819"/>
                    </a:cubicBezTo>
                    <a:cubicBezTo>
                      <a:pt x="16669" y="85249"/>
                      <a:pt x="26194" y="94774"/>
                      <a:pt x="37624" y="99536"/>
                    </a:cubicBezTo>
                    <a:cubicBezTo>
                      <a:pt x="62389" y="109061"/>
                      <a:pt x="90011" y="97631"/>
                      <a:pt x="99536" y="72866"/>
                    </a:cubicBezTo>
                    <a:cubicBezTo>
                      <a:pt x="109061" y="48101"/>
                      <a:pt x="97631" y="20479"/>
                      <a:pt x="72866" y="10954"/>
                    </a:cubicBezTo>
                    <a:cubicBezTo>
                      <a:pt x="69056" y="10001"/>
                      <a:pt x="62389" y="8096"/>
                      <a:pt x="56674" y="80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  <p:grpSp>
          <p:nvGrpSpPr>
            <p:cNvPr id="64" name="图形 4"/>
            <p:cNvGrpSpPr/>
            <p:nvPr/>
          </p:nvGrpSpPr>
          <p:grpSpPr>
            <a:xfrm rot="19020000">
              <a:off x="6774" y="2995"/>
              <a:ext cx="172" cy="173"/>
              <a:chOff x="3812372" y="1701632"/>
              <a:chExt cx="95267" cy="95735"/>
            </a:xfrm>
          </p:grpSpPr>
          <p:sp>
            <p:nvSpPr>
              <p:cNvPr id="65" name="任意多边形: 形状 290"/>
              <p:cNvSpPr/>
              <p:nvPr>
                <p:custDataLst>
                  <p:tags r:id="rId15"/>
                </p:custDataLst>
              </p:nvPr>
            </p:nvSpPr>
            <p:spPr>
              <a:xfrm>
                <a:off x="3817620" y="1706880"/>
                <a:ext cx="85725" cy="85725"/>
              </a:xfrm>
              <a:custGeom>
                <a:avLst/>
                <a:gdLst>
                  <a:gd name="connsiteX0" fmla="*/ 85725 w 85725"/>
                  <a:gd name="connsiteY0" fmla="*/ 42863 h 85725"/>
                  <a:gd name="connsiteX1" fmla="*/ 42863 w 85725"/>
                  <a:gd name="connsiteY1" fmla="*/ 85725 h 85725"/>
                  <a:gd name="connsiteX2" fmla="*/ 0 w 85725"/>
                  <a:gd name="connsiteY2" fmla="*/ 42863 h 85725"/>
                  <a:gd name="connsiteX3" fmla="*/ 42863 w 85725"/>
                  <a:gd name="connsiteY3" fmla="*/ 0 h 85725"/>
                  <a:gd name="connsiteX4" fmla="*/ 85725 w 85725"/>
                  <a:gd name="connsiteY4" fmla="*/ 4286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5725" y="42863"/>
                    </a:moveTo>
                    <a:cubicBezTo>
                      <a:pt x="85725" y="66535"/>
                      <a:pt x="66535" y="85725"/>
                      <a:pt x="42863" y="85725"/>
                    </a:cubicBezTo>
                    <a:cubicBezTo>
                      <a:pt x="19190" y="85725"/>
                      <a:pt x="0" y="66535"/>
                      <a:pt x="0" y="42863"/>
                    </a:cubicBezTo>
                    <a:cubicBezTo>
                      <a:pt x="0" y="19190"/>
                      <a:pt x="19190" y="0"/>
                      <a:pt x="42863" y="0"/>
                    </a:cubicBezTo>
                    <a:cubicBezTo>
                      <a:pt x="66535" y="0"/>
                      <a:pt x="85725" y="19190"/>
                      <a:pt x="85725" y="42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6" name="任意多边形: 形状 291"/>
              <p:cNvSpPr/>
              <p:nvPr>
                <p:custDataLst>
                  <p:tags r:id="rId16"/>
                </p:custDataLst>
              </p:nvPr>
            </p:nvSpPr>
            <p:spPr>
              <a:xfrm>
                <a:off x="3812372" y="1701632"/>
                <a:ext cx="95267" cy="95735"/>
              </a:xfrm>
              <a:custGeom>
                <a:avLst/>
                <a:gdLst>
                  <a:gd name="connsiteX0" fmla="*/ 48110 w 95267"/>
                  <a:gd name="connsiteY0" fmla="*/ 95735 h 95735"/>
                  <a:gd name="connsiteX1" fmla="*/ 30013 w 95267"/>
                  <a:gd name="connsiteY1" fmla="*/ 91925 h 95735"/>
                  <a:gd name="connsiteX2" fmla="*/ 3343 w 95267"/>
                  <a:gd name="connsiteY2" fmla="*/ 30013 h 95735"/>
                  <a:gd name="connsiteX3" fmla="*/ 3343 w 95267"/>
                  <a:gd name="connsiteY3" fmla="*/ 30013 h 95735"/>
                  <a:gd name="connsiteX4" fmla="*/ 65255 w 95267"/>
                  <a:gd name="connsiteY4" fmla="*/ 3343 h 95735"/>
                  <a:gd name="connsiteX5" fmla="*/ 91925 w 95267"/>
                  <a:gd name="connsiteY5" fmla="*/ 65255 h 95735"/>
                  <a:gd name="connsiteX6" fmla="*/ 66208 w 95267"/>
                  <a:gd name="connsiteY6" fmla="*/ 90973 h 95735"/>
                  <a:gd name="connsiteX7" fmla="*/ 48110 w 95267"/>
                  <a:gd name="connsiteY7" fmla="*/ 95735 h 95735"/>
                  <a:gd name="connsiteX8" fmla="*/ 11915 w 95267"/>
                  <a:gd name="connsiteY8" fmla="*/ 33823 h 95735"/>
                  <a:gd name="connsiteX9" fmla="*/ 32870 w 95267"/>
                  <a:gd name="connsiteY9" fmla="*/ 84305 h 95735"/>
                  <a:gd name="connsiteX10" fmla="*/ 62398 w 95267"/>
                  <a:gd name="connsiteY10" fmla="*/ 84305 h 95735"/>
                  <a:gd name="connsiteX11" fmla="*/ 83353 w 95267"/>
                  <a:gd name="connsiteY11" fmla="*/ 63350 h 95735"/>
                  <a:gd name="connsiteX12" fmla="*/ 62398 w 95267"/>
                  <a:gd name="connsiteY12" fmla="*/ 12868 h 95735"/>
                  <a:gd name="connsiteX13" fmla="*/ 11915 w 95267"/>
                  <a:gd name="connsiteY13" fmla="*/ 33823 h 95735"/>
                  <a:gd name="connsiteX14" fmla="*/ 11915 w 95267"/>
                  <a:gd name="connsiteY14" fmla="*/ 33823 h 95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5267" h="95735">
                    <a:moveTo>
                      <a:pt x="48110" y="95735"/>
                    </a:moveTo>
                    <a:cubicBezTo>
                      <a:pt x="42395" y="95735"/>
                      <a:pt x="35728" y="94783"/>
                      <a:pt x="30013" y="91925"/>
                    </a:cubicBezTo>
                    <a:cubicBezTo>
                      <a:pt x="5248" y="82400"/>
                      <a:pt x="-6182" y="53825"/>
                      <a:pt x="3343" y="30013"/>
                    </a:cubicBezTo>
                    <a:lnTo>
                      <a:pt x="3343" y="30013"/>
                    </a:lnTo>
                    <a:cubicBezTo>
                      <a:pt x="12868" y="5248"/>
                      <a:pt x="41443" y="-6182"/>
                      <a:pt x="65255" y="3343"/>
                    </a:cubicBezTo>
                    <a:cubicBezTo>
                      <a:pt x="90020" y="12868"/>
                      <a:pt x="101450" y="41443"/>
                      <a:pt x="91925" y="65255"/>
                    </a:cubicBezTo>
                    <a:cubicBezTo>
                      <a:pt x="87163" y="76685"/>
                      <a:pt x="77638" y="86210"/>
                      <a:pt x="66208" y="90973"/>
                    </a:cubicBezTo>
                    <a:cubicBezTo>
                      <a:pt x="60493" y="94783"/>
                      <a:pt x="54778" y="95735"/>
                      <a:pt x="48110" y="95735"/>
                    </a:cubicBezTo>
                    <a:close/>
                    <a:moveTo>
                      <a:pt x="11915" y="33823"/>
                    </a:moveTo>
                    <a:cubicBezTo>
                      <a:pt x="4295" y="53825"/>
                      <a:pt x="13820" y="75733"/>
                      <a:pt x="32870" y="84305"/>
                    </a:cubicBezTo>
                    <a:cubicBezTo>
                      <a:pt x="42395" y="88115"/>
                      <a:pt x="52873" y="88115"/>
                      <a:pt x="62398" y="84305"/>
                    </a:cubicBezTo>
                    <a:cubicBezTo>
                      <a:pt x="71923" y="80495"/>
                      <a:pt x="79543" y="72875"/>
                      <a:pt x="83353" y="63350"/>
                    </a:cubicBezTo>
                    <a:cubicBezTo>
                      <a:pt x="90973" y="43348"/>
                      <a:pt x="81448" y="21440"/>
                      <a:pt x="62398" y="12868"/>
                    </a:cubicBezTo>
                    <a:cubicBezTo>
                      <a:pt x="42395" y="4295"/>
                      <a:pt x="20488" y="13820"/>
                      <a:pt x="11915" y="33823"/>
                    </a:cubicBezTo>
                    <a:lnTo>
                      <a:pt x="11915" y="3382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</p:grpSp>
      <p:pic>
        <p:nvPicPr>
          <p:cNvPr id="114" name="图片 113"/>
          <p:cNvPicPr/>
          <p:nvPr/>
        </p:nvPicPr>
        <p:blipFill>
          <a:blip r:embed="rId17"/>
          <a:stretch>
            <a:fillRect/>
          </a:stretch>
        </p:blipFill>
        <p:spPr>
          <a:xfrm>
            <a:off x="5924550" y="919480"/>
            <a:ext cx="6267450" cy="516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未标题-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92750" y="2056130"/>
            <a:ext cx="4187825" cy="418782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airplan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bldLvl="0" animBg="1"/>
      <p:bldP spid="196" grpId="0"/>
      <p:bldP spid="25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图片 105"/>
          <p:cNvPicPr/>
          <p:nvPr/>
        </p:nvPicPr>
        <p:blipFill>
          <a:blip r:embed="rId1"/>
          <a:stretch>
            <a:fillRect/>
          </a:stretch>
        </p:blipFill>
        <p:spPr>
          <a:xfrm>
            <a:off x="5811520" y="2943225"/>
            <a:ext cx="6384925" cy="400494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4852670" y="0"/>
            <a:ext cx="7343140" cy="2943225"/>
            <a:chOff x="8916" y="2954"/>
            <a:chExt cx="8853" cy="3002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8916" y="2954"/>
              <a:ext cx="4327" cy="3001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3243" y="2954"/>
              <a:ext cx="4527" cy="3002"/>
            </a:xfrm>
            <a:prstGeom prst="rect">
              <a:avLst/>
            </a:prstGeom>
          </p:spPr>
        </p:pic>
      </p:grpSp>
      <p:pic>
        <p:nvPicPr>
          <p:cNvPr id="36" name="图片 42" descr="IMG_26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6176010" cy="3784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/>
          <p:nvPr/>
        </p:nvPicPr>
        <p:blipFill>
          <a:blip r:embed="rId8"/>
          <a:stretch>
            <a:fillRect/>
          </a:stretch>
        </p:blipFill>
        <p:spPr>
          <a:xfrm>
            <a:off x="0" y="3166110"/>
            <a:ext cx="5811520" cy="37820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剪去单角的矩形 4"/>
          <p:cNvSpPr/>
          <p:nvPr/>
        </p:nvSpPr>
        <p:spPr>
          <a:xfrm>
            <a:off x="1895475" y="2411095"/>
            <a:ext cx="8609330" cy="2210435"/>
          </a:xfrm>
          <a:prstGeom prst="snip1Rect">
            <a:avLst>
              <a:gd name="adj" fmla="val 50000"/>
            </a:avLst>
          </a:prstGeom>
          <a:solidFill>
            <a:srgbClr val="C4FF37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" name="图片 103"/>
          <p:cNvPicPr/>
          <p:nvPr/>
        </p:nvPicPr>
        <p:blipFill>
          <a:blip r:embed="rId9"/>
          <a:stretch>
            <a:fillRect/>
          </a:stretch>
        </p:blipFill>
        <p:spPr>
          <a:xfrm>
            <a:off x="298450" y="1847215"/>
            <a:ext cx="3604895" cy="372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401820" y="1141730"/>
            <a:ext cx="3484880" cy="248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444875" y="2756535"/>
            <a:ext cx="53022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latin typeface="锐字锐线怒放大黑简1.0" panose="02010604000000000000" charset="-122"/>
                <a:ea typeface="锐字锐线怒放大黑简1.0" panose="02010604000000000000" charset="-122"/>
                <a:cs typeface="锐字锐线怒放大黑简1.0" panose="02010604000000000000" charset="-122"/>
                <a:sym typeface="+mn-ea"/>
              </a:rPr>
              <a:t>骑乐绒绒</a:t>
            </a:r>
            <a:endParaRPr lang="zh-CN" altLang="en-US" sz="6000">
              <a:latin typeface="锐字锐线怒放大黑简1.0" panose="02010604000000000000" charset="-122"/>
              <a:ea typeface="锐字锐线怒放大黑简1.0" panose="02010604000000000000" charset="-122"/>
              <a:cs typeface="锐字锐线怒放大黑简1.0" panose="02010604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73145" y="3771265"/>
            <a:ext cx="5041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>
                <a:latin typeface="思源宋体 Heavy" panose="02020900000000000000" charset="-122"/>
                <a:ea typeface="思源宋体 Heavy" panose="02020900000000000000" charset="-122"/>
                <a:cs typeface="锐字锐线怒放大黑简1.0" panose="02010604000000000000" charset="-122"/>
                <a:sym typeface="+mn-ea"/>
              </a:rPr>
              <a:t>限定春日主题趴</a:t>
            </a:r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</p:txBody>
      </p:sp>
      <p:pic>
        <p:nvPicPr>
          <p:cNvPr id="3" name="图片 2"/>
          <p:cNvPicPr/>
          <p:nvPr/>
        </p:nvPicPr>
        <p:blipFill>
          <a:blip r:embed="rId12"/>
          <a:stretch>
            <a:fillRect/>
          </a:stretch>
        </p:blipFill>
        <p:spPr>
          <a:xfrm>
            <a:off x="8644890" y="2355215"/>
            <a:ext cx="2268855" cy="2347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5" name="图片 134" descr="IMG_263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165" y="1847215"/>
            <a:ext cx="1783080" cy="10883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%UM[R49`3FOB_BR4[1~UNQ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202680" cy="3413125"/>
          </a:xfrm>
          <a:prstGeom prst="rect">
            <a:avLst/>
          </a:prstGeom>
        </p:spPr>
      </p:pic>
      <p:pic>
        <p:nvPicPr>
          <p:cNvPr id="17" name="图片 16" descr="~@AE7`WY%2D2ML{0XVXHGP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9905"/>
            <a:ext cx="5937250" cy="3887470"/>
          </a:xfrm>
          <a:prstGeom prst="rect">
            <a:avLst/>
          </a:prstGeom>
        </p:spPr>
      </p:pic>
      <p:pic>
        <p:nvPicPr>
          <p:cNvPr id="18" name="图片 17" descr="%3`E%)QE92009K8V4I}X$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635" y="0"/>
            <a:ext cx="6095365" cy="3412490"/>
          </a:xfrm>
          <a:prstGeom prst="rect">
            <a:avLst/>
          </a:prstGeom>
        </p:spPr>
      </p:pic>
      <p:pic>
        <p:nvPicPr>
          <p:cNvPr id="19" name="图片 18" descr="_ALPU]VY8FHO7XJ2(G}1J7U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635" y="3256280"/>
            <a:ext cx="6095365" cy="3677920"/>
          </a:xfrm>
          <a:prstGeom prst="rect">
            <a:avLst/>
          </a:prstGeom>
        </p:spPr>
      </p:pic>
      <p:sp>
        <p:nvSpPr>
          <p:cNvPr id="11" name="剪去单角的矩形 10"/>
          <p:cNvSpPr/>
          <p:nvPr/>
        </p:nvSpPr>
        <p:spPr>
          <a:xfrm>
            <a:off x="1895475" y="2411095"/>
            <a:ext cx="8609330" cy="2210435"/>
          </a:xfrm>
          <a:prstGeom prst="snip1Rect">
            <a:avLst>
              <a:gd name="adj" fmla="val 50000"/>
            </a:avLst>
          </a:prstGeom>
          <a:solidFill>
            <a:srgbClr val="C4FF37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298450" y="1847215"/>
            <a:ext cx="3604895" cy="372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401820" y="1141730"/>
            <a:ext cx="3484880" cy="248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3"/>
          <p:cNvSpPr txBox="1"/>
          <p:nvPr/>
        </p:nvSpPr>
        <p:spPr>
          <a:xfrm>
            <a:off x="3444875" y="2756535"/>
            <a:ext cx="53022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latin typeface="锐字锐线怒放大黑简1.0" panose="02010604000000000000" charset="-122"/>
                <a:ea typeface="锐字锐线怒放大黑简1.0" panose="02010604000000000000" charset="-122"/>
                <a:cs typeface="锐字锐线怒放大黑简1.0" panose="02010604000000000000" charset="-122"/>
                <a:sym typeface="+mn-ea"/>
              </a:rPr>
              <a:t>拾野春光里</a:t>
            </a:r>
            <a:endParaRPr lang="zh-CN" altLang="en-US" sz="6000">
              <a:latin typeface="锐字锐线怒放大黑简1.0" panose="02010604000000000000" charset="-122"/>
              <a:ea typeface="锐字锐线怒放大黑简1.0" panose="02010604000000000000" charset="-122"/>
              <a:cs typeface="锐字锐线怒放大黑简1.0" panose="02010604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73145" y="3771265"/>
            <a:ext cx="5041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>
                <a:latin typeface="思源宋体 Heavy" panose="02020900000000000000" charset="-122"/>
                <a:ea typeface="思源宋体 Heavy" panose="02020900000000000000" charset="-122"/>
                <a:cs typeface="锐字锐线怒放大黑简1.0" panose="02010604000000000000" charset="-122"/>
                <a:sym typeface="+mn-ea"/>
              </a:rPr>
              <a:t>春季种植体验</a:t>
            </a:r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</p:txBody>
      </p:sp>
      <p:pic>
        <p:nvPicPr>
          <p:cNvPr id="111" name="图片 110"/>
          <p:cNvPicPr/>
          <p:nvPr/>
        </p:nvPicPr>
        <p:blipFill>
          <a:blip r:embed="rId8"/>
          <a:stretch>
            <a:fillRect/>
          </a:stretch>
        </p:blipFill>
        <p:spPr>
          <a:xfrm>
            <a:off x="8644890" y="2355215"/>
            <a:ext cx="2268855" cy="2347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7" name="图片 143" descr="IMG_27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5350" y="1652905"/>
            <a:ext cx="1624330" cy="914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图片 76" descr="IMG_26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625215"/>
            <a:ext cx="5765165" cy="34048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" name="图片 207"/>
          <p:cNvPicPr/>
          <p:nvPr/>
        </p:nvPicPr>
        <p:blipFill>
          <a:blip r:embed="rId3"/>
          <a:stretch>
            <a:fillRect/>
          </a:stretch>
        </p:blipFill>
        <p:spPr>
          <a:xfrm>
            <a:off x="4535170" y="0"/>
            <a:ext cx="5004435" cy="347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3" name="图片 112"/>
          <p:cNvPicPr/>
          <p:nvPr/>
        </p:nvPicPr>
        <p:blipFill>
          <a:blip r:embed="rId4"/>
          <a:srcRect b="6194"/>
          <a:stretch>
            <a:fillRect/>
          </a:stretch>
        </p:blipFill>
        <p:spPr>
          <a:xfrm>
            <a:off x="0" y="0"/>
            <a:ext cx="5765165" cy="39300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2" name="图片 146" descr="IMG_27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884920" y="8890"/>
            <a:ext cx="3340735" cy="36169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" name="图片 265"/>
          <p:cNvPicPr/>
          <p:nvPr/>
        </p:nvPicPr>
        <p:blipFill>
          <a:blip r:embed="rId7"/>
          <a:stretch>
            <a:fillRect/>
          </a:stretch>
        </p:blipFill>
        <p:spPr>
          <a:xfrm>
            <a:off x="5765165" y="2355215"/>
            <a:ext cx="6460490" cy="4570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剪去单角的矩形 4"/>
          <p:cNvSpPr/>
          <p:nvPr/>
        </p:nvSpPr>
        <p:spPr>
          <a:xfrm>
            <a:off x="1895475" y="2411095"/>
            <a:ext cx="8609330" cy="2210435"/>
          </a:xfrm>
          <a:prstGeom prst="snip1Rect">
            <a:avLst>
              <a:gd name="adj" fmla="val 50000"/>
            </a:avLst>
          </a:prstGeom>
          <a:solidFill>
            <a:srgbClr val="C4FF37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" name="图片 103"/>
          <p:cNvPicPr/>
          <p:nvPr/>
        </p:nvPicPr>
        <p:blipFill>
          <a:blip r:embed="rId8"/>
          <a:stretch>
            <a:fillRect/>
          </a:stretch>
        </p:blipFill>
        <p:spPr>
          <a:xfrm>
            <a:off x="298450" y="1847215"/>
            <a:ext cx="3604895" cy="372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401820" y="1141730"/>
            <a:ext cx="3484880" cy="248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444875" y="2756535"/>
            <a:ext cx="53022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latin typeface="锐字锐线怒放大黑简1.0" panose="02010604000000000000" charset="-122"/>
                <a:ea typeface="锐字锐线怒放大黑简1.0" panose="02010604000000000000" charset="-122"/>
                <a:cs typeface="锐字锐线怒放大黑简1.0" panose="02010604000000000000" charset="-122"/>
                <a:sym typeface="+mn-ea"/>
              </a:rPr>
              <a:t>春日创作营</a:t>
            </a:r>
            <a:endParaRPr lang="zh-CN" altLang="en-US" sz="6000">
              <a:latin typeface="锐字锐线怒放大黑简1.0" panose="02010604000000000000" charset="-122"/>
              <a:ea typeface="锐字锐线怒放大黑简1.0" panose="02010604000000000000" charset="-122"/>
              <a:cs typeface="锐字锐线怒放大黑简1.0" panose="02010604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73145" y="3771265"/>
            <a:ext cx="50412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>
                <a:latin typeface="思源宋体 Heavy" panose="02020900000000000000" charset="-122"/>
                <a:ea typeface="思源宋体 Heavy" panose="02020900000000000000" charset="-122"/>
                <a:cs typeface="锐字锐线怒放大黑简1.0" panose="02010604000000000000" charset="-122"/>
                <a:sym typeface="+mn-ea"/>
              </a:rPr>
              <a:t>植物作画体验</a:t>
            </a:r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  <a:p>
            <a:pPr algn="dist"/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</p:txBody>
      </p:sp>
      <p:pic>
        <p:nvPicPr>
          <p:cNvPr id="111" name="图片 110"/>
          <p:cNvPicPr/>
          <p:nvPr/>
        </p:nvPicPr>
        <p:blipFill>
          <a:blip r:embed="rId11"/>
          <a:stretch>
            <a:fillRect/>
          </a:stretch>
        </p:blipFill>
        <p:spPr>
          <a:xfrm>
            <a:off x="8644890" y="2355215"/>
            <a:ext cx="2268855" cy="2347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9" name="图片 149" descr="IMG_278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0585" y="1691005"/>
            <a:ext cx="1892935" cy="10655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3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 bwMode="auto">
          <a:xfrm>
            <a:off x="1026795" y="1316355"/>
            <a:ext cx="2427605" cy="221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13800" i="1" kern="100">
                <a:ln w="0">
                  <a:solidFill>
                    <a:schemeClr val="tx1"/>
                  </a:solidFill>
                </a:ln>
                <a:solidFill>
                  <a:srgbClr val="8D87FF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汉仪旗黑-50S" panose="00020600040101010101" charset="-122"/>
                <a:sym typeface="汉仪旗黑-50S" panose="00020600040101010101" charset="-122"/>
              </a:rPr>
              <a:t>03</a:t>
            </a:r>
            <a:endParaRPr lang="en-US" altLang="zh-CN" sz="13800" i="1" kern="100">
              <a:ln w="0">
                <a:solidFill>
                  <a:schemeClr val="tx1"/>
                </a:solidFill>
              </a:ln>
              <a:solidFill>
                <a:srgbClr val="8D87FF"/>
              </a:solidFill>
              <a:uFillTx/>
              <a:latin typeface="思源黑体 CN Bold" panose="020B0800000000000000" charset="-122"/>
              <a:ea typeface="思源黑体 CN Bold" panose="020B0800000000000000" charset="-122"/>
              <a:cs typeface="汉仪旗黑-50S" panose="00020600040101010101" charset="-122"/>
              <a:sym typeface="汉仪旗黑-50S" panose="00020600040101010101" charset="-122"/>
            </a:endParaRPr>
          </a:p>
        </p:txBody>
      </p:sp>
      <p:sp>
        <p:nvSpPr>
          <p:cNvPr id="5" name="同侧圆角矩形 4"/>
          <p:cNvSpPr/>
          <p:nvPr>
            <p:custDataLst>
              <p:tags r:id="rId2"/>
            </p:custDataLst>
          </p:nvPr>
        </p:nvSpPr>
        <p:spPr>
          <a:xfrm>
            <a:off x="-10795" y="6500495"/>
            <a:ext cx="12204065" cy="415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8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千库网_立春扁平人女士人物花朵_元素编号1360498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11190" t="57" r="48727" b="80379"/>
          <a:stretch>
            <a:fillRect/>
          </a:stretch>
        </p:blipFill>
        <p:spPr>
          <a:xfrm rot="16200000" flipH="1">
            <a:off x="-451485" y="436880"/>
            <a:ext cx="1647190" cy="80454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36600" y="608330"/>
            <a:ext cx="580390" cy="459105"/>
            <a:chOff x="7105" y="4461"/>
            <a:chExt cx="788" cy="620"/>
          </a:xfrm>
        </p:grpSpPr>
        <p:sp>
          <p:nvSpPr>
            <p:cNvPr id="19" name="十字星 18"/>
            <p:cNvSpPr/>
            <p:nvPr>
              <p:custDataLst>
                <p:tags r:id="rId5"/>
              </p:custDataLst>
            </p:nvPr>
          </p:nvSpPr>
          <p:spPr>
            <a:xfrm>
              <a:off x="7105" y="44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3D64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十字星 19"/>
            <p:cNvSpPr/>
            <p:nvPr>
              <p:custDataLst>
                <p:tags r:id="rId6"/>
              </p:custDataLst>
            </p:nvPr>
          </p:nvSpPr>
          <p:spPr>
            <a:xfrm>
              <a:off x="7473" y="46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FFD52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 descr="千库网_立春扁平人女士人物花朵_元素编号1360498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/>
          <a:srcRect l="4630" t="79876" r="56318"/>
          <a:stretch>
            <a:fillRect/>
          </a:stretch>
        </p:blipFill>
        <p:spPr>
          <a:xfrm flipV="1">
            <a:off x="10556240" y="-1270"/>
            <a:ext cx="1662430" cy="856615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8"/>
            </p:custDataLst>
          </p:nvPr>
        </p:nvSpPr>
        <p:spPr>
          <a:xfrm>
            <a:off x="755015" y="3298190"/>
            <a:ext cx="50647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60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氛围布置</a:t>
            </a:r>
            <a:endParaRPr lang="zh-CN" altLang="en-US" sz="60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53" name="文本框 252"/>
          <p:cNvSpPr txBox="1"/>
          <p:nvPr>
            <p:custDataLst>
              <p:tags r:id="rId9"/>
            </p:custDataLst>
          </p:nvPr>
        </p:nvSpPr>
        <p:spPr>
          <a:xfrm>
            <a:off x="3416300" y="2669540"/>
            <a:ext cx="1976755" cy="342265"/>
          </a:xfrm>
          <a:prstGeom prst="rect">
            <a:avLst/>
          </a:prstGeom>
          <a:solidFill>
            <a:srgbClr val="FFD52E"/>
          </a:solidFill>
        </p:spPr>
        <p:txBody>
          <a:bodyPr wrap="square" rtlCol="0" anchor="t">
            <a:noAutofit/>
          </a:bodyPr>
          <a:lstStyle/>
          <a:p>
            <a:pPr algn="dist">
              <a:lnSpc>
                <a:spcPct val="80000"/>
              </a:lnSpc>
            </a:pPr>
            <a:r>
              <a:rPr lang="en-US" altLang="zh-CN" sz="2400">
                <a:solidFill>
                  <a:schemeClr val="bg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salary</a:t>
            </a:r>
            <a:endParaRPr lang="zh-CN" altLang="en-US" sz="2400">
              <a:solidFill>
                <a:schemeClr val="bg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4767580" y="1399540"/>
            <a:ext cx="1421130" cy="641350"/>
            <a:chOff x="6774" y="2158"/>
            <a:chExt cx="2238" cy="1010"/>
          </a:xfrm>
        </p:grpSpPr>
        <p:sp>
          <p:nvSpPr>
            <p:cNvPr id="41" name="任意多边形: 形状 279"/>
            <p:cNvSpPr/>
            <p:nvPr>
              <p:custDataLst>
                <p:tags r:id="rId10"/>
              </p:custDataLst>
            </p:nvPr>
          </p:nvSpPr>
          <p:spPr>
            <a:xfrm rot="19020000">
              <a:off x="6857" y="2251"/>
              <a:ext cx="2077" cy="853"/>
            </a:xfrm>
            <a:custGeom>
              <a:avLst/>
              <a:gdLst>
                <a:gd name="connsiteX0" fmla="*/ 701993 w 1151572"/>
                <a:gd name="connsiteY0" fmla="*/ 472440 h 472440"/>
                <a:gd name="connsiteX1" fmla="*/ 698182 w 1151572"/>
                <a:gd name="connsiteY1" fmla="*/ 469583 h 472440"/>
                <a:gd name="connsiteX2" fmla="*/ 496253 w 1151572"/>
                <a:gd name="connsiteY2" fmla="*/ 106680 h 472440"/>
                <a:gd name="connsiteX3" fmla="*/ 3810 w 1151572"/>
                <a:gd name="connsiteY3" fmla="*/ 9525 h 472440"/>
                <a:gd name="connsiteX4" fmla="*/ 0 w 1151572"/>
                <a:gd name="connsiteY4" fmla="*/ 3810 h 472440"/>
                <a:gd name="connsiteX5" fmla="*/ 5715 w 1151572"/>
                <a:gd name="connsiteY5" fmla="*/ 0 h 472440"/>
                <a:gd name="connsiteX6" fmla="*/ 500063 w 1151572"/>
                <a:gd name="connsiteY6" fmla="*/ 98107 h 472440"/>
                <a:gd name="connsiteX7" fmla="*/ 502920 w 1151572"/>
                <a:gd name="connsiteY7" fmla="*/ 100013 h 472440"/>
                <a:gd name="connsiteX8" fmla="*/ 704850 w 1151572"/>
                <a:gd name="connsiteY8" fmla="*/ 462915 h 472440"/>
                <a:gd name="connsiteX9" fmla="*/ 1146810 w 1151572"/>
                <a:gd name="connsiteY9" fmla="*/ 445770 h 472440"/>
                <a:gd name="connsiteX10" fmla="*/ 1151573 w 1151572"/>
                <a:gd name="connsiteY10" fmla="*/ 450533 h 472440"/>
                <a:gd name="connsiteX11" fmla="*/ 1146810 w 1151572"/>
                <a:gd name="connsiteY11" fmla="*/ 455295 h 472440"/>
                <a:gd name="connsiteX12" fmla="*/ 701993 w 1151572"/>
                <a:gd name="connsiteY12" fmla="*/ 472440 h 472440"/>
                <a:gd name="connsiteX13" fmla="*/ 701993 w 1151572"/>
                <a:gd name="connsiteY13" fmla="*/ 47244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1572" h="472440">
                  <a:moveTo>
                    <a:pt x="701993" y="472440"/>
                  </a:moveTo>
                  <a:cubicBezTo>
                    <a:pt x="700088" y="472440"/>
                    <a:pt x="699135" y="471488"/>
                    <a:pt x="698182" y="469583"/>
                  </a:cubicBezTo>
                  <a:lnTo>
                    <a:pt x="496253" y="106680"/>
                  </a:lnTo>
                  <a:lnTo>
                    <a:pt x="3810" y="9525"/>
                  </a:lnTo>
                  <a:cubicBezTo>
                    <a:pt x="953" y="8573"/>
                    <a:pt x="0" y="6668"/>
                    <a:pt x="0" y="3810"/>
                  </a:cubicBezTo>
                  <a:cubicBezTo>
                    <a:pt x="953" y="953"/>
                    <a:pt x="2858" y="0"/>
                    <a:pt x="5715" y="0"/>
                  </a:cubicBezTo>
                  <a:lnTo>
                    <a:pt x="500063" y="98107"/>
                  </a:lnTo>
                  <a:cubicBezTo>
                    <a:pt x="501015" y="98107"/>
                    <a:pt x="502920" y="99060"/>
                    <a:pt x="502920" y="100013"/>
                  </a:cubicBezTo>
                  <a:lnTo>
                    <a:pt x="704850" y="462915"/>
                  </a:lnTo>
                  <a:lnTo>
                    <a:pt x="1146810" y="445770"/>
                  </a:lnTo>
                  <a:cubicBezTo>
                    <a:pt x="1149668" y="445770"/>
                    <a:pt x="1151573" y="447675"/>
                    <a:pt x="1151573" y="450533"/>
                  </a:cubicBezTo>
                  <a:cubicBezTo>
                    <a:pt x="1151573" y="453390"/>
                    <a:pt x="1149668" y="455295"/>
                    <a:pt x="1146810" y="455295"/>
                  </a:cubicBezTo>
                  <a:lnTo>
                    <a:pt x="701993" y="472440"/>
                  </a:lnTo>
                  <a:cubicBezTo>
                    <a:pt x="701993" y="472440"/>
                    <a:pt x="701993" y="472440"/>
                    <a:pt x="701993" y="47244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3" name="任意多边形: 形状 281"/>
            <p:cNvSpPr/>
            <p:nvPr>
              <p:custDataLst>
                <p:tags r:id="rId11"/>
              </p:custDataLst>
            </p:nvPr>
          </p:nvSpPr>
          <p:spPr>
            <a:xfrm rot="19020000">
              <a:off x="8214" y="2691"/>
              <a:ext cx="279" cy="278"/>
            </a:xfrm>
            <a:custGeom>
              <a:avLst/>
              <a:gdLst>
                <a:gd name="connsiteX0" fmla="*/ 154305 w 154305"/>
                <a:gd name="connsiteY0" fmla="*/ 77152 h 154304"/>
                <a:gd name="connsiteX1" fmla="*/ 77152 w 154305"/>
                <a:gd name="connsiteY1" fmla="*/ 154305 h 154304"/>
                <a:gd name="connsiteX2" fmla="*/ 0 w 154305"/>
                <a:gd name="connsiteY2" fmla="*/ 77152 h 154304"/>
                <a:gd name="connsiteX3" fmla="*/ 77152 w 154305"/>
                <a:gd name="connsiteY3" fmla="*/ 0 h 154304"/>
                <a:gd name="connsiteX4" fmla="*/ 154305 w 154305"/>
                <a:gd name="connsiteY4" fmla="*/ 77152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305" h="154304">
                  <a:moveTo>
                    <a:pt x="154305" y="77152"/>
                  </a:moveTo>
                  <a:cubicBezTo>
                    <a:pt x="154305" y="119763"/>
                    <a:pt x="119763" y="154305"/>
                    <a:pt x="77152" y="154305"/>
                  </a:cubicBezTo>
                  <a:cubicBezTo>
                    <a:pt x="34542" y="154305"/>
                    <a:pt x="0" y="119763"/>
                    <a:pt x="0" y="77152"/>
                  </a:cubicBezTo>
                  <a:cubicBezTo>
                    <a:pt x="0" y="34542"/>
                    <a:pt x="34542" y="0"/>
                    <a:pt x="77152" y="0"/>
                  </a:cubicBezTo>
                  <a:cubicBezTo>
                    <a:pt x="119763" y="0"/>
                    <a:pt x="154305" y="34542"/>
                    <a:pt x="154305" y="77152"/>
                  </a:cubicBezTo>
                  <a:close/>
                </a:path>
              </a:pathLst>
            </a:custGeom>
            <a:solidFill>
              <a:srgbClr val="BEF241"/>
            </a:solidFill>
            <a:ln w="9525" cap="flat">
              <a:solidFill>
                <a:srgbClr val="40404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6" name="任意多边形: 形状 284"/>
            <p:cNvSpPr/>
            <p:nvPr>
              <p:custDataLst>
                <p:tags r:id="rId12"/>
              </p:custDataLst>
            </p:nvPr>
          </p:nvSpPr>
          <p:spPr>
            <a:xfrm rot="19020000">
              <a:off x="7534" y="2499"/>
              <a:ext cx="192" cy="192"/>
            </a:xfrm>
            <a:custGeom>
              <a:avLst/>
              <a:gdLst>
                <a:gd name="connsiteX0" fmla="*/ 106680 w 106679"/>
                <a:gd name="connsiteY0" fmla="*/ 53340 h 106680"/>
                <a:gd name="connsiteX1" fmla="*/ 53340 w 106679"/>
                <a:gd name="connsiteY1" fmla="*/ 106680 h 106680"/>
                <a:gd name="connsiteX2" fmla="*/ 0 w 106679"/>
                <a:gd name="connsiteY2" fmla="*/ 53340 h 106680"/>
                <a:gd name="connsiteX3" fmla="*/ 53340 w 106679"/>
                <a:gd name="connsiteY3" fmla="*/ 0 h 106680"/>
                <a:gd name="connsiteX4" fmla="*/ 106680 w 106679"/>
                <a:gd name="connsiteY4" fmla="*/ 5334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79" h="106680">
                  <a:moveTo>
                    <a:pt x="106680" y="53340"/>
                  </a:moveTo>
                  <a:cubicBezTo>
                    <a:pt x="106680" y="82799"/>
                    <a:pt x="82799" y="106680"/>
                    <a:pt x="53340" y="106680"/>
                  </a:cubicBezTo>
                  <a:cubicBezTo>
                    <a:pt x="23881" y="106680"/>
                    <a:pt x="0" y="82799"/>
                    <a:pt x="0" y="53340"/>
                  </a:cubicBezTo>
                  <a:cubicBezTo>
                    <a:pt x="0" y="23881"/>
                    <a:pt x="23881" y="0"/>
                    <a:pt x="53340" y="0"/>
                  </a:cubicBezTo>
                  <a:cubicBezTo>
                    <a:pt x="82799" y="0"/>
                    <a:pt x="106680" y="23881"/>
                    <a:pt x="106680" y="53340"/>
                  </a:cubicBezTo>
                  <a:close/>
                </a:path>
              </a:pathLst>
            </a:custGeom>
            <a:solidFill>
              <a:srgbClr val="8D87FF"/>
            </a:solidFill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grpSp>
          <p:nvGrpSpPr>
            <p:cNvPr id="50" name="图形 4"/>
            <p:cNvGrpSpPr/>
            <p:nvPr/>
          </p:nvGrpSpPr>
          <p:grpSpPr>
            <a:xfrm rot="19020000">
              <a:off x="8806" y="2158"/>
              <a:ext cx="206" cy="205"/>
              <a:chOff x="4943951" y="2135028"/>
              <a:chExt cx="114480" cy="113823"/>
            </a:xfrm>
          </p:grpSpPr>
          <p:sp>
            <p:nvSpPr>
              <p:cNvPr id="62" name="任意多边形: 形状 287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48237" y="2139315"/>
                <a:ext cx="104775" cy="104775"/>
              </a:xfrm>
              <a:custGeom>
                <a:avLst/>
                <a:gdLst>
                  <a:gd name="connsiteX0" fmla="*/ 104775 w 104775"/>
                  <a:gd name="connsiteY0" fmla="*/ 52387 h 104775"/>
                  <a:gd name="connsiteX1" fmla="*/ 52388 w 104775"/>
                  <a:gd name="connsiteY1" fmla="*/ 104775 h 104775"/>
                  <a:gd name="connsiteX2" fmla="*/ 0 w 104775"/>
                  <a:gd name="connsiteY2" fmla="*/ 52387 h 104775"/>
                  <a:gd name="connsiteX3" fmla="*/ 52388 w 104775"/>
                  <a:gd name="connsiteY3" fmla="*/ 0 h 104775"/>
                  <a:gd name="connsiteX4" fmla="*/ 104775 w 104775"/>
                  <a:gd name="connsiteY4" fmla="*/ 5238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4775" y="52387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7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3" name="任意多边形: 形状 28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943951" y="2135028"/>
                <a:ext cx="114480" cy="113823"/>
              </a:xfrm>
              <a:custGeom>
                <a:avLst/>
                <a:gdLst>
                  <a:gd name="connsiteX0" fmla="*/ 56674 w 114480"/>
                  <a:gd name="connsiteY0" fmla="*/ 113824 h 113823"/>
                  <a:gd name="connsiteX1" fmla="*/ 35719 w 114480"/>
                  <a:gd name="connsiteY1" fmla="*/ 110014 h 113823"/>
                  <a:gd name="connsiteX2" fmla="*/ 4286 w 114480"/>
                  <a:gd name="connsiteY2" fmla="*/ 79534 h 113823"/>
                  <a:gd name="connsiteX3" fmla="*/ 4286 w 114480"/>
                  <a:gd name="connsiteY3" fmla="*/ 35719 h 113823"/>
                  <a:gd name="connsiteX4" fmla="*/ 34766 w 114480"/>
                  <a:gd name="connsiteY4" fmla="*/ 4286 h 113823"/>
                  <a:gd name="connsiteX5" fmla="*/ 78581 w 114480"/>
                  <a:gd name="connsiteY5" fmla="*/ 4286 h 113823"/>
                  <a:gd name="connsiteX6" fmla="*/ 110014 w 114480"/>
                  <a:gd name="connsiteY6" fmla="*/ 78581 h 113823"/>
                  <a:gd name="connsiteX7" fmla="*/ 56674 w 114480"/>
                  <a:gd name="connsiteY7" fmla="*/ 113824 h 113823"/>
                  <a:gd name="connsiteX8" fmla="*/ 56674 w 114480"/>
                  <a:gd name="connsiteY8" fmla="*/ 8096 h 113823"/>
                  <a:gd name="connsiteX9" fmla="*/ 37624 w 114480"/>
                  <a:gd name="connsiteY9" fmla="*/ 11906 h 113823"/>
                  <a:gd name="connsiteX10" fmla="*/ 11906 w 114480"/>
                  <a:gd name="connsiteY10" fmla="*/ 37624 h 113823"/>
                  <a:gd name="connsiteX11" fmla="*/ 11906 w 114480"/>
                  <a:gd name="connsiteY11" fmla="*/ 73819 h 113823"/>
                  <a:gd name="connsiteX12" fmla="*/ 37624 w 114480"/>
                  <a:gd name="connsiteY12" fmla="*/ 99536 h 113823"/>
                  <a:gd name="connsiteX13" fmla="*/ 99536 w 114480"/>
                  <a:gd name="connsiteY13" fmla="*/ 72866 h 113823"/>
                  <a:gd name="connsiteX14" fmla="*/ 72866 w 114480"/>
                  <a:gd name="connsiteY14" fmla="*/ 10954 h 113823"/>
                  <a:gd name="connsiteX15" fmla="*/ 56674 w 114480"/>
                  <a:gd name="connsiteY15" fmla="*/ 8096 h 11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4480" h="113823">
                    <a:moveTo>
                      <a:pt x="56674" y="113824"/>
                    </a:moveTo>
                    <a:cubicBezTo>
                      <a:pt x="50006" y="113824"/>
                      <a:pt x="42386" y="112871"/>
                      <a:pt x="35719" y="110014"/>
                    </a:cubicBezTo>
                    <a:cubicBezTo>
                      <a:pt x="21431" y="104299"/>
                      <a:pt x="10001" y="93821"/>
                      <a:pt x="4286" y="79534"/>
                    </a:cubicBezTo>
                    <a:cubicBezTo>
                      <a:pt x="-1429" y="65246"/>
                      <a:pt x="-1429" y="50006"/>
                      <a:pt x="4286" y="35719"/>
                    </a:cubicBezTo>
                    <a:cubicBezTo>
                      <a:pt x="10001" y="21431"/>
                      <a:pt x="20479" y="10001"/>
                      <a:pt x="34766" y="4286"/>
                    </a:cubicBezTo>
                    <a:cubicBezTo>
                      <a:pt x="49054" y="-1429"/>
                      <a:pt x="64294" y="-1429"/>
                      <a:pt x="78581" y="4286"/>
                    </a:cubicBezTo>
                    <a:cubicBezTo>
                      <a:pt x="108109" y="15716"/>
                      <a:pt x="122396" y="50006"/>
                      <a:pt x="110014" y="78581"/>
                    </a:cubicBezTo>
                    <a:cubicBezTo>
                      <a:pt x="100489" y="100489"/>
                      <a:pt x="79534" y="113824"/>
                      <a:pt x="56674" y="113824"/>
                    </a:cubicBezTo>
                    <a:close/>
                    <a:moveTo>
                      <a:pt x="56674" y="8096"/>
                    </a:moveTo>
                    <a:cubicBezTo>
                      <a:pt x="50006" y="8096"/>
                      <a:pt x="44291" y="9049"/>
                      <a:pt x="37624" y="11906"/>
                    </a:cubicBezTo>
                    <a:cubicBezTo>
                      <a:pt x="26194" y="16669"/>
                      <a:pt x="16669" y="26194"/>
                      <a:pt x="11906" y="37624"/>
                    </a:cubicBezTo>
                    <a:cubicBezTo>
                      <a:pt x="7144" y="49054"/>
                      <a:pt x="7144" y="62389"/>
                      <a:pt x="11906" y="73819"/>
                    </a:cubicBezTo>
                    <a:cubicBezTo>
                      <a:pt x="16669" y="85249"/>
                      <a:pt x="26194" y="94774"/>
                      <a:pt x="37624" y="99536"/>
                    </a:cubicBezTo>
                    <a:cubicBezTo>
                      <a:pt x="62389" y="109061"/>
                      <a:pt x="90011" y="97631"/>
                      <a:pt x="99536" y="72866"/>
                    </a:cubicBezTo>
                    <a:cubicBezTo>
                      <a:pt x="109061" y="48101"/>
                      <a:pt x="97631" y="20479"/>
                      <a:pt x="72866" y="10954"/>
                    </a:cubicBezTo>
                    <a:cubicBezTo>
                      <a:pt x="69056" y="10001"/>
                      <a:pt x="62389" y="8096"/>
                      <a:pt x="56674" y="80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  <p:grpSp>
          <p:nvGrpSpPr>
            <p:cNvPr id="64" name="图形 4"/>
            <p:cNvGrpSpPr/>
            <p:nvPr/>
          </p:nvGrpSpPr>
          <p:grpSpPr>
            <a:xfrm rot="19020000">
              <a:off x="6774" y="2995"/>
              <a:ext cx="172" cy="173"/>
              <a:chOff x="3812372" y="1701632"/>
              <a:chExt cx="95267" cy="95735"/>
            </a:xfrm>
          </p:grpSpPr>
          <p:sp>
            <p:nvSpPr>
              <p:cNvPr id="65" name="任意多边形: 形状 290"/>
              <p:cNvSpPr/>
              <p:nvPr>
                <p:custDataLst>
                  <p:tags r:id="rId15"/>
                </p:custDataLst>
              </p:nvPr>
            </p:nvSpPr>
            <p:spPr>
              <a:xfrm>
                <a:off x="3817620" y="1706880"/>
                <a:ext cx="85725" cy="85725"/>
              </a:xfrm>
              <a:custGeom>
                <a:avLst/>
                <a:gdLst>
                  <a:gd name="connsiteX0" fmla="*/ 85725 w 85725"/>
                  <a:gd name="connsiteY0" fmla="*/ 42863 h 85725"/>
                  <a:gd name="connsiteX1" fmla="*/ 42863 w 85725"/>
                  <a:gd name="connsiteY1" fmla="*/ 85725 h 85725"/>
                  <a:gd name="connsiteX2" fmla="*/ 0 w 85725"/>
                  <a:gd name="connsiteY2" fmla="*/ 42863 h 85725"/>
                  <a:gd name="connsiteX3" fmla="*/ 42863 w 85725"/>
                  <a:gd name="connsiteY3" fmla="*/ 0 h 85725"/>
                  <a:gd name="connsiteX4" fmla="*/ 85725 w 85725"/>
                  <a:gd name="connsiteY4" fmla="*/ 4286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5725" y="42863"/>
                    </a:moveTo>
                    <a:cubicBezTo>
                      <a:pt x="85725" y="66535"/>
                      <a:pt x="66535" y="85725"/>
                      <a:pt x="42863" y="85725"/>
                    </a:cubicBezTo>
                    <a:cubicBezTo>
                      <a:pt x="19190" y="85725"/>
                      <a:pt x="0" y="66535"/>
                      <a:pt x="0" y="42863"/>
                    </a:cubicBezTo>
                    <a:cubicBezTo>
                      <a:pt x="0" y="19190"/>
                      <a:pt x="19190" y="0"/>
                      <a:pt x="42863" y="0"/>
                    </a:cubicBezTo>
                    <a:cubicBezTo>
                      <a:pt x="66535" y="0"/>
                      <a:pt x="85725" y="19190"/>
                      <a:pt x="85725" y="42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6" name="任意多边形: 形状 291"/>
              <p:cNvSpPr/>
              <p:nvPr>
                <p:custDataLst>
                  <p:tags r:id="rId16"/>
                </p:custDataLst>
              </p:nvPr>
            </p:nvSpPr>
            <p:spPr>
              <a:xfrm>
                <a:off x="3812372" y="1701632"/>
                <a:ext cx="95267" cy="95735"/>
              </a:xfrm>
              <a:custGeom>
                <a:avLst/>
                <a:gdLst>
                  <a:gd name="connsiteX0" fmla="*/ 48110 w 95267"/>
                  <a:gd name="connsiteY0" fmla="*/ 95735 h 95735"/>
                  <a:gd name="connsiteX1" fmla="*/ 30013 w 95267"/>
                  <a:gd name="connsiteY1" fmla="*/ 91925 h 95735"/>
                  <a:gd name="connsiteX2" fmla="*/ 3343 w 95267"/>
                  <a:gd name="connsiteY2" fmla="*/ 30013 h 95735"/>
                  <a:gd name="connsiteX3" fmla="*/ 3343 w 95267"/>
                  <a:gd name="connsiteY3" fmla="*/ 30013 h 95735"/>
                  <a:gd name="connsiteX4" fmla="*/ 65255 w 95267"/>
                  <a:gd name="connsiteY4" fmla="*/ 3343 h 95735"/>
                  <a:gd name="connsiteX5" fmla="*/ 91925 w 95267"/>
                  <a:gd name="connsiteY5" fmla="*/ 65255 h 95735"/>
                  <a:gd name="connsiteX6" fmla="*/ 66208 w 95267"/>
                  <a:gd name="connsiteY6" fmla="*/ 90973 h 95735"/>
                  <a:gd name="connsiteX7" fmla="*/ 48110 w 95267"/>
                  <a:gd name="connsiteY7" fmla="*/ 95735 h 95735"/>
                  <a:gd name="connsiteX8" fmla="*/ 11915 w 95267"/>
                  <a:gd name="connsiteY8" fmla="*/ 33823 h 95735"/>
                  <a:gd name="connsiteX9" fmla="*/ 32870 w 95267"/>
                  <a:gd name="connsiteY9" fmla="*/ 84305 h 95735"/>
                  <a:gd name="connsiteX10" fmla="*/ 62398 w 95267"/>
                  <a:gd name="connsiteY10" fmla="*/ 84305 h 95735"/>
                  <a:gd name="connsiteX11" fmla="*/ 83353 w 95267"/>
                  <a:gd name="connsiteY11" fmla="*/ 63350 h 95735"/>
                  <a:gd name="connsiteX12" fmla="*/ 62398 w 95267"/>
                  <a:gd name="connsiteY12" fmla="*/ 12868 h 95735"/>
                  <a:gd name="connsiteX13" fmla="*/ 11915 w 95267"/>
                  <a:gd name="connsiteY13" fmla="*/ 33823 h 95735"/>
                  <a:gd name="connsiteX14" fmla="*/ 11915 w 95267"/>
                  <a:gd name="connsiteY14" fmla="*/ 33823 h 95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5267" h="95735">
                    <a:moveTo>
                      <a:pt x="48110" y="95735"/>
                    </a:moveTo>
                    <a:cubicBezTo>
                      <a:pt x="42395" y="95735"/>
                      <a:pt x="35728" y="94783"/>
                      <a:pt x="30013" y="91925"/>
                    </a:cubicBezTo>
                    <a:cubicBezTo>
                      <a:pt x="5248" y="82400"/>
                      <a:pt x="-6182" y="53825"/>
                      <a:pt x="3343" y="30013"/>
                    </a:cubicBezTo>
                    <a:lnTo>
                      <a:pt x="3343" y="30013"/>
                    </a:lnTo>
                    <a:cubicBezTo>
                      <a:pt x="12868" y="5248"/>
                      <a:pt x="41443" y="-6182"/>
                      <a:pt x="65255" y="3343"/>
                    </a:cubicBezTo>
                    <a:cubicBezTo>
                      <a:pt x="90020" y="12868"/>
                      <a:pt x="101450" y="41443"/>
                      <a:pt x="91925" y="65255"/>
                    </a:cubicBezTo>
                    <a:cubicBezTo>
                      <a:pt x="87163" y="76685"/>
                      <a:pt x="77638" y="86210"/>
                      <a:pt x="66208" y="90973"/>
                    </a:cubicBezTo>
                    <a:cubicBezTo>
                      <a:pt x="60493" y="94783"/>
                      <a:pt x="54778" y="95735"/>
                      <a:pt x="48110" y="95735"/>
                    </a:cubicBezTo>
                    <a:close/>
                    <a:moveTo>
                      <a:pt x="11915" y="33823"/>
                    </a:moveTo>
                    <a:cubicBezTo>
                      <a:pt x="4295" y="53825"/>
                      <a:pt x="13820" y="75733"/>
                      <a:pt x="32870" y="84305"/>
                    </a:cubicBezTo>
                    <a:cubicBezTo>
                      <a:pt x="42395" y="88115"/>
                      <a:pt x="52873" y="88115"/>
                      <a:pt x="62398" y="84305"/>
                    </a:cubicBezTo>
                    <a:cubicBezTo>
                      <a:pt x="71923" y="80495"/>
                      <a:pt x="79543" y="72875"/>
                      <a:pt x="83353" y="63350"/>
                    </a:cubicBezTo>
                    <a:cubicBezTo>
                      <a:pt x="90973" y="43348"/>
                      <a:pt x="81448" y="21440"/>
                      <a:pt x="62398" y="12868"/>
                    </a:cubicBezTo>
                    <a:cubicBezTo>
                      <a:pt x="42395" y="4295"/>
                      <a:pt x="20488" y="13820"/>
                      <a:pt x="11915" y="33823"/>
                    </a:cubicBezTo>
                    <a:lnTo>
                      <a:pt x="11915" y="3382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</p:grpSp>
      <p:pic>
        <p:nvPicPr>
          <p:cNvPr id="114" name="图片 113"/>
          <p:cNvPicPr/>
          <p:nvPr/>
        </p:nvPicPr>
        <p:blipFill>
          <a:blip r:embed="rId17"/>
          <a:stretch>
            <a:fillRect/>
          </a:stretch>
        </p:blipFill>
        <p:spPr>
          <a:xfrm>
            <a:off x="5924550" y="919480"/>
            <a:ext cx="6267450" cy="516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未标题-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92750" y="2056130"/>
            <a:ext cx="4187825" cy="418782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airplan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bldLvl="0" animBg="1"/>
      <p:bldP spid="196" grpId="0"/>
      <p:bldP spid="25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416242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现场入口处搭建异形拱门布置,将主题的元素在拱门造型上得以体现营造现场氛围。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主题拱门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35280" y="2532380"/>
            <a:ext cx="4805680" cy="3446780"/>
          </a:xfrm>
          <a:prstGeom prst="rect">
            <a:avLst/>
          </a:prstGeom>
        </p:spPr>
      </p:pic>
      <p:pic>
        <p:nvPicPr>
          <p:cNvPr id="370" name="图片 134"/>
          <p:cNvPicPr>
            <a:picLocks noChangeAspect="1"/>
          </p:cNvPicPr>
          <p:nvPr/>
        </p:nvPicPr>
        <p:blipFill>
          <a:blip r:embed="rId8"/>
          <a:srcRect b="50007"/>
          <a:stretch>
            <a:fillRect/>
          </a:stretch>
        </p:blipFill>
        <p:spPr>
          <a:xfrm>
            <a:off x="5368925" y="930275"/>
            <a:ext cx="6530340" cy="513651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601091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大蒜、黄瓜、茄子、番茄、南瓜…一进去就看到蔬菜们整筐整筐装满！还都是毛绒绒的不织布材质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，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瞬间狙击了少女心！忍不住上前捏一捏！软fufu～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 蕃喜售卖亭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3" name="组合 32"/>
          <p:cNvGrpSpPr/>
          <p:nvPr/>
        </p:nvGrpSpPr>
        <p:grpSpPr>
          <a:xfrm>
            <a:off x="7176135" y="402590"/>
            <a:ext cx="4051935" cy="5403215"/>
            <a:chOff x="11301" y="634"/>
            <a:chExt cx="3402" cy="4536"/>
          </a:xfrm>
        </p:grpSpPr>
        <p:pic>
          <p:nvPicPr>
            <p:cNvPr id="7" name="图片 14" descr="IMG_26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1301" y="2902"/>
              <a:ext cx="3402" cy="226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" name="图片 16" descr="IMG_27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301" y="634"/>
              <a:ext cx="3402" cy="2268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7" name="图片 15" descr="IMG_27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72490" y="2428875"/>
            <a:ext cx="5687060" cy="37915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同侧圆角矩形 4"/>
          <p:cNvSpPr/>
          <p:nvPr/>
        </p:nvSpPr>
        <p:spPr>
          <a:xfrm>
            <a:off x="-10795" y="6500495"/>
            <a:ext cx="12204065" cy="415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8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-3175" y="-12065"/>
            <a:ext cx="1136015" cy="1098550"/>
            <a:chOff x="-5" y="-19"/>
            <a:chExt cx="1789" cy="1730"/>
          </a:xfrm>
        </p:grpSpPr>
        <p:pic>
          <p:nvPicPr>
            <p:cNvPr id="13" name="图片 12" descr="千库网_立春扁平人女士人物花朵_元素编号13604989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2"/>
            <a:srcRect l="22981" t="815" r="48727" b="80379"/>
            <a:stretch>
              <a:fillRect/>
            </a:stretch>
          </p:blipFill>
          <p:spPr>
            <a:xfrm rot="16200000" flipH="1">
              <a:off x="-311" y="287"/>
              <a:ext cx="1731" cy="1119"/>
            </a:xfrm>
            <a:prstGeom prst="rect">
              <a:avLst/>
            </a:prstGeom>
          </p:spPr>
        </p:pic>
        <p:grpSp>
          <p:nvGrpSpPr>
            <p:cNvPr id="18" name="组合 17"/>
            <p:cNvGrpSpPr/>
            <p:nvPr/>
          </p:nvGrpSpPr>
          <p:grpSpPr>
            <a:xfrm>
              <a:off x="1022" y="395"/>
              <a:ext cx="763" cy="622"/>
              <a:chOff x="7105" y="4461"/>
              <a:chExt cx="788" cy="620"/>
            </a:xfrm>
          </p:grpSpPr>
          <p:sp>
            <p:nvSpPr>
              <p:cNvPr id="19" name="十字星 18"/>
              <p:cNvSpPr/>
              <p:nvPr>
                <p:custDataLst>
                  <p:tags r:id="rId3"/>
                </p:custDataLst>
              </p:nvPr>
            </p:nvSpPr>
            <p:spPr>
              <a:xfrm>
                <a:off x="7105" y="4461"/>
                <a:ext cx="420" cy="420"/>
              </a:xfrm>
              <a:prstGeom prst="star4">
                <a:avLst>
                  <a:gd name="adj" fmla="val 22452"/>
                </a:avLst>
              </a:prstGeom>
              <a:solidFill>
                <a:srgbClr val="3D64E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十字星 19"/>
              <p:cNvSpPr/>
              <p:nvPr>
                <p:custDataLst>
                  <p:tags r:id="rId4"/>
                </p:custDataLst>
              </p:nvPr>
            </p:nvSpPr>
            <p:spPr>
              <a:xfrm>
                <a:off x="7473" y="4661"/>
                <a:ext cx="420" cy="420"/>
              </a:xfrm>
              <a:prstGeom prst="star4">
                <a:avLst>
                  <a:gd name="adj" fmla="val 22452"/>
                </a:avLst>
              </a:prstGeom>
              <a:solidFill>
                <a:srgbClr val="FFD52E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6" name="组合 85"/>
          <p:cNvGrpSpPr/>
          <p:nvPr/>
        </p:nvGrpSpPr>
        <p:grpSpPr>
          <a:xfrm>
            <a:off x="3764915" y="1363980"/>
            <a:ext cx="5483860" cy="876300"/>
            <a:chOff x="8623" y="2431"/>
            <a:chExt cx="8935" cy="1380"/>
          </a:xfrm>
        </p:grpSpPr>
        <p:sp>
          <p:nvSpPr>
            <p:cNvPr id="84" name="单圆角矩形 83"/>
            <p:cNvSpPr/>
            <p:nvPr>
              <p:custDataLst>
                <p:tags r:id="rId5"/>
              </p:custDataLst>
            </p:nvPr>
          </p:nvSpPr>
          <p:spPr>
            <a:xfrm>
              <a:off x="8750" y="2599"/>
              <a:ext cx="8808" cy="1213"/>
            </a:xfrm>
            <a:prstGeom prst="round1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矩形 84"/>
            <p:cNvSpPr/>
            <p:nvPr>
              <p:custDataLst>
                <p:tags r:id="rId6"/>
              </p:custDataLst>
            </p:nvPr>
          </p:nvSpPr>
          <p:spPr>
            <a:xfrm>
              <a:off x="8623" y="2431"/>
              <a:ext cx="311" cy="311"/>
            </a:xfrm>
            <a:prstGeom prst="rect">
              <a:avLst/>
            </a:prstGeom>
            <a:solidFill>
              <a:srgbClr val="8D87FF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3764915" y="2372360"/>
            <a:ext cx="5483860" cy="876300"/>
            <a:chOff x="8623" y="2431"/>
            <a:chExt cx="8935" cy="1380"/>
          </a:xfrm>
        </p:grpSpPr>
        <p:sp>
          <p:nvSpPr>
            <p:cNvPr id="88" name="单圆角矩形 87"/>
            <p:cNvSpPr/>
            <p:nvPr>
              <p:custDataLst>
                <p:tags r:id="rId7"/>
              </p:custDataLst>
            </p:nvPr>
          </p:nvSpPr>
          <p:spPr>
            <a:xfrm>
              <a:off x="8750" y="2599"/>
              <a:ext cx="8808" cy="1213"/>
            </a:xfrm>
            <a:prstGeom prst="round1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矩形 88"/>
            <p:cNvSpPr/>
            <p:nvPr>
              <p:custDataLst>
                <p:tags r:id="rId8"/>
              </p:custDataLst>
            </p:nvPr>
          </p:nvSpPr>
          <p:spPr>
            <a:xfrm>
              <a:off x="8623" y="2431"/>
              <a:ext cx="311" cy="311"/>
            </a:xfrm>
            <a:prstGeom prst="rect">
              <a:avLst/>
            </a:prstGeom>
            <a:solidFill>
              <a:srgbClr val="FFD52E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3764915" y="3357880"/>
            <a:ext cx="5483860" cy="876300"/>
            <a:chOff x="8623" y="2431"/>
            <a:chExt cx="8935" cy="1380"/>
          </a:xfrm>
        </p:grpSpPr>
        <p:sp>
          <p:nvSpPr>
            <p:cNvPr id="91" name="单圆角矩形 90"/>
            <p:cNvSpPr/>
            <p:nvPr>
              <p:custDataLst>
                <p:tags r:id="rId9"/>
              </p:custDataLst>
            </p:nvPr>
          </p:nvSpPr>
          <p:spPr>
            <a:xfrm>
              <a:off x="8750" y="2599"/>
              <a:ext cx="8808" cy="1213"/>
            </a:xfrm>
            <a:prstGeom prst="round1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矩形 91"/>
            <p:cNvSpPr/>
            <p:nvPr>
              <p:custDataLst>
                <p:tags r:id="rId10"/>
              </p:custDataLst>
            </p:nvPr>
          </p:nvSpPr>
          <p:spPr>
            <a:xfrm>
              <a:off x="8623" y="2431"/>
              <a:ext cx="311" cy="311"/>
            </a:xfrm>
            <a:prstGeom prst="rect">
              <a:avLst/>
            </a:prstGeom>
            <a:solidFill>
              <a:srgbClr val="8D87FF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3764915" y="4366260"/>
            <a:ext cx="5483860" cy="876300"/>
            <a:chOff x="8623" y="2431"/>
            <a:chExt cx="8935" cy="1380"/>
          </a:xfrm>
        </p:grpSpPr>
        <p:sp>
          <p:nvSpPr>
            <p:cNvPr id="94" name="单圆角矩形 93"/>
            <p:cNvSpPr/>
            <p:nvPr>
              <p:custDataLst>
                <p:tags r:id="rId11"/>
              </p:custDataLst>
            </p:nvPr>
          </p:nvSpPr>
          <p:spPr>
            <a:xfrm>
              <a:off x="8750" y="2599"/>
              <a:ext cx="8808" cy="1213"/>
            </a:xfrm>
            <a:prstGeom prst="round1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矩形 94"/>
            <p:cNvSpPr/>
            <p:nvPr>
              <p:custDataLst>
                <p:tags r:id="rId12"/>
              </p:custDataLst>
            </p:nvPr>
          </p:nvSpPr>
          <p:spPr>
            <a:xfrm>
              <a:off x="8623" y="2431"/>
              <a:ext cx="311" cy="311"/>
            </a:xfrm>
            <a:prstGeom prst="rect">
              <a:avLst/>
            </a:prstGeom>
            <a:solidFill>
              <a:srgbClr val="F6C10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6" name="文本框 95"/>
          <p:cNvSpPr txBox="1"/>
          <p:nvPr>
            <p:custDataLst>
              <p:tags r:id="rId13"/>
            </p:custDataLst>
          </p:nvPr>
        </p:nvSpPr>
        <p:spPr>
          <a:xfrm>
            <a:off x="3962400" y="1597660"/>
            <a:ext cx="737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ln w="15875">
                  <a:noFill/>
                </a:ln>
                <a:solidFill>
                  <a:srgbClr val="8D87FF"/>
                </a:solidFill>
                <a:latin typeface="思源黑体 CN Bold" panose="020B0800000000000000" charset="-122"/>
                <a:ea typeface="思源黑体 CN Bold" panose="020B0800000000000000" charset="-122"/>
                <a:cs typeface="汉仪粗简黑简" charset="0"/>
                <a:sym typeface="汉仪雅酷黑 75W" panose="020B0804020202020204" charset="-122"/>
              </a:rPr>
              <a:t>01</a:t>
            </a:r>
            <a:endParaRPr lang="en-US" altLang="zh-CN" sz="2800">
              <a:ln w="15875">
                <a:noFill/>
              </a:ln>
              <a:solidFill>
                <a:srgbClr val="8D87FF"/>
              </a:solidFill>
              <a:latin typeface="思源黑体 CN Bold" panose="020B0800000000000000" charset="-122"/>
              <a:ea typeface="思源黑体 CN Bold" panose="020B0800000000000000" charset="-122"/>
              <a:cs typeface="汉仪粗简黑简" charset="0"/>
              <a:sym typeface="汉仪雅酷黑 75W" panose="020B0804020202020204" charset="-122"/>
            </a:endParaRPr>
          </a:p>
        </p:txBody>
      </p:sp>
      <p:sp>
        <p:nvSpPr>
          <p:cNvPr id="97" name="文本框 96"/>
          <p:cNvSpPr txBox="1"/>
          <p:nvPr>
            <p:custDataLst>
              <p:tags r:id="rId14"/>
            </p:custDataLst>
          </p:nvPr>
        </p:nvSpPr>
        <p:spPr>
          <a:xfrm>
            <a:off x="3962400" y="2594610"/>
            <a:ext cx="737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ln w="15875">
                  <a:noFill/>
                </a:ln>
                <a:solidFill>
                  <a:srgbClr val="FFD52E"/>
                </a:solidFill>
                <a:latin typeface="思源黑体 CN Bold" panose="020B0800000000000000" charset="-122"/>
                <a:ea typeface="思源黑体 CN Bold" panose="020B0800000000000000" charset="-122"/>
                <a:cs typeface="汉仪粗简黑简" charset="0"/>
                <a:sym typeface="汉仪雅酷黑 75W" panose="020B0804020202020204" charset="-122"/>
              </a:rPr>
              <a:t>02</a:t>
            </a:r>
            <a:endParaRPr lang="en-US" altLang="zh-CN" sz="2800">
              <a:ln w="15875">
                <a:noFill/>
              </a:ln>
              <a:solidFill>
                <a:srgbClr val="FFD52E"/>
              </a:solidFill>
              <a:latin typeface="思源黑体 CN Bold" panose="020B0800000000000000" charset="-122"/>
              <a:ea typeface="思源黑体 CN Bold" panose="020B0800000000000000" charset="-122"/>
              <a:cs typeface="汉仪粗简黑简" charset="0"/>
              <a:sym typeface="汉仪雅酷黑 75W" panose="020B0804020202020204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15"/>
            </p:custDataLst>
          </p:nvPr>
        </p:nvSpPr>
        <p:spPr>
          <a:xfrm>
            <a:off x="3962400" y="3604260"/>
            <a:ext cx="737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ln w="15875">
                  <a:noFill/>
                </a:ln>
                <a:solidFill>
                  <a:srgbClr val="8D87FF"/>
                </a:solidFill>
                <a:latin typeface="思源黑体 CN Bold" panose="020B0800000000000000" charset="-122"/>
                <a:ea typeface="思源黑体 CN Bold" panose="020B0800000000000000" charset="-122"/>
                <a:cs typeface="汉仪粗简黑简" charset="0"/>
                <a:sym typeface="汉仪雅酷黑 75W" panose="020B0804020202020204" charset="-122"/>
              </a:rPr>
              <a:t>03</a:t>
            </a:r>
            <a:endParaRPr lang="en-US" altLang="zh-CN" sz="2800">
              <a:ln w="15875">
                <a:noFill/>
              </a:ln>
              <a:solidFill>
                <a:srgbClr val="8D87FF"/>
              </a:solidFill>
              <a:latin typeface="思源黑体 CN Bold" panose="020B0800000000000000" charset="-122"/>
              <a:ea typeface="思源黑体 CN Bold" panose="020B0800000000000000" charset="-122"/>
              <a:cs typeface="汉仪粗简黑简" charset="0"/>
              <a:sym typeface="汉仪雅酷黑 75W" panose="020B0804020202020204" charset="-122"/>
            </a:endParaRPr>
          </a:p>
        </p:txBody>
      </p:sp>
      <p:sp>
        <p:nvSpPr>
          <p:cNvPr id="103" name="文本框 102"/>
          <p:cNvSpPr txBox="1"/>
          <p:nvPr>
            <p:custDataLst>
              <p:tags r:id="rId16"/>
            </p:custDataLst>
          </p:nvPr>
        </p:nvSpPr>
        <p:spPr>
          <a:xfrm>
            <a:off x="3962400" y="4610100"/>
            <a:ext cx="737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ln w="15875">
                  <a:noFill/>
                </a:ln>
                <a:solidFill>
                  <a:srgbClr val="FFD52E"/>
                </a:solidFill>
                <a:latin typeface="思源黑体 CN Bold" panose="020B0800000000000000" charset="-122"/>
                <a:ea typeface="思源黑体 CN Bold" panose="020B0800000000000000" charset="-122"/>
                <a:cs typeface="汉仪粗简黑简" charset="0"/>
                <a:sym typeface="汉仪雅酷黑 75W" panose="020B0804020202020204" charset="-122"/>
              </a:rPr>
              <a:t>04</a:t>
            </a:r>
            <a:endParaRPr lang="en-US" altLang="zh-CN" sz="2800">
              <a:ln w="15875">
                <a:noFill/>
              </a:ln>
              <a:solidFill>
                <a:srgbClr val="FFD52E"/>
              </a:solidFill>
              <a:latin typeface="思源黑体 CN Bold" panose="020B0800000000000000" charset="-122"/>
              <a:ea typeface="思源黑体 CN Bold" panose="020B0800000000000000" charset="-122"/>
              <a:cs typeface="汉仪粗简黑简" charset="0"/>
              <a:sym typeface="汉仪雅酷黑 75W" panose="020B0804020202020204" charset="-122"/>
            </a:endParaRPr>
          </a:p>
        </p:txBody>
      </p:sp>
      <p:pic>
        <p:nvPicPr>
          <p:cNvPr id="106" name="图片 105" descr="圆角三角形箭头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 flipV="1">
            <a:off x="2219008" y="4283075"/>
            <a:ext cx="173355" cy="173355"/>
          </a:xfrm>
          <a:prstGeom prst="rect">
            <a:avLst/>
          </a:prstGeom>
        </p:spPr>
      </p:pic>
      <p:pic>
        <p:nvPicPr>
          <p:cNvPr id="107" name="图片 106" descr="圆角三角形箭头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5400000" flipV="1">
            <a:off x="2219008" y="4583430"/>
            <a:ext cx="173355" cy="173355"/>
          </a:xfrm>
          <a:prstGeom prst="rect">
            <a:avLst/>
          </a:prstGeom>
        </p:spPr>
      </p:pic>
      <p:pic>
        <p:nvPicPr>
          <p:cNvPr id="108" name="图片 107" descr="圆角三角形箭头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5400000" flipV="1">
            <a:off x="2219008" y="4883785"/>
            <a:ext cx="173355" cy="173355"/>
          </a:xfrm>
          <a:prstGeom prst="rect">
            <a:avLst/>
          </a:prstGeom>
        </p:spPr>
      </p:pic>
      <p:sp>
        <p:nvSpPr>
          <p:cNvPr id="82" name="文本框 81"/>
          <p:cNvSpPr txBox="1"/>
          <p:nvPr>
            <p:custDataLst>
              <p:tags r:id="rId26"/>
            </p:custDataLst>
          </p:nvPr>
        </p:nvSpPr>
        <p:spPr>
          <a:xfrm>
            <a:off x="1894205" y="2285683"/>
            <a:ext cx="82296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>
                <a:ln w="158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庞门正道标题体" panose="02010600030101010101" charset="-122"/>
                <a:ea typeface="庞门正道标题体" panose="02010600030101010101" charset="-122"/>
                <a:cs typeface="汉仪粗简黑简" charset="0"/>
                <a:sym typeface="汉仪雅酷黑 75W" panose="020B0804020202020204" charset="-122"/>
              </a:rPr>
              <a:t>目</a:t>
            </a:r>
            <a:endParaRPr lang="zh-CN" altLang="en-US" sz="6000">
              <a:ln w="158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庞门正道标题体" panose="02010600030101010101" charset="-122"/>
              <a:ea typeface="庞门正道标题体" panose="02010600030101010101" charset="-122"/>
              <a:cs typeface="汉仪粗简黑简" charset="0"/>
              <a:sym typeface="汉仪雅酷黑 75W" panose="020B0804020202020204" charset="-122"/>
            </a:endParaRPr>
          </a:p>
          <a:p>
            <a:pPr algn="ctr"/>
            <a:r>
              <a:rPr lang="zh-CN" altLang="en-US" sz="6000">
                <a:ln w="158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庞门正道标题体" panose="02010600030101010101" charset="-122"/>
                <a:ea typeface="庞门正道标题体" panose="02010600030101010101" charset="-122"/>
                <a:cs typeface="汉仪粗简黑简" charset="0"/>
                <a:sym typeface="汉仪雅酷黑 75W" panose="020B0804020202020204" charset="-122"/>
              </a:rPr>
              <a:t>录</a:t>
            </a:r>
            <a:endParaRPr lang="zh-CN" altLang="en-US" sz="6000">
              <a:ln w="158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庞门正道标题体" panose="02010600030101010101" charset="-122"/>
              <a:ea typeface="庞门正道标题体" panose="02010600030101010101" charset="-122"/>
              <a:cs typeface="汉仪粗简黑简" charset="0"/>
              <a:sym typeface="汉仪雅酷黑 75W" panose="020B0804020202020204" charset="-122"/>
            </a:endParaRPr>
          </a:p>
        </p:txBody>
      </p:sp>
      <p:sp>
        <p:nvSpPr>
          <p:cNvPr id="83" name="文本框 82"/>
          <p:cNvSpPr txBox="1"/>
          <p:nvPr>
            <p:custDataLst>
              <p:tags r:id="rId27"/>
            </p:custDataLst>
          </p:nvPr>
        </p:nvSpPr>
        <p:spPr>
          <a:xfrm>
            <a:off x="1200150" y="2086610"/>
            <a:ext cx="675005" cy="28257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altLang="zh-CN" sz="3200">
                <a:solidFill>
                  <a:srgbClr val="8D87FF"/>
                </a:solidFill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rPr>
              <a:t>CONTENTS</a:t>
            </a:r>
            <a:endParaRPr lang="en-US" altLang="zh-CN" sz="3200">
              <a:solidFill>
                <a:srgbClr val="8D87FF"/>
              </a:solidFill>
              <a:latin typeface="汉仪雅酷黑 75W" panose="020B0804020202020204" charset="-122"/>
              <a:ea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116" name="十字星 115"/>
          <p:cNvSpPr/>
          <p:nvPr>
            <p:custDataLst>
              <p:tags r:id="rId28"/>
            </p:custDataLst>
          </p:nvPr>
        </p:nvSpPr>
        <p:spPr>
          <a:xfrm>
            <a:off x="2707005" y="3185795"/>
            <a:ext cx="308610" cy="283210"/>
          </a:xfrm>
          <a:prstGeom prst="star4">
            <a:avLst>
              <a:gd name="adj" fmla="val 20718"/>
            </a:avLst>
          </a:prstGeom>
          <a:solidFill>
            <a:srgbClr val="4D7E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十字星 116"/>
          <p:cNvSpPr/>
          <p:nvPr>
            <p:custDataLst>
              <p:tags r:id="rId29"/>
            </p:custDataLst>
          </p:nvPr>
        </p:nvSpPr>
        <p:spPr>
          <a:xfrm>
            <a:off x="1045210" y="1838960"/>
            <a:ext cx="397510" cy="397510"/>
          </a:xfrm>
          <a:prstGeom prst="star4">
            <a:avLst>
              <a:gd name="adj" fmla="val 14376"/>
            </a:avLst>
          </a:prstGeom>
          <a:solidFill>
            <a:srgbClr val="FFD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千库网_手拿喇叭电商促销喊叫女孩人物_元素编号13384599"/>
          <p:cNvPicPr>
            <a:picLocks noChangeAspect="1"/>
          </p:cNvPicPr>
          <p:nvPr/>
        </p:nvPicPr>
        <p:blipFill>
          <a:blip r:embed="rId30"/>
          <a:srcRect l="21148" t="3454" r="24574" b="4259"/>
          <a:stretch>
            <a:fillRect/>
          </a:stretch>
        </p:blipFill>
        <p:spPr>
          <a:xfrm flipH="1">
            <a:off x="8756015" y="1645920"/>
            <a:ext cx="2548890" cy="4336415"/>
          </a:xfrm>
          <a:prstGeom prst="rect">
            <a:avLst/>
          </a:prstGeom>
        </p:spPr>
      </p:pic>
      <p:pic>
        <p:nvPicPr>
          <p:cNvPr id="3" name="图片 2" descr="千库网_橘色矢量喇叭素材_元素编号8312504"/>
          <p:cNvPicPr>
            <a:picLocks noChangeAspect="1"/>
          </p:cNvPicPr>
          <p:nvPr/>
        </p:nvPicPr>
        <p:blipFill>
          <a:blip r:embed="rId31"/>
          <a:srcRect l="13483" t="21348" r="14575" b="23531"/>
          <a:stretch>
            <a:fillRect/>
          </a:stretch>
        </p:blipFill>
        <p:spPr>
          <a:xfrm rot="1620000" flipH="1">
            <a:off x="10949940" y="509270"/>
            <a:ext cx="1009015" cy="773430"/>
          </a:xfrm>
          <a:prstGeom prst="rect">
            <a:avLst/>
          </a:prstGeom>
        </p:spPr>
      </p:pic>
      <p:pic>
        <p:nvPicPr>
          <p:cNvPr id="4" name="图片 3" descr="千库网_立春扁平人女士人物花朵_元素编号13604989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2"/>
          <a:srcRect l="4630" t="79876" r="56318"/>
          <a:stretch>
            <a:fillRect/>
          </a:stretch>
        </p:blipFill>
        <p:spPr>
          <a:xfrm flipV="1">
            <a:off x="9838690" y="-1270"/>
            <a:ext cx="1662430" cy="856615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33"/>
            </p:custDataLst>
          </p:nvPr>
        </p:nvSpPr>
        <p:spPr>
          <a:xfrm>
            <a:off x="4610100" y="1553845"/>
            <a:ext cx="26860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活动概述</a:t>
            </a:r>
            <a:endParaRPr lang="zh-CN" altLang="en-US" sz="32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34"/>
            </p:custDataLst>
          </p:nvPr>
        </p:nvSpPr>
        <p:spPr>
          <a:xfrm>
            <a:off x="4617720" y="2571750"/>
            <a:ext cx="2713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活动亮点</a:t>
            </a:r>
            <a:endParaRPr lang="zh-CN" altLang="en-US" sz="32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5"/>
            </p:custDataLst>
          </p:nvPr>
        </p:nvSpPr>
        <p:spPr>
          <a:xfrm>
            <a:off x="4603750" y="3555365"/>
            <a:ext cx="2700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氛围布置</a:t>
            </a:r>
            <a:endParaRPr lang="zh-CN" altLang="en-US" sz="32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36"/>
            </p:custDataLst>
          </p:nvPr>
        </p:nvSpPr>
        <p:spPr>
          <a:xfrm>
            <a:off x="4643755" y="4552950"/>
            <a:ext cx="2700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活动主体</a:t>
            </a:r>
            <a:endParaRPr lang="zh-CN" altLang="en-US" sz="32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53" name="文本框 252"/>
          <p:cNvSpPr txBox="1"/>
          <p:nvPr>
            <p:custDataLst>
              <p:tags r:id="rId37"/>
            </p:custDataLst>
          </p:nvPr>
        </p:nvSpPr>
        <p:spPr>
          <a:xfrm>
            <a:off x="7365365" y="1524635"/>
            <a:ext cx="1739265" cy="6483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Activity Overview</a:t>
            </a:r>
            <a:endParaRPr lang="zh-CN" altLang="en-US">
              <a:solidFill>
                <a:schemeClr val="tx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sp>
        <p:nvSpPr>
          <p:cNvPr id="10" name="文本框 9"/>
          <p:cNvSpPr txBox="1"/>
          <p:nvPr>
            <p:custDataLst>
              <p:tags r:id="rId38"/>
            </p:custDataLst>
          </p:nvPr>
        </p:nvSpPr>
        <p:spPr>
          <a:xfrm>
            <a:off x="7425055" y="2535555"/>
            <a:ext cx="1823720" cy="6337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sz="2000">
                <a:solidFill>
                  <a:schemeClr val="tx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Event highlights</a:t>
            </a:r>
            <a:endParaRPr sz="2000">
              <a:solidFill>
                <a:schemeClr val="tx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sp>
        <p:nvSpPr>
          <p:cNvPr id="12" name="文本框 11"/>
          <p:cNvSpPr txBox="1"/>
          <p:nvPr>
            <p:custDataLst>
              <p:tags r:id="rId39"/>
            </p:custDataLst>
          </p:nvPr>
        </p:nvSpPr>
        <p:spPr>
          <a:xfrm>
            <a:off x="7407275" y="3624580"/>
            <a:ext cx="1696720" cy="3556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Atmosphere decoration</a:t>
            </a:r>
            <a:endParaRPr lang="zh-CN" altLang="en-US">
              <a:solidFill>
                <a:schemeClr val="tx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sp>
        <p:nvSpPr>
          <p:cNvPr id="14" name="文本框 13"/>
          <p:cNvSpPr txBox="1"/>
          <p:nvPr>
            <p:custDataLst>
              <p:tags r:id="rId40"/>
            </p:custDataLst>
          </p:nvPr>
        </p:nvSpPr>
        <p:spPr>
          <a:xfrm>
            <a:off x="7452995" y="4602480"/>
            <a:ext cx="1381760" cy="2755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Activity subject</a:t>
            </a:r>
            <a:endParaRPr lang="zh-CN" altLang="en-US">
              <a:solidFill>
                <a:schemeClr val="tx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764915" y="5298440"/>
            <a:ext cx="5483860" cy="876300"/>
            <a:chOff x="8623" y="2431"/>
            <a:chExt cx="8935" cy="1380"/>
          </a:xfrm>
        </p:grpSpPr>
        <p:sp>
          <p:nvSpPr>
            <p:cNvPr id="15" name="单圆角矩形 14"/>
            <p:cNvSpPr/>
            <p:nvPr>
              <p:custDataLst>
                <p:tags r:id="rId41"/>
              </p:custDataLst>
            </p:nvPr>
          </p:nvSpPr>
          <p:spPr>
            <a:xfrm>
              <a:off x="8750" y="2599"/>
              <a:ext cx="8808" cy="1213"/>
            </a:xfrm>
            <a:prstGeom prst="round1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42"/>
              </p:custDataLst>
            </p:nvPr>
          </p:nvSpPr>
          <p:spPr>
            <a:xfrm>
              <a:off x="8623" y="2431"/>
              <a:ext cx="311" cy="311"/>
            </a:xfrm>
            <a:prstGeom prst="rect">
              <a:avLst/>
            </a:prstGeom>
            <a:solidFill>
              <a:srgbClr val="8D87FF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>
            <p:custDataLst>
              <p:tags r:id="rId43"/>
            </p:custDataLst>
          </p:nvPr>
        </p:nvSpPr>
        <p:spPr>
          <a:xfrm>
            <a:off x="3962400" y="5544820"/>
            <a:ext cx="737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ln w="15875">
                  <a:noFill/>
                </a:ln>
                <a:solidFill>
                  <a:srgbClr val="8D87FF"/>
                </a:solidFill>
                <a:latin typeface="思源黑体 CN Bold" panose="020B0800000000000000" charset="-122"/>
                <a:ea typeface="思源黑体 CN Bold" panose="020B0800000000000000" charset="-122"/>
                <a:cs typeface="汉仪粗简黑简" charset="0"/>
                <a:sym typeface="汉仪雅酷黑 75W" panose="020B0804020202020204" charset="-122"/>
              </a:rPr>
              <a:t>05</a:t>
            </a:r>
            <a:endParaRPr lang="en-US" altLang="zh-CN" sz="2800">
              <a:ln w="15875">
                <a:noFill/>
              </a:ln>
              <a:solidFill>
                <a:srgbClr val="8D87FF"/>
              </a:solidFill>
              <a:latin typeface="思源黑体 CN Bold" panose="020B0800000000000000" charset="-122"/>
              <a:ea typeface="思源黑体 CN Bold" panose="020B0800000000000000" charset="-122"/>
              <a:cs typeface="汉仪粗简黑简" charset="0"/>
              <a:sym typeface="汉仪雅酷黑 75W" panose="020B0804020202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44"/>
            </p:custDataLst>
          </p:nvPr>
        </p:nvSpPr>
        <p:spPr>
          <a:xfrm>
            <a:off x="4603750" y="5495925"/>
            <a:ext cx="2700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活动细则</a:t>
            </a:r>
            <a:endParaRPr lang="zh-CN" altLang="en-US" sz="32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45"/>
            </p:custDataLst>
          </p:nvPr>
        </p:nvSpPr>
        <p:spPr>
          <a:xfrm>
            <a:off x="7407275" y="5577205"/>
            <a:ext cx="1696720" cy="3556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dist"/>
            <a:r>
              <a:rPr lang="zh-CN" altLang="en-US">
                <a:solidFill>
                  <a:schemeClr val="tx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Event details</a:t>
            </a:r>
            <a:endParaRPr lang="zh-CN" altLang="en-US">
              <a:solidFill>
                <a:schemeClr val="tx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pic>
        <p:nvPicPr>
          <p:cNvPr id="25" name="图片 24" descr="千库网_白色喇叭麦克风插图_元素编号12092322"/>
          <p:cNvPicPr>
            <a:picLocks noChangeAspect="1"/>
          </p:cNvPicPr>
          <p:nvPr/>
        </p:nvPicPr>
        <p:blipFill>
          <a:blip r:embed="rId46"/>
          <a:srcRect l="12374" t="10195" r="4058" b="16097"/>
          <a:stretch>
            <a:fillRect/>
          </a:stretch>
        </p:blipFill>
        <p:spPr>
          <a:xfrm>
            <a:off x="2219325" y="920750"/>
            <a:ext cx="1491615" cy="1315720"/>
          </a:xfrm>
          <a:prstGeom prst="rect">
            <a:avLst/>
          </a:prstGeom>
        </p:spPr>
      </p:pic>
    </p:spTree>
    <p:custDataLst>
      <p:tags r:id="rId4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6" grpId="0"/>
      <p:bldP spid="97" grpId="0"/>
      <p:bldP spid="100" grpId="0"/>
      <p:bldP spid="103" grpId="0"/>
      <p:bldP spid="82" grpId="0"/>
      <p:bldP spid="83" grpId="0"/>
      <p:bldP spid="116" grpId="0" animBg="1"/>
      <p:bldP spid="117" grpId="0" animBg="1"/>
      <p:bldP spid="196" grpId="0"/>
      <p:bldP spid="7" grpId="0"/>
      <p:bldP spid="8" grpId="0"/>
      <p:bldP spid="9" grpId="0"/>
      <p:bldP spid="253" grpId="0"/>
      <p:bldP spid="10" grpId="0"/>
      <p:bldP spid="12" grpId="0"/>
      <p:bldP spid="14" grpId="0"/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61784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可可爱爱的沉浸场景，非常值得pick！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连白色小推车都是可爱感十足~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赶紧凹个造型，先拍一张！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 蕃喜售卖亭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1655" y="2388870"/>
            <a:ext cx="5905500" cy="391033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703695" y="194310"/>
            <a:ext cx="4699635" cy="6104255"/>
            <a:chOff x="8101" y="1579"/>
            <a:chExt cx="10653" cy="13837"/>
          </a:xfrm>
        </p:grpSpPr>
        <p:pic>
          <p:nvPicPr>
            <p:cNvPr id="4" name="图片 17" descr="IMG_27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8103" y="1579"/>
              <a:ext cx="10651" cy="710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101" y="8681"/>
              <a:ext cx="10652" cy="6735"/>
            </a:xfrm>
            <a:prstGeom prst="rect">
              <a:avLst/>
            </a:prstGeom>
          </p:spPr>
        </p:pic>
      </p:grp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3953510" cy="1918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治愈的白色风车小木屋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亮绿色的草垛君、粉色的泡泡树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还有呆萌的小鸡、小牛出没…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田野系自然风，超级好拍！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最适合春日LOOK萌娃打卡啦！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童话风车屋 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图片 19" descr="IMG_27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07710" y="209550"/>
            <a:ext cx="5683885" cy="34340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20" descr="IMG_27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42925" y="3812540"/>
            <a:ext cx="10948670" cy="24333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395351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在郁郁葱葱的草丛中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看到可可爱爱的羊咩咩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孩子们激动到尖叫！玩起躲猫猫~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可爱绵羊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图片 21" descr="IMG_27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30825" y="1322705"/>
            <a:ext cx="6569075" cy="4379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24" descr="IMG_27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7685" y="2618105"/>
            <a:ext cx="4625340" cy="308419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473202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“嘿，你的小可爱突然出现！”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小兔几的奇妙种植园里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种了好多好多鲜美的胡萝卜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比孩子们还高！试一试能不能拔起来呢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萝卜种植区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23" descr="IMG_27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08990" y="2850515"/>
            <a:ext cx="5211445" cy="34747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/>
        </p:nvGrpSpPr>
        <p:grpSpPr>
          <a:xfrm>
            <a:off x="6299835" y="137160"/>
            <a:ext cx="4770120" cy="6187440"/>
            <a:chOff x="9353" y="-1876"/>
            <a:chExt cx="9060" cy="11749"/>
          </a:xfrm>
        </p:grpSpPr>
        <p:pic>
          <p:nvPicPr>
            <p:cNvPr id="18" name="图片 22" descr="IMG_27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9353" y="3833"/>
              <a:ext cx="9061" cy="604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9" name="图片 25" descr="IMG_280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9353" y="-1876"/>
              <a:ext cx="9061" cy="6041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470344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“突突突”~拖拉机忙着运输蔬菜水果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农场热闹的工作场景跃然眼前~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男孩子们走到这里都挪不开眼了！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复古高仿真造型，炫酷100分！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 拖拉机很忙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27" descr="IMG_28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6765" y="3111500"/>
            <a:ext cx="4678045" cy="31191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/>
        </p:nvGrpSpPr>
        <p:grpSpPr>
          <a:xfrm>
            <a:off x="6096000" y="378460"/>
            <a:ext cx="5312410" cy="5852795"/>
            <a:chOff x="9280" y="596"/>
            <a:chExt cx="8686" cy="1153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9280" y="596"/>
              <a:ext cx="8686" cy="578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9280" y="6378"/>
              <a:ext cx="8686" cy="5752"/>
            </a:xfrm>
            <a:prstGeom prst="rect">
              <a:avLst/>
            </a:prstGeom>
          </p:spPr>
        </p:pic>
      </p:grp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 bwMode="auto">
          <a:xfrm>
            <a:off x="1026795" y="1316355"/>
            <a:ext cx="2427605" cy="221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13800" i="1" kern="100">
                <a:ln w="0">
                  <a:solidFill>
                    <a:schemeClr val="tx1"/>
                  </a:solidFill>
                </a:ln>
                <a:solidFill>
                  <a:srgbClr val="8D87FF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汉仪旗黑-50S" panose="00020600040101010101" charset="-122"/>
                <a:sym typeface="汉仪旗黑-50S" panose="00020600040101010101" charset="-122"/>
              </a:rPr>
              <a:t>04</a:t>
            </a:r>
            <a:endParaRPr lang="en-US" altLang="zh-CN" sz="13800" i="1" kern="100">
              <a:ln w="0">
                <a:solidFill>
                  <a:schemeClr val="tx1"/>
                </a:solidFill>
              </a:ln>
              <a:solidFill>
                <a:srgbClr val="8D87FF"/>
              </a:solidFill>
              <a:uFillTx/>
              <a:latin typeface="思源黑体 CN Bold" panose="020B0800000000000000" charset="-122"/>
              <a:ea typeface="思源黑体 CN Bold" panose="020B0800000000000000" charset="-122"/>
              <a:cs typeface="汉仪旗黑-50S" panose="00020600040101010101" charset="-122"/>
              <a:sym typeface="汉仪旗黑-50S" panose="00020600040101010101" charset="-122"/>
            </a:endParaRPr>
          </a:p>
        </p:txBody>
      </p:sp>
      <p:sp>
        <p:nvSpPr>
          <p:cNvPr id="5" name="同侧圆角矩形 4"/>
          <p:cNvSpPr/>
          <p:nvPr>
            <p:custDataLst>
              <p:tags r:id="rId2"/>
            </p:custDataLst>
          </p:nvPr>
        </p:nvSpPr>
        <p:spPr>
          <a:xfrm>
            <a:off x="-10795" y="6500495"/>
            <a:ext cx="12204065" cy="415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8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千库网_立春扁平人女士人物花朵_元素编号1360498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11190" t="57" r="48727" b="80379"/>
          <a:stretch>
            <a:fillRect/>
          </a:stretch>
        </p:blipFill>
        <p:spPr>
          <a:xfrm rot="16200000" flipH="1">
            <a:off x="-451485" y="436880"/>
            <a:ext cx="1647190" cy="80454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36600" y="608330"/>
            <a:ext cx="580390" cy="459105"/>
            <a:chOff x="7105" y="4461"/>
            <a:chExt cx="788" cy="620"/>
          </a:xfrm>
        </p:grpSpPr>
        <p:sp>
          <p:nvSpPr>
            <p:cNvPr id="19" name="十字星 18"/>
            <p:cNvSpPr/>
            <p:nvPr>
              <p:custDataLst>
                <p:tags r:id="rId5"/>
              </p:custDataLst>
            </p:nvPr>
          </p:nvSpPr>
          <p:spPr>
            <a:xfrm>
              <a:off x="7105" y="44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3D64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十字星 19"/>
            <p:cNvSpPr/>
            <p:nvPr>
              <p:custDataLst>
                <p:tags r:id="rId6"/>
              </p:custDataLst>
            </p:nvPr>
          </p:nvSpPr>
          <p:spPr>
            <a:xfrm>
              <a:off x="7473" y="46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FFD52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 descr="千库网_立春扁平人女士人物花朵_元素编号1360498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/>
          <a:srcRect l="4630" t="79876" r="56318"/>
          <a:stretch>
            <a:fillRect/>
          </a:stretch>
        </p:blipFill>
        <p:spPr>
          <a:xfrm flipV="1">
            <a:off x="10556240" y="-1270"/>
            <a:ext cx="1662430" cy="856615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8"/>
            </p:custDataLst>
          </p:nvPr>
        </p:nvSpPr>
        <p:spPr>
          <a:xfrm>
            <a:off x="755015" y="3298190"/>
            <a:ext cx="50647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60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活动主体</a:t>
            </a:r>
            <a:endParaRPr lang="zh-CN" altLang="en-US" sz="60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53" name="文本框 252"/>
          <p:cNvSpPr txBox="1"/>
          <p:nvPr>
            <p:custDataLst>
              <p:tags r:id="rId9"/>
            </p:custDataLst>
          </p:nvPr>
        </p:nvSpPr>
        <p:spPr>
          <a:xfrm>
            <a:off x="3416300" y="2669540"/>
            <a:ext cx="1976755" cy="342265"/>
          </a:xfrm>
          <a:prstGeom prst="rect">
            <a:avLst/>
          </a:prstGeom>
          <a:solidFill>
            <a:srgbClr val="FFD52E"/>
          </a:solidFill>
        </p:spPr>
        <p:txBody>
          <a:bodyPr wrap="square" rtlCol="0" anchor="t">
            <a:noAutofit/>
          </a:bodyPr>
          <a:lstStyle/>
          <a:p>
            <a:pPr algn="dist">
              <a:lnSpc>
                <a:spcPct val="80000"/>
              </a:lnSpc>
            </a:pPr>
            <a:r>
              <a:rPr lang="en-US" altLang="zh-CN" sz="2400">
                <a:solidFill>
                  <a:schemeClr val="bg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salary</a:t>
            </a:r>
            <a:endParaRPr lang="zh-CN" altLang="en-US" sz="2400">
              <a:solidFill>
                <a:schemeClr val="bg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4767580" y="1399540"/>
            <a:ext cx="1421130" cy="641350"/>
            <a:chOff x="6774" y="2158"/>
            <a:chExt cx="2238" cy="1010"/>
          </a:xfrm>
        </p:grpSpPr>
        <p:sp>
          <p:nvSpPr>
            <p:cNvPr id="41" name="任意多边形: 形状 279"/>
            <p:cNvSpPr/>
            <p:nvPr>
              <p:custDataLst>
                <p:tags r:id="rId10"/>
              </p:custDataLst>
            </p:nvPr>
          </p:nvSpPr>
          <p:spPr>
            <a:xfrm rot="19020000">
              <a:off x="6857" y="2251"/>
              <a:ext cx="2077" cy="853"/>
            </a:xfrm>
            <a:custGeom>
              <a:avLst/>
              <a:gdLst>
                <a:gd name="connsiteX0" fmla="*/ 701993 w 1151572"/>
                <a:gd name="connsiteY0" fmla="*/ 472440 h 472440"/>
                <a:gd name="connsiteX1" fmla="*/ 698182 w 1151572"/>
                <a:gd name="connsiteY1" fmla="*/ 469583 h 472440"/>
                <a:gd name="connsiteX2" fmla="*/ 496253 w 1151572"/>
                <a:gd name="connsiteY2" fmla="*/ 106680 h 472440"/>
                <a:gd name="connsiteX3" fmla="*/ 3810 w 1151572"/>
                <a:gd name="connsiteY3" fmla="*/ 9525 h 472440"/>
                <a:gd name="connsiteX4" fmla="*/ 0 w 1151572"/>
                <a:gd name="connsiteY4" fmla="*/ 3810 h 472440"/>
                <a:gd name="connsiteX5" fmla="*/ 5715 w 1151572"/>
                <a:gd name="connsiteY5" fmla="*/ 0 h 472440"/>
                <a:gd name="connsiteX6" fmla="*/ 500063 w 1151572"/>
                <a:gd name="connsiteY6" fmla="*/ 98107 h 472440"/>
                <a:gd name="connsiteX7" fmla="*/ 502920 w 1151572"/>
                <a:gd name="connsiteY7" fmla="*/ 100013 h 472440"/>
                <a:gd name="connsiteX8" fmla="*/ 704850 w 1151572"/>
                <a:gd name="connsiteY8" fmla="*/ 462915 h 472440"/>
                <a:gd name="connsiteX9" fmla="*/ 1146810 w 1151572"/>
                <a:gd name="connsiteY9" fmla="*/ 445770 h 472440"/>
                <a:gd name="connsiteX10" fmla="*/ 1151573 w 1151572"/>
                <a:gd name="connsiteY10" fmla="*/ 450533 h 472440"/>
                <a:gd name="connsiteX11" fmla="*/ 1146810 w 1151572"/>
                <a:gd name="connsiteY11" fmla="*/ 455295 h 472440"/>
                <a:gd name="connsiteX12" fmla="*/ 701993 w 1151572"/>
                <a:gd name="connsiteY12" fmla="*/ 472440 h 472440"/>
                <a:gd name="connsiteX13" fmla="*/ 701993 w 1151572"/>
                <a:gd name="connsiteY13" fmla="*/ 47244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1572" h="472440">
                  <a:moveTo>
                    <a:pt x="701993" y="472440"/>
                  </a:moveTo>
                  <a:cubicBezTo>
                    <a:pt x="700088" y="472440"/>
                    <a:pt x="699135" y="471488"/>
                    <a:pt x="698182" y="469583"/>
                  </a:cubicBezTo>
                  <a:lnTo>
                    <a:pt x="496253" y="106680"/>
                  </a:lnTo>
                  <a:lnTo>
                    <a:pt x="3810" y="9525"/>
                  </a:lnTo>
                  <a:cubicBezTo>
                    <a:pt x="953" y="8573"/>
                    <a:pt x="0" y="6668"/>
                    <a:pt x="0" y="3810"/>
                  </a:cubicBezTo>
                  <a:cubicBezTo>
                    <a:pt x="953" y="953"/>
                    <a:pt x="2858" y="0"/>
                    <a:pt x="5715" y="0"/>
                  </a:cubicBezTo>
                  <a:lnTo>
                    <a:pt x="500063" y="98107"/>
                  </a:lnTo>
                  <a:cubicBezTo>
                    <a:pt x="501015" y="98107"/>
                    <a:pt x="502920" y="99060"/>
                    <a:pt x="502920" y="100013"/>
                  </a:cubicBezTo>
                  <a:lnTo>
                    <a:pt x="704850" y="462915"/>
                  </a:lnTo>
                  <a:lnTo>
                    <a:pt x="1146810" y="445770"/>
                  </a:lnTo>
                  <a:cubicBezTo>
                    <a:pt x="1149668" y="445770"/>
                    <a:pt x="1151573" y="447675"/>
                    <a:pt x="1151573" y="450533"/>
                  </a:cubicBezTo>
                  <a:cubicBezTo>
                    <a:pt x="1151573" y="453390"/>
                    <a:pt x="1149668" y="455295"/>
                    <a:pt x="1146810" y="455295"/>
                  </a:cubicBezTo>
                  <a:lnTo>
                    <a:pt x="701993" y="472440"/>
                  </a:lnTo>
                  <a:cubicBezTo>
                    <a:pt x="701993" y="472440"/>
                    <a:pt x="701993" y="472440"/>
                    <a:pt x="701993" y="47244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3" name="任意多边形: 形状 281"/>
            <p:cNvSpPr/>
            <p:nvPr>
              <p:custDataLst>
                <p:tags r:id="rId11"/>
              </p:custDataLst>
            </p:nvPr>
          </p:nvSpPr>
          <p:spPr>
            <a:xfrm rot="19020000">
              <a:off x="8214" y="2691"/>
              <a:ext cx="279" cy="278"/>
            </a:xfrm>
            <a:custGeom>
              <a:avLst/>
              <a:gdLst>
                <a:gd name="connsiteX0" fmla="*/ 154305 w 154305"/>
                <a:gd name="connsiteY0" fmla="*/ 77152 h 154304"/>
                <a:gd name="connsiteX1" fmla="*/ 77152 w 154305"/>
                <a:gd name="connsiteY1" fmla="*/ 154305 h 154304"/>
                <a:gd name="connsiteX2" fmla="*/ 0 w 154305"/>
                <a:gd name="connsiteY2" fmla="*/ 77152 h 154304"/>
                <a:gd name="connsiteX3" fmla="*/ 77152 w 154305"/>
                <a:gd name="connsiteY3" fmla="*/ 0 h 154304"/>
                <a:gd name="connsiteX4" fmla="*/ 154305 w 154305"/>
                <a:gd name="connsiteY4" fmla="*/ 77152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305" h="154304">
                  <a:moveTo>
                    <a:pt x="154305" y="77152"/>
                  </a:moveTo>
                  <a:cubicBezTo>
                    <a:pt x="154305" y="119763"/>
                    <a:pt x="119763" y="154305"/>
                    <a:pt x="77152" y="154305"/>
                  </a:cubicBezTo>
                  <a:cubicBezTo>
                    <a:pt x="34542" y="154305"/>
                    <a:pt x="0" y="119763"/>
                    <a:pt x="0" y="77152"/>
                  </a:cubicBezTo>
                  <a:cubicBezTo>
                    <a:pt x="0" y="34542"/>
                    <a:pt x="34542" y="0"/>
                    <a:pt x="77152" y="0"/>
                  </a:cubicBezTo>
                  <a:cubicBezTo>
                    <a:pt x="119763" y="0"/>
                    <a:pt x="154305" y="34542"/>
                    <a:pt x="154305" y="77152"/>
                  </a:cubicBezTo>
                  <a:close/>
                </a:path>
              </a:pathLst>
            </a:custGeom>
            <a:solidFill>
              <a:srgbClr val="BEF241"/>
            </a:solidFill>
            <a:ln w="9525" cap="flat">
              <a:solidFill>
                <a:srgbClr val="40404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6" name="任意多边形: 形状 284"/>
            <p:cNvSpPr/>
            <p:nvPr>
              <p:custDataLst>
                <p:tags r:id="rId12"/>
              </p:custDataLst>
            </p:nvPr>
          </p:nvSpPr>
          <p:spPr>
            <a:xfrm rot="19020000">
              <a:off x="7534" y="2499"/>
              <a:ext cx="192" cy="192"/>
            </a:xfrm>
            <a:custGeom>
              <a:avLst/>
              <a:gdLst>
                <a:gd name="connsiteX0" fmla="*/ 106680 w 106679"/>
                <a:gd name="connsiteY0" fmla="*/ 53340 h 106680"/>
                <a:gd name="connsiteX1" fmla="*/ 53340 w 106679"/>
                <a:gd name="connsiteY1" fmla="*/ 106680 h 106680"/>
                <a:gd name="connsiteX2" fmla="*/ 0 w 106679"/>
                <a:gd name="connsiteY2" fmla="*/ 53340 h 106680"/>
                <a:gd name="connsiteX3" fmla="*/ 53340 w 106679"/>
                <a:gd name="connsiteY3" fmla="*/ 0 h 106680"/>
                <a:gd name="connsiteX4" fmla="*/ 106680 w 106679"/>
                <a:gd name="connsiteY4" fmla="*/ 5334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79" h="106680">
                  <a:moveTo>
                    <a:pt x="106680" y="53340"/>
                  </a:moveTo>
                  <a:cubicBezTo>
                    <a:pt x="106680" y="82799"/>
                    <a:pt x="82799" y="106680"/>
                    <a:pt x="53340" y="106680"/>
                  </a:cubicBezTo>
                  <a:cubicBezTo>
                    <a:pt x="23881" y="106680"/>
                    <a:pt x="0" y="82799"/>
                    <a:pt x="0" y="53340"/>
                  </a:cubicBezTo>
                  <a:cubicBezTo>
                    <a:pt x="0" y="23881"/>
                    <a:pt x="23881" y="0"/>
                    <a:pt x="53340" y="0"/>
                  </a:cubicBezTo>
                  <a:cubicBezTo>
                    <a:pt x="82799" y="0"/>
                    <a:pt x="106680" y="23881"/>
                    <a:pt x="106680" y="53340"/>
                  </a:cubicBezTo>
                  <a:close/>
                </a:path>
              </a:pathLst>
            </a:custGeom>
            <a:solidFill>
              <a:srgbClr val="8D87FF"/>
            </a:solidFill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grpSp>
          <p:nvGrpSpPr>
            <p:cNvPr id="50" name="图形 4"/>
            <p:cNvGrpSpPr/>
            <p:nvPr/>
          </p:nvGrpSpPr>
          <p:grpSpPr>
            <a:xfrm rot="19020000">
              <a:off x="8806" y="2158"/>
              <a:ext cx="206" cy="205"/>
              <a:chOff x="4943951" y="2135028"/>
              <a:chExt cx="114480" cy="113823"/>
            </a:xfrm>
          </p:grpSpPr>
          <p:sp>
            <p:nvSpPr>
              <p:cNvPr id="62" name="任意多边形: 形状 287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48237" y="2139315"/>
                <a:ext cx="104775" cy="104775"/>
              </a:xfrm>
              <a:custGeom>
                <a:avLst/>
                <a:gdLst>
                  <a:gd name="connsiteX0" fmla="*/ 104775 w 104775"/>
                  <a:gd name="connsiteY0" fmla="*/ 52387 h 104775"/>
                  <a:gd name="connsiteX1" fmla="*/ 52388 w 104775"/>
                  <a:gd name="connsiteY1" fmla="*/ 104775 h 104775"/>
                  <a:gd name="connsiteX2" fmla="*/ 0 w 104775"/>
                  <a:gd name="connsiteY2" fmla="*/ 52387 h 104775"/>
                  <a:gd name="connsiteX3" fmla="*/ 52388 w 104775"/>
                  <a:gd name="connsiteY3" fmla="*/ 0 h 104775"/>
                  <a:gd name="connsiteX4" fmla="*/ 104775 w 104775"/>
                  <a:gd name="connsiteY4" fmla="*/ 5238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4775" y="52387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7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3" name="任意多边形: 形状 28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943951" y="2135028"/>
                <a:ext cx="114480" cy="113823"/>
              </a:xfrm>
              <a:custGeom>
                <a:avLst/>
                <a:gdLst>
                  <a:gd name="connsiteX0" fmla="*/ 56674 w 114480"/>
                  <a:gd name="connsiteY0" fmla="*/ 113824 h 113823"/>
                  <a:gd name="connsiteX1" fmla="*/ 35719 w 114480"/>
                  <a:gd name="connsiteY1" fmla="*/ 110014 h 113823"/>
                  <a:gd name="connsiteX2" fmla="*/ 4286 w 114480"/>
                  <a:gd name="connsiteY2" fmla="*/ 79534 h 113823"/>
                  <a:gd name="connsiteX3" fmla="*/ 4286 w 114480"/>
                  <a:gd name="connsiteY3" fmla="*/ 35719 h 113823"/>
                  <a:gd name="connsiteX4" fmla="*/ 34766 w 114480"/>
                  <a:gd name="connsiteY4" fmla="*/ 4286 h 113823"/>
                  <a:gd name="connsiteX5" fmla="*/ 78581 w 114480"/>
                  <a:gd name="connsiteY5" fmla="*/ 4286 h 113823"/>
                  <a:gd name="connsiteX6" fmla="*/ 110014 w 114480"/>
                  <a:gd name="connsiteY6" fmla="*/ 78581 h 113823"/>
                  <a:gd name="connsiteX7" fmla="*/ 56674 w 114480"/>
                  <a:gd name="connsiteY7" fmla="*/ 113824 h 113823"/>
                  <a:gd name="connsiteX8" fmla="*/ 56674 w 114480"/>
                  <a:gd name="connsiteY8" fmla="*/ 8096 h 113823"/>
                  <a:gd name="connsiteX9" fmla="*/ 37624 w 114480"/>
                  <a:gd name="connsiteY9" fmla="*/ 11906 h 113823"/>
                  <a:gd name="connsiteX10" fmla="*/ 11906 w 114480"/>
                  <a:gd name="connsiteY10" fmla="*/ 37624 h 113823"/>
                  <a:gd name="connsiteX11" fmla="*/ 11906 w 114480"/>
                  <a:gd name="connsiteY11" fmla="*/ 73819 h 113823"/>
                  <a:gd name="connsiteX12" fmla="*/ 37624 w 114480"/>
                  <a:gd name="connsiteY12" fmla="*/ 99536 h 113823"/>
                  <a:gd name="connsiteX13" fmla="*/ 99536 w 114480"/>
                  <a:gd name="connsiteY13" fmla="*/ 72866 h 113823"/>
                  <a:gd name="connsiteX14" fmla="*/ 72866 w 114480"/>
                  <a:gd name="connsiteY14" fmla="*/ 10954 h 113823"/>
                  <a:gd name="connsiteX15" fmla="*/ 56674 w 114480"/>
                  <a:gd name="connsiteY15" fmla="*/ 8096 h 11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4480" h="113823">
                    <a:moveTo>
                      <a:pt x="56674" y="113824"/>
                    </a:moveTo>
                    <a:cubicBezTo>
                      <a:pt x="50006" y="113824"/>
                      <a:pt x="42386" y="112871"/>
                      <a:pt x="35719" y="110014"/>
                    </a:cubicBezTo>
                    <a:cubicBezTo>
                      <a:pt x="21431" y="104299"/>
                      <a:pt x="10001" y="93821"/>
                      <a:pt x="4286" y="79534"/>
                    </a:cubicBezTo>
                    <a:cubicBezTo>
                      <a:pt x="-1429" y="65246"/>
                      <a:pt x="-1429" y="50006"/>
                      <a:pt x="4286" y="35719"/>
                    </a:cubicBezTo>
                    <a:cubicBezTo>
                      <a:pt x="10001" y="21431"/>
                      <a:pt x="20479" y="10001"/>
                      <a:pt x="34766" y="4286"/>
                    </a:cubicBezTo>
                    <a:cubicBezTo>
                      <a:pt x="49054" y="-1429"/>
                      <a:pt x="64294" y="-1429"/>
                      <a:pt x="78581" y="4286"/>
                    </a:cubicBezTo>
                    <a:cubicBezTo>
                      <a:pt x="108109" y="15716"/>
                      <a:pt x="122396" y="50006"/>
                      <a:pt x="110014" y="78581"/>
                    </a:cubicBezTo>
                    <a:cubicBezTo>
                      <a:pt x="100489" y="100489"/>
                      <a:pt x="79534" y="113824"/>
                      <a:pt x="56674" y="113824"/>
                    </a:cubicBezTo>
                    <a:close/>
                    <a:moveTo>
                      <a:pt x="56674" y="8096"/>
                    </a:moveTo>
                    <a:cubicBezTo>
                      <a:pt x="50006" y="8096"/>
                      <a:pt x="44291" y="9049"/>
                      <a:pt x="37624" y="11906"/>
                    </a:cubicBezTo>
                    <a:cubicBezTo>
                      <a:pt x="26194" y="16669"/>
                      <a:pt x="16669" y="26194"/>
                      <a:pt x="11906" y="37624"/>
                    </a:cubicBezTo>
                    <a:cubicBezTo>
                      <a:pt x="7144" y="49054"/>
                      <a:pt x="7144" y="62389"/>
                      <a:pt x="11906" y="73819"/>
                    </a:cubicBezTo>
                    <a:cubicBezTo>
                      <a:pt x="16669" y="85249"/>
                      <a:pt x="26194" y="94774"/>
                      <a:pt x="37624" y="99536"/>
                    </a:cubicBezTo>
                    <a:cubicBezTo>
                      <a:pt x="62389" y="109061"/>
                      <a:pt x="90011" y="97631"/>
                      <a:pt x="99536" y="72866"/>
                    </a:cubicBezTo>
                    <a:cubicBezTo>
                      <a:pt x="109061" y="48101"/>
                      <a:pt x="97631" y="20479"/>
                      <a:pt x="72866" y="10954"/>
                    </a:cubicBezTo>
                    <a:cubicBezTo>
                      <a:pt x="69056" y="10001"/>
                      <a:pt x="62389" y="8096"/>
                      <a:pt x="56674" y="80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  <p:grpSp>
          <p:nvGrpSpPr>
            <p:cNvPr id="64" name="图形 4"/>
            <p:cNvGrpSpPr/>
            <p:nvPr/>
          </p:nvGrpSpPr>
          <p:grpSpPr>
            <a:xfrm rot="19020000">
              <a:off x="6774" y="2995"/>
              <a:ext cx="172" cy="173"/>
              <a:chOff x="3812372" y="1701632"/>
              <a:chExt cx="95267" cy="95735"/>
            </a:xfrm>
          </p:grpSpPr>
          <p:sp>
            <p:nvSpPr>
              <p:cNvPr id="65" name="任意多边形: 形状 290"/>
              <p:cNvSpPr/>
              <p:nvPr>
                <p:custDataLst>
                  <p:tags r:id="rId15"/>
                </p:custDataLst>
              </p:nvPr>
            </p:nvSpPr>
            <p:spPr>
              <a:xfrm>
                <a:off x="3817620" y="1706880"/>
                <a:ext cx="85725" cy="85725"/>
              </a:xfrm>
              <a:custGeom>
                <a:avLst/>
                <a:gdLst>
                  <a:gd name="connsiteX0" fmla="*/ 85725 w 85725"/>
                  <a:gd name="connsiteY0" fmla="*/ 42863 h 85725"/>
                  <a:gd name="connsiteX1" fmla="*/ 42863 w 85725"/>
                  <a:gd name="connsiteY1" fmla="*/ 85725 h 85725"/>
                  <a:gd name="connsiteX2" fmla="*/ 0 w 85725"/>
                  <a:gd name="connsiteY2" fmla="*/ 42863 h 85725"/>
                  <a:gd name="connsiteX3" fmla="*/ 42863 w 85725"/>
                  <a:gd name="connsiteY3" fmla="*/ 0 h 85725"/>
                  <a:gd name="connsiteX4" fmla="*/ 85725 w 85725"/>
                  <a:gd name="connsiteY4" fmla="*/ 4286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5725" y="42863"/>
                    </a:moveTo>
                    <a:cubicBezTo>
                      <a:pt x="85725" y="66535"/>
                      <a:pt x="66535" y="85725"/>
                      <a:pt x="42863" y="85725"/>
                    </a:cubicBezTo>
                    <a:cubicBezTo>
                      <a:pt x="19190" y="85725"/>
                      <a:pt x="0" y="66535"/>
                      <a:pt x="0" y="42863"/>
                    </a:cubicBezTo>
                    <a:cubicBezTo>
                      <a:pt x="0" y="19190"/>
                      <a:pt x="19190" y="0"/>
                      <a:pt x="42863" y="0"/>
                    </a:cubicBezTo>
                    <a:cubicBezTo>
                      <a:pt x="66535" y="0"/>
                      <a:pt x="85725" y="19190"/>
                      <a:pt x="85725" y="42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6" name="任意多边形: 形状 291"/>
              <p:cNvSpPr/>
              <p:nvPr>
                <p:custDataLst>
                  <p:tags r:id="rId16"/>
                </p:custDataLst>
              </p:nvPr>
            </p:nvSpPr>
            <p:spPr>
              <a:xfrm>
                <a:off x="3812372" y="1701632"/>
                <a:ext cx="95267" cy="95735"/>
              </a:xfrm>
              <a:custGeom>
                <a:avLst/>
                <a:gdLst>
                  <a:gd name="connsiteX0" fmla="*/ 48110 w 95267"/>
                  <a:gd name="connsiteY0" fmla="*/ 95735 h 95735"/>
                  <a:gd name="connsiteX1" fmla="*/ 30013 w 95267"/>
                  <a:gd name="connsiteY1" fmla="*/ 91925 h 95735"/>
                  <a:gd name="connsiteX2" fmla="*/ 3343 w 95267"/>
                  <a:gd name="connsiteY2" fmla="*/ 30013 h 95735"/>
                  <a:gd name="connsiteX3" fmla="*/ 3343 w 95267"/>
                  <a:gd name="connsiteY3" fmla="*/ 30013 h 95735"/>
                  <a:gd name="connsiteX4" fmla="*/ 65255 w 95267"/>
                  <a:gd name="connsiteY4" fmla="*/ 3343 h 95735"/>
                  <a:gd name="connsiteX5" fmla="*/ 91925 w 95267"/>
                  <a:gd name="connsiteY5" fmla="*/ 65255 h 95735"/>
                  <a:gd name="connsiteX6" fmla="*/ 66208 w 95267"/>
                  <a:gd name="connsiteY6" fmla="*/ 90973 h 95735"/>
                  <a:gd name="connsiteX7" fmla="*/ 48110 w 95267"/>
                  <a:gd name="connsiteY7" fmla="*/ 95735 h 95735"/>
                  <a:gd name="connsiteX8" fmla="*/ 11915 w 95267"/>
                  <a:gd name="connsiteY8" fmla="*/ 33823 h 95735"/>
                  <a:gd name="connsiteX9" fmla="*/ 32870 w 95267"/>
                  <a:gd name="connsiteY9" fmla="*/ 84305 h 95735"/>
                  <a:gd name="connsiteX10" fmla="*/ 62398 w 95267"/>
                  <a:gd name="connsiteY10" fmla="*/ 84305 h 95735"/>
                  <a:gd name="connsiteX11" fmla="*/ 83353 w 95267"/>
                  <a:gd name="connsiteY11" fmla="*/ 63350 h 95735"/>
                  <a:gd name="connsiteX12" fmla="*/ 62398 w 95267"/>
                  <a:gd name="connsiteY12" fmla="*/ 12868 h 95735"/>
                  <a:gd name="connsiteX13" fmla="*/ 11915 w 95267"/>
                  <a:gd name="connsiteY13" fmla="*/ 33823 h 95735"/>
                  <a:gd name="connsiteX14" fmla="*/ 11915 w 95267"/>
                  <a:gd name="connsiteY14" fmla="*/ 33823 h 95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5267" h="95735">
                    <a:moveTo>
                      <a:pt x="48110" y="95735"/>
                    </a:moveTo>
                    <a:cubicBezTo>
                      <a:pt x="42395" y="95735"/>
                      <a:pt x="35728" y="94783"/>
                      <a:pt x="30013" y="91925"/>
                    </a:cubicBezTo>
                    <a:cubicBezTo>
                      <a:pt x="5248" y="82400"/>
                      <a:pt x="-6182" y="53825"/>
                      <a:pt x="3343" y="30013"/>
                    </a:cubicBezTo>
                    <a:lnTo>
                      <a:pt x="3343" y="30013"/>
                    </a:lnTo>
                    <a:cubicBezTo>
                      <a:pt x="12868" y="5248"/>
                      <a:pt x="41443" y="-6182"/>
                      <a:pt x="65255" y="3343"/>
                    </a:cubicBezTo>
                    <a:cubicBezTo>
                      <a:pt x="90020" y="12868"/>
                      <a:pt x="101450" y="41443"/>
                      <a:pt x="91925" y="65255"/>
                    </a:cubicBezTo>
                    <a:cubicBezTo>
                      <a:pt x="87163" y="76685"/>
                      <a:pt x="77638" y="86210"/>
                      <a:pt x="66208" y="90973"/>
                    </a:cubicBezTo>
                    <a:cubicBezTo>
                      <a:pt x="60493" y="94783"/>
                      <a:pt x="54778" y="95735"/>
                      <a:pt x="48110" y="95735"/>
                    </a:cubicBezTo>
                    <a:close/>
                    <a:moveTo>
                      <a:pt x="11915" y="33823"/>
                    </a:moveTo>
                    <a:cubicBezTo>
                      <a:pt x="4295" y="53825"/>
                      <a:pt x="13820" y="75733"/>
                      <a:pt x="32870" y="84305"/>
                    </a:cubicBezTo>
                    <a:cubicBezTo>
                      <a:pt x="42395" y="88115"/>
                      <a:pt x="52873" y="88115"/>
                      <a:pt x="62398" y="84305"/>
                    </a:cubicBezTo>
                    <a:cubicBezTo>
                      <a:pt x="71923" y="80495"/>
                      <a:pt x="79543" y="72875"/>
                      <a:pt x="83353" y="63350"/>
                    </a:cubicBezTo>
                    <a:cubicBezTo>
                      <a:pt x="90973" y="43348"/>
                      <a:pt x="81448" y="21440"/>
                      <a:pt x="62398" y="12868"/>
                    </a:cubicBezTo>
                    <a:cubicBezTo>
                      <a:pt x="42395" y="4295"/>
                      <a:pt x="20488" y="13820"/>
                      <a:pt x="11915" y="33823"/>
                    </a:cubicBezTo>
                    <a:lnTo>
                      <a:pt x="11915" y="3382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</p:grpSp>
      <p:pic>
        <p:nvPicPr>
          <p:cNvPr id="114" name="图片 113"/>
          <p:cNvPicPr/>
          <p:nvPr/>
        </p:nvPicPr>
        <p:blipFill>
          <a:blip r:embed="rId17"/>
          <a:stretch>
            <a:fillRect/>
          </a:stretch>
        </p:blipFill>
        <p:spPr>
          <a:xfrm>
            <a:off x="5924550" y="919480"/>
            <a:ext cx="6267450" cy="516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未标题-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92750" y="2056130"/>
            <a:ext cx="4187825" cy="418782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airplan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bldLvl="0" animBg="1"/>
      <p:bldP spid="196" grpId="0"/>
      <p:bldP spid="25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剪去单角的矩形 4"/>
          <p:cNvSpPr/>
          <p:nvPr/>
        </p:nvSpPr>
        <p:spPr>
          <a:xfrm>
            <a:off x="1895475" y="2411095"/>
            <a:ext cx="8609330" cy="2210435"/>
          </a:xfrm>
          <a:prstGeom prst="snip1Rect">
            <a:avLst>
              <a:gd name="adj" fmla="val 50000"/>
            </a:avLst>
          </a:prstGeom>
          <a:solidFill>
            <a:srgbClr val="C4FF37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" name="图片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298450" y="1847215"/>
            <a:ext cx="3604895" cy="372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01820" y="1141730"/>
            <a:ext cx="3484880" cy="248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444875" y="2756535"/>
            <a:ext cx="53022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latin typeface="锐字锐线怒放大黑简1.0" panose="02010604000000000000" charset="-122"/>
                <a:ea typeface="锐字锐线怒放大黑简1.0" panose="02010604000000000000" charset="-122"/>
                <a:cs typeface="锐字锐线怒放大黑简1.0" panose="02010604000000000000" charset="-122"/>
                <a:sym typeface="+mn-ea"/>
              </a:rPr>
              <a:t>骑乐绒绒</a:t>
            </a:r>
            <a:endParaRPr lang="zh-CN" altLang="en-US" sz="6000">
              <a:latin typeface="锐字锐线怒放大黑简1.0" panose="02010604000000000000" charset="-122"/>
              <a:ea typeface="锐字锐线怒放大黑简1.0" panose="02010604000000000000" charset="-122"/>
              <a:cs typeface="锐字锐线怒放大黑简1.0" panose="02010604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73145" y="3771265"/>
            <a:ext cx="5041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>
                <a:latin typeface="思源宋体 Heavy" panose="02020900000000000000" charset="-122"/>
                <a:ea typeface="思源宋体 Heavy" panose="02020900000000000000" charset="-122"/>
                <a:cs typeface="锐字锐线怒放大黑简1.0" panose="02010604000000000000" charset="-122"/>
                <a:sym typeface="+mn-ea"/>
              </a:rPr>
              <a:t>限定春日主题趴</a:t>
            </a:r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</p:txBody>
      </p:sp>
      <p:pic>
        <p:nvPicPr>
          <p:cNvPr id="3" name="图片 2"/>
          <p:cNvPicPr/>
          <p:nvPr/>
        </p:nvPicPr>
        <p:blipFill>
          <a:blip r:embed="rId4"/>
          <a:stretch>
            <a:fillRect/>
          </a:stretch>
        </p:blipFill>
        <p:spPr>
          <a:xfrm>
            <a:off x="8644890" y="2355215"/>
            <a:ext cx="2268855" cy="2347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5" name="图片 134" descr="IMG_26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165" y="1847215"/>
            <a:ext cx="1783080" cy="108839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82168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走~春天来了！骑马去！性格温驯、表情呆萌、毛茸茸的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，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小小矮脚马，是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人类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天生的朋友没错啦~只一眼，就被彻底萌翻啊喂！！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萌娃骑萌马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7361555" y="339090"/>
            <a:ext cx="4389755" cy="5854065"/>
            <a:chOff x="8281" y="5216"/>
            <a:chExt cx="3402" cy="4536"/>
          </a:xfrm>
        </p:grpSpPr>
        <p:pic>
          <p:nvPicPr>
            <p:cNvPr id="35" name="图片 40" descr="IMG_266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8281" y="5216"/>
              <a:ext cx="3402" cy="226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4" name="图片 41" descr="IMG_26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8281" y="7484"/>
              <a:ext cx="3402" cy="2268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6" name="图片 42" descr="IMG_26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72490" y="2493645"/>
            <a:ext cx="6176010" cy="37846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3953510" cy="2298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第一次和小马亲密接触，没经验？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不怕！5分钟骑马课程讲解安排！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（包括骑马要领和护具穿戴知识）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一边认真听讲，一边穿戴好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护腿、鞋套…防护装备，保证安全！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添加标题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4536440" y="1002665"/>
            <a:ext cx="7343140" cy="2597785"/>
            <a:chOff x="8916" y="2954"/>
            <a:chExt cx="8853" cy="3002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8916" y="2954"/>
              <a:ext cx="4327" cy="300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3243" y="2954"/>
              <a:ext cx="4527" cy="3002"/>
            </a:xfrm>
            <a:prstGeom prst="rect">
              <a:avLst/>
            </a:prstGeom>
          </p:spPr>
        </p:pic>
      </p:grpSp>
      <p:pic>
        <p:nvPicPr>
          <p:cNvPr id="101" name="图片 100"/>
          <p:cNvPicPr/>
          <p:nvPr/>
        </p:nvPicPr>
        <p:blipFill>
          <a:blip r:embed="rId10"/>
          <a:stretch>
            <a:fillRect/>
          </a:stretch>
        </p:blipFill>
        <p:spPr>
          <a:xfrm>
            <a:off x="749935" y="3789045"/>
            <a:ext cx="11130280" cy="23736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22351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跟马儿打招呼，摸摸他们的马头</a:t>
            </a:r>
            <a:r>
              <a:rPr lang="en-US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,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5人一组，和小马亲近！还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可以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给马做自我介绍，仪式感点满！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添加标题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6"/>
          <a:stretch>
            <a:fillRect/>
          </a:stretch>
        </p:blipFill>
        <p:spPr>
          <a:xfrm>
            <a:off x="563245" y="2522220"/>
            <a:ext cx="5672455" cy="378206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/>
        </p:nvGrpSpPr>
        <p:grpSpPr>
          <a:xfrm>
            <a:off x="6447790" y="344805"/>
            <a:ext cx="4741545" cy="5956935"/>
            <a:chOff x="6200" y="4314"/>
            <a:chExt cx="7452" cy="9890"/>
          </a:xfrm>
        </p:grpSpPr>
        <p:pic>
          <p:nvPicPr>
            <p:cNvPr id="103" name="图片 10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6200" y="4314"/>
              <a:ext cx="7453" cy="497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4" name="图片 10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6200" y="9284"/>
              <a:ext cx="7382" cy="4921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960117" y="2445385"/>
            <a:ext cx="4744085" cy="3452495"/>
            <a:chOff x="6228712" y="2445385"/>
            <a:chExt cx="4744085" cy="3452495"/>
          </a:xfrm>
        </p:grpSpPr>
        <p:sp>
          <p:nvSpPr>
            <p:cNvPr id="19" name="矩形: 圆角 18"/>
            <p:cNvSpPr/>
            <p:nvPr/>
          </p:nvSpPr>
          <p:spPr>
            <a:xfrm>
              <a:off x="6228712" y="2445385"/>
              <a:ext cx="4744085" cy="3452495"/>
            </a:xfrm>
            <a:prstGeom prst="roundRect">
              <a:avLst/>
            </a:prstGeom>
            <a:solidFill>
              <a:srgbClr val="05963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endParaRPr>
            </a:p>
          </p:txBody>
        </p:sp>
        <p:sp>
          <p:nvSpPr>
            <p:cNvPr id="22" name="TextBox 34"/>
            <p:cNvSpPr txBox="1"/>
            <p:nvPr/>
          </p:nvSpPr>
          <p:spPr>
            <a:xfrm>
              <a:off x="6606537" y="3018155"/>
              <a:ext cx="4281805" cy="23069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dirty="0">
                  <a:solidFill>
                    <a:schemeClr val="bg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sym typeface="思源黑体 CN Bold" panose="020B0800000000000000" charset="-122"/>
                </a:rPr>
                <a:t>春天阳光晒过来的时候☀️</a:t>
              </a:r>
              <a:endParaRPr kumimoji="0" lang="zh-CN" altLang="en-US" sz="2400" b="0" i="0" u="none" strike="noStrike" kern="0" cap="none" spc="0" normalizeH="0" baseline="0" dirty="0">
                <a:solidFill>
                  <a:schemeClr val="bg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sym typeface="思源黑体 CN Bold" panose="020B0800000000000000" charset="-122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dirty="0">
                  <a:solidFill>
                    <a:schemeClr val="bg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sym typeface="思源黑体 CN Bold" panose="020B0800000000000000" charset="-122"/>
                </a:rPr>
                <a:t>就特别向往大自然</a:t>
              </a:r>
              <a:endParaRPr kumimoji="0" lang="zh-CN" altLang="en-US" sz="2400" b="0" i="0" u="none" strike="noStrike" kern="0" cap="none" spc="0" normalizeH="0" baseline="0" dirty="0">
                <a:solidFill>
                  <a:schemeClr val="bg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sym typeface="思源黑体 CN Bold" panose="020B0800000000000000" charset="-122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dirty="0">
                  <a:solidFill>
                    <a:schemeClr val="bg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sym typeface="思源黑体 CN Bold" panose="020B0800000000000000" charset="-122"/>
                </a:rPr>
                <a:t>看树枝发了芽 看绿意又重生</a:t>
              </a:r>
              <a:endParaRPr kumimoji="0" lang="zh-CN" altLang="en-US" sz="2400" b="0" i="0" u="none" strike="noStrike" kern="0" cap="none" spc="0" normalizeH="0" baseline="0" dirty="0">
                <a:solidFill>
                  <a:schemeClr val="bg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sym typeface="思源黑体 CN Bold" panose="020B0800000000000000" charset="-122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dirty="0">
                  <a:solidFill>
                    <a:schemeClr val="bg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sym typeface="思源黑体 CN Bold" panose="020B0800000000000000" charset="-122"/>
                </a:rPr>
                <a:t>治愈又充满希望</a:t>
              </a:r>
              <a:endParaRPr kumimoji="0" lang="zh-CN" altLang="en-US" sz="2400" b="0" i="0" u="none" strike="noStrike" kern="0" cap="none" spc="0" normalizeH="0" baseline="0" dirty="0">
                <a:solidFill>
                  <a:schemeClr val="bg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sym typeface="思源黑体 CN Bold" panose="020B0800000000000000" charset="-122"/>
              </a:endParaRPr>
            </a:p>
          </p:txBody>
        </p:sp>
      </p:grpSp>
      <p:pic>
        <p:nvPicPr>
          <p:cNvPr id="6" name="图片 5" descr="OX7E12~EP5@HD{$${(OU8O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1900" y="233045"/>
            <a:ext cx="4029075" cy="5858510"/>
          </a:xfrm>
          <a:prstGeom prst="rect">
            <a:avLst/>
          </a:prstGeom>
        </p:spPr>
      </p:pic>
      <p:pic>
        <p:nvPicPr>
          <p:cNvPr id="121" name="图片 120"/>
          <p:cNvPicPr/>
          <p:nvPr/>
        </p:nvPicPr>
        <p:blipFill>
          <a:blip r:embed="rId2"/>
          <a:stretch>
            <a:fillRect/>
          </a:stretch>
        </p:blipFill>
        <p:spPr>
          <a:xfrm>
            <a:off x="4812665" y="2686050"/>
            <a:ext cx="3267710" cy="3895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clrChange>
              <a:clrFrom>
                <a:srgbClr val="5F5F5F">
                  <a:alpha val="100000"/>
                </a:srgbClr>
              </a:clrFrom>
              <a:clrTo>
                <a:srgbClr val="5F5F5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74200" y="4711065"/>
            <a:ext cx="2625090" cy="1809750"/>
          </a:xfrm>
          <a:prstGeom prst="rect">
            <a:avLst/>
          </a:prstGeom>
        </p:spPr>
      </p:pic>
      <p:pic>
        <p:nvPicPr>
          <p:cNvPr id="40" name="图片 39" descr="未标题-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40" y="496570"/>
            <a:ext cx="5910580" cy="1360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78104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英伦风十足的骑马装、马术帽…干练帅气！牵上马后更加器宇轩昂！飚爽的身影常常跑进镜头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，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讲真，在这拍儿童写真太出片啦！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写真体验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/>
          <p:cNvPicPr/>
          <p:nvPr/>
        </p:nvPicPr>
        <p:blipFill>
          <a:blip r:embed="rId6"/>
          <a:stretch>
            <a:fillRect/>
          </a:stretch>
        </p:blipFill>
        <p:spPr>
          <a:xfrm>
            <a:off x="696595" y="2369185"/>
            <a:ext cx="5840095" cy="389318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/>
        </p:nvGrpSpPr>
        <p:grpSpPr>
          <a:xfrm>
            <a:off x="6835775" y="378460"/>
            <a:ext cx="4468495" cy="5883275"/>
            <a:chOff x="4515" y="2092"/>
            <a:chExt cx="10095" cy="13289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4590" y="2092"/>
              <a:ext cx="10020" cy="661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4515" y="8707"/>
              <a:ext cx="10095" cy="6675"/>
            </a:xfrm>
            <a:prstGeom prst="rect">
              <a:avLst/>
            </a:prstGeom>
          </p:spPr>
        </p:pic>
      </p:grpSp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814695" cy="1998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正式骑马！由美女教练带着走圈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，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小手紧紧牵着马绳，在一起一坐中驰骋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，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如此0距离感受“马儿带你去兜风”小小马术师们别提有多开心了！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正式骑马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" name="图片 105"/>
          <p:cNvPicPr/>
          <p:nvPr/>
        </p:nvPicPr>
        <p:blipFill>
          <a:blip r:embed="rId6"/>
          <a:stretch>
            <a:fillRect/>
          </a:stretch>
        </p:blipFill>
        <p:spPr>
          <a:xfrm>
            <a:off x="808990" y="2324735"/>
            <a:ext cx="6384925" cy="400494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7339330" y="264160"/>
            <a:ext cx="4413885" cy="6066155"/>
            <a:chOff x="9071" y="937"/>
            <a:chExt cx="6656" cy="8876"/>
          </a:xfrm>
        </p:grpSpPr>
        <p:pic>
          <p:nvPicPr>
            <p:cNvPr id="107" name="图片 106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9071" y="937"/>
              <a:ext cx="6656" cy="443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8" name="图片 107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9071" y="5375"/>
              <a:ext cx="6657" cy="4438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剪去单角的矩形 2"/>
          <p:cNvSpPr/>
          <p:nvPr/>
        </p:nvSpPr>
        <p:spPr>
          <a:xfrm>
            <a:off x="1895475" y="2411095"/>
            <a:ext cx="8609330" cy="2210435"/>
          </a:xfrm>
          <a:prstGeom prst="snip1Rect">
            <a:avLst>
              <a:gd name="adj" fmla="val 50000"/>
            </a:avLst>
          </a:prstGeom>
          <a:solidFill>
            <a:srgbClr val="C4FF37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298450" y="1847215"/>
            <a:ext cx="3604895" cy="372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01820" y="1141730"/>
            <a:ext cx="3484880" cy="248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444875" y="2756535"/>
            <a:ext cx="53022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latin typeface="锐字锐线怒放大黑简1.0" panose="02010604000000000000" charset="-122"/>
                <a:ea typeface="锐字锐线怒放大黑简1.0" panose="02010604000000000000" charset="-122"/>
                <a:cs typeface="锐字锐线怒放大黑简1.0" panose="02010604000000000000" charset="-122"/>
                <a:sym typeface="+mn-ea"/>
              </a:rPr>
              <a:t>拾野春光里</a:t>
            </a:r>
            <a:endParaRPr lang="zh-CN" altLang="en-US" sz="6000">
              <a:latin typeface="锐字锐线怒放大黑简1.0" panose="02010604000000000000" charset="-122"/>
              <a:ea typeface="锐字锐线怒放大黑简1.0" panose="02010604000000000000" charset="-122"/>
              <a:cs typeface="锐字锐线怒放大黑简1.0" panose="02010604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73145" y="3771265"/>
            <a:ext cx="5041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>
                <a:latin typeface="思源宋体 Heavy" panose="02020900000000000000" charset="-122"/>
                <a:ea typeface="思源宋体 Heavy" panose="02020900000000000000" charset="-122"/>
                <a:cs typeface="锐字锐线怒放大黑简1.0" panose="02010604000000000000" charset="-122"/>
                <a:sym typeface="+mn-ea"/>
              </a:rPr>
              <a:t>春季种植体验</a:t>
            </a:r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8644890" y="2355215"/>
            <a:ext cx="2268855" cy="2347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43" descr="IMG_27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5350" y="1652905"/>
            <a:ext cx="1624330" cy="914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395351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在培育员的专业指导下，现场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来宾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们在这个城市的角落回归自然，感受生机与活力，开启了春日种植的旅程。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春日种植之旅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%UM[R49`3FOB_BR4[1~UNQ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10" y="3094355"/>
            <a:ext cx="4314190" cy="2870835"/>
          </a:xfrm>
          <a:prstGeom prst="rect">
            <a:avLst/>
          </a:prstGeom>
        </p:spPr>
      </p:pic>
      <p:pic>
        <p:nvPicPr>
          <p:cNvPr id="3" name="图片 2" descr="%(}@KEYC_CJHNC9)GK[$5DH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6650" y="1270635"/>
            <a:ext cx="6975475" cy="464248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79501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培育员分享生动有趣的自然趣闻，并向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来宾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们介绍了种子的类型、植物生长周期及种植顺序，让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来宾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们对种植产生热情和好奇，在快乐中体验，在体验中学习。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植物课堂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~@AE7`WY%2D2ML{0XVXHGP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15" y="2416810"/>
            <a:ext cx="5937250" cy="388747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985000" y="402590"/>
            <a:ext cx="4596130" cy="5901690"/>
            <a:chOff x="9331" y="373"/>
            <a:chExt cx="7947" cy="10612"/>
          </a:xfrm>
        </p:grpSpPr>
        <p:pic>
          <p:nvPicPr>
            <p:cNvPr id="3" name="图片 2" descr="KZW@FNPI`3ER~W}QOHX@{_C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31" y="373"/>
              <a:ext cx="7947" cy="5323"/>
            </a:xfrm>
            <a:prstGeom prst="rect">
              <a:avLst/>
            </a:prstGeom>
          </p:spPr>
        </p:pic>
        <p:pic>
          <p:nvPicPr>
            <p:cNvPr id="4" name="图片 3" descr="ABQS[J~7GF$F77@@I9}P~3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31" y="5696"/>
              <a:ext cx="7947" cy="5289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34289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植过程中，大家认真听从培育员的指导，在土壤盆中细心种植生菜苗与番茄苗，将春天的希望与美好在这里一同播种。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种植植物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81NVNVINNMEK0660B%9K1$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825" y="2425700"/>
            <a:ext cx="5824220" cy="387540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6746240" y="199390"/>
            <a:ext cx="4617720" cy="6101715"/>
            <a:chOff x="8904" y="434"/>
            <a:chExt cx="7272" cy="9609"/>
          </a:xfrm>
        </p:grpSpPr>
        <p:pic>
          <p:nvPicPr>
            <p:cNvPr id="4" name="图片 3" descr="D0[)[``B`_`2G8_{`%G}A$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04" y="434"/>
              <a:ext cx="7272" cy="4839"/>
            </a:xfrm>
            <a:prstGeom prst="rect">
              <a:avLst/>
            </a:prstGeom>
          </p:spPr>
        </p:pic>
        <p:pic>
          <p:nvPicPr>
            <p:cNvPr id="11" name="图片 10" descr="_ALPU]VY8FHO7XJ2(G}1J7U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04" y="5273"/>
              <a:ext cx="7270" cy="4770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445325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种植完成后，在自己亲手栽种的植物上，写下自己的名字，静待一个月后的丰收。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添加标题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IEUAAVIRA62[GB@UZDLZY_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2120" y="1002665"/>
            <a:ext cx="6403975" cy="4867910"/>
          </a:xfrm>
          <a:prstGeom prst="rect">
            <a:avLst/>
          </a:prstGeom>
        </p:spPr>
      </p:pic>
      <p:pic>
        <p:nvPicPr>
          <p:cNvPr id="4" name="图片 3" descr="%3`E%)QE92009K8V4I}X$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850" y="2517775"/>
            <a:ext cx="5128260" cy="341249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剪去单角的矩形 4"/>
          <p:cNvSpPr/>
          <p:nvPr/>
        </p:nvSpPr>
        <p:spPr>
          <a:xfrm>
            <a:off x="1895475" y="2411095"/>
            <a:ext cx="8609330" cy="2210435"/>
          </a:xfrm>
          <a:prstGeom prst="snip1Rect">
            <a:avLst>
              <a:gd name="adj" fmla="val 50000"/>
            </a:avLst>
          </a:prstGeom>
          <a:solidFill>
            <a:srgbClr val="C4FF37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" name="图片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298450" y="1847215"/>
            <a:ext cx="3604895" cy="372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01820" y="1141730"/>
            <a:ext cx="3484880" cy="248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444875" y="2756535"/>
            <a:ext cx="53022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latin typeface="锐字锐线怒放大黑简1.0" panose="02010604000000000000" charset="-122"/>
                <a:ea typeface="锐字锐线怒放大黑简1.0" panose="02010604000000000000" charset="-122"/>
                <a:cs typeface="锐字锐线怒放大黑简1.0" panose="02010604000000000000" charset="-122"/>
                <a:sym typeface="+mn-ea"/>
              </a:rPr>
              <a:t>春日创作营</a:t>
            </a:r>
            <a:endParaRPr lang="zh-CN" altLang="en-US" sz="6000">
              <a:latin typeface="锐字锐线怒放大黑简1.0" panose="02010604000000000000" charset="-122"/>
              <a:ea typeface="锐字锐线怒放大黑简1.0" panose="02010604000000000000" charset="-122"/>
              <a:cs typeface="锐字锐线怒放大黑简1.0" panose="02010604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73145" y="3771265"/>
            <a:ext cx="50412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>
                <a:latin typeface="思源宋体 Heavy" panose="02020900000000000000" charset="-122"/>
                <a:ea typeface="思源宋体 Heavy" panose="02020900000000000000" charset="-122"/>
                <a:cs typeface="锐字锐线怒放大黑简1.0" panose="02010604000000000000" charset="-122"/>
                <a:sym typeface="+mn-ea"/>
              </a:rPr>
              <a:t>植物作画体验</a:t>
            </a:r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  <a:p>
            <a:pPr algn="dist"/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</p:txBody>
      </p:sp>
      <p:pic>
        <p:nvPicPr>
          <p:cNvPr id="111" name="图片 110"/>
          <p:cNvPicPr/>
          <p:nvPr/>
        </p:nvPicPr>
        <p:blipFill>
          <a:blip r:embed="rId4"/>
          <a:stretch>
            <a:fillRect/>
          </a:stretch>
        </p:blipFill>
        <p:spPr>
          <a:xfrm>
            <a:off x="8644890" y="2355215"/>
            <a:ext cx="2268855" cy="2347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9" name="图片 149" descr="IMG_27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0585" y="1691005"/>
            <a:ext cx="1892935" cy="10655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075690"/>
            <a:ext cx="598487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新造展厅永远缺不了绿植，多肉装进小伙伴亲手捏的陶盆，放在新造的木头房子和窗台晒太阳，也把空间变得可爱起来，我们也想把这份可爱和大家分享~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多肉领养计划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" name="图片 111"/>
          <p:cNvPicPr/>
          <p:nvPr/>
        </p:nvPicPr>
        <p:blipFill>
          <a:blip r:embed="rId6"/>
          <a:stretch>
            <a:fillRect/>
          </a:stretch>
        </p:blipFill>
        <p:spPr>
          <a:xfrm>
            <a:off x="7491095" y="235585"/>
            <a:ext cx="4304030" cy="5972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3" name="图片 112"/>
          <p:cNvPicPr/>
          <p:nvPr/>
        </p:nvPicPr>
        <p:blipFill>
          <a:blip r:embed="rId7"/>
          <a:srcRect b="6194"/>
          <a:stretch>
            <a:fillRect/>
          </a:stretch>
        </p:blipFill>
        <p:spPr>
          <a:xfrm>
            <a:off x="872490" y="2277745"/>
            <a:ext cx="6450330" cy="393001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467233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活动现场还安排了植物拼贴画，让小朋友们用红豆、绿豆、大米和小米为原料，尽情发挥想象，创作出充满童趣的作品。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植物拼贴画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" name="图片 76" descr="IMG_26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08990" y="2644775"/>
            <a:ext cx="4887595" cy="3258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" name="图片 77" descr="IMG_27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96000" y="1988820"/>
            <a:ext cx="5361940" cy="35750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图片 117"/>
          <p:cNvPicPr/>
          <p:nvPr/>
        </p:nvPicPr>
        <p:blipFill>
          <a:blip r:embed="rId1"/>
          <a:stretch>
            <a:fillRect/>
          </a:stretch>
        </p:blipFill>
        <p:spPr>
          <a:xfrm>
            <a:off x="1019810" y="196215"/>
            <a:ext cx="4625340" cy="5940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3"/>
          <a:stretch>
            <a:fillRect/>
          </a:stretch>
        </p:blipFill>
        <p:spPr>
          <a:xfrm>
            <a:off x="4530725" y="842010"/>
            <a:ext cx="6868160" cy="6031865"/>
          </a:xfrm>
          <a:prstGeom prst="rect">
            <a:avLst/>
          </a:prstGeom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860415" y="2334895"/>
            <a:ext cx="4053840" cy="25533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defRPr/>
            </a:pPr>
            <a:r>
              <a:rPr lang="zh-CN" sz="2000" noProof="0" dirty="0">
                <a:ln>
                  <a:noFill/>
                </a:ln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春色渐入迷人眼</a:t>
            </a:r>
            <a:endParaRPr lang="zh-CN" sz="2000" noProof="0" dirty="0">
              <a:ln>
                <a:noFill/>
              </a:ln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algn="just">
              <a:lnSpc>
                <a:spcPct val="160000"/>
              </a:lnSpc>
              <a:defRPr/>
            </a:pPr>
            <a:r>
              <a:rPr lang="zh-CN" sz="2000" noProof="0" dirty="0">
                <a:ln>
                  <a:noFill/>
                </a:ln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美景游玩两相宜</a:t>
            </a:r>
            <a:endParaRPr lang="zh-CN" sz="2000" noProof="0" dirty="0">
              <a:ln>
                <a:noFill/>
              </a:ln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algn="just">
              <a:lnSpc>
                <a:spcPct val="160000"/>
              </a:lnSpc>
              <a:defRPr/>
            </a:pPr>
            <a:r>
              <a:rPr lang="zh-CN" sz="2000" noProof="0" dirty="0">
                <a:ln>
                  <a:noFill/>
                </a:ln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一丝绿意由农场开始迸发</a:t>
            </a:r>
            <a:endParaRPr lang="zh-CN" sz="2000" noProof="0" dirty="0">
              <a:ln>
                <a:noFill/>
              </a:ln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algn="just">
              <a:lnSpc>
                <a:spcPct val="160000"/>
              </a:lnSpc>
              <a:defRPr/>
            </a:pPr>
            <a:r>
              <a:rPr lang="zh-CN" sz="2000" noProof="0" dirty="0">
                <a:ln>
                  <a:noFill/>
                </a:ln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我在农场当老板嘉年华</a:t>
            </a:r>
            <a:endParaRPr lang="zh-CN" sz="2000" noProof="0" dirty="0">
              <a:ln>
                <a:noFill/>
              </a:ln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algn="just">
              <a:lnSpc>
                <a:spcPct val="160000"/>
              </a:lnSpc>
              <a:defRPr/>
            </a:pPr>
            <a:r>
              <a:rPr lang="zh-CN" sz="2000" noProof="0" dirty="0">
                <a:ln>
                  <a:noFill/>
                </a:ln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等你来撒欢</a:t>
            </a:r>
            <a:endParaRPr lang="zh-CN" sz="2000" noProof="0" dirty="0">
              <a:ln>
                <a:noFill/>
              </a:ln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562850" y="1343660"/>
            <a:ext cx="4152900" cy="956310"/>
            <a:chOff x="623" y="3998"/>
            <a:chExt cx="6540" cy="1506"/>
          </a:xfrm>
        </p:grpSpPr>
        <p:pic>
          <p:nvPicPr>
            <p:cNvPr id="16" name="图片 15" descr="0资源 1614444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23" y="3998"/>
              <a:ext cx="6540" cy="1506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804" y="4193"/>
              <a:ext cx="5940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4000">
                  <a:solidFill>
                    <a:schemeClr val="bg1"/>
                  </a:solidFill>
                  <a:latin typeface="汉仪菱心体简" panose="02010400000101010101" charset="-122"/>
                  <a:ea typeface="汉仪菱心体简" panose="02010400000101010101" charset="-122"/>
                  <a:cs typeface="字魂5号-无外润黑体" panose="00000500000000000000" charset="-122"/>
                  <a:sym typeface="+mn-ea"/>
                </a:rPr>
                <a:t>城市农场计划</a:t>
              </a:r>
              <a:endParaRPr lang="zh-CN" altLang="en-US" sz="4000">
                <a:solidFill>
                  <a:schemeClr val="bg1"/>
                </a:solidFill>
                <a:latin typeface="汉仪菱心体简" panose="02010400000101010101" charset="-122"/>
                <a:ea typeface="汉仪菱心体简" panose="02010400000101010101" charset="-122"/>
                <a:cs typeface="字魂5号-无外润黑体" panose="00000500000000000000" charset="-122"/>
                <a:sym typeface="+mn-ea"/>
              </a:endParaRPr>
            </a:p>
          </p:txBody>
        </p:sp>
      </p:grpSp>
      <p:pic>
        <p:nvPicPr>
          <p:cNvPr id="120" name="图片 119"/>
          <p:cNvPicPr/>
          <p:nvPr/>
        </p:nvPicPr>
        <p:blipFill>
          <a:blip r:embed="rId6"/>
          <a:stretch>
            <a:fillRect/>
          </a:stretch>
        </p:blipFill>
        <p:spPr>
          <a:xfrm flipH="1">
            <a:off x="9185910" y="2797810"/>
            <a:ext cx="2076450" cy="35839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" name="图片 39" descr="未标题-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2105" y="417195"/>
            <a:ext cx="3460115" cy="796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679640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造纸术是中国古代最重要的发明之一，蔡伦那个时候用树皮来造纸，这一次我们不用它。这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个春日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，教大家用家中废旧纸张打碎泡水，用花</a:t>
            </a:r>
            <a:r>
              <a:rPr lang="zh-CN"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朵</a:t>
            </a: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来造一张漂亮的花草纸！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再生纸手作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9" name="图片 145" descr="IMG_27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4410" y="2446655"/>
            <a:ext cx="6494145" cy="37426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7911465" y="146050"/>
            <a:ext cx="3840480" cy="6175375"/>
            <a:chOff x="12164" y="1897"/>
            <a:chExt cx="2408" cy="3872"/>
          </a:xfrm>
        </p:grpSpPr>
        <p:pic>
          <p:nvPicPr>
            <p:cNvPr id="142" name="图片 146" descr="IMG_27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2164" y="1897"/>
              <a:ext cx="2408" cy="226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2" name="图片 148" descr="IMG_27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2164" y="4165"/>
              <a:ext cx="2408" cy="1605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1084961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多种容器可选，用植物描绘理想的生活，和同事们一起享受动手的过程~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泡泡杯微景观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/>
        </p:nvGrpSpPr>
        <p:grpSpPr>
          <a:xfrm>
            <a:off x="682625" y="1710690"/>
            <a:ext cx="11039475" cy="4584065"/>
            <a:chOff x="811" y="3071"/>
            <a:chExt cx="14987" cy="6620"/>
          </a:xfrm>
        </p:grpSpPr>
        <p:pic>
          <p:nvPicPr>
            <p:cNvPr id="266" name="图片 265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811" y="3071"/>
              <a:ext cx="8367" cy="660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7" name="图片 266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9178" y="3071"/>
              <a:ext cx="6620" cy="662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531685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细勾金边，让每个元素均以光泽，半透明的色调跃于玻璃杯，一只好杯子所承载的，已经不仅是容器本身了，更是一种氛围感、一种愉悦感、仪式感。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琉光璃彩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" name="图片 207"/>
          <p:cNvPicPr/>
          <p:nvPr/>
        </p:nvPicPr>
        <p:blipFill>
          <a:blip r:embed="rId6"/>
          <a:stretch>
            <a:fillRect/>
          </a:stretch>
        </p:blipFill>
        <p:spPr>
          <a:xfrm>
            <a:off x="798195" y="2867025"/>
            <a:ext cx="5391785" cy="3479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6350000" y="1022350"/>
            <a:ext cx="5273040" cy="5324475"/>
            <a:chOff x="10000" y="1610"/>
            <a:chExt cx="7350" cy="8147"/>
          </a:xfrm>
        </p:grpSpPr>
        <p:pic>
          <p:nvPicPr>
            <p:cNvPr id="209" name="图片 208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0000" y="4319"/>
              <a:ext cx="7350" cy="543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0" name="图片 20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0000" y="1610"/>
              <a:ext cx="7349" cy="270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剪去单角的矩形 4"/>
          <p:cNvSpPr/>
          <p:nvPr/>
        </p:nvSpPr>
        <p:spPr>
          <a:xfrm>
            <a:off x="1895475" y="2411095"/>
            <a:ext cx="8609330" cy="2210435"/>
          </a:xfrm>
          <a:prstGeom prst="snip1Rect">
            <a:avLst>
              <a:gd name="adj" fmla="val 50000"/>
            </a:avLst>
          </a:prstGeom>
          <a:solidFill>
            <a:srgbClr val="C4FF37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" name="图片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298450" y="1847215"/>
            <a:ext cx="3604895" cy="372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01820" y="1141730"/>
            <a:ext cx="3484880" cy="2484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444875" y="2756535"/>
            <a:ext cx="53022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latin typeface="锐字锐线怒放大黑简1.0" panose="02010604000000000000" charset="-122"/>
                <a:ea typeface="锐字锐线怒放大黑简1.0" panose="02010604000000000000" charset="-122"/>
                <a:cs typeface="锐字锐线怒放大黑简1.0" panose="02010604000000000000" charset="-122"/>
                <a:sym typeface="+mn-ea"/>
              </a:rPr>
              <a:t>燃味舌尖</a:t>
            </a:r>
            <a:endParaRPr lang="zh-CN" altLang="en-US" sz="6000">
              <a:latin typeface="锐字锐线怒放大黑简1.0" panose="02010604000000000000" charset="-122"/>
              <a:ea typeface="锐字锐线怒放大黑简1.0" panose="02010604000000000000" charset="-122"/>
              <a:cs typeface="锐字锐线怒放大黑简1.0" panose="02010604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73145" y="3771265"/>
            <a:ext cx="5041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>
                <a:latin typeface="思源宋体 Heavy" panose="02020900000000000000" charset="-122"/>
                <a:ea typeface="思源宋体 Heavy" panose="02020900000000000000" charset="-122"/>
                <a:cs typeface="锐字锐线怒放大黑简1.0" panose="02010604000000000000" charset="-122"/>
                <a:sym typeface="+mn-ea"/>
              </a:rPr>
              <a:t>舌尖味道热辣来袭</a:t>
            </a:r>
            <a:endParaRPr lang="zh-CN" altLang="en-US" sz="3200">
              <a:latin typeface="思源宋体 Heavy" panose="02020900000000000000" charset="-122"/>
              <a:ea typeface="思源宋体 Heavy" panose="02020900000000000000" charset="-122"/>
              <a:cs typeface="锐字锐线怒放大黑简1.0" panose="02010604000000000000" charset="-122"/>
              <a:sym typeface="+mn-ea"/>
            </a:endParaRPr>
          </a:p>
        </p:txBody>
      </p:sp>
      <p:pic>
        <p:nvPicPr>
          <p:cNvPr id="111" name="图片 110"/>
          <p:cNvPicPr/>
          <p:nvPr/>
        </p:nvPicPr>
        <p:blipFill>
          <a:blip r:embed="rId4"/>
          <a:stretch>
            <a:fillRect/>
          </a:stretch>
        </p:blipFill>
        <p:spPr>
          <a:xfrm>
            <a:off x="8644890" y="2355215"/>
            <a:ext cx="2268855" cy="23475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140585" y="1691005"/>
            <a:ext cx="20008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>
                <a:effectLst>
                  <a:outerShdw dist="114300" dir="20400000" algn="ctr" rotWithShape="0">
                    <a:srgbClr val="FFFF00">
                      <a:alpha val="100000"/>
                    </a:srgbClr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</a:rPr>
              <a:t>#04</a:t>
            </a:r>
            <a:endParaRPr lang="en-US" altLang="zh-CN" sz="7200">
              <a:effectLst>
                <a:outerShdw dist="114300" dir="20400000" algn="ctr" rotWithShape="0">
                  <a:srgbClr val="FFFF00">
                    <a:alpha val="100000"/>
                  </a:srgbClr>
                </a:outerShdw>
              </a:effectLst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959675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凉爽的春季已正式潜入日常，第一顿暖心暖胃的珍馐美味，一场现烤现吃、热气腾腾的烤全羊，款待如约而至。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燃趣烤全羊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" name="图片 105"/>
          <p:cNvPicPr/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167640" y="2354580"/>
            <a:ext cx="3328035" cy="41427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" name="图片 111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588385" y="2354580"/>
            <a:ext cx="3108325" cy="4143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3" name="图片 112"/>
          <p:cNvPicPr/>
          <p:nvPr>
            <p:custDataLst>
              <p:tags r:id="rId10"/>
            </p:custDataLst>
          </p:nvPr>
        </p:nvPicPr>
        <p:blipFill>
          <a:blip r:embed="rId11"/>
          <a:srcRect b="5899"/>
          <a:stretch>
            <a:fillRect/>
          </a:stretch>
        </p:blipFill>
        <p:spPr>
          <a:xfrm>
            <a:off x="6789420" y="2354580"/>
            <a:ext cx="2933700" cy="41427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4" name="图片 113"/>
          <p:cNvPicPr/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815195" y="2354580"/>
            <a:ext cx="2206625" cy="41427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872490" y="1208405"/>
            <a:ext cx="9596755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30000"/>
              </a:lnSpc>
              <a:buClrTx/>
              <a:buSzTx/>
              <a:buFont typeface="思源黑体 CN Medium" panose="020B0600000000000000" charset="-122"/>
            </a:pPr>
            <a:r>
              <a:rPr dirty="0"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华灯初上，在专业乐队表演的音浪声中，团团围坐一起，品尝烧烤，体验闹中取静的快感。</a:t>
            </a:r>
            <a:endParaRPr dirty="0"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美味烧烤趴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5" name="图片 114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5900" y="2181860"/>
            <a:ext cx="2789555" cy="418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" name="图片 115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093085" y="2181860"/>
            <a:ext cx="2788920" cy="418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" name="图片 116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970270" y="2181860"/>
            <a:ext cx="2778125" cy="418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8" name="图片 117"/>
          <p:cNvPicPr/>
          <p:nvPr>
            <p:custDataLst>
              <p:tags r:id="rId12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8836025" y="2181860"/>
            <a:ext cx="3146425" cy="41846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 bwMode="auto">
          <a:xfrm>
            <a:off x="1026795" y="1316355"/>
            <a:ext cx="2427605" cy="221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13800" i="1" kern="100">
                <a:ln w="0">
                  <a:solidFill>
                    <a:schemeClr val="tx1"/>
                  </a:solidFill>
                </a:ln>
                <a:solidFill>
                  <a:srgbClr val="8D87FF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汉仪旗黑-50S" panose="00020600040101010101" charset="-122"/>
                <a:sym typeface="汉仪旗黑-50S" panose="00020600040101010101" charset="-122"/>
              </a:rPr>
              <a:t>05</a:t>
            </a:r>
            <a:endParaRPr lang="en-US" altLang="zh-CN" sz="13800" i="1" kern="100">
              <a:ln w="0">
                <a:solidFill>
                  <a:schemeClr val="tx1"/>
                </a:solidFill>
              </a:ln>
              <a:solidFill>
                <a:srgbClr val="8D87FF"/>
              </a:solidFill>
              <a:uFillTx/>
              <a:latin typeface="思源黑体 CN Bold" panose="020B0800000000000000" charset="-122"/>
              <a:ea typeface="思源黑体 CN Bold" panose="020B0800000000000000" charset="-122"/>
              <a:cs typeface="汉仪旗黑-50S" panose="00020600040101010101" charset="-122"/>
              <a:sym typeface="汉仪旗黑-50S" panose="00020600040101010101" charset="-122"/>
            </a:endParaRPr>
          </a:p>
        </p:txBody>
      </p:sp>
      <p:sp>
        <p:nvSpPr>
          <p:cNvPr id="5" name="同侧圆角矩形 4"/>
          <p:cNvSpPr/>
          <p:nvPr>
            <p:custDataLst>
              <p:tags r:id="rId2"/>
            </p:custDataLst>
          </p:nvPr>
        </p:nvSpPr>
        <p:spPr>
          <a:xfrm>
            <a:off x="-10795" y="6500495"/>
            <a:ext cx="12204065" cy="415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8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千库网_立春扁平人女士人物花朵_元素编号1360498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11190" t="57" r="48727" b="80379"/>
          <a:stretch>
            <a:fillRect/>
          </a:stretch>
        </p:blipFill>
        <p:spPr>
          <a:xfrm rot="16200000" flipH="1">
            <a:off x="-451485" y="436880"/>
            <a:ext cx="1647190" cy="80454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36600" y="608330"/>
            <a:ext cx="580390" cy="459105"/>
            <a:chOff x="7105" y="4461"/>
            <a:chExt cx="788" cy="620"/>
          </a:xfrm>
        </p:grpSpPr>
        <p:sp>
          <p:nvSpPr>
            <p:cNvPr id="19" name="十字星 18"/>
            <p:cNvSpPr/>
            <p:nvPr>
              <p:custDataLst>
                <p:tags r:id="rId5"/>
              </p:custDataLst>
            </p:nvPr>
          </p:nvSpPr>
          <p:spPr>
            <a:xfrm>
              <a:off x="7105" y="44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3D64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十字星 19"/>
            <p:cNvSpPr/>
            <p:nvPr>
              <p:custDataLst>
                <p:tags r:id="rId6"/>
              </p:custDataLst>
            </p:nvPr>
          </p:nvSpPr>
          <p:spPr>
            <a:xfrm>
              <a:off x="7473" y="46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FFD52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 descr="千库网_立春扁平人女士人物花朵_元素编号1360498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/>
          <a:srcRect l="4630" t="79876" r="56318"/>
          <a:stretch>
            <a:fillRect/>
          </a:stretch>
        </p:blipFill>
        <p:spPr>
          <a:xfrm flipV="1">
            <a:off x="10556240" y="-1270"/>
            <a:ext cx="1662430" cy="856615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8"/>
            </p:custDataLst>
          </p:nvPr>
        </p:nvSpPr>
        <p:spPr>
          <a:xfrm>
            <a:off x="755015" y="3298190"/>
            <a:ext cx="50647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buClrTx/>
              <a:buSzTx/>
              <a:buFontTx/>
            </a:pPr>
            <a:r>
              <a:rPr lang="zh-CN" altLang="en-US" sz="6000" b="1"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活动细则</a:t>
            </a:r>
            <a:endParaRPr lang="zh-CN" altLang="en-US" sz="6000" b="1"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53" name="文本框 252"/>
          <p:cNvSpPr txBox="1"/>
          <p:nvPr>
            <p:custDataLst>
              <p:tags r:id="rId9"/>
            </p:custDataLst>
          </p:nvPr>
        </p:nvSpPr>
        <p:spPr>
          <a:xfrm>
            <a:off x="3416300" y="2669540"/>
            <a:ext cx="1976755" cy="342265"/>
          </a:xfrm>
          <a:prstGeom prst="rect">
            <a:avLst/>
          </a:prstGeom>
          <a:solidFill>
            <a:srgbClr val="FFD52E"/>
          </a:solidFill>
        </p:spPr>
        <p:txBody>
          <a:bodyPr wrap="square" rtlCol="0" anchor="t">
            <a:noAutofit/>
          </a:bodyPr>
          <a:lstStyle/>
          <a:p>
            <a:pPr algn="dist">
              <a:lnSpc>
                <a:spcPct val="80000"/>
              </a:lnSpc>
            </a:pPr>
            <a:r>
              <a:rPr lang="en-US" altLang="zh-CN" sz="2400">
                <a:solidFill>
                  <a:schemeClr val="bg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salary</a:t>
            </a:r>
            <a:endParaRPr lang="zh-CN" altLang="en-US" sz="2400">
              <a:solidFill>
                <a:schemeClr val="bg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4767580" y="1399540"/>
            <a:ext cx="1421130" cy="641350"/>
            <a:chOff x="6774" y="2158"/>
            <a:chExt cx="2238" cy="1010"/>
          </a:xfrm>
        </p:grpSpPr>
        <p:sp>
          <p:nvSpPr>
            <p:cNvPr id="41" name="任意多边形: 形状 279"/>
            <p:cNvSpPr/>
            <p:nvPr>
              <p:custDataLst>
                <p:tags r:id="rId10"/>
              </p:custDataLst>
            </p:nvPr>
          </p:nvSpPr>
          <p:spPr>
            <a:xfrm rot="19020000">
              <a:off x="6857" y="2251"/>
              <a:ext cx="2077" cy="853"/>
            </a:xfrm>
            <a:custGeom>
              <a:avLst/>
              <a:gdLst>
                <a:gd name="connsiteX0" fmla="*/ 701993 w 1151572"/>
                <a:gd name="connsiteY0" fmla="*/ 472440 h 472440"/>
                <a:gd name="connsiteX1" fmla="*/ 698182 w 1151572"/>
                <a:gd name="connsiteY1" fmla="*/ 469583 h 472440"/>
                <a:gd name="connsiteX2" fmla="*/ 496253 w 1151572"/>
                <a:gd name="connsiteY2" fmla="*/ 106680 h 472440"/>
                <a:gd name="connsiteX3" fmla="*/ 3810 w 1151572"/>
                <a:gd name="connsiteY3" fmla="*/ 9525 h 472440"/>
                <a:gd name="connsiteX4" fmla="*/ 0 w 1151572"/>
                <a:gd name="connsiteY4" fmla="*/ 3810 h 472440"/>
                <a:gd name="connsiteX5" fmla="*/ 5715 w 1151572"/>
                <a:gd name="connsiteY5" fmla="*/ 0 h 472440"/>
                <a:gd name="connsiteX6" fmla="*/ 500063 w 1151572"/>
                <a:gd name="connsiteY6" fmla="*/ 98107 h 472440"/>
                <a:gd name="connsiteX7" fmla="*/ 502920 w 1151572"/>
                <a:gd name="connsiteY7" fmla="*/ 100013 h 472440"/>
                <a:gd name="connsiteX8" fmla="*/ 704850 w 1151572"/>
                <a:gd name="connsiteY8" fmla="*/ 462915 h 472440"/>
                <a:gd name="connsiteX9" fmla="*/ 1146810 w 1151572"/>
                <a:gd name="connsiteY9" fmla="*/ 445770 h 472440"/>
                <a:gd name="connsiteX10" fmla="*/ 1151573 w 1151572"/>
                <a:gd name="connsiteY10" fmla="*/ 450533 h 472440"/>
                <a:gd name="connsiteX11" fmla="*/ 1146810 w 1151572"/>
                <a:gd name="connsiteY11" fmla="*/ 455295 h 472440"/>
                <a:gd name="connsiteX12" fmla="*/ 701993 w 1151572"/>
                <a:gd name="connsiteY12" fmla="*/ 472440 h 472440"/>
                <a:gd name="connsiteX13" fmla="*/ 701993 w 1151572"/>
                <a:gd name="connsiteY13" fmla="*/ 47244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1572" h="472440">
                  <a:moveTo>
                    <a:pt x="701993" y="472440"/>
                  </a:moveTo>
                  <a:cubicBezTo>
                    <a:pt x="700088" y="472440"/>
                    <a:pt x="699135" y="471488"/>
                    <a:pt x="698182" y="469583"/>
                  </a:cubicBezTo>
                  <a:lnTo>
                    <a:pt x="496253" y="106680"/>
                  </a:lnTo>
                  <a:lnTo>
                    <a:pt x="3810" y="9525"/>
                  </a:lnTo>
                  <a:cubicBezTo>
                    <a:pt x="953" y="8573"/>
                    <a:pt x="0" y="6668"/>
                    <a:pt x="0" y="3810"/>
                  </a:cubicBezTo>
                  <a:cubicBezTo>
                    <a:pt x="953" y="953"/>
                    <a:pt x="2858" y="0"/>
                    <a:pt x="5715" y="0"/>
                  </a:cubicBezTo>
                  <a:lnTo>
                    <a:pt x="500063" y="98107"/>
                  </a:lnTo>
                  <a:cubicBezTo>
                    <a:pt x="501015" y="98107"/>
                    <a:pt x="502920" y="99060"/>
                    <a:pt x="502920" y="100013"/>
                  </a:cubicBezTo>
                  <a:lnTo>
                    <a:pt x="704850" y="462915"/>
                  </a:lnTo>
                  <a:lnTo>
                    <a:pt x="1146810" y="445770"/>
                  </a:lnTo>
                  <a:cubicBezTo>
                    <a:pt x="1149668" y="445770"/>
                    <a:pt x="1151573" y="447675"/>
                    <a:pt x="1151573" y="450533"/>
                  </a:cubicBezTo>
                  <a:cubicBezTo>
                    <a:pt x="1151573" y="453390"/>
                    <a:pt x="1149668" y="455295"/>
                    <a:pt x="1146810" y="455295"/>
                  </a:cubicBezTo>
                  <a:lnTo>
                    <a:pt x="701993" y="472440"/>
                  </a:lnTo>
                  <a:cubicBezTo>
                    <a:pt x="701993" y="472440"/>
                    <a:pt x="701993" y="472440"/>
                    <a:pt x="701993" y="47244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3" name="任意多边形: 形状 281"/>
            <p:cNvSpPr/>
            <p:nvPr>
              <p:custDataLst>
                <p:tags r:id="rId11"/>
              </p:custDataLst>
            </p:nvPr>
          </p:nvSpPr>
          <p:spPr>
            <a:xfrm rot="19020000">
              <a:off x="8214" y="2691"/>
              <a:ext cx="279" cy="278"/>
            </a:xfrm>
            <a:custGeom>
              <a:avLst/>
              <a:gdLst>
                <a:gd name="connsiteX0" fmla="*/ 154305 w 154305"/>
                <a:gd name="connsiteY0" fmla="*/ 77152 h 154304"/>
                <a:gd name="connsiteX1" fmla="*/ 77152 w 154305"/>
                <a:gd name="connsiteY1" fmla="*/ 154305 h 154304"/>
                <a:gd name="connsiteX2" fmla="*/ 0 w 154305"/>
                <a:gd name="connsiteY2" fmla="*/ 77152 h 154304"/>
                <a:gd name="connsiteX3" fmla="*/ 77152 w 154305"/>
                <a:gd name="connsiteY3" fmla="*/ 0 h 154304"/>
                <a:gd name="connsiteX4" fmla="*/ 154305 w 154305"/>
                <a:gd name="connsiteY4" fmla="*/ 77152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305" h="154304">
                  <a:moveTo>
                    <a:pt x="154305" y="77152"/>
                  </a:moveTo>
                  <a:cubicBezTo>
                    <a:pt x="154305" y="119763"/>
                    <a:pt x="119763" y="154305"/>
                    <a:pt x="77152" y="154305"/>
                  </a:cubicBezTo>
                  <a:cubicBezTo>
                    <a:pt x="34542" y="154305"/>
                    <a:pt x="0" y="119763"/>
                    <a:pt x="0" y="77152"/>
                  </a:cubicBezTo>
                  <a:cubicBezTo>
                    <a:pt x="0" y="34542"/>
                    <a:pt x="34542" y="0"/>
                    <a:pt x="77152" y="0"/>
                  </a:cubicBezTo>
                  <a:cubicBezTo>
                    <a:pt x="119763" y="0"/>
                    <a:pt x="154305" y="34542"/>
                    <a:pt x="154305" y="77152"/>
                  </a:cubicBezTo>
                  <a:close/>
                </a:path>
              </a:pathLst>
            </a:custGeom>
            <a:solidFill>
              <a:srgbClr val="BEF241"/>
            </a:solidFill>
            <a:ln w="9525" cap="flat">
              <a:solidFill>
                <a:srgbClr val="40404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6" name="任意多边形: 形状 284"/>
            <p:cNvSpPr/>
            <p:nvPr>
              <p:custDataLst>
                <p:tags r:id="rId12"/>
              </p:custDataLst>
            </p:nvPr>
          </p:nvSpPr>
          <p:spPr>
            <a:xfrm rot="19020000">
              <a:off x="7534" y="2499"/>
              <a:ext cx="192" cy="192"/>
            </a:xfrm>
            <a:custGeom>
              <a:avLst/>
              <a:gdLst>
                <a:gd name="connsiteX0" fmla="*/ 106680 w 106679"/>
                <a:gd name="connsiteY0" fmla="*/ 53340 h 106680"/>
                <a:gd name="connsiteX1" fmla="*/ 53340 w 106679"/>
                <a:gd name="connsiteY1" fmla="*/ 106680 h 106680"/>
                <a:gd name="connsiteX2" fmla="*/ 0 w 106679"/>
                <a:gd name="connsiteY2" fmla="*/ 53340 h 106680"/>
                <a:gd name="connsiteX3" fmla="*/ 53340 w 106679"/>
                <a:gd name="connsiteY3" fmla="*/ 0 h 106680"/>
                <a:gd name="connsiteX4" fmla="*/ 106680 w 106679"/>
                <a:gd name="connsiteY4" fmla="*/ 5334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79" h="106680">
                  <a:moveTo>
                    <a:pt x="106680" y="53340"/>
                  </a:moveTo>
                  <a:cubicBezTo>
                    <a:pt x="106680" y="82799"/>
                    <a:pt x="82799" y="106680"/>
                    <a:pt x="53340" y="106680"/>
                  </a:cubicBezTo>
                  <a:cubicBezTo>
                    <a:pt x="23881" y="106680"/>
                    <a:pt x="0" y="82799"/>
                    <a:pt x="0" y="53340"/>
                  </a:cubicBezTo>
                  <a:cubicBezTo>
                    <a:pt x="0" y="23881"/>
                    <a:pt x="23881" y="0"/>
                    <a:pt x="53340" y="0"/>
                  </a:cubicBezTo>
                  <a:cubicBezTo>
                    <a:pt x="82799" y="0"/>
                    <a:pt x="106680" y="23881"/>
                    <a:pt x="106680" y="53340"/>
                  </a:cubicBezTo>
                  <a:close/>
                </a:path>
              </a:pathLst>
            </a:custGeom>
            <a:solidFill>
              <a:srgbClr val="8D87FF"/>
            </a:solidFill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grpSp>
          <p:nvGrpSpPr>
            <p:cNvPr id="50" name="图形 4"/>
            <p:cNvGrpSpPr/>
            <p:nvPr/>
          </p:nvGrpSpPr>
          <p:grpSpPr>
            <a:xfrm rot="19020000">
              <a:off x="8806" y="2158"/>
              <a:ext cx="206" cy="205"/>
              <a:chOff x="4943951" y="2135028"/>
              <a:chExt cx="114480" cy="113823"/>
            </a:xfrm>
          </p:grpSpPr>
          <p:sp>
            <p:nvSpPr>
              <p:cNvPr id="62" name="任意多边形: 形状 287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48237" y="2139315"/>
                <a:ext cx="104775" cy="104775"/>
              </a:xfrm>
              <a:custGeom>
                <a:avLst/>
                <a:gdLst>
                  <a:gd name="connsiteX0" fmla="*/ 104775 w 104775"/>
                  <a:gd name="connsiteY0" fmla="*/ 52387 h 104775"/>
                  <a:gd name="connsiteX1" fmla="*/ 52388 w 104775"/>
                  <a:gd name="connsiteY1" fmla="*/ 104775 h 104775"/>
                  <a:gd name="connsiteX2" fmla="*/ 0 w 104775"/>
                  <a:gd name="connsiteY2" fmla="*/ 52387 h 104775"/>
                  <a:gd name="connsiteX3" fmla="*/ 52388 w 104775"/>
                  <a:gd name="connsiteY3" fmla="*/ 0 h 104775"/>
                  <a:gd name="connsiteX4" fmla="*/ 104775 w 104775"/>
                  <a:gd name="connsiteY4" fmla="*/ 5238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4775" y="52387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7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3" name="任意多边形: 形状 28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943951" y="2135028"/>
                <a:ext cx="114480" cy="113823"/>
              </a:xfrm>
              <a:custGeom>
                <a:avLst/>
                <a:gdLst>
                  <a:gd name="connsiteX0" fmla="*/ 56674 w 114480"/>
                  <a:gd name="connsiteY0" fmla="*/ 113824 h 113823"/>
                  <a:gd name="connsiteX1" fmla="*/ 35719 w 114480"/>
                  <a:gd name="connsiteY1" fmla="*/ 110014 h 113823"/>
                  <a:gd name="connsiteX2" fmla="*/ 4286 w 114480"/>
                  <a:gd name="connsiteY2" fmla="*/ 79534 h 113823"/>
                  <a:gd name="connsiteX3" fmla="*/ 4286 w 114480"/>
                  <a:gd name="connsiteY3" fmla="*/ 35719 h 113823"/>
                  <a:gd name="connsiteX4" fmla="*/ 34766 w 114480"/>
                  <a:gd name="connsiteY4" fmla="*/ 4286 h 113823"/>
                  <a:gd name="connsiteX5" fmla="*/ 78581 w 114480"/>
                  <a:gd name="connsiteY5" fmla="*/ 4286 h 113823"/>
                  <a:gd name="connsiteX6" fmla="*/ 110014 w 114480"/>
                  <a:gd name="connsiteY6" fmla="*/ 78581 h 113823"/>
                  <a:gd name="connsiteX7" fmla="*/ 56674 w 114480"/>
                  <a:gd name="connsiteY7" fmla="*/ 113824 h 113823"/>
                  <a:gd name="connsiteX8" fmla="*/ 56674 w 114480"/>
                  <a:gd name="connsiteY8" fmla="*/ 8096 h 113823"/>
                  <a:gd name="connsiteX9" fmla="*/ 37624 w 114480"/>
                  <a:gd name="connsiteY9" fmla="*/ 11906 h 113823"/>
                  <a:gd name="connsiteX10" fmla="*/ 11906 w 114480"/>
                  <a:gd name="connsiteY10" fmla="*/ 37624 h 113823"/>
                  <a:gd name="connsiteX11" fmla="*/ 11906 w 114480"/>
                  <a:gd name="connsiteY11" fmla="*/ 73819 h 113823"/>
                  <a:gd name="connsiteX12" fmla="*/ 37624 w 114480"/>
                  <a:gd name="connsiteY12" fmla="*/ 99536 h 113823"/>
                  <a:gd name="connsiteX13" fmla="*/ 99536 w 114480"/>
                  <a:gd name="connsiteY13" fmla="*/ 72866 h 113823"/>
                  <a:gd name="connsiteX14" fmla="*/ 72866 w 114480"/>
                  <a:gd name="connsiteY14" fmla="*/ 10954 h 113823"/>
                  <a:gd name="connsiteX15" fmla="*/ 56674 w 114480"/>
                  <a:gd name="connsiteY15" fmla="*/ 8096 h 11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4480" h="113823">
                    <a:moveTo>
                      <a:pt x="56674" y="113824"/>
                    </a:moveTo>
                    <a:cubicBezTo>
                      <a:pt x="50006" y="113824"/>
                      <a:pt x="42386" y="112871"/>
                      <a:pt x="35719" y="110014"/>
                    </a:cubicBezTo>
                    <a:cubicBezTo>
                      <a:pt x="21431" y="104299"/>
                      <a:pt x="10001" y="93821"/>
                      <a:pt x="4286" y="79534"/>
                    </a:cubicBezTo>
                    <a:cubicBezTo>
                      <a:pt x="-1429" y="65246"/>
                      <a:pt x="-1429" y="50006"/>
                      <a:pt x="4286" y="35719"/>
                    </a:cubicBezTo>
                    <a:cubicBezTo>
                      <a:pt x="10001" y="21431"/>
                      <a:pt x="20479" y="10001"/>
                      <a:pt x="34766" y="4286"/>
                    </a:cubicBezTo>
                    <a:cubicBezTo>
                      <a:pt x="49054" y="-1429"/>
                      <a:pt x="64294" y="-1429"/>
                      <a:pt x="78581" y="4286"/>
                    </a:cubicBezTo>
                    <a:cubicBezTo>
                      <a:pt x="108109" y="15716"/>
                      <a:pt x="122396" y="50006"/>
                      <a:pt x="110014" y="78581"/>
                    </a:cubicBezTo>
                    <a:cubicBezTo>
                      <a:pt x="100489" y="100489"/>
                      <a:pt x="79534" y="113824"/>
                      <a:pt x="56674" y="113824"/>
                    </a:cubicBezTo>
                    <a:close/>
                    <a:moveTo>
                      <a:pt x="56674" y="8096"/>
                    </a:moveTo>
                    <a:cubicBezTo>
                      <a:pt x="50006" y="8096"/>
                      <a:pt x="44291" y="9049"/>
                      <a:pt x="37624" y="11906"/>
                    </a:cubicBezTo>
                    <a:cubicBezTo>
                      <a:pt x="26194" y="16669"/>
                      <a:pt x="16669" y="26194"/>
                      <a:pt x="11906" y="37624"/>
                    </a:cubicBezTo>
                    <a:cubicBezTo>
                      <a:pt x="7144" y="49054"/>
                      <a:pt x="7144" y="62389"/>
                      <a:pt x="11906" y="73819"/>
                    </a:cubicBezTo>
                    <a:cubicBezTo>
                      <a:pt x="16669" y="85249"/>
                      <a:pt x="26194" y="94774"/>
                      <a:pt x="37624" y="99536"/>
                    </a:cubicBezTo>
                    <a:cubicBezTo>
                      <a:pt x="62389" y="109061"/>
                      <a:pt x="90011" y="97631"/>
                      <a:pt x="99536" y="72866"/>
                    </a:cubicBezTo>
                    <a:cubicBezTo>
                      <a:pt x="109061" y="48101"/>
                      <a:pt x="97631" y="20479"/>
                      <a:pt x="72866" y="10954"/>
                    </a:cubicBezTo>
                    <a:cubicBezTo>
                      <a:pt x="69056" y="10001"/>
                      <a:pt x="62389" y="8096"/>
                      <a:pt x="56674" y="80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  <p:grpSp>
          <p:nvGrpSpPr>
            <p:cNvPr id="64" name="图形 4"/>
            <p:cNvGrpSpPr/>
            <p:nvPr/>
          </p:nvGrpSpPr>
          <p:grpSpPr>
            <a:xfrm rot="19020000">
              <a:off x="6774" y="2995"/>
              <a:ext cx="172" cy="173"/>
              <a:chOff x="3812372" y="1701632"/>
              <a:chExt cx="95267" cy="95735"/>
            </a:xfrm>
          </p:grpSpPr>
          <p:sp>
            <p:nvSpPr>
              <p:cNvPr id="65" name="任意多边形: 形状 290"/>
              <p:cNvSpPr/>
              <p:nvPr>
                <p:custDataLst>
                  <p:tags r:id="rId15"/>
                </p:custDataLst>
              </p:nvPr>
            </p:nvSpPr>
            <p:spPr>
              <a:xfrm>
                <a:off x="3817620" y="1706880"/>
                <a:ext cx="85725" cy="85725"/>
              </a:xfrm>
              <a:custGeom>
                <a:avLst/>
                <a:gdLst>
                  <a:gd name="connsiteX0" fmla="*/ 85725 w 85725"/>
                  <a:gd name="connsiteY0" fmla="*/ 42863 h 85725"/>
                  <a:gd name="connsiteX1" fmla="*/ 42863 w 85725"/>
                  <a:gd name="connsiteY1" fmla="*/ 85725 h 85725"/>
                  <a:gd name="connsiteX2" fmla="*/ 0 w 85725"/>
                  <a:gd name="connsiteY2" fmla="*/ 42863 h 85725"/>
                  <a:gd name="connsiteX3" fmla="*/ 42863 w 85725"/>
                  <a:gd name="connsiteY3" fmla="*/ 0 h 85725"/>
                  <a:gd name="connsiteX4" fmla="*/ 85725 w 85725"/>
                  <a:gd name="connsiteY4" fmla="*/ 4286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5725" y="42863"/>
                    </a:moveTo>
                    <a:cubicBezTo>
                      <a:pt x="85725" y="66535"/>
                      <a:pt x="66535" y="85725"/>
                      <a:pt x="42863" y="85725"/>
                    </a:cubicBezTo>
                    <a:cubicBezTo>
                      <a:pt x="19190" y="85725"/>
                      <a:pt x="0" y="66535"/>
                      <a:pt x="0" y="42863"/>
                    </a:cubicBezTo>
                    <a:cubicBezTo>
                      <a:pt x="0" y="19190"/>
                      <a:pt x="19190" y="0"/>
                      <a:pt x="42863" y="0"/>
                    </a:cubicBezTo>
                    <a:cubicBezTo>
                      <a:pt x="66535" y="0"/>
                      <a:pt x="85725" y="19190"/>
                      <a:pt x="85725" y="42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6" name="任意多边形: 形状 291"/>
              <p:cNvSpPr/>
              <p:nvPr>
                <p:custDataLst>
                  <p:tags r:id="rId16"/>
                </p:custDataLst>
              </p:nvPr>
            </p:nvSpPr>
            <p:spPr>
              <a:xfrm>
                <a:off x="3812372" y="1701632"/>
                <a:ext cx="95267" cy="95735"/>
              </a:xfrm>
              <a:custGeom>
                <a:avLst/>
                <a:gdLst>
                  <a:gd name="connsiteX0" fmla="*/ 48110 w 95267"/>
                  <a:gd name="connsiteY0" fmla="*/ 95735 h 95735"/>
                  <a:gd name="connsiteX1" fmla="*/ 30013 w 95267"/>
                  <a:gd name="connsiteY1" fmla="*/ 91925 h 95735"/>
                  <a:gd name="connsiteX2" fmla="*/ 3343 w 95267"/>
                  <a:gd name="connsiteY2" fmla="*/ 30013 h 95735"/>
                  <a:gd name="connsiteX3" fmla="*/ 3343 w 95267"/>
                  <a:gd name="connsiteY3" fmla="*/ 30013 h 95735"/>
                  <a:gd name="connsiteX4" fmla="*/ 65255 w 95267"/>
                  <a:gd name="connsiteY4" fmla="*/ 3343 h 95735"/>
                  <a:gd name="connsiteX5" fmla="*/ 91925 w 95267"/>
                  <a:gd name="connsiteY5" fmla="*/ 65255 h 95735"/>
                  <a:gd name="connsiteX6" fmla="*/ 66208 w 95267"/>
                  <a:gd name="connsiteY6" fmla="*/ 90973 h 95735"/>
                  <a:gd name="connsiteX7" fmla="*/ 48110 w 95267"/>
                  <a:gd name="connsiteY7" fmla="*/ 95735 h 95735"/>
                  <a:gd name="connsiteX8" fmla="*/ 11915 w 95267"/>
                  <a:gd name="connsiteY8" fmla="*/ 33823 h 95735"/>
                  <a:gd name="connsiteX9" fmla="*/ 32870 w 95267"/>
                  <a:gd name="connsiteY9" fmla="*/ 84305 h 95735"/>
                  <a:gd name="connsiteX10" fmla="*/ 62398 w 95267"/>
                  <a:gd name="connsiteY10" fmla="*/ 84305 h 95735"/>
                  <a:gd name="connsiteX11" fmla="*/ 83353 w 95267"/>
                  <a:gd name="connsiteY11" fmla="*/ 63350 h 95735"/>
                  <a:gd name="connsiteX12" fmla="*/ 62398 w 95267"/>
                  <a:gd name="connsiteY12" fmla="*/ 12868 h 95735"/>
                  <a:gd name="connsiteX13" fmla="*/ 11915 w 95267"/>
                  <a:gd name="connsiteY13" fmla="*/ 33823 h 95735"/>
                  <a:gd name="connsiteX14" fmla="*/ 11915 w 95267"/>
                  <a:gd name="connsiteY14" fmla="*/ 33823 h 95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5267" h="95735">
                    <a:moveTo>
                      <a:pt x="48110" y="95735"/>
                    </a:moveTo>
                    <a:cubicBezTo>
                      <a:pt x="42395" y="95735"/>
                      <a:pt x="35728" y="94783"/>
                      <a:pt x="30013" y="91925"/>
                    </a:cubicBezTo>
                    <a:cubicBezTo>
                      <a:pt x="5248" y="82400"/>
                      <a:pt x="-6182" y="53825"/>
                      <a:pt x="3343" y="30013"/>
                    </a:cubicBezTo>
                    <a:lnTo>
                      <a:pt x="3343" y="30013"/>
                    </a:lnTo>
                    <a:cubicBezTo>
                      <a:pt x="12868" y="5248"/>
                      <a:pt x="41443" y="-6182"/>
                      <a:pt x="65255" y="3343"/>
                    </a:cubicBezTo>
                    <a:cubicBezTo>
                      <a:pt x="90020" y="12868"/>
                      <a:pt x="101450" y="41443"/>
                      <a:pt x="91925" y="65255"/>
                    </a:cubicBezTo>
                    <a:cubicBezTo>
                      <a:pt x="87163" y="76685"/>
                      <a:pt x="77638" y="86210"/>
                      <a:pt x="66208" y="90973"/>
                    </a:cubicBezTo>
                    <a:cubicBezTo>
                      <a:pt x="60493" y="94783"/>
                      <a:pt x="54778" y="95735"/>
                      <a:pt x="48110" y="95735"/>
                    </a:cubicBezTo>
                    <a:close/>
                    <a:moveTo>
                      <a:pt x="11915" y="33823"/>
                    </a:moveTo>
                    <a:cubicBezTo>
                      <a:pt x="4295" y="53825"/>
                      <a:pt x="13820" y="75733"/>
                      <a:pt x="32870" y="84305"/>
                    </a:cubicBezTo>
                    <a:cubicBezTo>
                      <a:pt x="42395" y="88115"/>
                      <a:pt x="52873" y="88115"/>
                      <a:pt x="62398" y="84305"/>
                    </a:cubicBezTo>
                    <a:cubicBezTo>
                      <a:pt x="71923" y="80495"/>
                      <a:pt x="79543" y="72875"/>
                      <a:pt x="83353" y="63350"/>
                    </a:cubicBezTo>
                    <a:cubicBezTo>
                      <a:pt x="90973" y="43348"/>
                      <a:pt x="81448" y="21440"/>
                      <a:pt x="62398" y="12868"/>
                    </a:cubicBezTo>
                    <a:cubicBezTo>
                      <a:pt x="42395" y="4295"/>
                      <a:pt x="20488" y="13820"/>
                      <a:pt x="11915" y="33823"/>
                    </a:cubicBezTo>
                    <a:lnTo>
                      <a:pt x="11915" y="3382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</p:grpSp>
      <p:pic>
        <p:nvPicPr>
          <p:cNvPr id="114" name="图片 113"/>
          <p:cNvPicPr/>
          <p:nvPr/>
        </p:nvPicPr>
        <p:blipFill>
          <a:blip r:embed="rId17"/>
          <a:stretch>
            <a:fillRect/>
          </a:stretch>
        </p:blipFill>
        <p:spPr>
          <a:xfrm>
            <a:off x="5924550" y="919480"/>
            <a:ext cx="6267450" cy="516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未标题-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92750" y="2056130"/>
            <a:ext cx="4187825" cy="418782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airplan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bldLvl="0" animBg="1"/>
      <p:bldP spid="196" grpId="0"/>
      <p:bldP spid="253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rcRect r="8953" b="2226"/>
          <a:stretch>
            <a:fillRect/>
          </a:stretch>
        </p:blipFill>
        <p:spPr>
          <a:xfrm>
            <a:off x="6525260" y="2976245"/>
            <a:ext cx="4631055" cy="3317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91820" y="2976245"/>
            <a:ext cx="5786120" cy="33185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 descr="7b0a20202020227461726765744d6f64756c65223a202270726f636573734f6e6c696e65466f6e7473220a7d0a"/>
          <p:cNvSpPr txBox="1"/>
          <p:nvPr>
            <p:custDataLst>
              <p:tags r:id="rId5"/>
            </p:custDataLst>
          </p:nvPr>
        </p:nvSpPr>
        <p:spPr>
          <a:xfrm>
            <a:off x="591820" y="1837267"/>
            <a:ext cx="9150773" cy="551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1865">
                <a:solidFill>
                  <a:schemeClr val="tx1"/>
                </a:solidFill>
                <a:latin typeface="汉仪铸字卡酷体简" panose="00020600040101010101" charset="-122"/>
                <a:ea typeface="汉仪铸字卡酷体简" panose="00020600040101010101" charset="-122"/>
                <a:cs typeface="汉仪铸字美心体简" panose="00020600040101010101" charset="-122"/>
                <a:sym typeface="汉仪铸字美心体简" panose="00020600040101010101" charset="-122"/>
              </a:rPr>
              <a:t>活动现场安排摄影摄像，拍摄活动当天精彩图片与视频，为来宾留下美好的回忆。</a:t>
            </a:r>
            <a:endParaRPr lang="zh-CN" altLang="en-US" sz="1865">
              <a:solidFill>
                <a:schemeClr val="tx1"/>
              </a:solidFill>
              <a:latin typeface="汉仪铸字卡酷体简" panose="00020600040101010101" charset="-122"/>
              <a:ea typeface="汉仪铸字卡酷体简" panose="00020600040101010101" charset="-122"/>
              <a:cs typeface="汉仪铸字美心体简" panose="00020600040101010101" charset="-122"/>
              <a:sym typeface="汉仪铸字美心体简" panose="00020600040101010101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6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7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摄影摄像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îş1îḋe"/>
          <p:cNvSpPr/>
          <p:nvPr>
            <p:custDataLst>
              <p:tags r:id="rId1"/>
            </p:custDataLst>
          </p:nvPr>
        </p:nvSpPr>
        <p:spPr>
          <a:xfrm>
            <a:off x="737871" y="2525395"/>
            <a:ext cx="2796540" cy="772160"/>
          </a:xfrm>
          <a:prstGeom prst="rect">
            <a:avLst/>
          </a:prstGeom>
        </p:spPr>
        <p:txBody>
          <a:bodyPr wrap="square" lIns="91440" tIns="45720" rIns="91440" bIns="45720" anchor="ctr" anchorCtr="0"/>
          <a:lstStyle/>
          <a:p>
            <a:pPr algn="l">
              <a:lnSpc>
                <a:spcPct val="120000"/>
              </a:lnSpc>
            </a:pPr>
            <a:r>
              <a:rPr lang="zh-CN" sz="3200" dirty="0">
                <a:solidFill>
                  <a:schemeClr val="tx1"/>
                </a:solidFill>
                <a:latin typeface="方正锐正圆" panose="02010600010101010101" charset="-122"/>
                <a:ea typeface="方正锐正圆" panose="02010600010101010101" charset="-122"/>
              </a:rPr>
              <a:t>图片直播</a:t>
            </a:r>
            <a:endParaRPr lang="zh-CN" sz="3200" dirty="0">
              <a:solidFill>
                <a:schemeClr val="tx1"/>
              </a:solidFill>
              <a:latin typeface="方正锐正圆" panose="02010600010101010101" charset="-122"/>
              <a:ea typeface="方正锐正圆" panose="0201060001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737871" y="3435350"/>
            <a:ext cx="3065780" cy="1031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1355">
                <a:solidFill>
                  <a:schemeClr val="tx1"/>
                </a:solidFill>
                <a:latin typeface="方正锐正圆" panose="02010600010101010101" charset="-122"/>
                <a:ea typeface="方正锐正圆" panose="02010600010101010101" charset="-122"/>
                <a:sym typeface="+mn-ea"/>
              </a:rPr>
              <a:t>采用云相册直播的形式，到场用户扫码即可进入直播间，快速获取带有活动水印的照片快速发布社交圈打卡。</a:t>
            </a:r>
            <a:endParaRPr lang="zh-CN" altLang="zh-CN" sz="1355">
              <a:solidFill>
                <a:schemeClr val="tx1"/>
              </a:solidFill>
              <a:latin typeface="方正锐正圆" panose="02010600010101010101" charset="-122"/>
              <a:ea typeface="方正锐正圆" panose="0201060001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r="4174" b="11152"/>
          <a:stretch>
            <a:fillRect/>
          </a:stretch>
        </p:blipFill>
        <p:spPr>
          <a:xfrm>
            <a:off x="3699511" y="1429385"/>
            <a:ext cx="8039735" cy="4951095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5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执行保障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137285" y="1397000"/>
            <a:ext cx="1093914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、发现伤病员的时候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确认附近有没有伤病员的亲人/</a:t>
            </a:r>
            <a:r>
              <a:rPr lang="en-US" altLang="zh-CN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|</a:t>
            </a: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同伴/熟人。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确认伤病员的症状，将状况报告给现场人，听从指示。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根据情况由工作人员陪同将伤病员引导到社区诊所或就近的医院。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a.中暑情况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将中暑着移动至最近的室内或阴凉处，服用人丹。如中暑情况没有缓解，引导到社区诊所内。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b.轻伤情况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向本人确认身体状况后，判断是轻伤，引导到社区诊所内。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c.重伤情况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如本人无法行走，判断症状很严重的时候，不要移动伤病员，报告现场负责人状况，在现场负责人判断下进行应急处理，打急救电话，要求准备救护车。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※预先掌握好路演社区的诊所位置和就近医院路线。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应急预案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8@M2%ND00SZ43{%~_[TNAMI"/>
          <p:cNvPicPr>
            <a:picLocks noChangeAspect="1"/>
          </p:cNvPicPr>
          <p:nvPr/>
        </p:nvPicPr>
        <p:blipFill>
          <a:blip r:embed="rId1"/>
          <a:srcRect b="9944"/>
          <a:stretch>
            <a:fillRect/>
          </a:stretch>
        </p:blipFill>
        <p:spPr>
          <a:xfrm>
            <a:off x="912495" y="86360"/>
            <a:ext cx="4579620" cy="617601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6161405" y="2597785"/>
            <a:ext cx="3857625" cy="321500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思源黑体 CN Medium" panose="020B0600000000000000" charset="-122"/>
                <a:ea typeface="思源黑体 CN Medium" panose="020B0600000000000000" charset="-122"/>
                <a:cs typeface="OPPOSans M" panose="00020600040101010101" pitchFamily="18" charset="-122"/>
              </a:defRPr>
            </a:lvl1pPr>
          </a:lstStyle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这个春季</a:t>
            </a:r>
            <a:r>
              <a:rPr lang="zh-CN" altLang="en-US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，</a:t>
            </a: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邀你和我们一起</a:t>
            </a:r>
            <a:endParaRPr lang="zh-CN"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赶一场农夫生活</a:t>
            </a:r>
            <a:endParaRPr lang="zh-CN"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用“绿色有趣好玩”的方式</a:t>
            </a:r>
            <a:endParaRPr lang="zh-CN"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开启一种可持续的生活</a:t>
            </a:r>
            <a:endParaRPr lang="zh-CN"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不辜负</a:t>
            </a:r>
            <a:r>
              <a:rPr lang="zh-CN" altLang="en-US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，</a:t>
            </a: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春日好时光</a:t>
            </a:r>
            <a:endParaRPr lang="zh-CN"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865630" y="4982210"/>
            <a:ext cx="4152900" cy="956310"/>
            <a:chOff x="623" y="3998"/>
            <a:chExt cx="6540" cy="1506"/>
          </a:xfrm>
        </p:grpSpPr>
        <p:pic>
          <p:nvPicPr>
            <p:cNvPr id="16" name="图片 15" descr="0资源 1614444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23" y="3998"/>
              <a:ext cx="6540" cy="1506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804" y="4193"/>
              <a:ext cx="5940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4000">
                  <a:solidFill>
                    <a:schemeClr val="bg1"/>
                  </a:solidFill>
                  <a:latin typeface="汉仪菱心体简" panose="02010400000101010101" charset="-122"/>
                  <a:ea typeface="汉仪菱心体简" panose="02010400000101010101" charset="-122"/>
                  <a:cs typeface="字魂5号-无外润黑体" panose="00000500000000000000" charset="-122"/>
                  <a:sym typeface="+mn-ea"/>
                </a:rPr>
                <a:t>城市农场计划</a:t>
              </a:r>
              <a:endParaRPr lang="zh-CN" altLang="en-US" sz="4000">
                <a:solidFill>
                  <a:schemeClr val="bg1"/>
                </a:solidFill>
                <a:latin typeface="汉仪菱心体简" panose="02010400000101010101" charset="-122"/>
                <a:ea typeface="汉仪菱心体简" panose="02010400000101010101" charset="-122"/>
                <a:cs typeface="字魂5号-无外润黑体" panose="00000500000000000000" charset="-122"/>
                <a:sym typeface="+mn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684395" y="770890"/>
            <a:ext cx="7313295" cy="1562100"/>
            <a:chOff x="4762" y="1696"/>
            <a:chExt cx="11517" cy="2460"/>
          </a:xfrm>
        </p:grpSpPr>
        <p:grpSp>
          <p:nvGrpSpPr>
            <p:cNvPr id="21" name="组合 20"/>
            <p:cNvGrpSpPr/>
            <p:nvPr/>
          </p:nvGrpSpPr>
          <p:grpSpPr>
            <a:xfrm>
              <a:off x="4762" y="1696"/>
              <a:ext cx="9009" cy="1111"/>
              <a:chOff x="5509" y="2437"/>
              <a:chExt cx="9009" cy="1111"/>
            </a:xfrm>
          </p:grpSpPr>
          <p:sp>
            <p:nvSpPr>
              <p:cNvPr id="22" name="矩形 2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09" y="2437"/>
                <a:ext cx="9009" cy="1111"/>
              </a:xfrm>
              <a:prstGeom prst="rect">
                <a:avLst/>
              </a:prstGeom>
              <a:solidFill>
                <a:srgbClr val="DEB72C"/>
              </a:solidFill>
              <a:ln>
                <a:noFill/>
              </a:ln>
            </p:spPr>
            <p:style>
              <a:lnRef idx="2">
                <a:srgbClr val="FF5858">
                  <a:shade val="50000"/>
                </a:srgbClr>
              </a:lnRef>
              <a:fillRef idx="1">
                <a:srgbClr val="FF5858"/>
              </a:fillRef>
              <a:effectRef idx="0">
                <a:srgbClr val="FF5858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字魂5号-无外润黑体" panose="00000500000000000000" charset="-122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660" y="2540"/>
                <a:ext cx="8672" cy="919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noAutofit/>
              </a:bodyPr>
              <a:lstStyle/>
              <a:p>
                <a:pPr lvl="0" algn="dist">
                  <a:buClrTx/>
                  <a:buSzTx/>
                  <a:buFontTx/>
                </a:pPr>
                <a:r>
                  <a:rPr sz="3600">
                    <a:ln w="6350" cmpd="sng">
                      <a:noFill/>
                      <a:prstDash val="solid"/>
                    </a:ln>
                    <a:solidFill>
                      <a:schemeClr val="bg1"/>
                    </a:solidFill>
                    <a:latin typeface="汉仪菱心体简" panose="02010400000101010101" charset="-122"/>
                    <a:ea typeface="汉仪菱心体简" panose="02010400000101010101" charset="-122"/>
                    <a:cs typeface="字魂5号-无外润黑体" panose="00000500000000000000" charset="-122"/>
                    <a:sym typeface="+mn-ea"/>
                  </a:rPr>
                  <a:t>农场慢生活</a:t>
                </a:r>
                <a:endParaRPr sz="3600">
                  <a:ln w="6350" cmpd="sng">
                    <a:noFill/>
                    <a:prstDash val="solid"/>
                  </a:ln>
                  <a:solidFill>
                    <a:schemeClr val="bg1"/>
                  </a:solidFill>
                  <a:latin typeface="汉仪菱心体简" panose="02010400000101010101" charset="-122"/>
                  <a:ea typeface="汉仪菱心体简" panose="02010400000101010101" charset="-122"/>
                  <a:cs typeface="字魂5号-无外润黑体" panose="00000500000000000000" charset="-122"/>
                  <a:sym typeface="+mn-ea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4762" y="3105"/>
              <a:ext cx="11517" cy="1051"/>
              <a:chOff x="5509" y="2439"/>
              <a:chExt cx="11517" cy="1051"/>
            </a:xfrm>
          </p:grpSpPr>
          <p:sp>
            <p:nvSpPr>
              <p:cNvPr id="25" name="矩形 24"/>
              <p:cNvSpPr/>
              <p:nvPr>
                <p:custDataLst>
                  <p:tags r:id="rId8"/>
                </p:custDataLst>
              </p:nvPr>
            </p:nvSpPr>
            <p:spPr>
              <a:xfrm>
                <a:off x="5509" y="2439"/>
                <a:ext cx="11517" cy="986"/>
              </a:xfrm>
              <a:prstGeom prst="rect">
                <a:avLst/>
              </a:prstGeom>
              <a:solidFill>
                <a:srgbClr val="DEB72C"/>
              </a:solidFill>
              <a:ln>
                <a:noFill/>
              </a:ln>
            </p:spPr>
            <p:style>
              <a:lnRef idx="2">
                <a:srgbClr val="FF5858">
                  <a:shade val="50000"/>
                </a:srgbClr>
              </a:lnRef>
              <a:fillRef idx="1">
                <a:srgbClr val="FF5858"/>
              </a:fillRef>
              <a:effectRef idx="0">
                <a:srgbClr val="FF5858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字魂5号-无外润黑体" panose="00000500000000000000" charset="-122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509" y="2515"/>
                <a:ext cx="11517" cy="9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noAutofit/>
              </a:bodyPr>
              <a:lstStyle/>
              <a:p>
                <a:pPr lvl="0" algn="dist">
                  <a:buClrTx/>
                  <a:buSzTx/>
                  <a:buFontTx/>
                </a:pPr>
                <a:r>
                  <a:rPr lang="zh-CN" sz="320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汉仪菱心体简" panose="02010400000101010101" charset="-122"/>
                    <a:ea typeface="汉仪菱心体简" panose="02010400000101010101" charset="-122"/>
                    <a:cs typeface="字魂5号-无外润黑体" panose="00000500000000000000" charset="-122"/>
                    <a:sym typeface="字魂5号-无外润黑体" panose="00000500000000000000" charset="-122"/>
                  </a:rPr>
                  <a:t>在万物生长的时候去农场吧</a:t>
                </a:r>
                <a:endParaRPr lang="zh-CN" sz="32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菱心体简" panose="02010400000101010101" charset="-122"/>
                  <a:ea typeface="汉仪菱心体简" panose="02010400000101010101" charset="-122"/>
                  <a:cs typeface="字魂5号-无外润黑体" panose="00000500000000000000" charset="-122"/>
                  <a:sym typeface="字魂5号-无外润黑体" panose="00000500000000000000" charset="-122"/>
                </a:endParaRPr>
              </a:p>
            </p:txBody>
          </p:sp>
        </p:grpSp>
      </p:grpSp>
      <p:pic>
        <p:nvPicPr>
          <p:cNvPr id="40" name="图片 39" descr="未标题-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2105" y="3930015"/>
            <a:ext cx="3460115" cy="796290"/>
          </a:xfrm>
          <a:prstGeom prst="rect">
            <a:avLst/>
          </a:prstGeom>
        </p:spPr>
      </p:pic>
      <p:pic>
        <p:nvPicPr>
          <p:cNvPr id="123" name="图片 122"/>
          <p:cNvPicPr/>
          <p:nvPr/>
        </p:nvPicPr>
        <p:blipFill>
          <a:blip r:embed="rId11"/>
          <a:stretch>
            <a:fillRect/>
          </a:stretch>
        </p:blipFill>
        <p:spPr>
          <a:xfrm>
            <a:off x="10161905" y="4500880"/>
            <a:ext cx="2162810" cy="23571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799466" y="1785620"/>
            <a:ext cx="10939145" cy="42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1、人员拥挤</a:t>
            </a:r>
            <a:endParaRPr lang="zh-CN" altLang="en-US" sz="1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a.发生拥挤的通道或场所的执勤人员要告知来宾不要惊慌、不要拥挤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必要时启用广播系统发布通告，同时迅速截留过往人员，组织分流、疏散、抢救。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b.人员拥挤处的秩序，保护妇女儿童先行离场，对起哄故意拥挤要给予警告或报警处理。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2、活动现场人员财物丢失:</a:t>
            </a:r>
            <a:endParaRPr lang="zh-CN" altLang="en-US" sz="1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a.来宾物品丢失或者被盗以后，立刻预报给负责人或者现场工作人员，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经理立刻到场了解情况，征询事主意见，是否向公安机关报警。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b.询问客人丢失或被盗物品特征、发现时间、存放地点、物品价值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c.保安部内保人员与负责人共同安抚事主，根据事态的发展做出客观的答复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3、来宾发生争吵:</a:t>
            </a:r>
            <a:endParaRPr lang="zh-CN" altLang="en-US" sz="1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a.活动现场来宾发生一般性争吵，有员工报案或是门卫室保安发现后，要将详细事件及时反应给楼盘经理。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h.楼盘经理进行劝说调解防一立殴事件发庄。日及时通知公司相关部门领导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c.保安在了解情况后，在劝解无效时，应尽快将来宾带离活动现场，避免发生斗殴事件，事态严重进行报警处理</a:t>
            </a:r>
            <a:endParaRPr lang="zh-CN" altLang="en-US" sz="1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94410" y="378460"/>
            <a:ext cx="3316605" cy="624205"/>
            <a:chOff x="2337" y="5455"/>
            <a:chExt cx="2260" cy="697"/>
          </a:xfrm>
        </p:grpSpPr>
        <p:sp>
          <p:nvSpPr>
            <p:cNvPr id="22" name="圆角矩形 21"/>
            <p:cNvSpPr/>
            <p:nvPr>
              <p:custDataLst>
                <p:tags r:id="rId2"/>
              </p:custDataLst>
            </p:nvPr>
          </p:nvSpPr>
          <p:spPr>
            <a:xfrm>
              <a:off x="2337" y="5482"/>
              <a:ext cx="2260" cy="670"/>
            </a:xfrm>
            <a:prstGeom prst="roundRect">
              <a:avLst>
                <a:gd name="adj" fmla="val 50000"/>
              </a:avLst>
            </a:prstGeom>
            <a:solidFill>
              <a:srgbClr val="8D8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3"/>
              </p:custDataLst>
            </p:nvPr>
          </p:nvSpPr>
          <p:spPr>
            <a:xfrm>
              <a:off x="2469" y="5455"/>
              <a:ext cx="1995" cy="61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庞门正道标题体" panose="02010600030101010101" charset="-122"/>
                  <a:ea typeface="庞门正道标题体" panose="02010600030101010101" charset="-122"/>
                  <a:cs typeface="思源黑体 CN Medium" panose="020B0600000000000000" charset="-122"/>
                  <a:sym typeface="+mn-ea"/>
                </a:rPr>
                <a:t>应急预案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庞门正道标题体" panose="02010600030101010101" charset="-122"/>
                <a:ea typeface="庞门正道标题体" panose="02010600030101010101" charset="-122"/>
                <a:cs typeface="思源黑体 CN Medium" panose="020B0600000000000000" charset="-122"/>
                <a:sym typeface="+mn-ea"/>
              </a:endParaRPr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990" y="81915"/>
            <a:ext cx="792480" cy="12407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K93T{V2VCPYM@HIZ`O1ESYS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10705"/>
          </a:xfrm>
          <a:prstGeom prst="rect">
            <a:avLst/>
          </a:prstGeom>
        </p:spPr>
      </p:pic>
      <p:pic>
        <p:nvPicPr>
          <p:cNvPr id="11" name="图片 10" descr="千库网_立春扁平人女士人物花朵_元素编号1360498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4630" t="79876" r="56318"/>
          <a:stretch>
            <a:fillRect/>
          </a:stretch>
        </p:blipFill>
        <p:spPr>
          <a:xfrm>
            <a:off x="2991485" y="6007735"/>
            <a:ext cx="1662430" cy="856615"/>
          </a:xfrm>
          <a:prstGeom prst="rect">
            <a:avLst/>
          </a:prstGeom>
        </p:spPr>
      </p:pic>
      <p:pic>
        <p:nvPicPr>
          <p:cNvPr id="13" name="图片 12" descr="千库网_立春扁平人女士人物花朵_元素编号13604989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3"/>
          <a:srcRect l="11190" t="57" r="48727" b="80379"/>
          <a:stretch>
            <a:fillRect/>
          </a:stretch>
        </p:blipFill>
        <p:spPr>
          <a:xfrm rot="16200000" flipH="1">
            <a:off x="-451485" y="436880"/>
            <a:ext cx="1647190" cy="80454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2697" b="4275"/>
          <a:stretch>
            <a:fillRect/>
          </a:stretch>
        </p:blipFill>
        <p:spPr>
          <a:xfrm>
            <a:off x="9677400" y="3300730"/>
            <a:ext cx="2498725" cy="36093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79716" y="390791"/>
            <a:ext cx="349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ea"/>
                <a:sym typeface="+mn-lt"/>
              </a:rPr>
              <a:t>FITNESS</a:t>
            </a:r>
            <a:endParaRPr lang="en-US" altLang="zh-CN" sz="3600" dirty="0">
              <a:solidFill>
                <a:schemeClr val="tx1">
                  <a:lumMod val="85000"/>
                  <a:lumOff val="15000"/>
                </a:schemeClr>
              </a:solidFill>
              <a:latin typeface="字魂143号-正酷超级黑" panose="00000500000000000000" pitchFamily="2" charset="-122"/>
              <a:ea typeface="字魂143号-正酷超级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067425" y="973455"/>
            <a:ext cx="54692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ea"/>
                <a:sym typeface="+mn-lt"/>
              </a:rPr>
              <a:t>谢谢观看</a:t>
            </a:r>
            <a:endParaRPr lang="zh-CN" altLang="en-US" sz="7200" dirty="0">
              <a:solidFill>
                <a:schemeClr val="tx1">
                  <a:lumMod val="85000"/>
                  <a:lumOff val="15000"/>
                </a:schemeClr>
              </a:solidFill>
              <a:latin typeface="字魂143号-正酷超级黑" panose="00000500000000000000" pitchFamily="2" charset="-122"/>
              <a:ea typeface="字魂143号-正酷超级黑" panose="00000500000000000000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图片 118"/>
          <p:cNvPicPr/>
          <p:nvPr/>
        </p:nvPicPr>
        <p:blipFill>
          <a:blip r:embed="rId1"/>
          <a:srcRect l="55664"/>
          <a:stretch>
            <a:fillRect/>
          </a:stretch>
        </p:blipFill>
        <p:spPr>
          <a:xfrm>
            <a:off x="1240790" y="180975"/>
            <a:ext cx="4302125" cy="61639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6711950" y="1653540"/>
            <a:ext cx="4440555" cy="4258310"/>
          </a:xfrm>
          <a:prstGeom prst="rect">
            <a:avLst/>
          </a:prstGeom>
          <a:solidFill>
            <a:srgbClr val="FCF6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002780" y="2352040"/>
            <a:ext cx="406400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阳光明媚的春季里</a:t>
            </a:r>
            <a:endParaRPr lang="zh-CN" sz="2000" noProof="0" dirty="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总要带孩子去一次乡野吧</a:t>
            </a:r>
            <a:endParaRPr lang="zh-CN" sz="2000" noProof="0" dirty="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更何况在</a:t>
            </a:r>
            <a:r>
              <a:rPr lang="en-US" alt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***</a:t>
            </a:r>
            <a:r>
              <a:rPr 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的</a:t>
            </a:r>
            <a:endParaRPr lang="zh-CN" sz="2000" noProof="0" dirty="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我在农场当老板</a:t>
            </a:r>
            <a:endParaRPr lang="zh-CN" sz="2000" noProof="0" dirty="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一场开放城市的亲子农场主题活动</a:t>
            </a:r>
            <a:endParaRPr lang="zh-CN" sz="2000" noProof="0" dirty="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sz="2000" noProof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即将拉开帷幕</a:t>
            </a:r>
            <a:endParaRPr lang="zh-CN" sz="2000" noProof="0" dirty="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141470" y="1299210"/>
            <a:ext cx="4152900" cy="956310"/>
            <a:chOff x="623" y="3998"/>
            <a:chExt cx="6540" cy="1506"/>
          </a:xfrm>
        </p:grpSpPr>
        <p:pic>
          <p:nvPicPr>
            <p:cNvPr id="16" name="图片 15" descr="0资源 1614444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623" y="3998"/>
              <a:ext cx="6540" cy="1506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804" y="4193"/>
              <a:ext cx="5940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dist">
                <a:buClrTx/>
                <a:buSzTx/>
                <a:buFontTx/>
              </a:pPr>
              <a:r>
                <a:rPr lang="zh-CN" altLang="en-US" sz="4000">
                  <a:solidFill>
                    <a:schemeClr val="bg1"/>
                  </a:solidFill>
                  <a:latin typeface="汉仪菱心体简" panose="02010400000101010101" charset="-122"/>
                  <a:ea typeface="汉仪菱心体简" panose="02010400000101010101" charset="-122"/>
                  <a:cs typeface="字魂5号-无外润黑体" panose="00000500000000000000" charset="-122"/>
                  <a:sym typeface="+mn-ea"/>
                </a:rPr>
                <a:t>城市农场计划</a:t>
              </a:r>
              <a:endParaRPr lang="zh-CN" altLang="en-US" sz="4000">
                <a:solidFill>
                  <a:schemeClr val="bg1"/>
                </a:solidFill>
                <a:latin typeface="汉仪菱心体简" panose="02010400000101010101" charset="-122"/>
                <a:ea typeface="汉仪菱心体简" panose="02010400000101010101" charset="-122"/>
                <a:cs typeface="字魂5号-无外润黑体" panose="00000500000000000000" charset="-122"/>
                <a:sym typeface="+mn-ea"/>
              </a:endParaRPr>
            </a:p>
          </p:txBody>
        </p:sp>
      </p:grpSp>
      <p:pic>
        <p:nvPicPr>
          <p:cNvPr id="122" name="图片 121"/>
          <p:cNvPicPr/>
          <p:nvPr/>
        </p:nvPicPr>
        <p:blipFill>
          <a:blip r:embed="rId5"/>
          <a:stretch>
            <a:fillRect/>
          </a:stretch>
        </p:blipFill>
        <p:spPr>
          <a:xfrm>
            <a:off x="4617720" y="3163570"/>
            <a:ext cx="2166620" cy="3389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r="1887"/>
          <a:stretch>
            <a:fillRect/>
          </a:stretch>
        </p:blipFill>
        <p:spPr>
          <a:xfrm>
            <a:off x="8805545" y="180975"/>
            <a:ext cx="2641600" cy="1318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70915" y="4357370"/>
            <a:ext cx="1006475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在这缤纷的春日里</a:t>
            </a:r>
            <a:r>
              <a:rPr lang="en-US"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,</a:t>
            </a:r>
            <a:r>
              <a:rPr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将化身</a:t>
            </a:r>
            <a:r>
              <a:rPr lang="zh-CN"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城市</a:t>
            </a:r>
            <a:r>
              <a:rPr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农场主</a:t>
            </a:r>
            <a:endParaRPr sz="2400" kern="0" dirty="0">
              <a:latin typeface="思源宋体 Light" panose="02020300000000000000" pitchFamily="18" charset="-122"/>
              <a:ea typeface="思源宋体 Light" panose="02020300000000000000" pitchFamily="18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体验趣味横生的</a:t>
            </a:r>
            <a:r>
              <a:rPr lang="zh-CN"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农场</a:t>
            </a:r>
            <a:r>
              <a:rPr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生活</a:t>
            </a:r>
            <a:r>
              <a:rPr lang="en-US"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,</a:t>
            </a:r>
            <a:r>
              <a:rPr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感受种植和收获的喜悦</a:t>
            </a:r>
            <a:endParaRPr sz="2400" kern="0" dirty="0">
              <a:latin typeface="思源宋体 Light" panose="02020300000000000000" pitchFamily="18" charset="-122"/>
              <a:ea typeface="思源宋体 Light" panose="02020300000000000000" pitchFamily="18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sz="2400" kern="0" dirty="0">
                <a:latin typeface="思源宋体 Light" panose="02020300000000000000" pitchFamily="18" charset="-122"/>
                <a:ea typeface="思源宋体 Light" panose="02020300000000000000" pitchFamily="18" charset="-122"/>
              </a:rPr>
              <a:t>一起开启奇趣之旅~</a:t>
            </a:r>
            <a:endParaRPr sz="2400" kern="0" dirty="0">
              <a:latin typeface="思源宋体 Light" panose="02020300000000000000" pitchFamily="18" charset="-122"/>
              <a:ea typeface="思源宋体 Light" panose="02020300000000000000" pitchFamily="18" charset="-122"/>
            </a:endParaRPr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43" b="27250"/>
          <a:stretch>
            <a:fillRect/>
          </a:stretch>
        </p:blipFill>
        <p:spPr>
          <a:xfrm>
            <a:off x="365760" y="1021080"/>
            <a:ext cx="11562715" cy="2748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 bwMode="auto">
          <a:xfrm>
            <a:off x="1026795" y="1316355"/>
            <a:ext cx="2427605" cy="221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13800" i="1" kern="100">
                <a:ln w="0">
                  <a:solidFill>
                    <a:schemeClr val="tx1"/>
                  </a:solidFill>
                </a:ln>
                <a:solidFill>
                  <a:srgbClr val="8D87FF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汉仪旗黑-50S" panose="00020600040101010101" charset="-122"/>
                <a:sym typeface="汉仪旗黑-50S" panose="00020600040101010101" charset="-122"/>
              </a:rPr>
              <a:t>01</a:t>
            </a:r>
            <a:endParaRPr lang="en-US" altLang="zh-CN" sz="13800" i="1" kern="100">
              <a:ln w="0">
                <a:solidFill>
                  <a:schemeClr val="tx1"/>
                </a:solidFill>
              </a:ln>
              <a:solidFill>
                <a:srgbClr val="8D87FF"/>
              </a:solidFill>
              <a:uFillTx/>
              <a:latin typeface="思源黑体 CN Bold" panose="020B0800000000000000" charset="-122"/>
              <a:ea typeface="思源黑体 CN Bold" panose="020B0800000000000000" charset="-122"/>
              <a:cs typeface="汉仪旗黑-50S" panose="00020600040101010101" charset="-122"/>
              <a:sym typeface="汉仪旗黑-50S" panose="00020600040101010101" charset="-122"/>
            </a:endParaRPr>
          </a:p>
        </p:txBody>
      </p:sp>
      <p:sp>
        <p:nvSpPr>
          <p:cNvPr id="5" name="同侧圆角矩形 4"/>
          <p:cNvSpPr/>
          <p:nvPr>
            <p:custDataLst>
              <p:tags r:id="rId2"/>
            </p:custDataLst>
          </p:nvPr>
        </p:nvSpPr>
        <p:spPr>
          <a:xfrm>
            <a:off x="-10795" y="6500495"/>
            <a:ext cx="12204065" cy="415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87FF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千库网_立春扁平人女士人物花朵_元素编号1360498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11190" t="57" r="48727" b="80379"/>
          <a:stretch>
            <a:fillRect/>
          </a:stretch>
        </p:blipFill>
        <p:spPr>
          <a:xfrm rot="16200000" flipH="1">
            <a:off x="-451485" y="436880"/>
            <a:ext cx="1647190" cy="80454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36600" y="608330"/>
            <a:ext cx="580390" cy="459105"/>
            <a:chOff x="7105" y="4461"/>
            <a:chExt cx="788" cy="620"/>
          </a:xfrm>
        </p:grpSpPr>
        <p:sp>
          <p:nvSpPr>
            <p:cNvPr id="19" name="十字星 18"/>
            <p:cNvSpPr/>
            <p:nvPr>
              <p:custDataLst>
                <p:tags r:id="rId5"/>
              </p:custDataLst>
            </p:nvPr>
          </p:nvSpPr>
          <p:spPr>
            <a:xfrm>
              <a:off x="7105" y="44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3D64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十字星 19"/>
            <p:cNvSpPr/>
            <p:nvPr>
              <p:custDataLst>
                <p:tags r:id="rId6"/>
              </p:custDataLst>
            </p:nvPr>
          </p:nvSpPr>
          <p:spPr>
            <a:xfrm>
              <a:off x="7473" y="4661"/>
              <a:ext cx="420" cy="420"/>
            </a:xfrm>
            <a:prstGeom prst="star4">
              <a:avLst>
                <a:gd name="adj" fmla="val 22452"/>
              </a:avLst>
            </a:prstGeom>
            <a:solidFill>
              <a:srgbClr val="FFD52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 descr="千库网_立春扁平人女士人物花朵_元素编号1360498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/>
          <a:srcRect l="4630" t="79876" r="56318"/>
          <a:stretch>
            <a:fillRect/>
          </a:stretch>
        </p:blipFill>
        <p:spPr>
          <a:xfrm flipV="1">
            <a:off x="10556240" y="-1270"/>
            <a:ext cx="1662430" cy="856615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8"/>
            </p:custDataLst>
          </p:nvPr>
        </p:nvSpPr>
        <p:spPr>
          <a:xfrm>
            <a:off x="755015" y="3298190"/>
            <a:ext cx="50647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6000" b="1">
                <a:solidFill>
                  <a:schemeClr val="tx1"/>
                </a:solidFill>
                <a:effectLst/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rPr>
              <a:t>活动概述</a:t>
            </a:r>
            <a:endParaRPr lang="zh-CN" altLang="en-US" sz="6000" b="1">
              <a:solidFill>
                <a:schemeClr val="tx1"/>
              </a:solidFill>
              <a:effectLst/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  <a:sym typeface="+mn-ea"/>
            </a:endParaRPr>
          </a:p>
        </p:txBody>
      </p:sp>
      <p:sp>
        <p:nvSpPr>
          <p:cNvPr id="253" name="文本框 252"/>
          <p:cNvSpPr txBox="1"/>
          <p:nvPr>
            <p:custDataLst>
              <p:tags r:id="rId9"/>
            </p:custDataLst>
          </p:nvPr>
        </p:nvSpPr>
        <p:spPr>
          <a:xfrm>
            <a:off x="3416300" y="2669540"/>
            <a:ext cx="1976755" cy="342265"/>
          </a:xfrm>
          <a:prstGeom prst="rect">
            <a:avLst/>
          </a:prstGeom>
          <a:solidFill>
            <a:srgbClr val="FFD52E"/>
          </a:solidFill>
        </p:spPr>
        <p:txBody>
          <a:bodyPr wrap="square" rtlCol="0" anchor="t">
            <a:noAutofit/>
          </a:bodyPr>
          <a:lstStyle/>
          <a:p>
            <a:pPr algn="dist">
              <a:lnSpc>
                <a:spcPct val="80000"/>
              </a:lnSpc>
            </a:pPr>
            <a:r>
              <a:rPr lang="en-US" altLang="zh-CN" sz="2400">
                <a:solidFill>
                  <a:schemeClr val="bg1"/>
                </a:solidFill>
                <a:latin typeface="庞门正道标题体" panose="02010600030101010101" charset="-122"/>
                <a:ea typeface="庞门正道标题体" panose="02010600030101010101" charset="-122"/>
                <a:sym typeface="汉仪旗黑-55简" panose="00020600040101010101" charset="-128"/>
              </a:rPr>
              <a:t>salary</a:t>
            </a:r>
            <a:endParaRPr lang="zh-CN" altLang="en-US" sz="2400">
              <a:solidFill>
                <a:schemeClr val="bg1"/>
              </a:solidFill>
              <a:latin typeface="庞门正道标题体" panose="02010600030101010101" charset="-122"/>
              <a:ea typeface="庞门正道标题体" panose="02010600030101010101" charset="-122"/>
              <a:sym typeface="汉仪旗黑-55简" panose="00020600040101010101" charset="-128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4767580" y="1399540"/>
            <a:ext cx="1421130" cy="641350"/>
            <a:chOff x="6774" y="2158"/>
            <a:chExt cx="2238" cy="1010"/>
          </a:xfrm>
        </p:grpSpPr>
        <p:sp>
          <p:nvSpPr>
            <p:cNvPr id="41" name="任意多边形: 形状 279"/>
            <p:cNvSpPr/>
            <p:nvPr>
              <p:custDataLst>
                <p:tags r:id="rId10"/>
              </p:custDataLst>
            </p:nvPr>
          </p:nvSpPr>
          <p:spPr>
            <a:xfrm rot="19020000">
              <a:off x="6857" y="2251"/>
              <a:ext cx="2077" cy="853"/>
            </a:xfrm>
            <a:custGeom>
              <a:avLst/>
              <a:gdLst>
                <a:gd name="connsiteX0" fmla="*/ 701993 w 1151572"/>
                <a:gd name="connsiteY0" fmla="*/ 472440 h 472440"/>
                <a:gd name="connsiteX1" fmla="*/ 698182 w 1151572"/>
                <a:gd name="connsiteY1" fmla="*/ 469583 h 472440"/>
                <a:gd name="connsiteX2" fmla="*/ 496253 w 1151572"/>
                <a:gd name="connsiteY2" fmla="*/ 106680 h 472440"/>
                <a:gd name="connsiteX3" fmla="*/ 3810 w 1151572"/>
                <a:gd name="connsiteY3" fmla="*/ 9525 h 472440"/>
                <a:gd name="connsiteX4" fmla="*/ 0 w 1151572"/>
                <a:gd name="connsiteY4" fmla="*/ 3810 h 472440"/>
                <a:gd name="connsiteX5" fmla="*/ 5715 w 1151572"/>
                <a:gd name="connsiteY5" fmla="*/ 0 h 472440"/>
                <a:gd name="connsiteX6" fmla="*/ 500063 w 1151572"/>
                <a:gd name="connsiteY6" fmla="*/ 98107 h 472440"/>
                <a:gd name="connsiteX7" fmla="*/ 502920 w 1151572"/>
                <a:gd name="connsiteY7" fmla="*/ 100013 h 472440"/>
                <a:gd name="connsiteX8" fmla="*/ 704850 w 1151572"/>
                <a:gd name="connsiteY8" fmla="*/ 462915 h 472440"/>
                <a:gd name="connsiteX9" fmla="*/ 1146810 w 1151572"/>
                <a:gd name="connsiteY9" fmla="*/ 445770 h 472440"/>
                <a:gd name="connsiteX10" fmla="*/ 1151573 w 1151572"/>
                <a:gd name="connsiteY10" fmla="*/ 450533 h 472440"/>
                <a:gd name="connsiteX11" fmla="*/ 1146810 w 1151572"/>
                <a:gd name="connsiteY11" fmla="*/ 455295 h 472440"/>
                <a:gd name="connsiteX12" fmla="*/ 701993 w 1151572"/>
                <a:gd name="connsiteY12" fmla="*/ 472440 h 472440"/>
                <a:gd name="connsiteX13" fmla="*/ 701993 w 1151572"/>
                <a:gd name="connsiteY13" fmla="*/ 47244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1572" h="472440">
                  <a:moveTo>
                    <a:pt x="701993" y="472440"/>
                  </a:moveTo>
                  <a:cubicBezTo>
                    <a:pt x="700088" y="472440"/>
                    <a:pt x="699135" y="471488"/>
                    <a:pt x="698182" y="469583"/>
                  </a:cubicBezTo>
                  <a:lnTo>
                    <a:pt x="496253" y="106680"/>
                  </a:lnTo>
                  <a:lnTo>
                    <a:pt x="3810" y="9525"/>
                  </a:lnTo>
                  <a:cubicBezTo>
                    <a:pt x="953" y="8573"/>
                    <a:pt x="0" y="6668"/>
                    <a:pt x="0" y="3810"/>
                  </a:cubicBezTo>
                  <a:cubicBezTo>
                    <a:pt x="953" y="953"/>
                    <a:pt x="2858" y="0"/>
                    <a:pt x="5715" y="0"/>
                  </a:cubicBezTo>
                  <a:lnTo>
                    <a:pt x="500063" y="98107"/>
                  </a:lnTo>
                  <a:cubicBezTo>
                    <a:pt x="501015" y="98107"/>
                    <a:pt x="502920" y="99060"/>
                    <a:pt x="502920" y="100013"/>
                  </a:cubicBezTo>
                  <a:lnTo>
                    <a:pt x="704850" y="462915"/>
                  </a:lnTo>
                  <a:lnTo>
                    <a:pt x="1146810" y="445770"/>
                  </a:lnTo>
                  <a:cubicBezTo>
                    <a:pt x="1149668" y="445770"/>
                    <a:pt x="1151573" y="447675"/>
                    <a:pt x="1151573" y="450533"/>
                  </a:cubicBezTo>
                  <a:cubicBezTo>
                    <a:pt x="1151573" y="453390"/>
                    <a:pt x="1149668" y="455295"/>
                    <a:pt x="1146810" y="455295"/>
                  </a:cubicBezTo>
                  <a:lnTo>
                    <a:pt x="701993" y="472440"/>
                  </a:lnTo>
                  <a:cubicBezTo>
                    <a:pt x="701993" y="472440"/>
                    <a:pt x="701993" y="472440"/>
                    <a:pt x="701993" y="47244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3" name="任意多边形: 形状 281"/>
            <p:cNvSpPr/>
            <p:nvPr>
              <p:custDataLst>
                <p:tags r:id="rId11"/>
              </p:custDataLst>
            </p:nvPr>
          </p:nvSpPr>
          <p:spPr>
            <a:xfrm rot="19020000">
              <a:off x="8214" y="2691"/>
              <a:ext cx="279" cy="278"/>
            </a:xfrm>
            <a:custGeom>
              <a:avLst/>
              <a:gdLst>
                <a:gd name="connsiteX0" fmla="*/ 154305 w 154305"/>
                <a:gd name="connsiteY0" fmla="*/ 77152 h 154304"/>
                <a:gd name="connsiteX1" fmla="*/ 77152 w 154305"/>
                <a:gd name="connsiteY1" fmla="*/ 154305 h 154304"/>
                <a:gd name="connsiteX2" fmla="*/ 0 w 154305"/>
                <a:gd name="connsiteY2" fmla="*/ 77152 h 154304"/>
                <a:gd name="connsiteX3" fmla="*/ 77152 w 154305"/>
                <a:gd name="connsiteY3" fmla="*/ 0 h 154304"/>
                <a:gd name="connsiteX4" fmla="*/ 154305 w 154305"/>
                <a:gd name="connsiteY4" fmla="*/ 77152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305" h="154304">
                  <a:moveTo>
                    <a:pt x="154305" y="77152"/>
                  </a:moveTo>
                  <a:cubicBezTo>
                    <a:pt x="154305" y="119763"/>
                    <a:pt x="119763" y="154305"/>
                    <a:pt x="77152" y="154305"/>
                  </a:cubicBezTo>
                  <a:cubicBezTo>
                    <a:pt x="34542" y="154305"/>
                    <a:pt x="0" y="119763"/>
                    <a:pt x="0" y="77152"/>
                  </a:cubicBezTo>
                  <a:cubicBezTo>
                    <a:pt x="0" y="34542"/>
                    <a:pt x="34542" y="0"/>
                    <a:pt x="77152" y="0"/>
                  </a:cubicBezTo>
                  <a:cubicBezTo>
                    <a:pt x="119763" y="0"/>
                    <a:pt x="154305" y="34542"/>
                    <a:pt x="154305" y="77152"/>
                  </a:cubicBezTo>
                  <a:close/>
                </a:path>
              </a:pathLst>
            </a:custGeom>
            <a:solidFill>
              <a:srgbClr val="BEF241"/>
            </a:solidFill>
            <a:ln w="9525" cap="flat">
              <a:solidFill>
                <a:srgbClr val="40404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sp>
          <p:nvSpPr>
            <p:cNvPr id="46" name="任意多边形: 形状 284"/>
            <p:cNvSpPr/>
            <p:nvPr>
              <p:custDataLst>
                <p:tags r:id="rId12"/>
              </p:custDataLst>
            </p:nvPr>
          </p:nvSpPr>
          <p:spPr>
            <a:xfrm rot="19020000">
              <a:off x="7534" y="2499"/>
              <a:ext cx="192" cy="192"/>
            </a:xfrm>
            <a:custGeom>
              <a:avLst/>
              <a:gdLst>
                <a:gd name="connsiteX0" fmla="*/ 106680 w 106679"/>
                <a:gd name="connsiteY0" fmla="*/ 53340 h 106680"/>
                <a:gd name="connsiteX1" fmla="*/ 53340 w 106679"/>
                <a:gd name="connsiteY1" fmla="*/ 106680 h 106680"/>
                <a:gd name="connsiteX2" fmla="*/ 0 w 106679"/>
                <a:gd name="connsiteY2" fmla="*/ 53340 h 106680"/>
                <a:gd name="connsiteX3" fmla="*/ 53340 w 106679"/>
                <a:gd name="connsiteY3" fmla="*/ 0 h 106680"/>
                <a:gd name="connsiteX4" fmla="*/ 106680 w 106679"/>
                <a:gd name="connsiteY4" fmla="*/ 5334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79" h="106680">
                  <a:moveTo>
                    <a:pt x="106680" y="53340"/>
                  </a:moveTo>
                  <a:cubicBezTo>
                    <a:pt x="106680" y="82799"/>
                    <a:pt x="82799" y="106680"/>
                    <a:pt x="53340" y="106680"/>
                  </a:cubicBezTo>
                  <a:cubicBezTo>
                    <a:pt x="23881" y="106680"/>
                    <a:pt x="0" y="82799"/>
                    <a:pt x="0" y="53340"/>
                  </a:cubicBezTo>
                  <a:cubicBezTo>
                    <a:pt x="0" y="23881"/>
                    <a:pt x="23881" y="0"/>
                    <a:pt x="53340" y="0"/>
                  </a:cubicBezTo>
                  <a:cubicBezTo>
                    <a:pt x="82799" y="0"/>
                    <a:pt x="106680" y="23881"/>
                    <a:pt x="106680" y="53340"/>
                  </a:cubicBezTo>
                  <a:close/>
                </a:path>
              </a:pathLst>
            </a:custGeom>
            <a:solidFill>
              <a:srgbClr val="8D87FF"/>
            </a:solidFill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江城圆体 500W" panose="020B0600000000000000" pitchFamily="34" charset="-122"/>
                <a:ea typeface="江城圆体 500W" panose="020B0600000000000000" pitchFamily="34" charset="-122"/>
                <a:sym typeface="江城圆体 500W" panose="020B0600000000000000" pitchFamily="34" charset="-122"/>
              </a:endParaRPr>
            </a:p>
          </p:txBody>
        </p:sp>
        <p:grpSp>
          <p:nvGrpSpPr>
            <p:cNvPr id="50" name="图形 4"/>
            <p:cNvGrpSpPr/>
            <p:nvPr/>
          </p:nvGrpSpPr>
          <p:grpSpPr>
            <a:xfrm rot="19020000">
              <a:off x="8806" y="2158"/>
              <a:ext cx="206" cy="205"/>
              <a:chOff x="4943951" y="2135028"/>
              <a:chExt cx="114480" cy="113823"/>
            </a:xfrm>
          </p:grpSpPr>
          <p:sp>
            <p:nvSpPr>
              <p:cNvPr id="62" name="任意多边形: 形状 287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48237" y="2139315"/>
                <a:ext cx="104775" cy="104775"/>
              </a:xfrm>
              <a:custGeom>
                <a:avLst/>
                <a:gdLst>
                  <a:gd name="connsiteX0" fmla="*/ 104775 w 104775"/>
                  <a:gd name="connsiteY0" fmla="*/ 52387 h 104775"/>
                  <a:gd name="connsiteX1" fmla="*/ 52388 w 104775"/>
                  <a:gd name="connsiteY1" fmla="*/ 104775 h 104775"/>
                  <a:gd name="connsiteX2" fmla="*/ 0 w 104775"/>
                  <a:gd name="connsiteY2" fmla="*/ 52387 h 104775"/>
                  <a:gd name="connsiteX3" fmla="*/ 52388 w 104775"/>
                  <a:gd name="connsiteY3" fmla="*/ 0 h 104775"/>
                  <a:gd name="connsiteX4" fmla="*/ 104775 w 104775"/>
                  <a:gd name="connsiteY4" fmla="*/ 5238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04775">
                    <a:moveTo>
                      <a:pt x="104775" y="52387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7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3" name="任意多边形: 形状 28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943951" y="2135028"/>
                <a:ext cx="114480" cy="113823"/>
              </a:xfrm>
              <a:custGeom>
                <a:avLst/>
                <a:gdLst>
                  <a:gd name="connsiteX0" fmla="*/ 56674 w 114480"/>
                  <a:gd name="connsiteY0" fmla="*/ 113824 h 113823"/>
                  <a:gd name="connsiteX1" fmla="*/ 35719 w 114480"/>
                  <a:gd name="connsiteY1" fmla="*/ 110014 h 113823"/>
                  <a:gd name="connsiteX2" fmla="*/ 4286 w 114480"/>
                  <a:gd name="connsiteY2" fmla="*/ 79534 h 113823"/>
                  <a:gd name="connsiteX3" fmla="*/ 4286 w 114480"/>
                  <a:gd name="connsiteY3" fmla="*/ 35719 h 113823"/>
                  <a:gd name="connsiteX4" fmla="*/ 34766 w 114480"/>
                  <a:gd name="connsiteY4" fmla="*/ 4286 h 113823"/>
                  <a:gd name="connsiteX5" fmla="*/ 78581 w 114480"/>
                  <a:gd name="connsiteY5" fmla="*/ 4286 h 113823"/>
                  <a:gd name="connsiteX6" fmla="*/ 110014 w 114480"/>
                  <a:gd name="connsiteY6" fmla="*/ 78581 h 113823"/>
                  <a:gd name="connsiteX7" fmla="*/ 56674 w 114480"/>
                  <a:gd name="connsiteY7" fmla="*/ 113824 h 113823"/>
                  <a:gd name="connsiteX8" fmla="*/ 56674 w 114480"/>
                  <a:gd name="connsiteY8" fmla="*/ 8096 h 113823"/>
                  <a:gd name="connsiteX9" fmla="*/ 37624 w 114480"/>
                  <a:gd name="connsiteY9" fmla="*/ 11906 h 113823"/>
                  <a:gd name="connsiteX10" fmla="*/ 11906 w 114480"/>
                  <a:gd name="connsiteY10" fmla="*/ 37624 h 113823"/>
                  <a:gd name="connsiteX11" fmla="*/ 11906 w 114480"/>
                  <a:gd name="connsiteY11" fmla="*/ 73819 h 113823"/>
                  <a:gd name="connsiteX12" fmla="*/ 37624 w 114480"/>
                  <a:gd name="connsiteY12" fmla="*/ 99536 h 113823"/>
                  <a:gd name="connsiteX13" fmla="*/ 99536 w 114480"/>
                  <a:gd name="connsiteY13" fmla="*/ 72866 h 113823"/>
                  <a:gd name="connsiteX14" fmla="*/ 72866 w 114480"/>
                  <a:gd name="connsiteY14" fmla="*/ 10954 h 113823"/>
                  <a:gd name="connsiteX15" fmla="*/ 56674 w 114480"/>
                  <a:gd name="connsiteY15" fmla="*/ 8096 h 11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4480" h="113823">
                    <a:moveTo>
                      <a:pt x="56674" y="113824"/>
                    </a:moveTo>
                    <a:cubicBezTo>
                      <a:pt x="50006" y="113824"/>
                      <a:pt x="42386" y="112871"/>
                      <a:pt x="35719" y="110014"/>
                    </a:cubicBezTo>
                    <a:cubicBezTo>
                      <a:pt x="21431" y="104299"/>
                      <a:pt x="10001" y="93821"/>
                      <a:pt x="4286" y="79534"/>
                    </a:cubicBezTo>
                    <a:cubicBezTo>
                      <a:pt x="-1429" y="65246"/>
                      <a:pt x="-1429" y="50006"/>
                      <a:pt x="4286" y="35719"/>
                    </a:cubicBezTo>
                    <a:cubicBezTo>
                      <a:pt x="10001" y="21431"/>
                      <a:pt x="20479" y="10001"/>
                      <a:pt x="34766" y="4286"/>
                    </a:cubicBezTo>
                    <a:cubicBezTo>
                      <a:pt x="49054" y="-1429"/>
                      <a:pt x="64294" y="-1429"/>
                      <a:pt x="78581" y="4286"/>
                    </a:cubicBezTo>
                    <a:cubicBezTo>
                      <a:pt x="108109" y="15716"/>
                      <a:pt x="122396" y="50006"/>
                      <a:pt x="110014" y="78581"/>
                    </a:cubicBezTo>
                    <a:cubicBezTo>
                      <a:pt x="100489" y="100489"/>
                      <a:pt x="79534" y="113824"/>
                      <a:pt x="56674" y="113824"/>
                    </a:cubicBezTo>
                    <a:close/>
                    <a:moveTo>
                      <a:pt x="56674" y="8096"/>
                    </a:moveTo>
                    <a:cubicBezTo>
                      <a:pt x="50006" y="8096"/>
                      <a:pt x="44291" y="9049"/>
                      <a:pt x="37624" y="11906"/>
                    </a:cubicBezTo>
                    <a:cubicBezTo>
                      <a:pt x="26194" y="16669"/>
                      <a:pt x="16669" y="26194"/>
                      <a:pt x="11906" y="37624"/>
                    </a:cubicBezTo>
                    <a:cubicBezTo>
                      <a:pt x="7144" y="49054"/>
                      <a:pt x="7144" y="62389"/>
                      <a:pt x="11906" y="73819"/>
                    </a:cubicBezTo>
                    <a:cubicBezTo>
                      <a:pt x="16669" y="85249"/>
                      <a:pt x="26194" y="94774"/>
                      <a:pt x="37624" y="99536"/>
                    </a:cubicBezTo>
                    <a:cubicBezTo>
                      <a:pt x="62389" y="109061"/>
                      <a:pt x="90011" y="97631"/>
                      <a:pt x="99536" y="72866"/>
                    </a:cubicBezTo>
                    <a:cubicBezTo>
                      <a:pt x="109061" y="48101"/>
                      <a:pt x="97631" y="20479"/>
                      <a:pt x="72866" y="10954"/>
                    </a:cubicBezTo>
                    <a:cubicBezTo>
                      <a:pt x="69056" y="10001"/>
                      <a:pt x="62389" y="8096"/>
                      <a:pt x="56674" y="80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  <p:grpSp>
          <p:nvGrpSpPr>
            <p:cNvPr id="64" name="图形 4"/>
            <p:cNvGrpSpPr/>
            <p:nvPr/>
          </p:nvGrpSpPr>
          <p:grpSpPr>
            <a:xfrm rot="19020000">
              <a:off x="6774" y="2995"/>
              <a:ext cx="172" cy="173"/>
              <a:chOff x="3812372" y="1701632"/>
              <a:chExt cx="95267" cy="95735"/>
            </a:xfrm>
          </p:grpSpPr>
          <p:sp>
            <p:nvSpPr>
              <p:cNvPr id="65" name="任意多边形: 形状 290"/>
              <p:cNvSpPr/>
              <p:nvPr>
                <p:custDataLst>
                  <p:tags r:id="rId15"/>
                </p:custDataLst>
              </p:nvPr>
            </p:nvSpPr>
            <p:spPr>
              <a:xfrm>
                <a:off x="3817620" y="1706880"/>
                <a:ext cx="85725" cy="85725"/>
              </a:xfrm>
              <a:custGeom>
                <a:avLst/>
                <a:gdLst>
                  <a:gd name="connsiteX0" fmla="*/ 85725 w 85725"/>
                  <a:gd name="connsiteY0" fmla="*/ 42863 h 85725"/>
                  <a:gd name="connsiteX1" fmla="*/ 42863 w 85725"/>
                  <a:gd name="connsiteY1" fmla="*/ 85725 h 85725"/>
                  <a:gd name="connsiteX2" fmla="*/ 0 w 85725"/>
                  <a:gd name="connsiteY2" fmla="*/ 42863 h 85725"/>
                  <a:gd name="connsiteX3" fmla="*/ 42863 w 85725"/>
                  <a:gd name="connsiteY3" fmla="*/ 0 h 85725"/>
                  <a:gd name="connsiteX4" fmla="*/ 85725 w 85725"/>
                  <a:gd name="connsiteY4" fmla="*/ 4286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5725" y="42863"/>
                    </a:moveTo>
                    <a:cubicBezTo>
                      <a:pt x="85725" y="66535"/>
                      <a:pt x="66535" y="85725"/>
                      <a:pt x="42863" y="85725"/>
                    </a:cubicBezTo>
                    <a:cubicBezTo>
                      <a:pt x="19190" y="85725"/>
                      <a:pt x="0" y="66535"/>
                      <a:pt x="0" y="42863"/>
                    </a:cubicBezTo>
                    <a:cubicBezTo>
                      <a:pt x="0" y="19190"/>
                      <a:pt x="19190" y="0"/>
                      <a:pt x="42863" y="0"/>
                    </a:cubicBezTo>
                    <a:cubicBezTo>
                      <a:pt x="66535" y="0"/>
                      <a:pt x="85725" y="19190"/>
                      <a:pt x="85725" y="42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  <p:sp>
            <p:nvSpPr>
              <p:cNvPr id="66" name="任意多边形: 形状 291"/>
              <p:cNvSpPr/>
              <p:nvPr>
                <p:custDataLst>
                  <p:tags r:id="rId16"/>
                </p:custDataLst>
              </p:nvPr>
            </p:nvSpPr>
            <p:spPr>
              <a:xfrm>
                <a:off x="3812372" y="1701632"/>
                <a:ext cx="95267" cy="95735"/>
              </a:xfrm>
              <a:custGeom>
                <a:avLst/>
                <a:gdLst>
                  <a:gd name="connsiteX0" fmla="*/ 48110 w 95267"/>
                  <a:gd name="connsiteY0" fmla="*/ 95735 h 95735"/>
                  <a:gd name="connsiteX1" fmla="*/ 30013 w 95267"/>
                  <a:gd name="connsiteY1" fmla="*/ 91925 h 95735"/>
                  <a:gd name="connsiteX2" fmla="*/ 3343 w 95267"/>
                  <a:gd name="connsiteY2" fmla="*/ 30013 h 95735"/>
                  <a:gd name="connsiteX3" fmla="*/ 3343 w 95267"/>
                  <a:gd name="connsiteY3" fmla="*/ 30013 h 95735"/>
                  <a:gd name="connsiteX4" fmla="*/ 65255 w 95267"/>
                  <a:gd name="connsiteY4" fmla="*/ 3343 h 95735"/>
                  <a:gd name="connsiteX5" fmla="*/ 91925 w 95267"/>
                  <a:gd name="connsiteY5" fmla="*/ 65255 h 95735"/>
                  <a:gd name="connsiteX6" fmla="*/ 66208 w 95267"/>
                  <a:gd name="connsiteY6" fmla="*/ 90973 h 95735"/>
                  <a:gd name="connsiteX7" fmla="*/ 48110 w 95267"/>
                  <a:gd name="connsiteY7" fmla="*/ 95735 h 95735"/>
                  <a:gd name="connsiteX8" fmla="*/ 11915 w 95267"/>
                  <a:gd name="connsiteY8" fmla="*/ 33823 h 95735"/>
                  <a:gd name="connsiteX9" fmla="*/ 32870 w 95267"/>
                  <a:gd name="connsiteY9" fmla="*/ 84305 h 95735"/>
                  <a:gd name="connsiteX10" fmla="*/ 62398 w 95267"/>
                  <a:gd name="connsiteY10" fmla="*/ 84305 h 95735"/>
                  <a:gd name="connsiteX11" fmla="*/ 83353 w 95267"/>
                  <a:gd name="connsiteY11" fmla="*/ 63350 h 95735"/>
                  <a:gd name="connsiteX12" fmla="*/ 62398 w 95267"/>
                  <a:gd name="connsiteY12" fmla="*/ 12868 h 95735"/>
                  <a:gd name="connsiteX13" fmla="*/ 11915 w 95267"/>
                  <a:gd name="connsiteY13" fmla="*/ 33823 h 95735"/>
                  <a:gd name="connsiteX14" fmla="*/ 11915 w 95267"/>
                  <a:gd name="connsiteY14" fmla="*/ 33823 h 95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5267" h="95735">
                    <a:moveTo>
                      <a:pt x="48110" y="95735"/>
                    </a:moveTo>
                    <a:cubicBezTo>
                      <a:pt x="42395" y="95735"/>
                      <a:pt x="35728" y="94783"/>
                      <a:pt x="30013" y="91925"/>
                    </a:cubicBezTo>
                    <a:cubicBezTo>
                      <a:pt x="5248" y="82400"/>
                      <a:pt x="-6182" y="53825"/>
                      <a:pt x="3343" y="30013"/>
                    </a:cubicBezTo>
                    <a:lnTo>
                      <a:pt x="3343" y="30013"/>
                    </a:lnTo>
                    <a:cubicBezTo>
                      <a:pt x="12868" y="5248"/>
                      <a:pt x="41443" y="-6182"/>
                      <a:pt x="65255" y="3343"/>
                    </a:cubicBezTo>
                    <a:cubicBezTo>
                      <a:pt x="90020" y="12868"/>
                      <a:pt x="101450" y="41443"/>
                      <a:pt x="91925" y="65255"/>
                    </a:cubicBezTo>
                    <a:cubicBezTo>
                      <a:pt x="87163" y="76685"/>
                      <a:pt x="77638" y="86210"/>
                      <a:pt x="66208" y="90973"/>
                    </a:cubicBezTo>
                    <a:cubicBezTo>
                      <a:pt x="60493" y="94783"/>
                      <a:pt x="54778" y="95735"/>
                      <a:pt x="48110" y="95735"/>
                    </a:cubicBezTo>
                    <a:close/>
                    <a:moveTo>
                      <a:pt x="11915" y="33823"/>
                    </a:moveTo>
                    <a:cubicBezTo>
                      <a:pt x="4295" y="53825"/>
                      <a:pt x="13820" y="75733"/>
                      <a:pt x="32870" y="84305"/>
                    </a:cubicBezTo>
                    <a:cubicBezTo>
                      <a:pt x="42395" y="88115"/>
                      <a:pt x="52873" y="88115"/>
                      <a:pt x="62398" y="84305"/>
                    </a:cubicBezTo>
                    <a:cubicBezTo>
                      <a:pt x="71923" y="80495"/>
                      <a:pt x="79543" y="72875"/>
                      <a:pt x="83353" y="63350"/>
                    </a:cubicBezTo>
                    <a:cubicBezTo>
                      <a:pt x="90973" y="43348"/>
                      <a:pt x="81448" y="21440"/>
                      <a:pt x="62398" y="12868"/>
                    </a:cubicBezTo>
                    <a:cubicBezTo>
                      <a:pt x="42395" y="4295"/>
                      <a:pt x="20488" y="13820"/>
                      <a:pt x="11915" y="33823"/>
                    </a:cubicBezTo>
                    <a:lnTo>
                      <a:pt x="11915" y="3382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江城圆体 500W" panose="020B0600000000000000" pitchFamily="34" charset="-122"/>
                  <a:ea typeface="江城圆体 500W" panose="020B0600000000000000" pitchFamily="34" charset="-122"/>
                  <a:sym typeface="江城圆体 500W" panose="020B0600000000000000" pitchFamily="34" charset="-122"/>
                </a:endParaRPr>
              </a:p>
            </p:txBody>
          </p:sp>
        </p:grpSp>
      </p:grpSp>
      <p:pic>
        <p:nvPicPr>
          <p:cNvPr id="114" name="图片 113"/>
          <p:cNvPicPr/>
          <p:nvPr/>
        </p:nvPicPr>
        <p:blipFill>
          <a:blip r:embed="rId17"/>
          <a:stretch>
            <a:fillRect/>
          </a:stretch>
        </p:blipFill>
        <p:spPr>
          <a:xfrm>
            <a:off x="5924550" y="919480"/>
            <a:ext cx="6267450" cy="516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未标题-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92750" y="2056130"/>
            <a:ext cx="4187825" cy="418782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airplan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bldLvl="0" animBg="1"/>
      <p:bldP spid="196" grpId="0"/>
      <p:bldP spid="25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图片 102"/>
          <p:cNvPicPr/>
          <p:nvPr/>
        </p:nvPicPr>
        <p:blipFill>
          <a:blip r:embed="rId1">
            <a:clrChange>
              <a:clrFrom>
                <a:srgbClr val="F0F0F0">
                  <a:alpha val="100000"/>
                </a:srgbClr>
              </a:clrFrom>
              <a:clrTo>
                <a:srgbClr val="F0F0F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4550" y="89853"/>
            <a:ext cx="6267450" cy="6334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23495" y="-18415"/>
            <a:ext cx="1471295" cy="6876415"/>
          </a:xfrm>
          <a:prstGeom prst="rect">
            <a:avLst/>
          </a:prstGeom>
          <a:solidFill>
            <a:srgbClr val="C4FF3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5007F"/>
              </a:solidFill>
              <a:cs typeface="字魂5号-无外润黑体" panose="00000500000000000000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127000" y="143510"/>
            <a:ext cx="1171575" cy="1744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>
              <a:lnSpc>
                <a:spcPct val="100000"/>
              </a:lnSpc>
            </a:pPr>
            <a:r>
              <a:rPr lang="zh-CN" altLang="en-US" sz="3600">
                <a:solidFill>
                  <a:schemeClr val="tx1"/>
                </a:solidFill>
                <a:latin typeface="汉仪菱心体简" panose="02010400000101010101" charset="-122"/>
                <a:ea typeface="汉仪菱心体简" panose="02010400000101010101" charset="-122"/>
                <a:cs typeface="字魂5号-无外润黑体" panose="00000500000000000000" charset="-122"/>
              </a:rPr>
              <a:t>城市农场计划</a:t>
            </a:r>
            <a:endParaRPr lang="zh-CN" altLang="en-US" sz="3600">
              <a:solidFill>
                <a:schemeClr val="tx1"/>
              </a:solidFill>
              <a:latin typeface="汉仪菱心体简" panose="02010400000101010101" charset="-122"/>
              <a:ea typeface="汉仪菱心体简" panose="02010400000101010101" charset="-122"/>
              <a:cs typeface="字魂5号-无外润黑体" panose="00000500000000000000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 rot="5400000">
            <a:off x="-1329690" y="3646805"/>
            <a:ext cx="409067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ln w="3175">
                  <a:noFill/>
                </a:ln>
                <a:solidFill>
                  <a:schemeClr val="tx1"/>
                </a:solidFill>
                <a:latin typeface="字魂101号-小确幸" panose="00000500000000000000" charset="-122"/>
                <a:ea typeface="字魂101号-小确幸" panose="00000500000000000000" charset="-122"/>
                <a:cs typeface="字魂5号-无外润黑体" panose="00000500000000000000" charset="-122"/>
              </a:rPr>
              <a:t>SPRING</a:t>
            </a:r>
            <a:endParaRPr lang="en-US" altLang="zh-CN" sz="6600">
              <a:ln w="3175">
                <a:noFill/>
              </a:ln>
              <a:solidFill>
                <a:schemeClr val="tx1"/>
              </a:solidFill>
              <a:latin typeface="字魂101号-小确幸" panose="00000500000000000000" charset="-122"/>
              <a:ea typeface="字魂101号-小确幸" panose="00000500000000000000" charset="-122"/>
              <a:cs typeface="字魂5号-无外润黑体" panose="00000500000000000000" charset="-122"/>
            </a:endParaRPr>
          </a:p>
        </p:txBody>
      </p:sp>
      <p:sp>
        <p:nvSpPr>
          <p:cNvPr id="85" name="文本框 84"/>
          <p:cNvSpPr txBox="1"/>
          <p:nvPr>
            <p:custDataLst>
              <p:tags r:id="rId5"/>
            </p:custDataLst>
          </p:nvPr>
        </p:nvSpPr>
        <p:spPr>
          <a:xfrm>
            <a:off x="1717040" y="1624965"/>
            <a:ext cx="50158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buClrTx/>
              <a:buSzTx/>
              <a:buFontTx/>
            </a:pPr>
            <a:r>
              <a:rPr lang="en-US" altLang="zh-CN" sz="3600">
                <a:solidFill>
                  <a:srgbClr val="C4FF37"/>
                </a:solidFill>
                <a:effectLst/>
                <a:latin typeface="字魂101号-小确幸" panose="00000500000000000000" charset="-122"/>
                <a:ea typeface="字魂101号-小确幸" panose="00000500000000000000" charset="-122"/>
                <a:cs typeface="字魂59号-创粗黑" panose="00000500000000000000" pitchFamily="2" charset="-122"/>
                <a:sym typeface="+mn-ea"/>
              </a:rPr>
              <a:t>WARM</a:t>
            </a:r>
            <a:r>
              <a:rPr lang="zh-CN" altLang="en-US" sz="3600">
                <a:solidFill>
                  <a:srgbClr val="C4FF37"/>
                </a:solidFill>
                <a:effectLst/>
                <a:latin typeface="字魂101号-小确幸" panose="00000500000000000000" charset="-122"/>
                <a:ea typeface="字魂101号-小确幸" panose="00000500000000000000" charset="-122"/>
                <a:cs typeface="字魂59号-创粗黑" panose="00000500000000000000" pitchFamily="2" charset="-122"/>
                <a:sym typeface="+mn-ea"/>
              </a:rPr>
              <a:t> </a:t>
            </a:r>
            <a:r>
              <a:rPr lang="en-US" altLang="zh-CN" sz="3600">
                <a:solidFill>
                  <a:srgbClr val="C4FF37"/>
                </a:solidFill>
                <a:effectLst/>
                <a:latin typeface="字魂101号-小确幸" panose="00000500000000000000" charset="-122"/>
                <a:ea typeface="字魂101号-小确幸" panose="00000500000000000000" charset="-122"/>
                <a:cs typeface="字魂59号-创粗黑" panose="00000500000000000000" pitchFamily="2" charset="-122"/>
                <a:sym typeface="+mn-ea"/>
              </a:rPr>
              <a:t>SPRING</a:t>
            </a:r>
            <a:endParaRPr lang="en-US" altLang="zh-CN" sz="3600">
              <a:solidFill>
                <a:srgbClr val="C4FF37"/>
              </a:solidFill>
              <a:effectLst/>
              <a:latin typeface="字魂101号-小确幸" panose="00000500000000000000" charset="-122"/>
              <a:ea typeface="字魂101号-小确幸" panose="00000500000000000000" charset="-122"/>
              <a:cs typeface="字魂59号-创粗黑" panose="00000500000000000000" pitchFamily="2" charset="-122"/>
              <a:sym typeface="+mn-ea"/>
            </a:endParaRPr>
          </a:p>
        </p:txBody>
      </p:sp>
      <p:sp>
        <p:nvSpPr>
          <p:cNvPr id="112" name="文本框 111"/>
          <p:cNvSpPr txBox="1"/>
          <p:nvPr>
            <p:custDataLst>
              <p:tags r:id="rId6"/>
            </p:custDataLst>
          </p:nvPr>
        </p:nvSpPr>
        <p:spPr>
          <a:xfrm>
            <a:off x="1731010" y="3188335"/>
            <a:ext cx="4763770" cy="199834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思源黑体 CN Medium" panose="020B0600000000000000" charset="-122"/>
                <a:ea typeface="思源黑体 CN Medium" panose="020B0600000000000000" charset="-122"/>
                <a:cs typeface="OPPOSans M" panose="00020600040101010101" pitchFamily="18" charset="-122"/>
              </a:defRPr>
            </a:lvl1pPr>
          </a:lstStyle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明媚春日，美好发芽</a:t>
            </a:r>
            <a:endParaRPr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是时候来场</a:t>
            </a: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城市</a:t>
            </a:r>
            <a:r>
              <a:rPr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春日大探险了！</a:t>
            </a:r>
            <a:endParaRPr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  <a:p>
            <a:pPr lvl="0" algn="l" defTabSz="45720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「</a:t>
            </a:r>
            <a:r>
              <a:rPr lang="en-US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****</a:t>
            </a:r>
            <a:r>
              <a:rPr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营业部」</a:t>
            </a:r>
            <a:r>
              <a:rPr 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春日农场计划</a:t>
            </a:r>
            <a:r>
              <a:rPr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字魂5号-无外润黑体" panose="00000500000000000000" charset="-122"/>
              </a:rPr>
              <a:t>别错过！</a:t>
            </a:r>
            <a:endParaRPr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字魂5号-无外润黑体" panose="000005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546860" y="90170"/>
            <a:ext cx="848296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8000">
                <a:solidFill>
                  <a:schemeClr val="tx1"/>
                </a:solidFill>
                <a:latin typeface="字魂101号-小确幸" panose="00000500000000000000" charset="-122"/>
                <a:ea typeface="字魂101号-小确幸" panose="00000500000000000000" charset="-122"/>
                <a:cs typeface="字魂5号-无外润黑体" panose="00000500000000000000" charset="-122"/>
              </a:rPr>
              <a:t>我们把农场</a:t>
            </a:r>
            <a:endParaRPr lang="zh-CN" altLang="en-US" sz="8000">
              <a:solidFill>
                <a:schemeClr val="tx1"/>
              </a:solidFill>
              <a:latin typeface="字魂101号-小确幸" panose="00000500000000000000" charset="-122"/>
              <a:ea typeface="字魂101号-小确幸" panose="00000500000000000000" charset="-122"/>
              <a:cs typeface="字魂5号-无外润黑体" panose="00000500000000000000" charset="-122"/>
            </a:endParaRPr>
          </a:p>
          <a:p>
            <a:pPr algn="l"/>
            <a:r>
              <a:rPr lang="zh-CN" altLang="en-US" sz="8000">
                <a:solidFill>
                  <a:schemeClr val="tx1"/>
                </a:solidFill>
                <a:latin typeface="字魂101号-小确幸" panose="00000500000000000000" charset="-122"/>
                <a:ea typeface="字魂101号-小确幸" panose="00000500000000000000" charset="-122"/>
                <a:cs typeface="字魂5号-无外润黑体" panose="00000500000000000000" charset="-122"/>
              </a:rPr>
              <a:t>搬到了这里</a:t>
            </a:r>
            <a:endParaRPr lang="zh-CN" altLang="en-US" sz="8000">
              <a:solidFill>
                <a:schemeClr val="tx1"/>
              </a:solidFill>
              <a:latin typeface="字魂101号-小确幸" panose="00000500000000000000" charset="-122"/>
              <a:ea typeface="字魂101号-小确幸" panose="00000500000000000000" charset="-122"/>
              <a:cs typeface="字魂5号-无外润黑体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PA" val="v5.2.1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PA" val="v5.2.11"/>
</p:tagLst>
</file>

<file path=ppt/tags/tag151.xml><?xml version="1.0" encoding="utf-8"?>
<p:tagLst xmlns:p="http://schemas.openxmlformats.org/presentationml/2006/main">
  <p:tag name="PA" val="v5.2.11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59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KSO_WM_BEAUTIFY_FLAG" val="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77.xml><?xml version="1.0" encoding="utf-8"?>
<p:tagLst xmlns:p="http://schemas.openxmlformats.org/presentationml/2006/main">
  <p:tag name="KSO_WM_BEAUTIFY_FLAG" val=""/>
</p:tagLst>
</file>

<file path=ppt/tags/tag378.xml><?xml version="1.0" encoding="utf-8"?>
<p:tagLst xmlns:p="http://schemas.openxmlformats.org/presentationml/2006/main">
  <p:tag name="KSO_WM_BEAUTIFY_FLAG" val=""/>
</p:tagLst>
</file>

<file path=ppt/tags/tag379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BEAUTIFY_FLAG" val=""/>
</p:tagLst>
</file>

<file path=ppt/tags/tag381.xml><?xml version="1.0" encoding="utf-8"?>
<p:tagLst xmlns:p="http://schemas.openxmlformats.org/presentationml/2006/main">
  <p:tag name="KSO_WM_BEAUTIFY_FLAG" val="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KSO_WM_BEAUTIFY_FLAG" val="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KSO_WM_BEAUTIFY_FLAG" val=""/>
</p:tagLst>
</file>

<file path=ppt/tags/tag389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BEAUTIFY_FLAG" val=""/>
</p:tagLst>
</file>

<file path=ppt/tags/tag391.xml><?xml version="1.0" encoding="utf-8"?>
<p:tagLst xmlns:p="http://schemas.openxmlformats.org/presentationml/2006/main">
  <p:tag name="KSO_WM_BEAUTIFY_FLAG" val=""/>
</p:tagLst>
</file>

<file path=ppt/tags/tag3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"/>
</p:tagLst>
</file>

<file path=ppt/tags/tag403.xml><?xml version="1.0" encoding="utf-8"?>
<p:tagLst xmlns:p="http://schemas.openxmlformats.org/presentationml/2006/main">
  <p:tag name="KSO_WM_BEAUTIFY_FLAG" val="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"/>
</p:tagLst>
</file>

<file path=ppt/tags/tag416.xml><?xml version="1.0" encoding="utf-8"?>
<p:tagLst xmlns:p="http://schemas.openxmlformats.org/presentationml/2006/main">
  <p:tag name="KSO_WPP_MARK_KEY" val="a3bb860c-581c-4c73-8657-6fff7c742fae"/>
  <p:tag name="COMMONDATA" val="eyJoZGlkIjoiNTc0MTk5N2ZiZDY5M2EyMDJkZDFmNWZmYTFiYWQwN2QifQ=="/>
  <p:tag name="commondata" val="eyJoZGlkIjoiYTZmNjcyMWQ4NWZkZGVmNGIzZDY5ZmY0ODc1ODExYWEifQ==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3175</Words>
  <PresentationFormat>宽屏</PresentationFormat>
  <Paragraphs>344</Paragraphs>
  <Slides>51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88" baseType="lpstr">
      <vt:lpstr>Arial</vt:lpstr>
      <vt:lpstr>宋体</vt:lpstr>
      <vt:lpstr>Wingdings</vt:lpstr>
      <vt:lpstr>Wingdings</vt:lpstr>
      <vt:lpstr>Impact</vt:lpstr>
      <vt:lpstr>思源宋体 CN Heavy</vt:lpstr>
      <vt:lpstr>思源黑体 CN Bold</vt:lpstr>
      <vt:lpstr>黑体</vt:lpstr>
      <vt:lpstr>汉仪粗简黑简</vt:lpstr>
      <vt:lpstr>汉仪雅酷黑 75W</vt:lpstr>
      <vt:lpstr>庞门正道标题体</vt:lpstr>
      <vt:lpstr>汉仪旗黑-55简</vt:lpstr>
      <vt:lpstr>思源宋体 Light</vt:lpstr>
      <vt:lpstr>方正粗金陵简体</vt:lpstr>
      <vt:lpstr>汉仪菱心体简</vt:lpstr>
      <vt:lpstr>字魂5号-无外润黑体</vt:lpstr>
      <vt:lpstr>思源黑体 CN Medium</vt:lpstr>
      <vt:lpstr>OPPOSans M</vt:lpstr>
      <vt:lpstr>汉仪旗黑-50S</vt:lpstr>
      <vt:lpstr>江城圆体 500W</vt:lpstr>
      <vt:lpstr>字魂101号-小确幸</vt:lpstr>
      <vt:lpstr>字魂59号-创粗黑</vt:lpstr>
      <vt:lpstr>微软雅黑</vt:lpstr>
      <vt:lpstr>Arial Unicode MS</vt:lpstr>
      <vt:lpstr>Calibri</vt:lpstr>
      <vt:lpstr>思源宋体 CN</vt:lpstr>
      <vt:lpstr>阿里巴巴普惠体 H</vt:lpstr>
      <vt:lpstr>MingLiU</vt:lpstr>
      <vt:lpstr>锐字锐线怒放大黑简1.0</vt:lpstr>
      <vt:lpstr>思源宋体 Heavy</vt:lpstr>
      <vt:lpstr>思源黑体 CN Heavy</vt:lpstr>
      <vt:lpstr>汉仪铸字卡酷体简</vt:lpstr>
      <vt:lpstr>汉仪铸字美心体简</vt:lpstr>
      <vt:lpstr>方正锐正圆</vt:lpstr>
      <vt:lpstr>字魂143号-正酷超级黑</vt:lpstr>
      <vt:lpstr>MingLiU-ExtB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2024-04-04T11:04:26Z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6FA01E807B4A435398CF3031760BB730_11</vt:lpwstr>
  </property>
  <property fmtid="{D5CDD505-2E9C-101B-9397-08002B2CF9AE}" pid="3" name="KSOProductBuildVer">
    <vt:lpwstr>2052-12.1.0.16388</vt:lpwstr>
  </property>
  <property fmtid="{D5CDD505-2E9C-101B-9397-08002B2CF9AE}" pid="4" name="NXPowerLiteLastOptimized">
    <vt:lpwstr>5484659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