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media/image18.webp" ContentType="image/webp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4"/>
  </p:notesMasterIdLst>
  <p:handoutMasterIdLst>
    <p:handoutMasterId r:id="rId41"/>
  </p:handoutMasterIdLst>
  <p:sldIdLst>
    <p:sldId id="2430" r:id="rId3"/>
    <p:sldId id="2529" r:id="rId4"/>
    <p:sldId id="2426" r:id="rId5"/>
    <p:sldId id="2484" r:id="rId6"/>
    <p:sldId id="2427" r:id="rId7"/>
    <p:sldId id="2524" r:id="rId8"/>
    <p:sldId id="2525" r:id="rId9"/>
    <p:sldId id="2530" r:id="rId10"/>
    <p:sldId id="2480" r:id="rId11"/>
    <p:sldId id="2531" r:id="rId12"/>
    <p:sldId id="2532" r:id="rId13"/>
    <p:sldId id="2533" r:id="rId14"/>
    <p:sldId id="2534" r:id="rId15"/>
    <p:sldId id="2535" r:id="rId16"/>
    <p:sldId id="2481" r:id="rId17"/>
    <p:sldId id="2537" r:id="rId18"/>
    <p:sldId id="2536" r:id="rId19"/>
    <p:sldId id="2350" r:id="rId20"/>
    <p:sldId id="2539" r:id="rId21"/>
    <p:sldId id="2540" r:id="rId22"/>
    <p:sldId id="2351" r:id="rId23"/>
    <p:sldId id="2538" r:id="rId24"/>
    <p:sldId id="2541" r:id="rId25"/>
    <p:sldId id="2542" r:id="rId26"/>
    <p:sldId id="2545" r:id="rId27"/>
    <p:sldId id="2546" r:id="rId28"/>
    <p:sldId id="2547" r:id="rId29"/>
    <p:sldId id="2548" r:id="rId30"/>
    <p:sldId id="2482" r:id="rId31"/>
    <p:sldId id="2483" r:id="rId32"/>
    <p:sldId id="1619" r:id="rId33"/>
    <p:sldId id="1620" r:id="rId35"/>
    <p:sldId id="1621" r:id="rId36"/>
    <p:sldId id="1627" r:id="rId37"/>
    <p:sldId id="1628" r:id="rId38"/>
    <p:sldId id="1629" r:id="rId39"/>
    <p:sldId id="2431" r:id="rId40"/>
  </p:sldIdLst>
  <p:sldSz cx="12192000" cy="6858000"/>
  <p:notesSz cx="6858000" cy="9144000"/>
  <p:custDataLst>
    <p:tags r:id="rId4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莹莹 刘" initials="" lastIdx="1" clrIdx="0"/>
  <p:cmAuthor id="1" name="邱 琼慧" initials="邱" lastIdx="1" clrIdx="0"/>
  <p:cmAuthor id="2" name="作者" initials="A" lastIdx="0" clrIdx="1"/>
  <p:cmAuthor id="3" name="lenovo" initials="l" lastIdx="6" clrIdx="2"/>
  <p:cmAuthor id="4" name="Administrator" initials="A" lastIdx="4" clrIdx="3"/>
  <p:cmAuthor id="5" name="宋洁然" initials="宋" lastIdx="2" clrIdx="1"/>
  <p:cmAuthor id="6" name="ming qiu" initials="m" lastIdx="17" clrIdx="1"/>
  <p:cmAuthor id="7" name="1206988966@qq.com" initials="1" lastIdx="1" clrIdx="2"/>
  <p:cmAuthor id="8" name="姜伟光" initials="姜" lastIdx="1" clrIdx="0"/>
  <p:cmAuthor id="9" name="tang yun" initials="" lastIdx="28" clrIdx="9"/>
  <p:cmAuthor id="10" name="MikeW" initials="" lastIdx="1" clrIdx="10"/>
  <p:cmAuthor id="11" name="FL" initials="" lastIdx="38" clrIdx="11"/>
  <p:cmAuthor id="12" name="cai jing" initials="" lastIdx="1" clrIdx="12"/>
  <p:cmAuthor id="13" name="hyh" initials="" lastIdx="7" clrIdx="13"/>
  <p:cmAuthor id="14" name="李 刚" initials="李" lastIdx="1" clrIdx="14"/>
  <p:cmAuthor id="15" name="李奉" initials="李奉" lastIdx="1" clrIdx="15"/>
  <p:cmAuthor id="16" name="李 彤彤" initials="李" lastIdx="1" clrIdx="16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0003"/>
    <a:srgbClr val="EA0A0A"/>
    <a:srgbClr val="CF3420"/>
    <a:srgbClr val="FFF0D7"/>
    <a:srgbClr val="CE3420"/>
    <a:srgbClr val="B31B1A"/>
    <a:srgbClr val="086446"/>
    <a:srgbClr val="EFC7C8"/>
    <a:srgbClr val="FEB1B3"/>
    <a:srgbClr val="FD99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724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14" y="6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6" Type="http://schemas.openxmlformats.org/officeDocument/2006/relationships/tags" Target="tags/tag121.xml"/><Relationship Id="rId45" Type="http://schemas.openxmlformats.org/officeDocument/2006/relationships/commentAuthors" Target="commentAuthors.xml"/><Relationship Id="rId44" Type="http://schemas.openxmlformats.org/officeDocument/2006/relationships/tableStyles" Target="tableStyles.xml"/><Relationship Id="rId43" Type="http://schemas.openxmlformats.org/officeDocument/2006/relationships/viewProps" Target="viewProps.xml"/><Relationship Id="rId42" Type="http://schemas.openxmlformats.org/officeDocument/2006/relationships/presProps" Target="presProps.xml"/><Relationship Id="rId41" Type="http://schemas.openxmlformats.org/officeDocument/2006/relationships/handoutMaster" Target="handoutMasters/handoutMaster1.xml"/><Relationship Id="rId40" Type="http://schemas.openxmlformats.org/officeDocument/2006/relationships/slide" Target="slides/slide37.xml"/><Relationship Id="rId4" Type="http://schemas.openxmlformats.org/officeDocument/2006/relationships/slide" Target="slides/slide2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577D22-AD28-43FC-8EB4-B134A7D334C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C8EFA-96ED-4A18-B46D-8BDC030E3AF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24DC97-60C8-4AC3-A0C1-4B36CC0FC3F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image" Target="../media/image1.jpeg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39.xml"/><Relationship Id="rId8" Type="http://schemas.openxmlformats.org/officeDocument/2006/relationships/tags" Target="../tags/tag38.xml"/><Relationship Id="rId7" Type="http://schemas.openxmlformats.org/officeDocument/2006/relationships/tags" Target="../tags/tag37.xml"/><Relationship Id="rId6" Type="http://schemas.openxmlformats.org/officeDocument/2006/relationships/tags" Target="../tags/tag36.xml"/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image" Target="../media/image8.png"/><Relationship Id="rId13" Type="http://schemas.openxmlformats.org/officeDocument/2006/relationships/slideLayout" Target="../slideLayouts/slideLayout2.xml"/><Relationship Id="rId12" Type="http://schemas.openxmlformats.org/officeDocument/2006/relationships/tags" Target="../tags/tag42.xml"/><Relationship Id="rId11" Type="http://schemas.openxmlformats.org/officeDocument/2006/relationships/tags" Target="../tags/tag41.xml"/><Relationship Id="rId10" Type="http://schemas.openxmlformats.org/officeDocument/2006/relationships/tags" Target="../tags/tag40.xml"/><Relationship Id="rId1" Type="http://schemas.openxmlformats.org/officeDocument/2006/relationships/tags" Target="../tags/tag32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48.xml"/><Relationship Id="rId8" Type="http://schemas.openxmlformats.org/officeDocument/2006/relationships/tags" Target="../tags/tag47.xml"/><Relationship Id="rId7" Type="http://schemas.openxmlformats.org/officeDocument/2006/relationships/image" Target="../media/image11.jpeg"/><Relationship Id="rId6" Type="http://schemas.openxmlformats.org/officeDocument/2006/relationships/tags" Target="../tags/tag46.xml"/><Relationship Id="rId5" Type="http://schemas.openxmlformats.org/officeDocument/2006/relationships/tags" Target="../tags/tag45.xml"/><Relationship Id="rId4" Type="http://schemas.openxmlformats.org/officeDocument/2006/relationships/image" Target="../media/image10.jpeg"/><Relationship Id="rId3" Type="http://schemas.openxmlformats.org/officeDocument/2006/relationships/tags" Target="../tags/tag44.xml"/><Relationship Id="rId2" Type="http://schemas.openxmlformats.org/officeDocument/2006/relationships/image" Target="../media/image9.jpeg"/><Relationship Id="rId11" Type="http://schemas.openxmlformats.org/officeDocument/2006/relationships/slideLayout" Target="../slideLayouts/slideLayout2.xml"/><Relationship Id="rId10" Type="http://schemas.openxmlformats.org/officeDocument/2006/relationships/tags" Target="../tags/tag49.xml"/><Relationship Id="rId1" Type="http://schemas.openxmlformats.org/officeDocument/2006/relationships/tags" Target="../tags/tag43.xml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52.xml"/><Relationship Id="rId4" Type="http://schemas.openxmlformats.org/officeDocument/2006/relationships/tags" Target="../tags/tag51.xml"/><Relationship Id="rId3" Type="http://schemas.openxmlformats.org/officeDocument/2006/relationships/tags" Target="../tags/tag50.xml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55.xml"/><Relationship Id="rId5" Type="http://schemas.openxmlformats.org/officeDocument/2006/relationships/tags" Target="../tags/tag54.xml"/><Relationship Id="rId4" Type="http://schemas.openxmlformats.org/officeDocument/2006/relationships/tags" Target="../tags/tag53.xml"/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58.xml"/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1.xml"/><Relationship Id="rId1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63.xml"/><Relationship Id="rId4" Type="http://schemas.openxmlformats.org/officeDocument/2006/relationships/tags" Target="../tags/tag62.xml"/><Relationship Id="rId3" Type="http://schemas.openxmlformats.org/officeDocument/2006/relationships/image" Target="../media/image2.jpeg"/><Relationship Id="rId2" Type="http://schemas.openxmlformats.org/officeDocument/2006/relationships/image" Target="../media/image19.jpeg"/><Relationship Id="rId1" Type="http://schemas.openxmlformats.org/officeDocument/2006/relationships/image" Target="../media/image18.webp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tags" Target="../tags/tag6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5.xml"/><Relationship Id="rId1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12.xml"/><Relationship Id="rId7" Type="http://schemas.openxmlformats.org/officeDocument/2006/relationships/tags" Target="../tags/tag11.xml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image" Target="../media/image2.jpeg"/><Relationship Id="rId1" Type="http://schemas.openxmlformats.org/officeDocument/2006/relationships/tags" Target="../tags/tag6.xml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68.xml"/><Relationship Id="rId3" Type="http://schemas.openxmlformats.org/officeDocument/2006/relationships/tags" Target="../tags/tag67.xml"/><Relationship Id="rId2" Type="http://schemas.openxmlformats.org/officeDocument/2006/relationships/image" Target="../media/image9.jpeg"/><Relationship Id="rId1" Type="http://schemas.openxmlformats.org/officeDocument/2006/relationships/tags" Target="../tags/tag66.xml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69.xml"/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slides/_rels/slide2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72.xml"/><Relationship Id="rId4" Type="http://schemas.openxmlformats.org/officeDocument/2006/relationships/tags" Target="../tags/tag71.xml"/><Relationship Id="rId3" Type="http://schemas.openxmlformats.org/officeDocument/2006/relationships/image" Target="../media/image12.jpeg"/><Relationship Id="rId2" Type="http://schemas.openxmlformats.org/officeDocument/2006/relationships/tags" Target="../tags/tag70.xml"/><Relationship Id="rId1" Type="http://schemas.openxmlformats.org/officeDocument/2006/relationships/image" Target="../media/image13.jpeg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77.xml"/><Relationship Id="rId7" Type="http://schemas.openxmlformats.org/officeDocument/2006/relationships/tags" Target="../tags/tag76.xml"/><Relationship Id="rId6" Type="http://schemas.openxmlformats.org/officeDocument/2006/relationships/image" Target="../media/image16.jpeg"/><Relationship Id="rId5" Type="http://schemas.openxmlformats.org/officeDocument/2006/relationships/tags" Target="../tags/tag75.xml"/><Relationship Id="rId4" Type="http://schemas.openxmlformats.org/officeDocument/2006/relationships/image" Target="../media/image15.jpeg"/><Relationship Id="rId3" Type="http://schemas.openxmlformats.org/officeDocument/2006/relationships/tags" Target="../tags/tag74.xml"/><Relationship Id="rId2" Type="http://schemas.openxmlformats.org/officeDocument/2006/relationships/image" Target="../media/image14.jpeg"/><Relationship Id="rId1" Type="http://schemas.openxmlformats.org/officeDocument/2006/relationships/tags" Target="../tags/tag7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83.xml"/><Relationship Id="rId6" Type="http://schemas.openxmlformats.org/officeDocument/2006/relationships/tags" Target="../tags/tag82.xml"/><Relationship Id="rId5" Type="http://schemas.openxmlformats.org/officeDocument/2006/relationships/tags" Target="../tags/tag81.xml"/><Relationship Id="rId4" Type="http://schemas.openxmlformats.org/officeDocument/2006/relationships/tags" Target="../tags/tag80.xml"/><Relationship Id="rId3" Type="http://schemas.openxmlformats.org/officeDocument/2006/relationships/tags" Target="../tags/tag79.xml"/><Relationship Id="rId2" Type="http://schemas.openxmlformats.org/officeDocument/2006/relationships/image" Target="../media/image5.png"/><Relationship Id="rId1" Type="http://schemas.openxmlformats.org/officeDocument/2006/relationships/tags" Target="../tags/tag78.xml"/></Relationships>
</file>

<file path=ppt/slides/_rels/slide2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86.xml"/><Relationship Id="rId3" Type="http://schemas.openxmlformats.org/officeDocument/2006/relationships/tags" Target="../tags/tag85.xml"/><Relationship Id="rId2" Type="http://schemas.openxmlformats.org/officeDocument/2006/relationships/tags" Target="../tags/tag84.xml"/><Relationship Id="rId1" Type="http://schemas.openxmlformats.org/officeDocument/2006/relationships/image" Target="../media/image22.jpeg"/></Relationships>
</file>

<file path=ppt/slides/_rels/slide2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89.xml"/><Relationship Id="rId3" Type="http://schemas.openxmlformats.org/officeDocument/2006/relationships/image" Target="../media/image23.jpeg"/><Relationship Id="rId2" Type="http://schemas.openxmlformats.org/officeDocument/2006/relationships/tags" Target="../tags/tag88.xml"/><Relationship Id="rId1" Type="http://schemas.openxmlformats.org/officeDocument/2006/relationships/tags" Target="../tags/tag87.xml"/></Relationships>
</file>

<file path=ppt/slides/_rels/slide2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91.xml"/><Relationship Id="rId3" Type="http://schemas.openxmlformats.org/officeDocument/2006/relationships/image" Target="../media/image17.jpeg"/><Relationship Id="rId2" Type="http://schemas.openxmlformats.org/officeDocument/2006/relationships/image" Target="../media/image24.jpeg"/><Relationship Id="rId1" Type="http://schemas.openxmlformats.org/officeDocument/2006/relationships/tags" Target="../tags/tag90.xml"/></Relationships>
</file>

<file path=ppt/slides/_rels/slide2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94.xml"/><Relationship Id="rId3" Type="http://schemas.openxmlformats.org/officeDocument/2006/relationships/tags" Target="../tags/tag93.xml"/><Relationship Id="rId2" Type="http://schemas.openxmlformats.org/officeDocument/2006/relationships/image" Target="../media/image25.jpeg"/><Relationship Id="rId1" Type="http://schemas.openxmlformats.org/officeDocument/2006/relationships/tags" Target="../tags/tag92.xml"/></Relationships>
</file>

<file path=ppt/slides/_rels/slide2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96.xml"/><Relationship Id="rId2" Type="http://schemas.openxmlformats.org/officeDocument/2006/relationships/tags" Target="../tags/tag95.xml"/><Relationship Id="rId1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98.xml"/><Relationship Id="rId2" Type="http://schemas.openxmlformats.org/officeDocument/2006/relationships/tags" Target="../tags/tag97.xml"/><Relationship Id="rId1" Type="http://schemas.openxmlformats.org/officeDocument/2006/relationships/image" Target="../media/image26.png"/></Relationships>
</file>

<file path=ppt/slides/_rels/slide3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8.jpeg"/><Relationship Id="rId1" Type="http://schemas.openxmlformats.org/officeDocument/2006/relationships/image" Target="../media/image2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0.jpeg"/><Relationship Id="rId1" Type="http://schemas.openxmlformats.org/officeDocument/2006/relationships/image" Target="../media/image2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2.jpeg"/><Relationship Id="rId1" Type="http://schemas.openxmlformats.org/officeDocument/2006/relationships/image" Target="../media/image31.jpeg"/></Relationships>
</file>

<file path=ppt/slides/_rels/slide34.xml.rels><?xml version="1.0" encoding="UTF-8" standalone="yes"?>
<Relationships xmlns="http://schemas.openxmlformats.org/package/2006/relationships"><Relationship Id="rId9" Type="http://schemas.openxmlformats.org/officeDocument/2006/relationships/tags" Target="../tags/tag107.xml"/><Relationship Id="rId8" Type="http://schemas.openxmlformats.org/officeDocument/2006/relationships/tags" Target="../tags/tag106.xml"/><Relationship Id="rId7" Type="http://schemas.openxmlformats.org/officeDocument/2006/relationships/tags" Target="../tags/tag105.xml"/><Relationship Id="rId6" Type="http://schemas.openxmlformats.org/officeDocument/2006/relationships/tags" Target="../tags/tag104.xml"/><Relationship Id="rId5" Type="http://schemas.openxmlformats.org/officeDocument/2006/relationships/tags" Target="../tags/tag103.xml"/><Relationship Id="rId4" Type="http://schemas.openxmlformats.org/officeDocument/2006/relationships/tags" Target="../tags/tag102.xml"/><Relationship Id="rId3" Type="http://schemas.openxmlformats.org/officeDocument/2006/relationships/tags" Target="../tags/tag101.xml"/><Relationship Id="rId2" Type="http://schemas.openxmlformats.org/officeDocument/2006/relationships/tags" Target="../tags/tag100.xml"/><Relationship Id="rId18" Type="http://schemas.openxmlformats.org/officeDocument/2006/relationships/slideLayout" Target="../slideLayouts/slideLayout3.xml"/><Relationship Id="rId17" Type="http://schemas.openxmlformats.org/officeDocument/2006/relationships/tags" Target="../tags/tag115.xml"/><Relationship Id="rId16" Type="http://schemas.openxmlformats.org/officeDocument/2006/relationships/tags" Target="../tags/tag114.xml"/><Relationship Id="rId15" Type="http://schemas.openxmlformats.org/officeDocument/2006/relationships/tags" Target="../tags/tag113.xml"/><Relationship Id="rId14" Type="http://schemas.openxmlformats.org/officeDocument/2006/relationships/tags" Target="../tags/tag112.xml"/><Relationship Id="rId13" Type="http://schemas.openxmlformats.org/officeDocument/2006/relationships/tags" Target="../tags/tag111.xml"/><Relationship Id="rId12" Type="http://schemas.openxmlformats.org/officeDocument/2006/relationships/tags" Target="../tags/tag110.xml"/><Relationship Id="rId11" Type="http://schemas.openxmlformats.org/officeDocument/2006/relationships/tags" Target="../tags/tag109.xml"/><Relationship Id="rId10" Type="http://schemas.openxmlformats.org/officeDocument/2006/relationships/tags" Target="../tags/tag108.xml"/><Relationship Id="rId1" Type="http://schemas.openxmlformats.org/officeDocument/2006/relationships/tags" Target="../tags/tag9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.xml"/><Relationship Id="rId4" Type="http://schemas.openxmlformats.org/officeDocument/2006/relationships/image" Target="../media/image36.jpeg"/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image" Target="../media/image33.jpeg"/></Relationships>
</file>

<file path=ppt/slides/_rels/slide3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120.xml"/><Relationship Id="rId5" Type="http://schemas.openxmlformats.org/officeDocument/2006/relationships/tags" Target="../tags/tag119.xml"/><Relationship Id="rId4" Type="http://schemas.openxmlformats.org/officeDocument/2006/relationships/tags" Target="../tags/tag118.xml"/><Relationship Id="rId3" Type="http://schemas.openxmlformats.org/officeDocument/2006/relationships/tags" Target="../tags/tag117.xml"/><Relationship Id="rId2" Type="http://schemas.openxmlformats.org/officeDocument/2006/relationships/image" Target="../media/image1.jpeg"/><Relationship Id="rId1" Type="http://schemas.openxmlformats.org/officeDocument/2006/relationships/tags" Target="../tags/tag1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.xml"/><Relationship Id="rId1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26.xml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29.xml"/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下载 (1)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l="1933" t="49546" r="2413" b="9852"/>
          <a:stretch>
            <a:fillRect/>
          </a:stretch>
        </p:blipFill>
        <p:spPr>
          <a:xfrm>
            <a:off x="14605" y="-9525"/>
            <a:ext cx="12223115" cy="689927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426710" y="412115"/>
            <a:ext cx="8014970" cy="2729230"/>
            <a:chOff x="354" y="1008"/>
            <a:chExt cx="12622" cy="4298"/>
          </a:xfrm>
        </p:grpSpPr>
        <p:sp>
          <p:nvSpPr>
            <p:cNvPr id="6" name="文本框 5"/>
            <p:cNvSpPr txBox="1"/>
            <p:nvPr>
              <p:custDataLst>
                <p:tags r:id="rId3"/>
              </p:custDataLst>
            </p:nvPr>
          </p:nvSpPr>
          <p:spPr>
            <a:xfrm>
              <a:off x="2525" y="1008"/>
              <a:ext cx="10283" cy="276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indent="0" algn="l" fontAlgn="auto">
                <a:lnSpc>
                  <a:spcPct val="150000"/>
                </a:lnSpc>
              </a:pPr>
              <a:r>
                <a:rPr lang="zh-CN" altLang="zh-CN" sz="9600" spc="1000">
                  <a:solidFill>
                    <a:srgbClr val="FC0003"/>
                  </a:solidFill>
                  <a:uFillTx/>
                  <a:latin typeface="汉仪秦川飞影简" panose="00020600040101010101" charset="-122"/>
                  <a:ea typeface="汉仪秦川飞影简" panose="00020600040101010101" charset="-122"/>
                  <a:cs typeface="汉仪全唐诗简" panose="00020600040101010101" charset="-122"/>
                </a:rPr>
                <a:t>永远</a:t>
              </a:r>
              <a:endParaRPr lang="zh-CN" altLang="zh-CN" sz="9600" spc="1000">
                <a:solidFill>
                  <a:srgbClr val="FC0003"/>
                </a:solidFill>
                <a:uFillTx/>
                <a:latin typeface="汉仪秦川飞影简" panose="00020600040101010101" charset="-122"/>
                <a:ea typeface="汉仪秦川飞影简" panose="00020600040101010101" charset="-122"/>
                <a:cs typeface="汉仪全唐诗简" panose="00020600040101010101" charset="-122"/>
              </a:endParaRPr>
            </a:p>
          </p:txBody>
        </p:sp>
        <p:sp>
          <p:nvSpPr>
            <p:cNvPr id="7" name="文本框 6"/>
            <p:cNvSpPr txBox="1"/>
            <p:nvPr>
              <p:custDataLst>
                <p:tags r:id="rId4"/>
              </p:custDataLst>
            </p:nvPr>
          </p:nvSpPr>
          <p:spPr>
            <a:xfrm>
              <a:off x="354" y="1752"/>
              <a:ext cx="12622" cy="355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indent="0" algn="l" fontAlgn="auto">
                <a:lnSpc>
                  <a:spcPct val="150000"/>
                </a:lnSpc>
              </a:pPr>
              <a:r>
                <a:rPr lang="zh-CN" altLang="zh-CN" sz="13800" spc="1000">
                  <a:solidFill>
                    <a:srgbClr val="FC0003"/>
                  </a:solidFill>
                  <a:uFillTx/>
                  <a:latin typeface="汉仪秦川飞影简" panose="00020600040101010101" charset="-122"/>
                  <a:ea typeface="汉仪秦川飞影简" panose="00020600040101010101" charset="-122"/>
                  <a:cs typeface="汉仪全唐诗简" panose="00020600040101010101" charset="-122"/>
                </a:rPr>
                <a:t>热</a:t>
              </a:r>
              <a:r>
                <a:rPr lang="zh-CN" altLang="zh-CN" sz="9600" spc="1000">
                  <a:solidFill>
                    <a:srgbClr val="FC0003"/>
                  </a:solidFill>
                  <a:uFillTx/>
                  <a:latin typeface="汉仪秦川飞影简" panose="00020600040101010101" charset="-122"/>
                  <a:ea typeface="汉仪秦川飞影简" panose="00020600040101010101" charset="-122"/>
                  <a:cs typeface="汉仪全唐诗简" panose="00020600040101010101" charset="-122"/>
                </a:rPr>
                <a:t>辣滚</a:t>
              </a:r>
              <a:r>
                <a:rPr lang="zh-CN" altLang="zh-CN" sz="13800" spc="1000">
                  <a:solidFill>
                    <a:srgbClr val="FC0003"/>
                  </a:solidFill>
                  <a:uFillTx/>
                  <a:latin typeface="汉仪秦川飞影简" panose="00020600040101010101" charset="-122"/>
                  <a:ea typeface="汉仪秦川飞影简" panose="00020600040101010101" charset="-122"/>
                  <a:cs typeface="汉仪全唐诗简" panose="00020600040101010101" charset="-122"/>
                </a:rPr>
                <a:t>烫</a:t>
              </a:r>
              <a:endParaRPr lang="zh-CN" altLang="zh-CN" sz="13800" spc="1000">
                <a:solidFill>
                  <a:srgbClr val="FC0003"/>
                </a:solidFill>
                <a:uFillTx/>
                <a:latin typeface="汉仪秦川飞影简" panose="00020600040101010101" charset="-122"/>
                <a:ea typeface="汉仪秦川飞影简" panose="00020600040101010101" charset="-122"/>
                <a:cs typeface="汉仪全唐诗简" panose="00020600040101010101" charset="-122"/>
              </a:endParaRPr>
            </a:p>
          </p:txBody>
        </p:sp>
      </p:grpSp>
      <p:sp>
        <p:nvSpPr>
          <p:cNvPr id="9" name="矩形 8"/>
          <p:cNvSpPr/>
          <p:nvPr>
            <p:custDataLst>
              <p:tags r:id="rId5"/>
            </p:custDataLst>
          </p:nvPr>
        </p:nvSpPr>
        <p:spPr>
          <a:xfrm>
            <a:off x="5631815" y="3911600"/>
            <a:ext cx="6021705" cy="565150"/>
          </a:xfrm>
          <a:prstGeom prst="rect">
            <a:avLst/>
          </a:prstGeom>
          <a:solidFill>
            <a:srgbClr val="FC0003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>
            <p:custDataLst>
              <p:tags r:id="rId6"/>
            </p:custDataLst>
          </p:nvPr>
        </p:nvSpPr>
        <p:spPr>
          <a:xfrm>
            <a:off x="5708015" y="3894455"/>
            <a:ext cx="579564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 fontAlgn="auto">
              <a:lnSpc>
                <a:spcPct val="150000"/>
              </a:lnSpc>
            </a:pPr>
            <a:r>
              <a:rPr lang="en-US" altLang="zh-CN" sz="2000" b="1" spc="300">
                <a:solidFill>
                  <a:srgbClr val="FFF0D7"/>
                </a:solidFill>
                <a:uFillTx/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</a:rPr>
              <a:t>XX</a:t>
            </a:r>
            <a:r>
              <a:rPr lang="zh-CN" altLang="en-US" sz="2000" b="1" spc="300">
                <a:solidFill>
                  <a:srgbClr val="FFF0D7"/>
                </a:solidFill>
                <a:uFillTx/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</a:rPr>
              <a:t>项目女神节</a:t>
            </a:r>
            <a:r>
              <a:rPr lang="en-US" altLang="zh-CN" sz="2000" b="1" spc="300">
                <a:solidFill>
                  <a:srgbClr val="FFF0D7"/>
                </a:solidFill>
                <a:uFillTx/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</a:rPr>
              <a:t>&lt;</a:t>
            </a:r>
            <a:r>
              <a:rPr lang="zh-CN" altLang="en-US" sz="2000" b="1" spc="300">
                <a:solidFill>
                  <a:srgbClr val="FFF0D7"/>
                </a:solidFill>
                <a:uFillTx/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</a:rPr>
              <a:t>热辣滚烫</a:t>
            </a:r>
            <a:r>
              <a:rPr lang="en-US" altLang="zh-CN" sz="2000" b="1" spc="300">
                <a:solidFill>
                  <a:srgbClr val="FFF0D7"/>
                </a:solidFill>
                <a:uFillTx/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</a:rPr>
              <a:t>&gt;</a:t>
            </a:r>
            <a:r>
              <a:rPr lang="zh-CN" altLang="en-US" sz="2000" b="1" spc="300">
                <a:solidFill>
                  <a:srgbClr val="FFF0D7"/>
                </a:solidFill>
                <a:uFillTx/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</a:rPr>
              <a:t>计划</a:t>
            </a:r>
            <a:endParaRPr lang="zh-CN" altLang="en-US" sz="2000" b="1" spc="300">
              <a:solidFill>
                <a:srgbClr val="FFF0D7"/>
              </a:solidFill>
              <a:uFillTx/>
              <a:latin typeface="汉仪全唐诗简" panose="00020600040101010101" charset="-122"/>
              <a:ea typeface="汉仪全唐诗简" panose="00020600040101010101" charset="-122"/>
              <a:cs typeface="汉仪全唐诗简" panose="0002060004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图片 99"/>
          <p:cNvPicPr/>
          <p:nvPr>
            <p:custDataLst>
              <p:tags r:id="rId1"/>
            </p:custDataLst>
          </p:nvPr>
        </p:nvPicPr>
        <p:blipFill>
          <a:blip r:embed="rId2"/>
          <a:srcRect t="7083" b="31435"/>
          <a:stretch>
            <a:fillRect/>
          </a:stretch>
        </p:blipFill>
        <p:spPr>
          <a:xfrm>
            <a:off x="4650740" y="452120"/>
            <a:ext cx="7439025" cy="61029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289560" y="1185545"/>
            <a:ext cx="333819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sz="3200">
                <a:solidFill>
                  <a:schemeClr val="tx1">
                    <a:lumMod val="85000"/>
                    <a:lumOff val="15000"/>
                  </a:schemeClr>
                </a:solidFill>
                <a:latin typeface="汉仪全唐诗简" panose="00020600040101010101" charset="-122"/>
                <a:ea typeface="汉仪全唐诗简" panose="00020600040101010101" charset="-122"/>
                <a:cs typeface="华文新魏" panose="02010800040101010101" charset="-122"/>
                <a:sym typeface="+mn-ea"/>
              </a:rPr>
              <a:t>档期内营销日历：</a:t>
            </a:r>
            <a:endParaRPr lang="zh-CN" sz="3200">
              <a:solidFill>
                <a:schemeClr val="tx1">
                  <a:lumMod val="85000"/>
                  <a:lumOff val="15000"/>
                </a:schemeClr>
              </a:solidFill>
              <a:latin typeface="汉仪全唐诗简" panose="00020600040101010101" charset="-122"/>
              <a:ea typeface="汉仪全唐诗简" panose="00020600040101010101" charset="-122"/>
              <a:cs typeface="华文新魏" panose="02010800040101010101" charset="-122"/>
              <a:sym typeface="+mn-ea"/>
            </a:endParaRPr>
          </a:p>
        </p:txBody>
      </p:sp>
      <p:sp>
        <p:nvSpPr>
          <p:cNvPr id="23" name="矩形 22"/>
          <p:cNvSpPr/>
          <p:nvPr>
            <p:custDataLst>
              <p:tags r:id="rId4"/>
            </p:custDataLst>
          </p:nvPr>
        </p:nvSpPr>
        <p:spPr>
          <a:xfrm>
            <a:off x="7880350" y="3197225"/>
            <a:ext cx="3647440" cy="834390"/>
          </a:xfrm>
          <a:prstGeom prst="rect">
            <a:avLst/>
          </a:prstGeom>
          <a:noFill/>
          <a:ln w="57150">
            <a:solidFill>
              <a:srgbClr val="FC000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152400" y="2421255"/>
            <a:ext cx="4535170" cy="3074035"/>
            <a:chOff x="240" y="2229"/>
            <a:chExt cx="7142" cy="4841"/>
          </a:xfrm>
        </p:grpSpPr>
        <p:sp>
          <p:nvSpPr>
            <p:cNvPr id="15" name="矩形 14"/>
            <p:cNvSpPr/>
            <p:nvPr>
              <p:custDataLst>
                <p:tags r:id="rId5"/>
              </p:custDataLst>
            </p:nvPr>
          </p:nvSpPr>
          <p:spPr>
            <a:xfrm>
              <a:off x="290" y="2283"/>
              <a:ext cx="6668" cy="1116"/>
            </a:xfrm>
            <a:prstGeom prst="rect">
              <a:avLst/>
            </a:prstGeom>
            <a:solidFill>
              <a:srgbClr val="FC0003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>
              <p:custDataLst>
                <p:tags r:id="rId6"/>
              </p:custDataLst>
            </p:nvPr>
          </p:nvSpPr>
          <p:spPr>
            <a:xfrm>
              <a:off x="290" y="3484"/>
              <a:ext cx="6651" cy="1116"/>
            </a:xfrm>
            <a:prstGeom prst="rect">
              <a:avLst/>
            </a:prstGeom>
            <a:solidFill>
              <a:srgbClr val="FFF0D7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>
              <p:custDataLst>
                <p:tags r:id="rId7"/>
              </p:custDataLst>
            </p:nvPr>
          </p:nvSpPr>
          <p:spPr>
            <a:xfrm>
              <a:off x="290" y="4701"/>
              <a:ext cx="6636" cy="1116"/>
            </a:xfrm>
            <a:prstGeom prst="rect">
              <a:avLst/>
            </a:prstGeom>
            <a:solidFill>
              <a:srgbClr val="FC0003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>
              <p:custDataLst>
                <p:tags r:id="rId8"/>
              </p:custDataLst>
            </p:nvPr>
          </p:nvSpPr>
          <p:spPr>
            <a:xfrm>
              <a:off x="291" y="5954"/>
              <a:ext cx="6585" cy="1116"/>
            </a:xfrm>
            <a:prstGeom prst="rect">
              <a:avLst/>
            </a:prstGeom>
            <a:solidFill>
              <a:srgbClr val="FFF0D7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文本框 2"/>
            <p:cNvSpPr txBox="1"/>
            <p:nvPr>
              <p:custDataLst>
                <p:tags r:id="rId9"/>
              </p:custDataLst>
            </p:nvPr>
          </p:nvSpPr>
          <p:spPr>
            <a:xfrm>
              <a:off x="306" y="2229"/>
              <a:ext cx="7076" cy="11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lnSpc>
                  <a:spcPct val="150000"/>
                </a:lnSpc>
              </a:pPr>
              <a:r>
                <a:rPr lang="zh-CN" altLang="en-US" sz="2800">
                  <a:solidFill>
                    <a:schemeClr val="tx1"/>
                  </a:solidFill>
                  <a:latin typeface="汉仪全唐诗简" panose="00020600040101010101" charset="-122"/>
                  <a:ea typeface="汉仪全唐诗简" panose="00020600040101010101" charset="-122"/>
                  <a:cs typeface="华文新魏" panose="02010800040101010101" charset="-122"/>
                  <a:sym typeface="+mn-ea"/>
                </a:rPr>
                <a:t>拳力出击</a:t>
              </a:r>
              <a:r>
                <a:rPr lang="en-US" altLang="zh-CN" sz="2800">
                  <a:solidFill>
                    <a:schemeClr val="tx1"/>
                  </a:solidFill>
                  <a:latin typeface="汉仪全唐诗简" panose="00020600040101010101" charset="-122"/>
                  <a:ea typeface="汉仪全唐诗简" panose="00020600040101010101" charset="-122"/>
                  <a:cs typeface="华文新魏" panose="02010800040101010101" charset="-122"/>
                  <a:sym typeface="+mn-ea"/>
                </a:rPr>
                <a:t> </a:t>
              </a:r>
              <a:r>
                <a:rPr lang="zh-CN" altLang="en-US" sz="2800">
                  <a:solidFill>
                    <a:schemeClr val="tx1"/>
                  </a:solidFill>
                  <a:latin typeface="汉仪全唐诗简" panose="00020600040101010101" charset="-122"/>
                  <a:ea typeface="汉仪全唐诗简" panose="00020600040101010101" charset="-122"/>
                  <a:cs typeface="华文新魏" panose="02010800040101010101" charset="-122"/>
                  <a:sym typeface="+mn-ea"/>
                </a:rPr>
                <a:t>锤爆标签</a:t>
              </a:r>
              <a:r>
                <a:rPr lang="zh-CN" altLang="en-US">
                  <a:solidFill>
                    <a:schemeClr val="tx1"/>
                  </a:solidFill>
                  <a:latin typeface="汉仪全唐诗简" panose="00020600040101010101" charset="-122"/>
                  <a:ea typeface="汉仪全唐诗简" panose="00020600040101010101" charset="-122"/>
                  <a:cs typeface="华文新魏" panose="02010800040101010101" charset="-122"/>
                  <a:sym typeface="+mn-ea"/>
                </a:rPr>
                <a:t>（</a:t>
              </a:r>
              <a:r>
                <a:rPr lang="en-US" altLang="zh-CN">
                  <a:solidFill>
                    <a:schemeClr val="tx1"/>
                  </a:solidFill>
                  <a:latin typeface="汉仪全唐诗简" panose="00020600040101010101" charset="-122"/>
                  <a:ea typeface="汉仪全唐诗简" panose="00020600040101010101" charset="-122"/>
                  <a:cs typeface="华文新魏" panose="02010800040101010101" charset="-122"/>
                  <a:sym typeface="+mn-ea"/>
                </a:rPr>
                <a:t>3.7-3.10)</a:t>
              </a:r>
              <a:endParaRPr lang="en-US" altLang="zh-CN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cs typeface="华文新魏" panose="02010800040101010101" charset="-122"/>
                <a:sym typeface="+mn-ea"/>
              </a:endParaRPr>
            </a:p>
          </p:txBody>
        </p:sp>
        <p:sp>
          <p:nvSpPr>
            <p:cNvPr id="4" name="文本框 3"/>
            <p:cNvSpPr txBox="1"/>
            <p:nvPr>
              <p:custDataLst>
                <p:tags r:id="rId10"/>
              </p:custDataLst>
            </p:nvPr>
          </p:nvSpPr>
          <p:spPr>
            <a:xfrm>
              <a:off x="240" y="3364"/>
              <a:ext cx="5257" cy="11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lnSpc>
                  <a:spcPct val="150000"/>
                </a:lnSpc>
              </a:pPr>
              <a:r>
                <a:rPr lang="zh-CN" altLang="en-US" sz="2800">
                  <a:solidFill>
                    <a:schemeClr val="tx1"/>
                  </a:solidFill>
                  <a:latin typeface="汉仪全唐诗简" panose="00020600040101010101" charset="-122"/>
                  <a:ea typeface="汉仪全唐诗简" panose="00020600040101010101" charset="-122"/>
                  <a:cs typeface="华文新魏" panose="02010800040101010101" charset="-122"/>
                  <a:sym typeface="+mn-ea"/>
                </a:rPr>
                <a:t>女王的kiss</a:t>
              </a:r>
              <a:r>
                <a:rPr lang="zh-CN" altLang="en-US">
                  <a:solidFill>
                    <a:schemeClr val="tx1"/>
                  </a:solidFill>
                  <a:latin typeface="汉仪全唐诗简" panose="00020600040101010101" charset="-122"/>
                  <a:ea typeface="汉仪全唐诗简" panose="00020600040101010101" charset="-122"/>
                  <a:cs typeface="华文新魏" panose="02010800040101010101" charset="-122"/>
                  <a:sym typeface="+mn-ea"/>
                </a:rPr>
                <a:t>（</a:t>
              </a:r>
              <a:r>
                <a:rPr lang="en-US" altLang="zh-CN">
                  <a:solidFill>
                    <a:schemeClr val="tx1"/>
                  </a:solidFill>
                  <a:latin typeface="汉仪全唐诗简" panose="00020600040101010101" charset="-122"/>
                  <a:ea typeface="汉仪全唐诗简" panose="00020600040101010101" charset="-122"/>
                  <a:cs typeface="华文新魏" panose="02010800040101010101" charset="-122"/>
                  <a:sym typeface="+mn-ea"/>
                </a:rPr>
                <a:t>3.7-3.10)</a:t>
              </a:r>
              <a:endParaRPr lang="en-US" altLang="zh-CN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cs typeface="华文新魏" panose="02010800040101010101" charset="-122"/>
                <a:sym typeface="+mn-ea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11"/>
              </p:custDataLst>
            </p:nvPr>
          </p:nvSpPr>
          <p:spPr>
            <a:xfrm>
              <a:off x="374" y="4547"/>
              <a:ext cx="5257" cy="11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lnSpc>
                  <a:spcPct val="150000"/>
                </a:lnSpc>
              </a:pPr>
              <a:r>
                <a:rPr lang="zh-CN" altLang="en-US" sz="2800">
                  <a:solidFill>
                    <a:schemeClr val="tx1"/>
                  </a:solidFill>
                  <a:latin typeface="汉仪全唐诗简" panose="00020600040101010101" charset="-122"/>
                  <a:ea typeface="汉仪全唐诗简" panose="00020600040101010101" charset="-122"/>
                  <a:cs typeface="华文新魏" panose="02010800040101010101" charset="-122"/>
                  <a:sym typeface="微软雅黑" panose="020B0503020204020204" charset="-122"/>
                </a:rPr>
                <a:t>女子力MAX</a:t>
              </a:r>
              <a:r>
                <a:rPr lang="zh-CN" altLang="en-US">
                  <a:solidFill>
                    <a:schemeClr val="tx1"/>
                  </a:solidFill>
                  <a:latin typeface="汉仪全唐诗简" panose="00020600040101010101" charset="-122"/>
                  <a:ea typeface="汉仪全唐诗简" panose="00020600040101010101" charset="-122"/>
                  <a:cs typeface="华文新魏" panose="02010800040101010101" charset="-122"/>
                  <a:sym typeface="+mn-ea"/>
                </a:rPr>
                <a:t>（</a:t>
              </a:r>
              <a:r>
                <a:rPr lang="en-US" altLang="zh-CN">
                  <a:latin typeface="汉仪全唐诗简" panose="00020600040101010101" charset="-122"/>
                  <a:ea typeface="汉仪全唐诗简" panose="00020600040101010101" charset="-122"/>
                  <a:cs typeface="华文新魏" panose="02010800040101010101" charset="-122"/>
                  <a:sym typeface="+mn-ea"/>
                </a:rPr>
                <a:t>3.7-3.10</a:t>
              </a:r>
              <a:r>
                <a:rPr lang="en-US" altLang="zh-CN">
                  <a:solidFill>
                    <a:schemeClr val="tx1"/>
                  </a:solidFill>
                  <a:latin typeface="汉仪全唐诗简" panose="00020600040101010101" charset="-122"/>
                  <a:ea typeface="汉仪全唐诗简" panose="00020600040101010101" charset="-122"/>
                  <a:cs typeface="华文新魏" panose="02010800040101010101" charset="-122"/>
                  <a:sym typeface="+mn-ea"/>
                </a:rPr>
                <a:t>)</a:t>
              </a:r>
              <a:endParaRPr lang="en-US" altLang="zh-CN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cs typeface="华文新魏" panose="02010800040101010101" charset="-122"/>
                <a:sym typeface="+mn-ea"/>
              </a:endParaRPr>
            </a:p>
          </p:txBody>
        </p:sp>
        <p:sp>
          <p:nvSpPr>
            <p:cNvPr id="8" name="文本框 7"/>
            <p:cNvSpPr txBox="1"/>
            <p:nvPr>
              <p:custDataLst>
                <p:tags r:id="rId12"/>
              </p:custDataLst>
            </p:nvPr>
          </p:nvSpPr>
          <p:spPr>
            <a:xfrm>
              <a:off x="375" y="5800"/>
              <a:ext cx="5257" cy="11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lnSpc>
                  <a:spcPct val="150000"/>
                </a:lnSpc>
              </a:pPr>
              <a:r>
                <a:rPr lang="zh-CN" altLang="en-US" sz="2800">
                  <a:latin typeface="汉仪全唐诗简" panose="00020600040101010101" charset="-122"/>
                  <a:ea typeface="汉仪全唐诗简" panose="00020600040101010101" charset="-122"/>
                  <a:cs typeface="华文新魏" panose="02010800040101010101" charset="-122"/>
                  <a:sym typeface="微软雅黑" panose="020B0503020204020204" charset="-122"/>
                </a:rPr>
                <a:t>百人热辣搏击</a:t>
              </a:r>
              <a:r>
                <a:rPr lang="zh-CN" altLang="en-US">
                  <a:solidFill>
                    <a:schemeClr val="tx1">
                      <a:lumMod val="85000"/>
                      <a:lumOff val="15000"/>
                    </a:schemeClr>
                  </a:solidFill>
                  <a:latin typeface="汉仪全唐诗简" panose="00020600040101010101" charset="-122"/>
                  <a:ea typeface="汉仪全唐诗简" panose="00020600040101010101" charset="-122"/>
                  <a:cs typeface="华文新魏" panose="02010800040101010101" charset="-122"/>
                  <a:sym typeface="+mn-ea"/>
                </a:rPr>
                <a:t>（</a:t>
              </a:r>
              <a:r>
                <a:rPr lang="en-US" altLang="zh-CN">
                  <a:solidFill>
                    <a:schemeClr val="tx1">
                      <a:lumMod val="85000"/>
                      <a:lumOff val="15000"/>
                    </a:schemeClr>
                  </a:solidFill>
                  <a:latin typeface="汉仪全唐诗简" panose="00020600040101010101" charset="-122"/>
                  <a:ea typeface="汉仪全唐诗简" panose="00020600040101010101" charset="-122"/>
                  <a:cs typeface="华文新魏" panose="02010800040101010101" charset="-122"/>
                  <a:sym typeface="+mn-ea"/>
                </a:rPr>
                <a:t>3.9</a:t>
              </a:r>
              <a:r>
                <a:rPr lang="zh-CN" altLang="en-US">
                  <a:solidFill>
                    <a:schemeClr val="tx1">
                      <a:lumMod val="85000"/>
                      <a:lumOff val="15000"/>
                    </a:schemeClr>
                  </a:solidFill>
                  <a:latin typeface="汉仪全唐诗简" panose="00020600040101010101" charset="-122"/>
                  <a:ea typeface="汉仪全唐诗简" panose="00020600040101010101" charset="-122"/>
                  <a:cs typeface="华文新魏" panose="02010800040101010101" charset="-122"/>
                  <a:sym typeface="+mn-ea"/>
                </a:rPr>
                <a:t>日</a:t>
              </a:r>
              <a:r>
                <a:rPr lang="en-US" altLang="zh-CN">
                  <a:solidFill>
                    <a:schemeClr val="tx1">
                      <a:lumMod val="85000"/>
                      <a:lumOff val="15000"/>
                    </a:schemeClr>
                  </a:solidFill>
                  <a:latin typeface="汉仪全唐诗简" panose="00020600040101010101" charset="-122"/>
                  <a:ea typeface="汉仪全唐诗简" panose="00020600040101010101" charset="-122"/>
                  <a:cs typeface="华文新魏" panose="02010800040101010101" charset="-122"/>
                  <a:sym typeface="+mn-ea"/>
                </a:rPr>
                <a:t>)</a:t>
              </a:r>
              <a:endParaRPr lang="en-US" altLang="zh-CN">
                <a:solidFill>
                  <a:schemeClr val="tx1">
                    <a:lumMod val="85000"/>
                    <a:lumOff val="15000"/>
                  </a:schemeClr>
                </a:solidFill>
                <a:latin typeface="汉仪全唐诗简" panose="00020600040101010101" charset="-122"/>
                <a:ea typeface="汉仪全唐诗简" panose="00020600040101010101" charset="-122"/>
                <a:cs typeface="华文新魏" panose="02010800040101010101" charset="-122"/>
                <a:sym typeface="+mn-ea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1562100" y="90805"/>
            <a:ext cx="10548620" cy="6732270"/>
            <a:chOff x="801" y="941"/>
            <a:chExt cx="19662" cy="12548"/>
          </a:xfrm>
        </p:grpSpPr>
        <p:pic>
          <p:nvPicPr>
            <p:cNvPr id="2" name="图片 1" descr="webp.webp (12)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2"/>
            <a:srcRect b="10728"/>
            <a:stretch>
              <a:fillRect/>
            </a:stretch>
          </p:blipFill>
          <p:spPr>
            <a:xfrm>
              <a:off x="818" y="1005"/>
              <a:ext cx="9481" cy="5647"/>
            </a:xfrm>
            <a:prstGeom prst="rect">
              <a:avLst/>
            </a:prstGeom>
          </p:spPr>
        </p:pic>
        <p:pic>
          <p:nvPicPr>
            <p:cNvPr id="3" name="图片 2" descr="webp.webp (6)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rcRect t="8849" b="7594"/>
            <a:stretch>
              <a:fillRect/>
            </a:stretch>
          </p:blipFill>
          <p:spPr>
            <a:xfrm>
              <a:off x="10367" y="941"/>
              <a:ext cx="10072" cy="5705"/>
            </a:xfrm>
            <a:prstGeom prst="rect">
              <a:avLst/>
            </a:prstGeom>
          </p:spPr>
        </p:pic>
        <p:grpSp>
          <p:nvGrpSpPr>
            <p:cNvPr id="4" name="组合 3"/>
            <p:cNvGrpSpPr/>
            <p:nvPr/>
          </p:nvGrpSpPr>
          <p:grpSpPr>
            <a:xfrm>
              <a:off x="801" y="6765"/>
              <a:ext cx="19662" cy="6724"/>
              <a:chOff x="1829" y="1798"/>
              <a:chExt cx="19616" cy="6708"/>
            </a:xfrm>
          </p:grpSpPr>
          <p:pic>
            <p:nvPicPr>
              <p:cNvPr id="5" name="图片 4" descr="webp.webp (6)"/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4"/>
              <a:srcRect r="15816"/>
              <a:stretch>
                <a:fillRect/>
              </a:stretch>
            </p:blipFill>
            <p:spPr>
              <a:xfrm>
                <a:off x="1829" y="1809"/>
                <a:ext cx="8309" cy="6690"/>
              </a:xfrm>
              <a:prstGeom prst="rect">
                <a:avLst/>
              </a:prstGeom>
            </p:spPr>
          </p:pic>
          <p:pic>
            <p:nvPicPr>
              <p:cNvPr id="6" name="图片 5" descr="webp.webp (13)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7"/>
              <a:srcRect t="9674"/>
              <a:stretch>
                <a:fillRect/>
              </a:stretch>
            </p:blipFill>
            <p:spPr>
              <a:xfrm>
                <a:off x="10315" y="1798"/>
                <a:ext cx="11131" cy="6708"/>
              </a:xfrm>
              <a:prstGeom prst="rect">
                <a:avLst/>
              </a:prstGeom>
            </p:spPr>
          </p:pic>
        </p:grpSp>
      </p:grpSp>
      <p:sp>
        <p:nvSpPr>
          <p:cNvPr id="11" name="文本框 10"/>
          <p:cNvSpPr txBox="1"/>
          <p:nvPr>
            <p:custDataLst>
              <p:tags r:id="rId8"/>
            </p:custDataLst>
          </p:nvPr>
        </p:nvSpPr>
        <p:spPr>
          <a:xfrm>
            <a:off x="303530" y="577850"/>
            <a:ext cx="1106170" cy="592582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lang="en-US" altLang="zh-CN" sz="1600" spc="300">
                <a:solidFill>
                  <a:schemeClr val="tx1"/>
                </a:solidFill>
                <a:uFillTx/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</a:rPr>
              <a:t> </a:t>
            </a:r>
            <a:r>
              <a:rPr lang="zh-CN" sz="2000" u="sng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</a:rPr>
              <a:t>女性经常被恶性定义，贴上标签</a:t>
            </a:r>
            <a:r>
              <a:rPr lang="zh-CN" sz="2000" u="sng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+mn-ea"/>
              </a:rPr>
              <a:t>，</a:t>
            </a:r>
            <a:endParaRPr lang="zh-CN" sz="2000" u="sng">
              <a:solidFill>
                <a:schemeClr val="tx1"/>
              </a:solidFill>
              <a:latin typeface="汉仪全唐诗简" panose="00020600040101010101" charset="-122"/>
              <a:ea typeface="汉仪全唐诗简" panose="00020600040101010101" charset="-122"/>
              <a:cs typeface="汉仪全唐诗简" panose="00020600040101010101" charset="-122"/>
              <a:sym typeface="+mn-ea"/>
            </a:endParaRPr>
          </a:p>
          <a:p>
            <a:pPr algn="l" fontAlgn="auto">
              <a:lnSpc>
                <a:spcPct val="150000"/>
              </a:lnSpc>
            </a:pPr>
            <a:r>
              <a:rPr lang="zh-CN" sz="2000" u="sng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+mn-ea"/>
              </a:rPr>
              <a:t>拳力出击，爆锤标签，我就是自己，无法被定义；</a:t>
            </a:r>
            <a:endParaRPr lang="zh-CN" sz="2000" u="sng">
              <a:solidFill>
                <a:schemeClr val="tx1"/>
              </a:solidFill>
              <a:latin typeface="汉仪全唐诗简" panose="00020600040101010101" charset="-122"/>
              <a:ea typeface="汉仪全唐诗简" panose="00020600040101010101" charset="-122"/>
              <a:cs typeface="汉仪全唐诗简" panose="00020600040101010101" charset="-122"/>
              <a:sym typeface="+mn-ea"/>
            </a:endParaRPr>
          </a:p>
        </p:txBody>
      </p:sp>
      <p:sp>
        <p:nvSpPr>
          <p:cNvPr id="10" name="矩形 9"/>
          <p:cNvSpPr/>
          <p:nvPr>
            <p:custDataLst>
              <p:tags r:id="rId9"/>
            </p:custDataLst>
          </p:nvPr>
        </p:nvSpPr>
        <p:spPr>
          <a:xfrm>
            <a:off x="1566545" y="134620"/>
            <a:ext cx="5090795" cy="829945"/>
          </a:xfrm>
          <a:prstGeom prst="rect">
            <a:avLst/>
          </a:prstGeom>
          <a:solidFill>
            <a:srgbClr val="FC00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>
            <p:custDataLst>
              <p:tags r:id="rId10"/>
            </p:custDataLst>
          </p:nvPr>
        </p:nvSpPr>
        <p:spPr>
          <a:xfrm>
            <a:off x="1673860" y="279400"/>
            <a:ext cx="491363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zh-CN" sz="3200" b="1" spc="1000">
                <a:solidFill>
                  <a:schemeClr val="bg1"/>
                </a:solidFill>
                <a:uFillTx/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微软雅黑" panose="020B0503020204020204" charset="-122"/>
              </a:rPr>
              <a:t>拳力出击</a:t>
            </a:r>
            <a:r>
              <a:rPr lang="en-US" altLang="zh-CN" sz="3200" b="1" spc="1000">
                <a:solidFill>
                  <a:schemeClr val="bg1"/>
                </a:solidFill>
                <a:uFillTx/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微软雅黑" panose="020B0503020204020204" charset="-122"/>
              </a:rPr>
              <a:t>  </a:t>
            </a:r>
            <a:r>
              <a:rPr lang="zh-CN" altLang="en-US" sz="3200" b="1" spc="1000">
                <a:solidFill>
                  <a:schemeClr val="bg1"/>
                </a:solidFill>
                <a:uFillTx/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微软雅黑" panose="020B0503020204020204" charset="-122"/>
              </a:rPr>
              <a:t>锤爆标签</a:t>
            </a:r>
            <a:endParaRPr lang="zh-CN" altLang="en-US" sz="3200" b="1" spc="1000">
              <a:solidFill>
                <a:schemeClr val="bg1"/>
              </a:solidFill>
              <a:uFillTx/>
              <a:latin typeface="汉仪全唐诗简" panose="00020600040101010101" charset="-122"/>
              <a:ea typeface="汉仪全唐诗简" panose="00020600040101010101" charset="-122"/>
              <a:cs typeface="汉仪全唐诗简" panose="00020600040101010101" charset="-122"/>
              <a:sym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微信图片_20240219095807"/>
          <p:cNvPicPr>
            <a:picLocks noChangeAspect="1"/>
          </p:cNvPicPr>
          <p:nvPr/>
        </p:nvPicPr>
        <p:blipFill>
          <a:blip r:embed="rId1"/>
          <a:srcRect b="9528"/>
          <a:stretch>
            <a:fillRect/>
          </a:stretch>
        </p:blipFill>
        <p:spPr>
          <a:xfrm>
            <a:off x="6529705" y="49530"/>
            <a:ext cx="5598160" cy="6748780"/>
          </a:xfrm>
          <a:prstGeom prst="rect">
            <a:avLst/>
          </a:prstGeom>
        </p:spPr>
      </p:pic>
      <p:pic>
        <p:nvPicPr>
          <p:cNvPr id="3" name="图片 2" descr="微信图片_2024021909580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35" y="2508250"/>
            <a:ext cx="6393815" cy="4274820"/>
          </a:xfrm>
          <a:prstGeom prst="rect">
            <a:avLst/>
          </a:prstGeom>
        </p:spPr>
      </p:pic>
      <p:sp>
        <p:nvSpPr>
          <p:cNvPr id="10" name="矩形 9"/>
          <p:cNvSpPr/>
          <p:nvPr>
            <p:custDataLst>
              <p:tags r:id="rId3"/>
            </p:custDataLst>
          </p:nvPr>
        </p:nvSpPr>
        <p:spPr>
          <a:xfrm>
            <a:off x="163195" y="259715"/>
            <a:ext cx="5090795" cy="829945"/>
          </a:xfrm>
          <a:prstGeom prst="rect">
            <a:avLst/>
          </a:prstGeom>
          <a:solidFill>
            <a:srgbClr val="FC00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270510" y="354330"/>
            <a:ext cx="4923155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dist"/>
            <a:r>
              <a:rPr lang="zh-CN" sz="4000" b="1" spc="1000">
                <a:solidFill>
                  <a:schemeClr val="bg1"/>
                </a:solidFill>
                <a:uFillTx/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微软雅黑" panose="020B0503020204020204" charset="-122"/>
              </a:rPr>
              <a:t>女王的</a:t>
            </a:r>
            <a:r>
              <a:rPr lang="en-US" altLang="zh-CN" sz="4000" b="1" spc="1000">
                <a:solidFill>
                  <a:schemeClr val="bg1"/>
                </a:solidFill>
                <a:uFillTx/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微软雅黑" panose="020B0503020204020204" charset="-122"/>
              </a:rPr>
              <a:t>KISS</a:t>
            </a:r>
            <a:endParaRPr lang="en-US" altLang="zh-CN" sz="4000" b="1" spc="1000">
              <a:solidFill>
                <a:schemeClr val="bg1"/>
              </a:solidFill>
              <a:uFillTx/>
              <a:latin typeface="汉仪全唐诗简" panose="00020600040101010101" charset="-122"/>
              <a:ea typeface="汉仪全唐诗简" panose="00020600040101010101" charset="-122"/>
              <a:cs typeface="汉仪全唐诗简" panose="00020600040101010101" charset="-122"/>
              <a:sym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5"/>
            </p:custDataLst>
          </p:nvPr>
        </p:nvSpPr>
        <p:spPr>
          <a:xfrm>
            <a:off x="303530" y="1216660"/>
            <a:ext cx="7322185" cy="101473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lang="zh-CN" sz="2000" u="sng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+mn-ea"/>
              </a:rPr>
              <a:t>一个</a:t>
            </a:r>
            <a:r>
              <a:rPr lang="en-US" altLang="zh-CN" sz="2000" u="sng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+mn-ea"/>
              </a:rPr>
              <a:t>kiss</a:t>
            </a:r>
            <a:r>
              <a:rPr lang="zh-CN" altLang="en-US" sz="2000" u="sng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+mn-ea"/>
              </a:rPr>
              <a:t>，换一支花</a:t>
            </a:r>
            <a:r>
              <a:rPr lang="zh-CN" sz="2000" u="sng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+mn-ea"/>
              </a:rPr>
              <a:t>；</a:t>
            </a:r>
            <a:endParaRPr lang="zh-CN" sz="2000" u="sng">
              <a:solidFill>
                <a:schemeClr val="tx1"/>
              </a:solidFill>
              <a:latin typeface="汉仪全唐诗简" panose="00020600040101010101" charset="-122"/>
              <a:ea typeface="汉仪全唐诗简" panose="00020600040101010101" charset="-122"/>
              <a:cs typeface="汉仪全唐诗简" panose="00020600040101010101" charset="-122"/>
              <a:sym typeface="+mn-ea"/>
            </a:endParaRPr>
          </a:p>
          <a:p>
            <a:pPr algn="l" fontAlgn="auto">
              <a:lnSpc>
                <a:spcPct val="150000"/>
              </a:lnSpc>
            </a:pPr>
            <a:r>
              <a:rPr lang="zh-CN" sz="2000" u="sng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+mn-ea"/>
              </a:rPr>
              <a:t>girls </a:t>
            </a:r>
            <a:r>
              <a:rPr lang="en-US" altLang="zh-CN" sz="2000" u="sng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+mn-ea"/>
              </a:rPr>
              <a:t>love</a:t>
            </a:r>
            <a:r>
              <a:rPr lang="zh-CN" sz="2000" u="sng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+mn-ea"/>
              </a:rPr>
              <a:t> girls，一句话，温暖另一个她；</a:t>
            </a:r>
            <a:endParaRPr lang="zh-CN" sz="2000" u="sng">
              <a:solidFill>
                <a:schemeClr val="tx1"/>
              </a:solidFill>
              <a:latin typeface="汉仪全唐诗简" panose="00020600040101010101" charset="-122"/>
              <a:ea typeface="汉仪全唐诗简" panose="00020600040101010101" charset="-122"/>
              <a:cs typeface="汉仪全唐诗简" panose="0002060004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79375" y="2061845"/>
            <a:ext cx="12050395" cy="4733290"/>
            <a:chOff x="-624" y="-297"/>
            <a:chExt cx="27502" cy="10801"/>
          </a:xfrm>
        </p:grpSpPr>
        <p:pic>
          <p:nvPicPr>
            <p:cNvPr id="2" name="图片 1" descr="微信图片_20240219095812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-624" y="-296"/>
              <a:ext cx="9278" cy="10800"/>
            </a:xfrm>
            <a:prstGeom prst="rect">
              <a:avLst/>
            </a:prstGeom>
          </p:spPr>
        </p:pic>
        <p:pic>
          <p:nvPicPr>
            <p:cNvPr id="4" name="图片 3" descr="微信图片_2024021909581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94" y="-297"/>
              <a:ext cx="9034" cy="10800"/>
            </a:xfrm>
            <a:prstGeom prst="rect">
              <a:avLst/>
            </a:prstGeom>
          </p:spPr>
        </p:pic>
        <p:pic>
          <p:nvPicPr>
            <p:cNvPr id="5" name="图片 4" descr="微信图片_2024021909582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836" y="-276"/>
              <a:ext cx="9043" cy="10779"/>
            </a:xfrm>
            <a:prstGeom prst="rect">
              <a:avLst/>
            </a:prstGeom>
          </p:spPr>
        </p:pic>
      </p:grpSp>
      <p:sp>
        <p:nvSpPr>
          <p:cNvPr id="10" name="矩形 9"/>
          <p:cNvSpPr/>
          <p:nvPr>
            <p:custDataLst>
              <p:tags r:id="rId4"/>
            </p:custDataLst>
          </p:nvPr>
        </p:nvSpPr>
        <p:spPr>
          <a:xfrm>
            <a:off x="163195" y="259715"/>
            <a:ext cx="5090795" cy="829945"/>
          </a:xfrm>
          <a:prstGeom prst="rect">
            <a:avLst/>
          </a:prstGeom>
          <a:solidFill>
            <a:srgbClr val="FC00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>
            <p:custDataLst>
              <p:tags r:id="rId5"/>
            </p:custDataLst>
          </p:nvPr>
        </p:nvSpPr>
        <p:spPr>
          <a:xfrm>
            <a:off x="270510" y="354330"/>
            <a:ext cx="4923155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dist"/>
            <a:r>
              <a:rPr lang="zh-CN" altLang="en-US" sz="4000" b="1" spc="1000">
                <a:solidFill>
                  <a:schemeClr val="bg1"/>
                </a:solidFill>
                <a:uFillTx/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微软雅黑" panose="020B0503020204020204" charset="-122"/>
              </a:rPr>
              <a:t>女子力</a:t>
            </a:r>
            <a:r>
              <a:rPr lang="en-US" altLang="zh-CN" sz="4000" b="1" spc="1000">
                <a:solidFill>
                  <a:schemeClr val="bg1"/>
                </a:solidFill>
                <a:uFillTx/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微软雅黑" panose="020B0503020204020204" charset="-122"/>
              </a:rPr>
              <a:t>MAX</a:t>
            </a:r>
            <a:endParaRPr lang="en-US" altLang="zh-CN" sz="4000" b="1" spc="1000">
              <a:solidFill>
                <a:schemeClr val="bg1"/>
              </a:solidFill>
              <a:uFillTx/>
              <a:latin typeface="汉仪全唐诗简" panose="00020600040101010101" charset="-122"/>
              <a:ea typeface="汉仪全唐诗简" panose="00020600040101010101" charset="-122"/>
              <a:cs typeface="汉仪全唐诗简" panose="00020600040101010101" charset="-122"/>
              <a:sym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6"/>
            </p:custDataLst>
          </p:nvPr>
        </p:nvSpPr>
        <p:spPr>
          <a:xfrm>
            <a:off x="303530" y="1216660"/>
            <a:ext cx="7322185" cy="55308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lang="zh-CN" altLang="en-US" sz="2000" u="sng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+mn-ea"/>
              </a:rPr>
              <a:t>吃我粉粉拳，粉色拳王机，女性力量，热辣出击；</a:t>
            </a:r>
            <a:endParaRPr lang="zh-CN" altLang="en-US" sz="2000" u="sng">
              <a:solidFill>
                <a:schemeClr val="tx1"/>
              </a:solidFill>
              <a:latin typeface="汉仪全唐诗简" panose="00020600040101010101" charset="-122"/>
              <a:ea typeface="汉仪全唐诗简" panose="00020600040101010101" charset="-122"/>
              <a:cs typeface="汉仪全唐诗简" panose="0002060004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40005" y="1188720"/>
            <a:ext cx="12093575" cy="5626100"/>
            <a:chOff x="261" y="3602"/>
            <a:chExt cx="11818" cy="5498"/>
          </a:xfrm>
        </p:grpSpPr>
        <p:pic>
          <p:nvPicPr>
            <p:cNvPr id="2" name="图片 1" descr="微信图片_20240219102101"/>
            <p:cNvPicPr>
              <a:picLocks noChangeAspect="1"/>
            </p:cNvPicPr>
            <p:nvPr/>
          </p:nvPicPr>
          <p:blipFill>
            <a:blip r:embed="rId1"/>
            <a:srcRect b="49370"/>
            <a:stretch>
              <a:fillRect/>
            </a:stretch>
          </p:blipFill>
          <p:spPr>
            <a:xfrm>
              <a:off x="261" y="3632"/>
              <a:ext cx="7823" cy="5468"/>
            </a:xfrm>
            <a:prstGeom prst="rect">
              <a:avLst/>
            </a:prstGeom>
          </p:spPr>
        </p:pic>
        <p:pic>
          <p:nvPicPr>
            <p:cNvPr id="3" name="图片 2" descr="微信图片_20240219102101"/>
            <p:cNvPicPr>
              <a:picLocks noChangeAspect="1"/>
            </p:cNvPicPr>
            <p:nvPr/>
          </p:nvPicPr>
          <p:blipFill>
            <a:blip r:embed="rId1"/>
            <a:srcRect t="50898" r="50518" b="-157"/>
            <a:stretch>
              <a:fillRect/>
            </a:stretch>
          </p:blipFill>
          <p:spPr>
            <a:xfrm>
              <a:off x="8095" y="3602"/>
              <a:ext cx="3985" cy="5477"/>
            </a:xfrm>
            <a:prstGeom prst="rect">
              <a:avLst/>
            </a:prstGeom>
          </p:spPr>
        </p:pic>
      </p:grpSp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163195" y="211455"/>
            <a:ext cx="5090795" cy="829945"/>
          </a:xfrm>
          <a:prstGeom prst="rect">
            <a:avLst/>
          </a:prstGeom>
          <a:solidFill>
            <a:srgbClr val="FC00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>
            <p:custDataLst>
              <p:tags r:id="rId3"/>
            </p:custDataLst>
          </p:nvPr>
        </p:nvSpPr>
        <p:spPr>
          <a:xfrm>
            <a:off x="270510" y="306070"/>
            <a:ext cx="4923155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dist"/>
            <a:r>
              <a:rPr lang="zh-CN" altLang="en-US" sz="4000" b="1" spc="1000">
                <a:solidFill>
                  <a:schemeClr val="bg1"/>
                </a:solidFill>
                <a:uFillTx/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微软雅黑" panose="020B0503020204020204" charset="-122"/>
              </a:rPr>
              <a:t>女子力</a:t>
            </a:r>
            <a:r>
              <a:rPr lang="en-US" altLang="zh-CN" sz="4000" b="1" spc="1000">
                <a:solidFill>
                  <a:schemeClr val="bg1"/>
                </a:solidFill>
                <a:uFillTx/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微软雅黑" panose="020B0503020204020204" charset="-122"/>
              </a:rPr>
              <a:t>MAX</a:t>
            </a:r>
            <a:endParaRPr lang="en-US" altLang="zh-CN" sz="4000" b="1" spc="1000">
              <a:solidFill>
                <a:schemeClr val="bg1"/>
              </a:solidFill>
              <a:uFillTx/>
              <a:latin typeface="汉仪全唐诗简" panose="00020600040101010101" charset="-122"/>
              <a:ea typeface="汉仪全唐诗简" panose="00020600040101010101" charset="-122"/>
              <a:cs typeface="汉仪全唐诗简" panose="00020600040101010101" charset="-122"/>
              <a:sym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4"/>
            </p:custDataLst>
          </p:nvPr>
        </p:nvSpPr>
        <p:spPr>
          <a:xfrm>
            <a:off x="5379720" y="414655"/>
            <a:ext cx="7322185" cy="55308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lang="zh-CN" altLang="en-US" sz="2000" u="sng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+mn-ea"/>
              </a:rPr>
              <a:t>热辣引力场，百名女神热辣出击，暴汗内卷，解压体验；</a:t>
            </a:r>
            <a:endParaRPr lang="zh-CN" altLang="en-US" sz="2000" u="sng">
              <a:solidFill>
                <a:schemeClr val="tx1"/>
              </a:solidFill>
              <a:latin typeface="汉仪全唐诗简" panose="00020600040101010101" charset="-122"/>
              <a:ea typeface="汉仪全唐诗简" panose="00020600040101010101" charset="-122"/>
              <a:cs typeface="汉仪全唐诗简" panose="0002060004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a42529123d9f49259e13025e188fc61d"/>
          <p:cNvPicPr>
            <a:picLocks noChangeAspect="1"/>
          </p:cNvPicPr>
          <p:nvPr/>
        </p:nvPicPr>
        <p:blipFill>
          <a:blip r:embed="rId1"/>
          <a:srcRect l="7042" t="15092" r="5090"/>
          <a:stretch>
            <a:fillRect/>
          </a:stretch>
        </p:blipFill>
        <p:spPr>
          <a:xfrm>
            <a:off x="-282575" y="-3175"/>
            <a:ext cx="12486005" cy="687324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2"/>
            </p:custDataLst>
          </p:nvPr>
        </p:nvSpPr>
        <p:spPr>
          <a:xfrm>
            <a:off x="2635250" y="496570"/>
            <a:ext cx="8014970" cy="22574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algn="l" fontAlgn="auto">
              <a:lnSpc>
                <a:spcPct val="150000"/>
              </a:lnSpc>
            </a:pPr>
            <a:r>
              <a:rPr lang="zh-CN" altLang="zh-CN" sz="13800" spc="1000">
                <a:solidFill>
                  <a:srgbClr val="FC0003"/>
                </a:solidFill>
                <a:uFillTx/>
                <a:latin typeface="汉仪秦川飞影简" panose="00020600040101010101" charset="-122"/>
                <a:ea typeface="汉仪秦川飞影简" panose="00020600040101010101" charset="-122"/>
                <a:cs typeface="汉仪全唐诗简" panose="00020600040101010101" charset="-122"/>
              </a:rPr>
              <a:t>活</a:t>
            </a:r>
            <a:r>
              <a:rPr lang="zh-CN" altLang="zh-CN" sz="9600" spc="1000">
                <a:solidFill>
                  <a:srgbClr val="FC0003"/>
                </a:solidFill>
                <a:uFillTx/>
                <a:latin typeface="汉仪秦川飞影简" panose="00020600040101010101" charset="-122"/>
                <a:ea typeface="汉仪秦川飞影简" panose="00020600040101010101" charset="-122"/>
                <a:cs typeface="汉仪全唐诗简" panose="00020600040101010101" charset="-122"/>
              </a:rPr>
              <a:t>动内</a:t>
            </a:r>
            <a:r>
              <a:rPr lang="zh-CN" altLang="zh-CN" sz="13800" spc="1000">
                <a:solidFill>
                  <a:srgbClr val="FC0003"/>
                </a:solidFill>
                <a:uFillTx/>
                <a:latin typeface="汉仪秦川飞影简" panose="00020600040101010101" charset="-122"/>
                <a:ea typeface="汉仪秦川飞影简" panose="00020600040101010101" charset="-122"/>
                <a:cs typeface="汉仪全唐诗简" panose="00020600040101010101" charset="-122"/>
              </a:rPr>
              <a:t>容</a:t>
            </a:r>
            <a:endParaRPr lang="zh-CN" altLang="zh-CN" sz="13800" spc="1000">
              <a:solidFill>
                <a:srgbClr val="FC0003"/>
              </a:solidFill>
              <a:uFillTx/>
              <a:latin typeface="汉仪秦川飞影简" panose="00020600040101010101" charset="-122"/>
              <a:ea typeface="汉仪秦川飞影简" panose="00020600040101010101" charset="-122"/>
              <a:cs typeface="汉仪全唐诗简" panose="00020600040101010101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84455" y="3353435"/>
            <a:ext cx="11529695" cy="1337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dist" fontAlgn="auto">
              <a:lnSpc>
                <a:spcPct val="150000"/>
              </a:lnSpc>
            </a:pPr>
            <a:r>
              <a:rPr lang="zh-CN" altLang="zh-CN" sz="5400">
                <a:solidFill>
                  <a:srgbClr val="FC0003"/>
                </a:solidFill>
                <a:uFillTx/>
                <a:latin typeface="汉仪秦川飞影简" panose="00020600040101010101" charset="-122"/>
                <a:ea typeface="汉仪秦川飞影简" panose="00020600040101010101" charset="-122"/>
                <a:cs typeface="汉仪全唐诗简" panose="00020600040101010101" charset="-122"/>
                <a:sym typeface="+mn-ea"/>
              </a:rPr>
              <a:t>ACTIVE CONTENT</a:t>
            </a:r>
            <a:endParaRPr lang="zh-CN" altLang="zh-CN" sz="5400">
              <a:solidFill>
                <a:srgbClr val="FC0003"/>
              </a:solidFill>
              <a:uFillTx/>
              <a:latin typeface="汉仪秦川飞影简" panose="00020600040101010101" charset="-122"/>
              <a:ea typeface="汉仪秦川飞影简" panose="00020600040101010101" charset="-122"/>
              <a:cs typeface="汉仪全唐诗简" panose="0002060004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a42529123d9f49259e13025e188fc61d"/>
          <p:cNvPicPr>
            <a:picLocks noChangeAspect="1"/>
          </p:cNvPicPr>
          <p:nvPr/>
        </p:nvPicPr>
        <p:blipFill>
          <a:blip r:embed="rId1"/>
          <a:srcRect l="7042" t="15092" r="5090"/>
          <a:stretch>
            <a:fillRect/>
          </a:stretch>
        </p:blipFill>
        <p:spPr>
          <a:xfrm>
            <a:off x="-282575" y="-3175"/>
            <a:ext cx="12486005" cy="687324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2"/>
            </p:custDataLst>
          </p:nvPr>
        </p:nvSpPr>
        <p:spPr>
          <a:xfrm rot="540000">
            <a:off x="-47625" y="-29845"/>
            <a:ext cx="8014970" cy="7583170"/>
          </a:xfrm>
          <a:prstGeom prst="rect">
            <a:avLst/>
          </a:prstGeom>
          <a:noFill/>
        </p:spPr>
        <p:txBody>
          <a:bodyPr vert="eaVert" wrap="square" rtlCol="0">
            <a:noAutofit/>
          </a:bodyPr>
          <a:lstStyle/>
          <a:p>
            <a:pPr indent="0" algn="l" fontAlgn="auto">
              <a:lnSpc>
                <a:spcPct val="150000"/>
              </a:lnSpc>
            </a:pPr>
            <a:r>
              <a:rPr lang="zh-CN" altLang="zh-CN" sz="13800" spc="1000">
                <a:solidFill>
                  <a:srgbClr val="FC0003"/>
                </a:solidFill>
                <a:uFillTx/>
                <a:latin typeface="汉仪秦川飞影简" panose="00020600040101010101" charset="-122"/>
                <a:ea typeface="汉仪秦川飞影简" panose="00020600040101010101" charset="-122"/>
                <a:cs typeface="汉仪全唐诗简" panose="00020600040101010101" charset="-122"/>
              </a:rPr>
              <a:t>前</a:t>
            </a:r>
            <a:r>
              <a:rPr lang="zh-CN" altLang="zh-CN" sz="9600" spc="1000">
                <a:solidFill>
                  <a:srgbClr val="FC0003"/>
                </a:solidFill>
                <a:uFillTx/>
                <a:latin typeface="汉仪秦川飞影简" panose="00020600040101010101" charset="-122"/>
                <a:ea typeface="汉仪秦川飞影简" panose="00020600040101010101" charset="-122"/>
                <a:cs typeface="汉仪全唐诗简" panose="00020600040101010101" charset="-122"/>
              </a:rPr>
              <a:t>期预热</a:t>
            </a:r>
            <a:endParaRPr lang="zh-CN" altLang="zh-CN" sz="13800" spc="1000">
              <a:solidFill>
                <a:srgbClr val="FC0003"/>
              </a:solidFill>
              <a:uFillTx/>
              <a:latin typeface="汉仪秦川飞影简" panose="00020600040101010101" charset="-122"/>
              <a:ea typeface="汉仪秦川飞影简" panose="00020600040101010101" charset="-122"/>
              <a:cs typeface="汉仪全唐诗简" panose="0002060004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56515" y="1289685"/>
            <a:ext cx="12009120" cy="5523865"/>
            <a:chOff x="-6335" y="474"/>
            <a:chExt cx="23541" cy="10828"/>
          </a:xfrm>
        </p:grpSpPr>
        <p:pic>
          <p:nvPicPr>
            <p:cNvPr id="100" name="图片 99"/>
            <p:cNvPicPr/>
            <p:nvPr/>
          </p:nvPicPr>
          <p:blipFill>
            <a:blip r:embed="rId1"/>
            <a:stretch>
              <a:fillRect/>
            </a:stretch>
          </p:blipFill>
          <p:spPr>
            <a:xfrm>
              <a:off x="1495" y="489"/>
              <a:ext cx="7716" cy="1080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01" name="图片 100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9332" y="498"/>
              <a:ext cx="7874" cy="1080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" name="图片 1" descr="微信图片_2024021909430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6335" y="474"/>
              <a:ext cx="7714" cy="10800"/>
            </a:xfrm>
            <a:prstGeom prst="rect">
              <a:avLst/>
            </a:prstGeom>
          </p:spPr>
        </p:pic>
      </p:grpSp>
      <p:sp>
        <p:nvSpPr>
          <p:cNvPr id="11" name="文本框 10"/>
          <p:cNvSpPr txBox="1"/>
          <p:nvPr>
            <p:custDataLst>
              <p:tags r:id="rId4"/>
            </p:custDataLst>
          </p:nvPr>
        </p:nvSpPr>
        <p:spPr>
          <a:xfrm>
            <a:off x="178435" y="665480"/>
            <a:ext cx="11118850" cy="55308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lang="zh-CN" altLang="en-US" sz="2000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+mn-ea"/>
              </a:rPr>
              <a:t>借势热辣滚烫热点，打造活动前期宣传海报，输出为活动预热宣传；</a:t>
            </a:r>
            <a:endParaRPr lang="zh-CN" altLang="en-US" sz="2000">
              <a:solidFill>
                <a:schemeClr val="tx1"/>
              </a:solidFill>
              <a:latin typeface="汉仪全唐诗简" panose="00020600040101010101" charset="-122"/>
              <a:ea typeface="汉仪全唐诗简" panose="00020600040101010101" charset="-122"/>
              <a:cs typeface="汉仪全唐诗简" panose="00020600040101010101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117475" y="-59690"/>
            <a:ext cx="11118850" cy="82994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lang="zh-CN" altLang="en-US" sz="3200" u="sng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+mn-ea"/>
              </a:rPr>
              <a:t>前期宣传：</a:t>
            </a:r>
            <a:endParaRPr lang="zh-CN" altLang="en-US" sz="3200" u="sng">
              <a:solidFill>
                <a:schemeClr val="tx1"/>
              </a:solidFill>
              <a:latin typeface="汉仪全唐诗简" panose="00020600040101010101" charset="-122"/>
              <a:ea typeface="汉仪全唐诗简" panose="00020600040101010101" charset="-122"/>
              <a:cs typeface="汉仪全唐诗简" panose="0002060004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/>
        </p:nvSpPr>
        <p:spPr>
          <a:xfrm>
            <a:off x="203835" y="2092325"/>
            <a:ext cx="2299335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lang="zh-CN" altLang="en-US" sz="2000"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+mn-ea"/>
              </a:rPr>
              <a:t>通过前期调研，收集最让女神反感的100个标签，最终落地现场与拳力出击，锤爆标签营销活动联合；</a:t>
            </a:r>
            <a:endParaRPr lang="zh-CN" altLang="en-US" sz="2000">
              <a:latin typeface="汉仪全唐诗简" panose="00020600040101010101" charset="-122"/>
              <a:ea typeface="汉仪全唐诗简" panose="00020600040101010101" charset="-122"/>
              <a:cs typeface="汉仪全唐诗简" panose="00020600040101010101" charset="-122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217805" y="666750"/>
            <a:ext cx="11118850" cy="82994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lang="zh-CN" altLang="en-US" sz="3200" u="sng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+mn-ea"/>
              </a:rPr>
              <a:t>前期宣传：</a:t>
            </a:r>
            <a:endParaRPr lang="zh-CN" altLang="en-US" sz="3200" u="sng">
              <a:solidFill>
                <a:schemeClr val="tx1"/>
              </a:solidFill>
              <a:latin typeface="汉仪全唐诗简" panose="00020600040101010101" charset="-122"/>
              <a:ea typeface="汉仪全唐诗简" panose="00020600040101010101" charset="-122"/>
              <a:cs typeface="汉仪全唐诗简" panose="00020600040101010101" charset="-122"/>
              <a:sym typeface="+mn-ea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2741930" y="838835"/>
            <a:ext cx="9348470" cy="5568315"/>
            <a:chOff x="2966" y="434"/>
            <a:chExt cx="18166" cy="10820"/>
          </a:xfrm>
        </p:grpSpPr>
        <p:pic>
          <p:nvPicPr>
            <p:cNvPr id="7" name="图片 6" descr="微信图片_2024021909580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160" y="454"/>
              <a:ext cx="8972" cy="10800"/>
            </a:xfrm>
            <a:prstGeom prst="rect">
              <a:avLst/>
            </a:prstGeom>
          </p:spPr>
        </p:pic>
        <p:pic>
          <p:nvPicPr>
            <p:cNvPr id="8" name="图片 7" descr="微信图片_2024021909580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66" y="434"/>
              <a:ext cx="9041" cy="108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a42529123d9f49259e13025e188fc61d"/>
          <p:cNvPicPr>
            <a:picLocks noChangeAspect="1"/>
          </p:cNvPicPr>
          <p:nvPr/>
        </p:nvPicPr>
        <p:blipFill>
          <a:blip r:embed="rId1"/>
          <a:srcRect l="7042" t="15092" r="5090"/>
          <a:stretch>
            <a:fillRect/>
          </a:stretch>
        </p:blipFill>
        <p:spPr>
          <a:xfrm>
            <a:off x="-282575" y="-3175"/>
            <a:ext cx="12486005" cy="687324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2"/>
            </p:custDataLst>
          </p:nvPr>
        </p:nvSpPr>
        <p:spPr>
          <a:xfrm rot="540000">
            <a:off x="-47625" y="-29845"/>
            <a:ext cx="8014970" cy="7583170"/>
          </a:xfrm>
          <a:prstGeom prst="rect">
            <a:avLst/>
          </a:prstGeom>
          <a:noFill/>
        </p:spPr>
        <p:txBody>
          <a:bodyPr vert="eaVert" wrap="square" rtlCol="0">
            <a:noAutofit/>
          </a:bodyPr>
          <a:lstStyle/>
          <a:p>
            <a:pPr indent="0" algn="l" fontAlgn="auto">
              <a:lnSpc>
                <a:spcPct val="150000"/>
              </a:lnSpc>
            </a:pPr>
            <a:r>
              <a:rPr lang="zh-CN" altLang="zh-CN" sz="13800" spc="1000">
                <a:solidFill>
                  <a:srgbClr val="FC0003"/>
                </a:solidFill>
                <a:uFillTx/>
                <a:latin typeface="汉仪秦川飞影简" panose="00020600040101010101" charset="-122"/>
                <a:ea typeface="汉仪秦川飞影简" panose="00020600040101010101" charset="-122"/>
                <a:cs typeface="汉仪全唐诗简" panose="00020600040101010101" charset="-122"/>
              </a:rPr>
              <a:t>活</a:t>
            </a:r>
            <a:r>
              <a:rPr lang="zh-CN" altLang="zh-CN" sz="9600" spc="1000">
                <a:solidFill>
                  <a:srgbClr val="FC0003"/>
                </a:solidFill>
                <a:uFillTx/>
                <a:latin typeface="汉仪秦川飞影简" panose="00020600040101010101" charset="-122"/>
                <a:ea typeface="汉仪秦川飞影简" panose="00020600040101010101" charset="-122"/>
                <a:cs typeface="汉仪全唐诗简" panose="00020600040101010101" charset="-122"/>
              </a:rPr>
              <a:t>动细节</a:t>
            </a:r>
            <a:endParaRPr lang="zh-CN" altLang="zh-CN" sz="13800" spc="1000">
              <a:solidFill>
                <a:srgbClr val="FC0003"/>
              </a:solidFill>
              <a:uFillTx/>
              <a:latin typeface="汉仪秦川飞影简" panose="00020600040101010101" charset="-122"/>
              <a:ea typeface="汉仪秦川飞影简" panose="00020600040101010101" charset="-122"/>
              <a:cs typeface="汉仪全唐诗简" panose="0002060004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微信图片_2024021909430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t="50428" b="9204"/>
          <a:stretch>
            <a:fillRect/>
          </a:stretch>
        </p:blipFill>
        <p:spPr>
          <a:xfrm>
            <a:off x="-13335" y="-43815"/>
            <a:ext cx="12211685" cy="6901815"/>
          </a:xfrm>
          <a:prstGeom prst="rect">
            <a:avLst/>
          </a:prstGeom>
        </p:spPr>
      </p:pic>
      <p:sp>
        <p:nvSpPr>
          <p:cNvPr id="10" name="文本框 9"/>
          <p:cNvSpPr txBox="1"/>
          <p:nvPr>
            <p:custDataLst>
              <p:tags r:id="rId3"/>
            </p:custDataLst>
          </p:nvPr>
        </p:nvSpPr>
        <p:spPr>
          <a:xfrm>
            <a:off x="262890" y="190500"/>
            <a:ext cx="361442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spc="1000">
                <a:solidFill>
                  <a:schemeClr val="bg1"/>
                </a:solidFill>
                <a:effectLst/>
                <a:uFillTx/>
                <a:latin typeface="汉仪全唐诗简" panose="00020600040101010101" charset="-122"/>
                <a:ea typeface="汉仪全唐诗简" panose="00020600040101010101" charset="-122"/>
                <a:cs typeface="华文楷体" panose="02010600040101010101" charset="-122"/>
              </a:rPr>
              <a:t>目录</a:t>
            </a:r>
            <a:endParaRPr lang="en-US" altLang="zh-CN" sz="4400" spc="1000">
              <a:solidFill>
                <a:schemeClr val="bg1"/>
              </a:solidFill>
              <a:effectLst/>
              <a:uFillTx/>
              <a:latin typeface="汉仪全唐诗简" panose="00020600040101010101" charset="-122"/>
              <a:ea typeface="汉仪全唐诗简" panose="00020600040101010101" charset="-122"/>
              <a:cs typeface="华文楷体" panose="02010600040101010101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450850" y="835025"/>
            <a:ext cx="6096000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1200" spc="1000">
                <a:solidFill>
                  <a:schemeClr val="bg1"/>
                </a:solidFill>
                <a:effectLst/>
                <a:uFillTx/>
                <a:latin typeface="汉仪全唐诗简" panose="00020600040101010101" charset="-122"/>
                <a:ea typeface="汉仪全唐诗简" panose="00020600040101010101" charset="-122"/>
                <a:cs typeface="方正黄草简体" panose="03000509000000000000" charset="-122"/>
              </a:rPr>
              <a:t>CONTENTS</a:t>
            </a:r>
            <a:endParaRPr lang="zh-CN" sz="1200" spc="1000">
              <a:solidFill>
                <a:schemeClr val="bg1"/>
              </a:solidFill>
              <a:effectLst/>
              <a:uFillTx/>
              <a:latin typeface="汉仪全唐诗简" panose="00020600040101010101" charset="-122"/>
              <a:ea typeface="汉仪全唐诗简" panose="00020600040101010101" charset="-122"/>
              <a:cs typeface="方正黄草简体" panose="03000509000000000000" charset="-122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337185" y="1599565"/>
            <a:ext cx="6104890" cy="4821555"/>
            <a:chOff x="1788" y="2776"/>
            <a:chExt cx="9760" cy="7593"/>
          </a:xfrm>
        </p:grpSpPr>
        <p:sp>
          <p:nvSpPr>
            <p:cNvPr id="17" name="文本框 16"/>
            <p:cNvSpPr txBox="1"/>
            <p:nvPr>
              <p:custDataLst>
                <p:tags r:id="rId5"/>
              </p:custDataLst>
            </p:nvPr>
          </p:nvSpPr>
          <p:spPr>
            <a:xfrm>
              <a:off x="1849" y="2776"/>
              <a:ext cx="9699" cy="17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 fontAlgn="auto">
                <a:lnSpc>
                  <a:spcPct val="150000"/>
                </a:lnSpc>
              </a:pPr>
              <a:r>
                <a:rPr lang="zh-CN" altLang="en-US" sz="3200" spc="500">
                  <a:solidFill>
                    <a:schemeClr val="bg1"/>
                  </a:solidFill>
                  <a:effectLst/>
                  <a:uFillTx/>
                  <a:latin typeface="汉仪全唐诗简" panose="00020600040101010101" charset="-122"/>
                  <a:ea typeface="汉仪全唐诗简" panose="00020600040101010101" charset="-122"/>
                  <a:cs typeface="汉仪全唐诗简" panose="00020600040101010101" charset="-122"/>
                </a:rPr>
                <a:t>一：创意思路</a:t>
              </a:r>
              <a:endParaRPr lang="zh-CN" altLang="en-US" sz="3600" spc="500">
                <a:solidFill>
                  <a:schemeClr val="bg1"/>
                </a:solidFill>
                <a:effectLst/>
                <a:uFillTx/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</a:endParaRPr>
            </a:p>
            <a:p>
              <a:pPr algn="dist" fontAlgn="auto">
                <a:lnSpc>
                  <a:spcPct val="150000"/>
                </a:lnSpc>
              </a:pPr>
              <a:r>
                <a:rPr lang="zh-CN" sz="1200" spc="1000">
                  <a:solidFill>
                    <a:schemeClr val="bg1"/>
                  </a:solidFill>
                  <a:effectLst/>
                  <a:uFillTx/>
                  <a:latin typeface="汉仪全唐诗简" panose="00020600040101010101" charset="-122"/>
                  <a:ea typeface="汉仪全唐诗简" panose="00020600040101010101" charset="-122"/>
                  <a:cs typeface="汉仪全唐诗简" panose="00020600040101010101" charset="-122"/>
                </a:rPr>
                <a:t>CREATIVE THINKING</a:t>
              </a:r>
              <a:endParaRPr lang="zh-CN" sz="1200" spc="1000">
                <a:solidFill>
                  <a:schemeClr val="bg1"/>
                </a:solidFill>
                <a:effectLst/>
                <a:uFillTx/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</a:endParaRPr>
            </a:p>
          </p:txBody>
        </p:sp>
        <p:sp>
          <p:nvSpPr>
            <p:cNvPr id="18" name="文本框 17"/>
            <p:cNvSpPr txBox="1"/>
            <p:nvPr>
              <p:custDataLst>
                <p:tags r:id="rId6"/>
              </p:custDataLst>
            </p:nvPr>
          </p:nvSpPr>
          <p:spPr>
            <a:xfrm>
              <a:off x="1788" y="4430"/>
              <a:ext cx="9755" cy="17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 fontAlgn="auto">
                <a:lnSpc>
                  <a:spcPct val="150000"/>
                </a:lnSpc>
              </a:pPr>
              <a:r>
                <a:rPr lang="zh-CN" altLang="en-US" sz="3200" spc="500">
                  <a:solidFill>
                    <a:schemeClr val="bg1"/>
                  </a:solidFill>
                  <a:effectLst/>
                  <a:uFillTx/>
                  <a:latin typeface="汉仪全唐诗简" panose="00020600040101010101" charset="-122"/>
                  <a:ea typeface="汉仪全唐诗简" panose="00020600040101010101" charset="-122"/>
                  <a:cs typeface="汉仪全唐诗简" panose="00020600040101010101" charset="-122"/>
                </a:rPr>
                <a:t>二：活动规划</a:t>
              </a:r>
              <a:endParaRPr lang="zh-CN" altLang="en-US" sz="3200" spc="500">
                <a:solidFill>
                  <a:schemeClr val="bg1"/>
                </a:solidFill>
                <a:effectLst/>
                <a:uFillTx/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</a:endParaRPr>
            </a:p>
            <a:p>
              <a:pPr algn="dist" fontAlgn="auto">
                <a:lnSpc>
                  <a:spcPct val="150000"/>
                </a:lnSpc>
              </a:pPr>
              <a:r>
                <a:rPr lang="zh-CN" sz="1200" spc="1000">
                  <a:solidFill>
                    <a:schemeClr val="bg1"/>
                  </a:solidFill>
                  <a:effectLst/>
                  <a:uFillTx/>
                  <a:latin typeface="汉仪全唐诗简" panose="00020600040101010101" charset="-122"/>
                  <a:ea typeface="汉仪全唐诗简" panose="00020600040101010101" charset="-122"/>
                  <a:cs typeface="汉仪全唐诗简" panose="00020600040101010101" charset="-122"/>
                </a:rPr>
                <a:t>ACTIVITY PLANNING</a:t>
              </a:r>
              <a:endParaRPr lang="zh-CN" sz="1200" spc="1000">
                <a:solidFill>
                  <a:schemeClr val="bg1"/>
                </a:solidFill>
                <a:effectLst/>
                <a:uFillTx/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</a:endParaRPr>
            </a:p>
          </p:txBody>
        </p:sp>
        <p:sp>
          <p:nvSpPr>
            <p:cNvPr id="19" name="文本框 18"/>
            <p:cNvSpPr txBox="1"/>
            <p:nvPr>
              <p:custDataLst>
                <p:tags r:id="rId7"/>
              </p:custDataLst>
            </p:nvPr>
          </p:nvSpPr>
          <p:spPr>
            <a:xfrm>
              <a:off x="1918" y="8190"/>
              <a:ext cx="9562" cy="21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 fontAlgn="auto">
                <a:lnSpc>
                  <a:spcPct val="150000"/>
                </a:lnSpc>
                <a:buClrTx/>
                <a:buSzTx/>
                <a:buFontTx/>
              </a:pPr>
              <a:r>
                <a:rPr lang="zh-CN" altLang="en-US" sz="3200" spc="500">
                  <a:solidFill>
                    <a:schemeClr val="bg1"/>
                  </a:solidFill>
                  <a:effectLst/>
                  <a:uFillTx/>
                  <a:latin typeface="汉仪全唐诗简" panose="00020600040101010101" charset="-122"/>
                  <a:ea typeface="汉仪全唐诗简" panose="00020600040101010101" charset="-122"/>
                  <a:cs typeface="汉仪全唐诗简" panose="00020600040101010101" charset="-122"/>
                </a:rPr>
                <a:t>四：执行保障</a:t>
              </a:r>
              <a:endParaRPr lang="zh-CN" altLang="en-US" sz="3200" spc="500">
                <a:solidFill>
                  <a:schemeClr val="bg1"/>
                </a:solidFill>
                <a:effectLst/>
                <a:uFillTx/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</a:endParaRPr>
            </a:p>
            <a:p>
              <a:pPr algn="dist" fontAlgn="auto">
                <a:lnSpc>
                  <a:spcPct val="150000"/>
                </a:lnSpc>
              </a:pPr>
              <a:r>
                <a:rPr lang="zh-CN" sz="1200" spc="1000">
                  <a:solidFill>
                    <a:schemeClr val="bg1"/>
                  </a:solidFill>
                  <a:effectLst/>
                  <a:uFillTx/>
                  <a:latin typeface="汉仪全唐诗简" panose="00020600040101010101" charset="-122"/>
                  <a:ea typeface="汉仪全唐诗简" panose="00020600040101010101" charset="-122"/>
                  <a:cs typeface="汉仪全唐诗简" panose="00020600040101010101" charset="-122"/>
                </a:rPr>
                <a:t>ENFORCEMENT GUARANTEE</a:t>
              </a:r>
              <a:endParaRPr lang="zh-CN" sz="1200" spc="1000">
                <a:solidFill>
                  <a:schemeClr val="bg1"/>
                </a:solidFill>
                <a:effectLst/>
                <a:uFillTx/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</a:endParaRPr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1838" y="6291"/>
              <a:ext cx="9685" cy="17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 fontAlgn="auto">
                <a:lnSpc>
                  <a:spcPct val="150000"/>
                </a:lnSpc>
                <a:buClrTx/>
                <a:buSzTx/>
                <a:buFontTx/>
              </a:pPr>
              <a:r>
                <a:rPr lang="zh-CN" altLang="en-US" sz="3200" spc="500">
                  <a:solidFill>
                    <a:schemeClr val="bg1"/>
                  </a:solidFill>
                  <a:effectLst/>
                  <a:uFillTx/>
                  <a:latin typeface="汉仪全唐诗简" panose="00020600040101010101" charset="-122"/>
                  <a:ea typeface="汉仪全唐诗简" panose="00020600040101010101" charset="-122"/>
                  <a:cs typeface="汉仪全唐诗简" panose="00020600040101010101" charset="-122"/>
                </a:rPr>
                <a:t>三：活动内容</a:t>
              </a:r>
              <a:endParaRPr lang="zh-CN" altLang="en-US" sz="3200" spc="500">
                <a:solidFill>
                  <a:schemeClr val="bg1"/>
                </a:solidFill>
                <a:effectLst/>
                <a:uFillTx/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</a:endParaRPr>
            </a:p>
            <a:p>
              <a:pPr algn="dist" fontAlgn="auto">
                <a:lnSpc>
                  <a:spcPct val="150000"/>
                </a:lnSpc>
              </a:pPr>
              <a:r>
                <a:rPr lang="zh-CN" sz="1200" spc="1000">
                  <a:solidFill>
                    <a:schemeClr val="bg1"/>
                  </a:solidFill>
                  <a:effectLst/>
                  <a:uFillTx/>
                  <a:latin typeface="汉仪全唐诗简" panose="00020600040101010101" charset="-122"/>
                  <a:ea typeface="汉仪全唐诗简" panose="00020600040101010101" charset="-122"/>
                  <a:cs typeface="汉仪全唐诗简" panose="00020600040101010101" charset="-122"/>
                </a:rPr>
                <a:t>ACTIVITY CONTENT</a:t>
              </a:r>
              <a:endParaRPr lang="zh-CN" sz="1200" spc="1000">
                <a:solidFill>
                  <a:schemeClr val="bg1"/>
                </a:solidFill>
                <a:effectLst/>
                <a:uFillTx/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webp.webp (12)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b="10728"/>
          <a:stretch>
            <a:fillRect/>
          </a:stretch>
        </p:blipFill>
        <p:spPr>
          <a:xfrm>
            <a:off x="-26035" y="-45085"/>
            <a:ext cx="12216765" cy="7276465"/>
          </a:xfrm>
          <a:prstGeom prst="rect">
            <a:avLst/>
          </a:prstGeom>
        </p:spPr>
      </p:pic>
      <p:sp>
        <p:nvSpPr>
          <p:cNvPr id="10" name="矩形 9"/>
          <p:cNvSpPr/>
          <p:nvPr>
            <p:custDataLst>
              <p:tags r:id="rId3"/>
            </p:custDataLst>
          </p:nvPr>
        </p:nvSpPr>
        <p:spPr>
          <a:xfrm>
            <a:off x="137795" y="285115"/>
            <a:ext cx="5090795" cy="829945"/>
          </a:xfrm>
          <a:prstGeom prst="rect">
            <a:avLst/>
          </a:prstGeom>
          <a:solidFill>
            <a:srgbClr val="FC00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245110" y="429895"/>
            <a:ext cx="491363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zh-CN" sz="3200" b="1" spc="1000">
                <a:solidFill>
                  <a:schemeClr val="bg1"/>
                </a:solidFill>
                <a:uFillTx/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微软雅黑" panose="020B0503020204020204" charset="-122"/>
              </a:rPr>
              <a:t>拳力出击</a:t>
            </a:r>
            <a:r>
              <a:rPr lang="en-US" altLang="zh-CN" sz="3200" b="1" spc="1000">
                <a:solidFill>
                  <a:schemeClr val="bg1"/>
                </a:solidFill>
                <a:uFillTx/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微软雅黑" panose="020B0503020204020204" charset="-122"/>
              </a:rPr>
              <a:t>  </a:t>
            </a:r>
            <a:r>
              <a:rPr lang="zh-CN" altLang="en-US" sz="3200" b="1" spc="1000">
                <a:solidFill>
                  <a:schemeClr val="bg1"/>
                </a:solidFill>
                <a:uFillTx/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微软雅黑" panose="020B0503020204020204" charset="-122"/>
              </a:rPr>
              <a:t>锤爆标签</a:t>
            </a:r>
            <a:endParaRPr lang="zh-CN" altLang="en-US" sz="3200" b="1" spc="1000">
              <a:solidFill>
                <a:schemeClr val="bg1"/>
              </a:solidFill>
              <a:uFillTx/>
              <a:latin typeface="汉仪全唐诗简" panose="00020600040101010101" charset="-122"/>
              <a:ea typeface="汉仪全唐诗简" panose="00020600040101010101" charset="-122"/>
              <a:cs typeface="汉仪全唐诗简" panose="00020600040101010101" charset="-122"/>
              <a:sym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90805" y="1480820"/>
            <a:ext cx="12090400" cy="4134485"/>
            <a:chOff x="1829" y="1798"/>
            <a:chExt cx="19616" cy="6708"/>
          </a:xfrm>
        </p:grpSpPr>
        <p:pic>
          <p:nvPicPr>
            <p:cNvPr id="2" name="图片 1" descr="webp.webp (6)"/>
            <p:cNvPicPr>
              <a:picLocks noChangeAspect="1"/>
            </p:cNvPicPr>
            <p:nvPr/>
          </p:nvPicPr>
          <p:blipFill>
            <a:blip r:embed="rId1"/>
            <a:srcRect r="15816"/>
            <a:stretch>
              <a:fillRect/>
            </a:stretch>
          </p:blipFill>
          <p:spPr>
            <a:xfrm>
              <a:off x="1829" y="1809"/>
              <a:ext cx="8309" cy="6690"/>
            </a:xfrm>
            <a:prstGeom prst="rect">
              <a:avLst/>
            </a:prstGeom>
          </p:spPr>
        </p:pic>
        <p:pic>
          <p:nvPicPr>
            <p:cNvPr id="3" name="图片 2" descr="webp.webp (13)"/>
            <p:cNvPicPr>
              <a:picLocks noChangeAspect="1"/>
            </p:cNvPicPr>
            <p:nvPr/>
          </p:nvPicPr>
          <p:blipFill>
            <a:blip r:embed="rId2"/>
            <a:srcRect t="9674"/>
            <a:stretch>
              <a:fillRect/>
            </a:stretch>
          </p:blipFill>
          <p:spPr>
            <a:xfrm>
              <a:off x="10315" y="1798"/>
              <a:ext cx="11131" cy="6708"/>
            </a:xfrm>
            <a:prstGeom prst="rect">
              <a:avLst/>
            </a:prstGeom>
          </p:spPr>
        </p:pic>
      </p:grpSp>
      <p:sp>
        <p:nvSpPr>
          <p:cNvPr id="11" name="文本框 10"/>
          <p:cNvSpPr txBox="1"/>
          <p:nvPr/>
        </p:nvSpPr>
        <p:spPr>
          <a:xfrm>
            <a:off x="228600" y="5816600"/>
            <a:ext cx="1147381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lang="zh-CN" altLang="en-US" sz="1600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+mn-ea"/>
              </a:rPr>
              <a:t>前期调研，</a:t>
            </a:r>
            <a:r>
              <a:rPr lang="zh-CN" altLang="en-US" sz="1600"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+mn-ea"/>
              </a:rPr>
              <a:t>收集的最让女神反感的100个标签</a:t>
            </a:r>
            <a:r>
              <a:rPr lang="zh-CN" altLang="en-US" sz="1600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+mn-ea"/>
              </a:rPr>
              <a:t>，</a:t>
            </a:r>
            <a:r>
              <a:rPr lang="zh-CN" altLang="en-US" sz="1600"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+mn-ea"/>
              </a:rPr>
              <a:t>将它们做成“沙包”，女神拿起“女子力MAX”粉色拳击手套，尽情锤爆标签，不被定义；</a:t>
            </a:r>
            <a:endParaRPr lang="zh-CN" altLang="en-US" sz="1600">
              <a:solidFill>
                <a:schemeClr val="tx1"/>
              </a:solidFill>
              <a:latin typeface="汉仪全唐诗简" panose="00020600040101010101" charset="-122"/>
              <a:ea typeface="汉仪全唐诗简" panose="00020600040101010101" charset="-122"/>
              <a:cs typeface="汉仪全唐诗简" panose="00020600040101010101" charset="-122"/>
              <a:sym typeface="+mn-ea"/>
            </a:endParaRPr>
          </a:p>
        </p:txBody>
      </p:sp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217805" y="379095"/>
            <a:ext cx="11118850" cy="64516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l"/>
            <a:r>
              <a:rPr lang="zh-CN" altLang="en-US" sz="3600" u="sng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微软雅黑" panose="020B0503020204020204" charset="-122"/>
              </a:rPr>
              <a:t>拳力出击  锤爆标签</a:t>
            </a:r>
            <a:endParaRPr lang="zh-CN" altLang="en-US" sz="3600" u="sng">
              <a:solidFill>
                <a:schemeClr val="tx1"/>
              </a:solidFill>
              <a:latin typeface="汉仪全唐诗简" panose="00020600040101010101" charset="-122"/>
              <a:ea typeface="汉仪全唐诗简" panose="00020600040101010101" charset="-122"/>
              <a:cs typeface="汉仪全唐诗简" panose="00020600040101010101" charset="-122"/>
              <a:sym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16840" y="1634490"/>
            <a:ext cx="11833225" cy="5064760"/>
            <a:chOff x="-2877" y="2309"/>
            <a:chExt cx="16761" cy="7174"/>
          </a:xfrm>
        </p:grpSpPr>
        <p:pic>
          <p:nvPicPr>
            <p:cNvPr id="2" name="图片 1" descr="微信图片_20240219095809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-2877" y="2347"/>
              <a:ext cx="10666" cy="7131"/>
            </a:xfrm>
            <a:prstGeom prst="rect">
              <a:avLst/>
            </a:prstGeom>
          </p:spPr>
        </p:pic>
        <p:pic>
          <p:nvPicPr>
            <p:cNvPr id="3" name="图片 2" descr="微信图片_20240219095807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/>
            <a:srcRect b="9528"/>
            <a:stretch>
              <a:fillRect/>
            </a:stretch>
          </p:blipFill>
          <p:spPr>
            <a:xfrm>
              <a:off x="7934" y="2309"/>
              <a:ext cx="5950" cy="7174"/>
            </a:xfrm>
            <a:prstGeom prst="rect">
              <a:avLst/>
            </a:prstGeom>
          </p:spPr>
        </p:pic>
      </p:grpSp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242570" y="303530"/>
            <a:ext cx="11118850" cy="64516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l"/>
            <a:r>
              <a:rPr lang="zh-CN" altLang="en-US" sz="3600" u="sng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微软雅黑" panose="020B0503020204020204" charset="-122"/>
              </a:rPr>
              <a:t>女王的</a:t>
            </a:r>
            <a:r>
              <a:rPr lang="en-US" altLang="zh-CN" sz="3600" u="sng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微软雅黑" panose="020B0503020204020204" charset="-122"/>
              </a:rPr>
              <a:t>kiss</a:t>
            </a:r>
            <a:endParaRPr lang="zh-CN" altLang="en-US" sz="3600" u="sng">
              <a:solidFill>
                <a:schemeClr val="tx1"/>
              </a:solidFill>
              <a:latin typeface="汉仪全唐诗简" panose="00020600040101010101" charset="-122"/>
              <a:ea typeface="汉仪全唐诗简" panose="00020600040101010101" charset="-122"/>
              <a:cs typeface="汉仪全唐诗简" panose="00020600040101010101" charset="-122"/>
              <a:sym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5"/>
            </p:custDataLst>
          </p:nvPr>
        </p:nvSpPr>
        <p:spPr>
          <a:xfrm>
            <a:off x="316230" y="1003300"/>
            <a:ext cx="114738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lang="zh-CN" altLang="en-US" sz="1600"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+mn-ea"/>
              </a:rPr>
              <a:t>在镜面写上一句鼓励的话，并留下自己的唇印，然后把镜子贴纸墙上，就可以换一支女神节的专属玫瑰花哦</a:t>
            </a:r>
            <a:r>
              <a:rPr lang="en-US" altLang="zh-CN" sz="1600"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+mn-ea"/>
              </a:rPr>
              <a:t>~</a:t>
            </a:r>
            <a:r>
              <a:rPr lang="zh-CN" altLang="en-US" sz="1600"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+mn-ea"/>
              </a:rPr>
              <a:t>；</a:t>
            </a:r>
            <a:endParaRPr lang="zh-CN" altLang="en-US" sz="1600">
              <a:solidFill>
                <a:schemeClr val="tx1"/>
              </a:solidFill>
              <a:latin typeface="汉仪全唐诗简" panose="00020600040101010101" charset="-122"/>
              <a:ea typeface="汉仪全唐诗简" panose="00020600040101010101" charset="-122"/>
              <a:cs typeface="汉仪全唐诗简" panose="0002060004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92075" y="1899285"/>
            <a:ext cx="12050395" cy="4733290"/>
            <a:chOff x="-624" y="-297"/>
            <a:chExt cx="27502" cy="10801"/>
          </a:xfrm>
        </p:grpSpPr>
        <p:pic>
          <p:nvPicPr>
            <p:cNvPr id="2" name="图片 1" descr="微信图片_20240219095812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2"/>
            <a:stretch>
              <a:fillRect/>
            </a:stretch>
          </p:blipFill>
          <p:spPr>
            <a:xfrm>
              <a:off x="-624" y="-296"/>
              <a:ext cx="9278" cy="10800"/>
            </a:xfrm>
            <a:prstGeom prst="rect">
              <a:avLst/>
            </a:prstGeom>
          </p:spPr>
        </p:pic>
        <p:pic>
          <p:nvPicPr>
            <p:cNvPr id="4" name="图片 3" descr="微信图片_2024021909581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8694" y="-297"/>
              <a:ext cx="9034" cy="10800"/>
            </a:xfrm>
            <a:prstGeom prst="rect">
              <a:avLst/>
            </a:prstGeom>
          </p:spPr>
        </p:pic>
        <p:pic>
          <p:nvPicPr>
            <p:cNvPr id="5" name="图片 4" descr="微信图片_20240219095823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17836" y="-276"/>
              <a:ext cx="9043" cy="10779"/>
            </a:xfrm>
            <a:prstGeom prst="rect">
              <a:avLst/>
            </a:prstGeom>
          </p:spPr>
        </p:pic>
      </p:grpSp>
      <p:sp>
        <p:nvSpPr>
          <p:cNvPr id="8" name="文本框 7"/>
          <p:cNvSpPr txBox="1"/>
          <p:nvPr>
            <p:custDataLst>
              <p:tags r:id="rId7"/>
            </p:custDataLst>
          </p:nvPr>
        </p:nvSpPr>
        <p:spPr>
          <a:xfrm>
            <a:off x="229870" y="290830"/>
            <a:ext cx="11118850" cy="64516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l"/>
            <a:r>
              <a:rPr lang="en-US" altLang="zh-CN" sz="3600" u="sng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微软雅黑" panose="020B0503020204020204" charset="-122"/>
              </a:rPr>
              <a:t>sp</a:t>
            </a:r>
            <a:r>
              <a:rPr lang="zh-CN" altLang="en-US" sz="3600" u="sng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微软雅黑" panose="020B0503020204020204" charset="-122"/>
              </a:rPr>
              <a:t>活动</a:t>
            </a:r>
            <a:r>
              <a:rPr lang="en-US" altLang="zh-CN" sz="3600" u="sng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微软雅黑" panose="020B0503020204020204" charset="-122"/>
              </a:rPr>
              <a:t>-</a:t>
            </a:r>
            <a:r>
              <a:rPr lang="zh-CN" sz="3600" u="sng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微软雅黑" panose="020B0503020204020204" charset="-122"/>
              </a:rPr>
              <a:t>女子力</a:t>
            </a:r>
            <a:r>
              <a:rPr lang="en-US" altLang="zh-CN" sz="3600" u="sng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微软雅黑" panose="020B0503020204020204" charset="-122"/>
              </a:rPr>
              <a:t>max</a:t>
            </a:r>
            <a:endParaRPr lang="en-US" altLang="zh-CN" sz="3600" u="sng">
              <a:solidFill>
                <a:schemeClr val="tx1"/>
              </a:solidFill>
              <a:latin typeface="汉仪全唐诗简" panose="00020600040101010101" charset="-122"/>
              <a:ea typeface="汉仪全唐诗简" panose="00020600040101010101" charset="-122"/>
              <a:cs typeface="汉仪全唐诗简" panose="00020600040101010101" charset="-122"/>
              <a:sym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8"/>
            </p:custDataLst>
          </p:nvPr>
        </p:nvSpPr>
        <p:spPr>
          <a:xfrm>
            <a:off x="303530" y="965835"/>
            <a:ext cx="1147381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lang="zh-CN" sz="1600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+mn-ea"/>
              </a:rPr>
              <a:t>消费满</a:t>
            </a:r>
            <a:r>
              <a:rPr lang="en-US" altLang="zh-CN" sz="1600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+mn-ea"/>
              </a:rPr>
              <a:t>99</a:t>
            </a:r>
            <a:r>
              <a:rPr lang="zh-CN" altLang="en-US" sz="1600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+mn-ea"/>
              </a:rPr>
              <a:t>元即可参与活动，带上粉色全套，重拳出击，规定时间时间内，根据击打后数值达到规定分值即可领取女神节礼品一份（小蛋糕或小礼品）</a:t>
            </a:r>
            <a:endParaRPr lang="zh-CN" altLang="en-US" sz="1600">
              <a:solidFill>
                <a:schemeClr val="tx1"/>
              </a:solidFill>
              <a:latin typeface="汉仪全唐诗简" panose="00020600040101010101" charset="-122"/>
              <a:ea typeface="汉仪全唐诗简" panose="00020600040101010101" charset="-122"/>
              <a:cs typeface="汉仪全唐诗简" panose="0002060004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e0b065e6f7464d0180e516b36b44230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l="12247" t="13191" r="8340" b="8004"/>
          <a:stretch>
            <a:fillRect/>
          </a:stretch>
        </p:blipFill>
        <p:spPr>
          <a:xfrm>
            <a:off x="-22225" y="2540"/>
            <a:ext cx="12227560" cy="6867525"/>
          </a:xfrm>
          <a:prstGeom prst="rect">
            <a:avLst/>
          </a:prstGeom>
        </p:spPr>
      </p:pic>
      <p:sp>
        <p:nvSpPr>
          <p:cNvPr id="11" name="文本框 10"/>
          <p:cNvSpPr txBox="1"/>
          <p:nvPr>
            <p:custDataLst>
              <p:tags r:id="rId3"/>
            </p:custDataLst>
          </p:nvPr>
        </p:nvSpPr>
        <p:spPr>
          <a:xfrm>
            <a:off x="368935" y="368935"/>
            <a:ext cx="7999095" cy="1198880"/>
          </a:xfrm>
          <a:prstGeom prst="rect">
            <a:avLst/>
          </a:prstGeom>
          <a:noFill/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l"/>
            <a:r>
              <a:rPr lang="zh-CN" sz="3600" dirty="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  <a:sym typeface="+mn-ea"/>
              </a:rPr>
              <a:t>暴汗解压</a:t>
            </a:r>
            <a:r>
              <a:rPr lang="en-US" altLang="zh-CN" sz="3600" dirty="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  <a:sym typeface="+mn-ea"/>
              </a:rPr>
              <a:t>-</a:t>
            </a:r>
            <a:r>
              <a:rPr lang="zh-CN" sz="3600" dirty="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  <a:sym typeface="+mn-ea"/>
              </a:rPr>
              <a:t> </a:t>
            </a:r>
            <a:endParaRPr lang="zh-CN" sz="3600" dirty="0">
              <a:solidFill>
                <a:schemeClr val="bg1"/>
              </a:solidFill>
              <a:latin typeface="汉仪南宫体简" panose="02010600000101010101" charset="-122"/>
              <a:ea typeface="汉仪南宫体简" panose="02010600000101010101" charset="-122"/>
              <a:cs typeface="汉仪南宫体简" panose="02010600000101010101" charset="-122"/>
              <a:sym typeface="+mn-ea"/>
            </a:endParaRPr>
          </a:p>
          <a:p>
            <a:pPr algn="l"/>
            <a:r>
              <a:rPr lang="zh-CN" sz="3600" dirty="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  <a:sym typeface="+mn-ea"/>
              </a:rPr>
              <a:t>百人热辣拳击</a:t>
            </a:r>
            <a:endParaRPr lang="en-US" altLang="zh-CN" sz="2400" spc="200" dirty="0">
              <a:solidFill>
                <a:schemeClr val="bg1"/>
              </a:solidFill>
              <a:effectLst/>
              <a:uFillTx/>
              <a:latin typeface="汉仪南宫体简" panose="02010600000101010101" charset="-122"/>
              <a:ea typeface="汉仪南宫体简" panose="02010600000101010101" charset="-122"/>
              <a:cs typeface="华文宋体" panose="02010600040101010101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509905" y="1871345"/>
            <a:ext cx="336296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2400" spc="200" dirty="0">
                <a:solidFill>
                  <a:schemeClr val="bg1"/>
                </a:solidFill>
                <a:effectLst/>
                <a:uFillTx/>
                <a:latin typeface="汉仪南宫体简" panose="02010600000101010101" charset="-122"/>
                <a:ea typeface="汉仪南宫体简" panose="02010600000101010101" charset="-122"/>
                <a:cs typeface="华文宋体" panose="02010600040101010101" charset="-122"/>
                <a:sym typeface="+mn-ea"/>
              </a:rPr>
              <a:t>活动流程：</a:t>
            </a:r>
            <a:endParaRPr lang="zh-CN" altLang="en-US" sz="2400" spc="200" dirty="0">
              <a:solidFill>
                <a:schemeClr val="bg1"/>
              </a:solidFill>
              <a:effectLst/>
              <a:uFillTx/>
              <a:latin typeface="汉仪南宫体简" panose="02010600000101010101" charset="-122"/>
              <a:ea typeface="汉仪南宫体简" panose="02010600000101010101" charset="-122"/>
              <a:cs typeface="华文宋体" panose="02010600040101010101" charset="-122"/>
              <a:sym typeface="+mn-ea"/>
            </a:endParaRPr>
          </a:p>
        </p:txBody>
      </p:sp>
      <p:sp>
        <p:nvSpPr>
          <p:cNvPr id="19" name="文本框 18"/>
          <p:cNvSpPr txBox="1"/>
          <p:nvPr>
            <p:custDataLst>
              <p:tags r:id="rId5"/>
            </p:custDataLst>
          </p:nvPr>
        </p:nvSpPr>
        <p:spPr>
          <a:xfrm>
            <a:off x="8248015" y="1950085"/>
            <a:ext cx="336296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2400" spc="200" dirty="0">
                <a:solidFill>
                  <a:schemeClr val="bg1"/>
                </a:solidFill>
                <a:effectLst/>
                <a:uFillTx/>
                <a:latin typeface="汉仪南宫体简" panose="02010600000101010101" charset="-122"/>
                <a:ea typeface="汉仪南宫体简" panose="02010600000101010101" charset="-122"/>
                <a:cs typeface="华文宋体" panose="02010600040101010101" charset="-122"/>
                <a:sym typeface="+mn-ea"/>
              </a:rPr>
              <a:t>物料准备：</a:t>
            </a:r>
            <a:endParaRPr lang="zh-CN" altLang="en-US" sz="2400" spc="200" dirty="0">
              <a:solidFill>
                <a:schemeClr val="bg1"/>
              </a:solidFill>
              <a:effectLst/>
              <a:uFillTx/>
              <a:latin typeface="汉仪南宫体简" panose="02010600000101010101" charset="-122"/>
              <a:ea typeface="汉仪南宫体简" panose="02010600000101010101" charset="-122"/>
              <a:cs typeface="华文宋体" panose="02010600040101010101" charset="-122"/>
              <a:sym typeface="+mn-ea"/>
            </a:endParaRPr>
          </a:p>
        </p:txBody>
      </p:sp>
      <p:sp>
        <p:nvSpPr>
          <p:cNvPr id="20" name="文本框 19"/>
          <p:cNvSpPr txBox="1"/>
          <p:nvPr>
            <p:custDataLst>
              <p:tags r:id="rId6"/>
            </p:custDataLst>
          </p:nvPr>
        </p:nvSpPr>
        <p:spPr>
          <a:xfrm>
            <a:off x="8286750" y="2429510"/>
            <a:ext cx="6212205" cy="1938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</a:rPr>
              <a:t>专业健身教练</a:t>
            </a:r>
            <a:r>
              <a:rPr lang="en-US" altLang="zh-CN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</a:rPr>
              <a:t>1</a:t>
            </a:r>
            <a:r>
              <a:rPr lang="zh-CN" altLang="en-US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</a:rPr>
              <a:t>人</a:t>
            </a:r>
            <a:endParaRPr lang="zh-CN" altLang="en-US" sz="1600">
              <a:solidFill>
                <a:schemeClr val="bg1"/>
              </a:solidFill>
              <a:latin typeface="汉仪南宫体简" panose="02010600000101010101" charset="-122"/>
              <a:ea typeface="汉仪南宫体简" panose="02010600000101010101" charset="-122"/>
              <a:cs typeface="汉仪南宫体简" panose="0201060000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</a:rPr>
              <a:t>助教</a:t>
            </a:r>
            <a:r>
              <a:rPr lang="en-US" altLang="zh-CN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</a:rPr>
              <a:t>2</a:t>
            </a:r>
            <a:r>
              <a:rPr lang="zh-CN" altLang="en-US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</a:rPr>
              <a:t>名</a:t>
            </a:r>
            <a:endParaRPr lang="zh-CN" altLang="en-US" sz="1600">
              <a:solidFill>
                <a:schemeClr val="bg1"/>
              </a:solidFill>
              <a:latin typeface="汉仪南宫体简" panose="02010600000101010101" charset="-122"/>
              <a:ea typeface="汉仪南宫体简" panose="02010600000101010101" charset="-122"/>
              <a:cs typeface="汉仪南宫体简" panose="0201060000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</a:rPr>
              <a:t>参与奖</a:t>
            </a:r>
            <a:r>
              <a:rPr lang="en-US" altLang="zh-CN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</a:rPr>
              <a:t>100</a:t>
            </a:r>
            <a:r>
              <a:rPr lang="zh-CN" altLang="en-US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</a:rPr>
              <a:t>份</a:t>
            </a:r>
            <a:endParaRPr lang="zh-CN" altLang="en-US" sz="1600">
              <a:solidFill>
                <a:schemeClr val="bg1"/>
              </a:solidFill>
              <a:latin typeface="汉仪南宫体简" panose="02010600000101010101" charset="-122"/>
              <a:ea typeface="汉仪南宫体简" panose="02010600000101010101" charset="-122"/>
              <a:cs typeface="汉仪南宫体简" panose="0201060000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</a:rPr>
              <a:t>功能饮料</a:t>
            </a:r>
            <a:r>
              <a:rPr lang="en-US" altLang="zh-CN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</a:rPr>
              <a:t>100</a:t>
            </a:r>
            <a:r>
              <a:rPr lang="zh-CN" altLang="en-US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</a:rPr>
              <a:t>瓶</a:t>
            </a:r>
            <a:endParaRPr lang="zh-CN" sz="1600">
              <a:solidFill>
                <a:schemeClr val="bg1"/>
              </a:solidFill>
              <a:latin typeface="汉仪南宫体简" panose="02010600000101010101" charset="-122"/>
              <a:ea typeface="汉仪南宫体简" panose="02010600000101010101" charset="-122"/>
              <a:cs typeface="汉仪南宫体简" panose="0201060000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</a:rPr>
              <a:t>（可与健身机构异业合作）</a:t>
            </a:r>
            <a:endParaRPr lang="zh-CN" altLang="en-US" sz="1600">
              <a:solidFill>
                <a:schemeClr val="bg1"/>
              </a:solidFill>
              <a:latin typeface="汉仪南宫体简" panose="02010600000101010101" charset="-122"/>
              <a:ea typeface="汉仪南宫体简" panose="02010600000101010101" charset="-122"/>
              <a:cs typeface="汉仪南宫体简" panose="02010600000101010101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7"/>
            </p:custDataLst>
          </p:nvPr>
        </p:nvSpPr>
        <p:spPr>
          <a:xfrm>
            <a:off x="624840" y="2361565"/>
            <a:ext cx="4994275" cy="3046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</a:rPr>
              <a:t>13：</a:t>
            </a:r>
            <a:r>
              <a:rPr lang="en-US" altLang="zh-CN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</a:rPr>
              <a:t>0</a:t>
            </a:r>
            <a:r>
              <a:rPr lang="zh-CN" altLang="en-US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</a:rPr>
              <a:t>0—14：</a:t>
            </a:r>
            <a:r>
              <a:rPr lang="en-US" altLang="zh-CN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</a:rPr>
              <a:t>00</a:t>
            </a:r>
            <a:r>
              <a:rPr lang="zh-CN" altLang="en-US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</a:rPr>
              <a:t> </a:t>
            </a:r>
            <a:r>
              <a:rPr lang="en-US" altLang="zh-CN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</a:rPr>
              <a:t>  </a:t>
            </a:r>
            <a:r>
              <a:rPr lang="zh-CN" altLang="en-US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</a:rPr>
              <a:t>物料活动准备</a:t>
            </a:r>
            <a:endParaRPr lang="zh-CN" altLang="en-US" sz="1600">
              <a:solidFill>
                <a:schemeClr val="bg1"/>
              </a:solidFill>
              <a:latin typeface="汉仪南宫体简" panose="02010600000101010101" charset="-122"/>
              <a:ea typeface="汉仪南宫体简" panose="02010600000101010101" charset="-122"/>
              <a:cs typeface="汉仪南宫体简" panose="0201060000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</a:rPr>
              <a:t>14：</a:t>
            </a:r>
            <a:r>
              <a:rPr lang="en-US" altLang="zh-CN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</a:rPr>
              <a:t>0</a:t>
            </a:r>
            <a:r>
              <a:rPr lang="zh-CN" altLang="en-US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</a:rPr>
              <a:t>0—14：</a:t>
            </a:r>
            <a:r>
              <a:rPr lang="en-US" altLang="zh-CN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</a:rPr>
              <a:t>25</a:t>
            </a:r>
            <a:r>
              <a:rPr lang="zh-CN" altLang="en-US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</a:rPr>
              <a:t>  </a:t>
            </a:r>
            <a:r>
              <a:rPr lang="en-US" altLang="zh-CN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</a:rPr>
              <a:t> </a:t>
            </a:r>
            <a:r>
              <a:rPr lang="zh-CN" altLang="en-US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</a:rPr>
              <a:t>签到，可以现场报名参赛</a:t>
            </a:r>
            <a:endParaRPr lang="zh-CN" altLang="en-US" sz="1600">
              <a:solidFill>
                <a:schemeClr val="bg1"/>
              </a:solidFill>
              <a:latin typeface="汉仪南宫体简" panose="02010600000101010101" charset="-122"/>
              <a:ea typeface="汉仪南宫体简" panose="02010600000101010101" charset="-122"/>
              <a:cs typeface="汉仪南宫体简" panose="0201060000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</a:rPr>
              <a:t>14：</a:t>
            </a:r>
            <a:r>
              <a:rPr lang="en-US" altLang="zh-CN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</a:rPr>
              <a:t>2</a:t>
            </a:r>
            <a:r>
              <a:rPr lang="zh-CN" altLang="en-US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</a:rPr>
              <a:t>5—1</a:t>
            </a:r>
            <a:r>
              <a:rPr lang="en-US" altLang="zh-CN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</a:rPr>
              <a:t>4</a:t>
            </a:r>
            <a:r>
              <a:rPr lang="zh-CN" altLang="en-US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</a:rPr>
              <a:t>：</a:t>
            </a:r>
            <a:r>
              <a:rPr lang="en-US" altLang="zh-CN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</a:rPr>
              <a:t>30</a:t>
            </a:r>
            <a:r>
              <a:rPr lang="zh-CN" altLang="en-US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</a:rPr>
              <a:t> </a:t>
            </a:r>
            <a:r>
              <a:rPr lang="en-US" altLang="zh-CN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</a:rPr>
              <a:t>  </a:t>
            </a:r>
            <a:r>
              <a:rPr lang="zh-CN" altLang="en-US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</a:rPr>
              <a:t>主持人简单开场</a:t>
            </a:r>
            <a:endParaRPr lang="zh-CN" altLang="en-US" sz="1600">
              <a:solidFill>
                <a:schemeClr val="bg1"/>
              </a:solidFill>
              <a:latin typeface="汉仪南宫体简" panose="02010600000101010101" charset="-122"/>
              <a:ea typeface="汉仪南宫体简" panose="02010600000101010101" charset="-122"/>
              <a:cs typeface="汉仪南宫体简" panose="0201060000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  <a:sym typeface="+mn-ea"/>
              </a:rPr>
              <a:t>14：</a:t>
            </a:r>
            <a:r>
              <a:rPr lang="en-US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  <a:sym typeface="+mn-ea"/>
              </a:rPr>
              <a:t>30</a:t>
            </a:r>
            <a:r>
              <a:rPr lang="zh-CN" altLang="en-US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  <a:sym typeface="+mn-ea"/>
              </a:rPr>
              <a:t>—1</a:t>
            </a:r>
            <a:r>
              <a:rPr lang="en-US" altLang="zh-CN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  <a:sym typeface="+mn-ea"/>
              </a:rPr>
              <a:t>4</a:t>
            </a:r>
            <a:r>
              <a:rPr lang="zh-CN" altLang="en-US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  <a:sym typeface="+mn-ea"/>
              </a:rPr>
              <a:t>：</a:t>
            </a:r>
            <a:r>
              <a:rPr lang="en-US" altLang="zh-CN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  <a:sym typeface="+mn-ea"/>
              </a:rPr>
              <a:t>40</a:t>
            </a:r>
            <a:r>
              <a:rPr lang="zh-CN" altLang="en-US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  <a:sym typeface="+mn-ea"/>
              </a:rPr>
              <a:t> </a:t>
            </a:r>
            <a:r>
              <a:rPr lang="en-US" altLang="zh-CN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  <a:sym typeface="+mn-ea"/>
              </a:rPr>
              <a:t>  </a:t>
            </a:r>
            <a:r>
              <a:rPr lang="zh-CN" altLang="en-US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  <a:sym typeface="+mn-ea"/>
              </a:rPr>
              <a:t>热身运动</a:t>
            </a:r>
            <a:endParaRPr lang="zh-CN" altLang="en-US" sz="1600">
              <a:solidFill>
                <a:schemeClr val="bg1"/>
              </a:solidFill>
              <a:latin typeface="汉仪南宫体简" panose="02010600000101010101" charset="-122"/>
              <a:ea typeface="汉仪南宫体简" panose="02010600000101010101" charset="-122"/>
              <a:cs typeface="汉仪南宫体简" panose="02010600000101010101" charset="-122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</a:rPr>
              <a:t>1</a:t>
            </a:r>
            <a:r>
              <a:rPr lang="en-US" altLang="zh-CN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</a:rPr>
              <a:t>4</a:t>
            </a:r>
            <a:r>
              <a:rPr lang="zh-CN" altLang="en-US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</a:rPr>
              <a:t>：</a:t>
            </a:r>
            <a:r>
              <a:rPr lang="en-US" altLang="zh-CN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</a:rPr>
              <a:t>4</a:t>
            </a:r>
            <a:r>
              <a:rPr lang="zh-CN" altLang="en-US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</a:rPr>
              <a:t>0—</a:t>
            </a:r>
            <a:r>
              <a:rPr lang="en-US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</a:rPr>
              <a:t>14</a:t>
            </a:r>
            <a:r>
              <a:rPr lang="zh-CN" altLang="en-US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  <a:sym typeface="+mn-ea"/>
              </a:rPr>
              <a:t>：</a:t>
            </a:r>
            <a:r>
              <a:rPr lang="en-US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  <a:sym typeface="+mn-ea"/>
              </a:rPr>
              <a:t>45 </a:t>
            </a:r>
            <a:r>
              <a:rPr lang="en-US" altLang="zh-CN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</a:rPr>
              <a:t>  </a:t>
            </a:r>
            <a:r>
              <a:rPr lang="zh-CN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</a:rPr>
              <a:t>拳击姿势教学</a:t>
            </a:r>
            <a:endParaRPr lang="zh-CN" sz="1600">
              <a:solidFill>
                <a:schemeClr val="bg1"/>
              </a:solidFill>
              <a:latin typeface="汉仪南宫体简" panose="02010600000101010101" charset="-122"/>
              <a:ea typeface="汉仪南宫体简" panose="02010600000101010101" charset="-122"/>
              <a:cs typeface="汉仪南宫体简" panose="0201060000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  <a:sym typeface="+mn-ea"/>
              </a:rPr>
              <a:t>1</a:t>
            </a:r>
            <a:r>
              <a:rPr lang="en-US" altLang="zh-CN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  <a:sym typeface="+mn-ea"/>
              </a:rPr>
              <a:t>4</a:t>
            </a:r>
            <a:r>
              <a:rPr lang="zh-CN" altLang="en-US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  <a:sym typeface="+mn-ea"/>
              </a:rPr>
              <a:t>：</a:t>
            </a:r>
            <a:r>
              <a:rPr lang="en-US" altLang="zh-CN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  <a:sym typeface="+mn-ea"/>
              </a:rPr>
              <a:t>45</a:t>
            </a:r>
            <a:r>
              <a:rPr lang="zh-CN" altLang="en-US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  <a:sym typeface="+mn-ea"/>
              </a:rPr>
              <a:t>—1</a:t>
            </a:r>
            <a:r>
              <a:rPr lang="en-US" altLang="zh-CN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  <a:sym typeface="+mn-ea"/>
              </a:rPr>
              <a:t>5</a:t>
            </a:r>
            <a:r>
              <a:rPr lang="zh-CN" altLang="en-US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  <a:sym typeface="+mn-ea"/>
              </a:rPr>
              <a:t>：</a:t>
            </a:r>
            <a:r>
              <a:rPr lang="en-US" altLang="zh-CN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  <a:sym typeface="+mn-ea"/>
              </a:rPr>
              <a:t>45</a:t>
            </a:r>
            <a:r>
              <a:rPr lang="zh-CN" altLang="en-US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</a:rPr>
              <a:t>  </a:t>
            </a:r>
            <a:r>
              <a:rPr lang="en-US" altLang="zh-CN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</a:rPr>
              <a:t> </a:t>
            </a:r>
            <a:r>
              <a:rPr lang="zh-CN" altLang="en-US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</a:rPr>
              <a:t>百人热辣拳击</a:t>
            </a:r>
            <a:endParaRPr lang="zh-CN" altLang="en-US" sz="1600">
              <a:solidFill>
                <a:schemeClr val="bg1"/>
              </a:solidFill>
              <a:latin typeface="汉仪南宫体简" panose="02010600000101010101" charset="-122"/>
              <a:ea typeface="汉仪南宫体简" panose="02010600000101010101" charset="-122"/>
              <a:cs typeface="汉仪南宫体简" panose="0201060000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  <a:sym typeface="+mn-ea"/>
              </a:rPr>
              <a:t>1</a:t>
            </a:r>
            <a:r>
              <a:rPr lang="en-US" altLang="zh-CN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  <a:sym typeface="+mn-ea"/>
              </a:rPr>
              <a:t>5</a:t>
            </a:r>
            <a:r>
              <a:rPr lang="zh-CN" altLang="en-US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  <a:sym typeface="+mn-ea"/>
              </a:rPr>
              <a:t>：</a:t>
            </a:r>
            <a:r>
              <a:rPr lang="en-US" altLang="zh-CN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  <a:sym typeface="+mn-ea"/>
              </a:rPr>
              <a:t>45</a:t>
            </a:r>
            <a:r>
              <a:rPr lang="zh-CN" altLang="en-US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  <a:sym typeface="+mn-ea"/>
              </a:rPr>
              <a:t>—1</a:t>
            </a:r>
            <a:r>
              <a:rPr lang="en-US" altLang="zh-CN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  <a:sym typeface="+mn-ea"/>
              </a:rPr>
              <a:t>5</a:t>
            </a:r>
            <a:r>
              <a:rPr lang="zh-CN" altLang="en-US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  <a:sym typeface="+mn-ea"/>
              </a:rPr>
              <a:t>：</a:t>
            </a:r>
            <a:r>
              <a:rPr lang="en-US" altLang="zh-CN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  <a:sym typeface="+mn-ea"/>
              </a:rPr>
              <a:t>50   </a:t>
            </a:r>
            <a:r>
              <a:rPr lang="zh-CN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  <a:sym typeface="+mn-ea"/>
              </a:rPr>
              <a:t>合影留念</a:t>
            </a:r>
            <a:endParaRPr lang="en-US" altLang="zh-CN" sz="1600">
              <a:solidFill>
                <a:schemeClr val="bg1"/>
              </a:solidFill>
              <a:latin typeface="汉仪南宫体简" panose="02010600000101010101" charset="-122"/>
              <a:ea typeface="汉仪南宫体简" panose="02010600000101010101" charset="-122"/>
              <a:cs typeface="汉仪南宫体简" panose="02010600000101010101" charset="-122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1600">
                <a:solidFill>
                  <a:schemeClr val="bg1"/>
                </a:solidFill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</a:rPr>
              <a:t>活动后统一合影 </a:t>
            </a:r>
            <a:endParaRPr lang="zh-CN" altLang="en-US" sz="1600">
              <a:solidFill>
                <a:schemeClr val="bg1"/>
              </a:solidFill>
              <a:latin typeface="汉仪南宫体简" panose="02010600000101010101" charset="-122"/>
              <a:ea typeface="汉仪南宫体简" panose="02010600000101010101" charset="-122"/>
              <a:cs typeface="汉仪南宫体简" panose="0201060000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130175" y="2019935"/>
            <a:ext cx="11894820" cy="4435475"/>
            <a:chOff x="-4829" y="60"/>
            <a:chExt cx="15615" cy="5823"/>
          </a:xfrm>
        </p:grpSpPr>
        <p:pic>
          <p:nvPicPr>
            <p:cNvPr id="3" name="图片 2" descr="微信图片_20240219102114"/>
            <p:cNvPicPr>
              <a:picLocks noChangeAspect="1"/>
            </p:cNvPicPr>
            <p:nvPr/>
          </p:nvPicPr>
          <p:blipFill>
            <a:blip r:embed="rId1"/>
            <a:srcRect t="54102"/>
            <a:stretch>
              <a:fillRect/>
            </a:stretch>
          </p:blipFill>
          <p:spPr>
            <a:xfrm>
              <a:off x="2412" y="60"/>
              <a:ext cx="8375" cy="5805"/>
            </a:xfrm>
            <a:prstGeom prst="rect">
              <a:avLst/>
            </a:prstGeom>
          </p:spPr>
        </p:pic>
        <p:pic>
          <p:nvPicPr>
            <p:cNvPr id="4" name="图片 3" descr="微信图片_20240219102114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1"/>
            <a:srcRect b="46269"/>
            <a:stretch>
              <a:fillRect/>
            </a:stretch>
          </p:blipFill>
          <p:spPr>
            <a:xfrm>
              <a:off x="-4829" y="81"/>
              <a:ext cx="7152" cy="5803"/>
            </a:xfrm>
            <a:prstGeom prst="rect">
              <a:avLst/>
            </a:prstGeom>
          </p:spPr>
        </p:pic>
      </p:grpSp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245745" y="271780"/>
            <a:ext cx="570039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00000"/>
              </a:lnSpc>
            </a:pPr>
            <a:r>
              <a:rPr lang="zh-CN" altLang="en-US" sz="3600" u="sng"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+mn-ea"/>
              </a:rPr>
              <a:t>14：30—14：40 热身运动</a:t>
            </a:r>
            <a:endParaRPr lang="zh-CN" altLang="en-US" sz="3600" u="sng">
              <a:latin typeface="汉仪全唐诗简" panose="00020600040101010101" charset="-122"/>
              <a:ea typeface="汉仪全唐诗简" panose="00020600040101010101" charset="-122"/>
              <a:cs typeface="汉仪全唐诗简" panose="00020600040101010101" charset="-122"/>
              <a:sym typeface="+mn-ea"/>
            </a:endParaRPr>
          </a:p>
        </p:txBody>
      </p:sp>
      <p:sp>
        <p:nvSpPr>
          <p:cNvPr id="11" name="文本框 10"/>
          <p:cNvSpPr txBox="1"/>
          <p:nvPr>
            <p:custDataLst>
              <p:tags r:id="rId4"/>
            </p:custDataLst>
          </p:nvPr>
        </p:nvSpPr>
        <p:spPr>
          <a:xfrm>
            <a:off x="303530" y="1066165"/>
            <a:ext cx="114738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50000"/>
              </a:lnSpc>
            </a:pPr>
            <a:r>
              <a:rPr lang="zh-CN" sz="1600"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  <a:sym typeface="+mn-ea"/>
              </a:rPr>
              <a:t>专业的健身老师带领现场女神进行热身运动</a:t>
            </a:r>
            <a:r>
              <a:rPr lang="zh-CN" altLang="en-US" sz="1600"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  <a:sym typeface="+mn-ea"/>
              </a:rPr>
              <a:t>；</a:t>
            </a:r>
            <a:endParaRPr lang="zh-CN" altLang="en-US" sz="1600">
              <a:solidFill>
                <a:schemeClr val="tx1"/>
              </a:solidFill>
              <a:latin typeface="汉仪全唐诗简" panose="00020600040101010101" charset="-122"/>
              <a:ea typeface="汉仪全唐诗简" panose="00020600040101010101" charset="-122"/>
              <a:cs typeface="汉仪全唐诗简" panose="0002060004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>
            <p:custDataLst>
              <p:tags r:id="rId1"/>
            </p:custDataLst>
          </p:nvPr>
        </p:nvSpPr>
        <p:spPr>
          <a:xfrm>
            <a:off x="229235" y="420370"/>
            <a:ext cx="1004887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00000"/>
              </a:lnSpc>
            </a:pPr>
            <a:r>
              <a:rPr lang="zh-CN" altLang="en-US" sz="3600" u="sng"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+mn-ea"/>
              </a:rPr>
              <a:t>14：40—14：45 拳击姿势教学</a:t>
            </a:r>
            <a:endParaRPr lang="zh-CN" altLang="en-US" sz="3600" u="sng">
              <a:latin typeface="汉仪全唐诗简" panose="00020600040101010101" charset="-122"/>
              <a:ea typeface="汉仪全唐诗简" panose="00020600040101010101" charset="-122"/>
              <a:cs typeface="汉仪全唐诗简" panose="00020600040101010101" charset="-122"/>
              <a:sym typeface="+mn-ea"/>
            </a:endParaRP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278130" y="1191260"/>
            <a:ext cx="114738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50000"/>
              </a:lnSpc>
            </a:pPr>
            <a:r>
              <a:rPr lang="zh-CN" altLang="en-US" sz="1600"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  <a:sym typeface="+mn-ea"/>
              </a:rPr>
              <a:t>由专业的健身教练现场示范正确的拳击姿势，以免运动时受伤；</a:t>
            </a:r>
            <a:endParaRPr lang="zh-CN" altLang="en-US" sz="1600">
              <a:solidFill>
                <a:schemeClr val="tx1"/>
              </a:solidFill>
              <a:latin typeface="汉仪全唐诗简" panose="00020600040101010101" charset="-122"/>
              <a:ea typeface="汉仪全唐诗简" panose="00020600040101010101" charset="-122"/>
              <a:cs typeface="汉仪全唐诗简" panose="00020600040101010101" charset="-122"/>
              <a:sym typeface="+mn-ea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78740" y="2167890"/>
            <a:ext cx="12028170" cy="4450080"/>
            <a:chOff x="2711" y="20"/>
            <a:chExt cx="14569" cy="5390"/>
          </a:xfrm>
        </p:grpSpPr>
        <p:pic>
          <p:nvPicPr>
            <p:cNvPr id="2" name="图片 1" descr="微信图片_20240219102112"/>
            <p:cNvPicPr>
              <a:picLocks noChangeAspect="1"/>
            </p:cNvPicPr>
            <p:nvPr/>
          </p:nvPicPr>
          <p:blipFill>
            <a:blip r:embed="rId3"/>
            <a:srcRect b="50083"/>
            <a:stretch>
              <a:fillRect/>
            </a:stretch>
          </p:blipFill>
          <p:spPr>
            <a:xfrm>
              <a:off x="2711" y="20"/>
              <a:ext cx="7303" cy="5391"/>
            </a:xfrm>
            <a:prstGeom prst="rect">
              <a:avLst/>
            </a:prstGeom>
          </p:spPr>
        </p:pic>
        <p:pic>
          <p:nvPicPr>
            <p:cNvPr id="3" name="图片 2" descr="微信图片_20240219102112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3"/>
            <a:srcRect b="49287"/>
            <a:stretch>
              <a:fillRect/>
            </a:stretch>
          </p:blipFill>
          <p:spPr>
            <a:xfrm>
              <a:off x="10154" y="42"/>
              <a:ext cx="7126" cy="5344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278765" y="323850"/>
            <a:ext cx="704088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00000"/>
              </a:lnSpc>
            </a:pPr>
            <a:r>
              <a:rPr lang="zh-CN" altLang="en-US" sz="3600" u="sng"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+mn-ea"/>
              </a:rPr>
              <a:t>14：45—15：45 百人热辣拳击 </a:t>
            </a:r>
            <a:endParaRPr lang="zh-CN" altLang="en-US" sz="3600" u="sng">
              <a:latin typeface="汉仪全唐诗简" panose="00020600040101010101" charset="-122"/>
              <a:ea typeface="汉仪全唐诗简" panose="00020600040101010101" charset="-122"/>
              <a:cs typeface="汉仪全唐诗简" panose="00020600040101010101" charset="-122"/>
              <a:sym typeface="+mn-ea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87630" y="2204720"/>
            <a:ext cx="12019915" cy="4251325"/>
            <a:chOff x="-13373" y="0"/>
            <a:chExt cx="30537" cy="10800"/>
          </a:xfrm>
        </p:grpSpPr>
        <p:pic>
          <p:nvPicPr>
            <p:cNvPr id="2" name="图片 1" descr="微信图片_2024021910211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34" y="0"/>
              <a:ext cx="15131" cy="10800"/>
            </a:xfrm>
            <a:prstGeom prst="rect">
              <a:avLst/>
            </a:prstGeom>
          </p:spPr>
        </p:pic>
        <p:pic>
          <p:nvPicPr>
            <p:cNvPr id="3" name="图片 2" descr="微信图片_20240219102101"/>
            <p:cNvPicPr>
              <a:picLocks noChangeAspect="1"/>
            </p:cNvPicPr>
            <p:nvPr/>
          </p:nvPicPr>
          <p:blipFill>
            <a:blip r:embed="rId3"/>
            <a:srcRect b="49009"/>
            <a:stretch>
              <a:fillRect/>
            </a:stretch>
          </p:blipFill>
          <p:spPr>
            <a:xfrm>
              <a:off x="-13373" y="0"/>
              <a:ext cx="15280" cy="10757"/>
            </a:xfrm>
            <a:prstGeom prst="rect">
              <a:avLst/>
            </a:prstGeom>
          </p:spPr>
        </p:pic>
      </p:grpSp>
      <p:sp>
        <p:nvSpPr>
          <p:cNvPr id="11" name="文本框 10"/>
          <p:cNvSpPr txBox="1"/>
          <p:nvPr>
            <p:custDataLst>
              <p:tags r:id="rId4"/>
            </p:custDataLst>
          </p:nvPr>
        </p:nvSpPr>
        <p:spPr>
          <a:xfrm>
            <a:off x="315595" y="1303655"/>
            <a:ext cx="114738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50000"/>
              </a:lnSpc>
            </a:pPr>
            <a:r>
              <a:rPr lang="zh-CN" altLang="en-US" sz="1600"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  <a:sym typeface="+mn-ea"/>
              </a:rPr>
              <a:t>在专业教练的指导下，跟着一首首曲目开启拳击运动；</a:t>
            </a:r>
            <a:endParaRPr lang="zh-CN" altLang="en-US" sz="1600">
              <a:solidFill>
                <a:schemeClr val="tx1"/>
              </a:solidFill>
              <a:latin typeface="汉仪全唐诗简" panose="00020600040101010101" charset="-122"/>
              <a:ea typeface="汉仪全唐诗简" panose="00020600040101010101" charset="-122"/>
              <a:cs typeface="汉仪全唐诗简" panose="0002060004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278765" y="248285"/>
            <a:ext cx="704088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3600" u="sng"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+mn-ea"/>
              </a:rPr>
              <a:t>15：45—15：50   合影留念</a:t>
            </a:r>
            <a:endParaRPr lang="zh-CN" altLang="en-US" sz="3600" u="sng">
              <a:latin typeface="汉仪全唐诗简" panose="00020600040101010101" charset="-122"/>
              <a:ea typeface="汉仪全唐诗简" panose="00020600040101010101" charset="-122"/>
              <a:cs typeface="汉仪全唐诗简" panose="00020600040101010101" charset="-122"/>
              <a:sym typeface="+mn-ea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145415" y="2226945"/>
            <a:ext cx="11921490" cy="4530090"/>
            <a:chOff x="-856" y="415"/>
            <a:chExt cx="15538" cy="5904"/>
          </a:xfrm>
        </p:grpSpPr>
        <p:pic>
          <p:nvPicPr>
            <p:cNvPr id="2" name="图片 1" descr="微信图片_20240219102108"/>
            <p:cNvPicPr>
              <a:picLocks noChangeAspect="1"/>
            </p:cNvPicPr>
            <p:nvPr/>
          </p:nvPicPr>
          <p:blipFill>
            <a:blip r:embed="rId2"/>
            <a:srcRect t="57574"/>
            <a:stretch>
              <a:fillRect/>
            </a:stretch>
          </p:blipFill>
          <p:spPr>
            <a:xfrm>
              <a:off x="5990" y="415"/>
              <a:ext cx="8692" cy="5905"/>
            </a:xfrm>
            <a:prstGeom prst="rect">
              <a:avLst/>
            </a:prstGeom>
          </p:spPr>
        </p:pic>
        <p:pic>
          <p:nvPicPr>
            <p:cNvPr id="3" name="图片 2" descr="微信图片_20240219102108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2"/>
            <a:srcRect b="45630"/>
            <a:stretch>
              <a:fillRect/>
            </a:stretch>
          </p:blipFill>
          <p:spPr>
            <a:xfrm>
              <a:off x="-856" y="417"/>
              <a:ext cx="6745" cy="5872"/>
            </a:xfrm>
            <a:prstGeom prst="rect">
              <a:avLst/>
            </a:prstGeom>
          </p:spPr>
        </p:pic>
      </p:grpSp>
      <p:sp>
        <p:nvSpPr>
          <p:cNvPr id="11" name="文本框 10"/>
          <p:cNvSpPr txBox="1"/>
          <p:nvPr>
            <p:custDataLst>
              <p:tags r:id="rId4"/>
            </p:custDataLst>
          </p:nvPr>
        </p:nvSpPr>
        <p:spPr>
          <a:xfrm>
            <a:off x="315595" y="1303655"/>
            <a:ext cx="114738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50000"/>
              </a:lnSpc>
            </a:pPr>
            <a:r>
              <a:rPr lang="zh-CN" altLang="en-US" sz="1600">
                <a:latin typeface="汉仪南宫体简" panose="02010600000101010101" charset="-122"/>
                <a:ea typeface="汉仪南宫体简" panose="02010600000101010101" charset="-122"/>
                <a:cs typeface="汉仪南宫体简" panose="02010600000101010101" charset="-122"/>
                <a:sym typeface="+mn-ea"/>
              </a:rPr>
              <a:t>结束后进行大合影留念，定格女性的美好时刻；</a:t>
            </a:r>
            <a:endParaRPr lang="en-US" altLang="zh-CN" sz="1600">
              <a:solidFill>
                <a:schemeClr val="tx1"/>
              </a:solidFill>
              <a:latin typeface="汉仪南宫体简" panose="02010600000101010101" charset="-122"/>
              <a:ea typeface="汉仪南宫体简" panose="02010600000101010101" charset="-122"/>
              <a:cs typeface="汉仪南宫体简" panose="0201060000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a42529123d9f49259e13025e188fc61d"/>
          <p:cNvPicPr>
            <a:picLocks noChangeAspect="1"/>
          </p:cNvPicPr>
          <p:nvPr/>
        </p:nvPicPr>
        <p:blipFill>
          <a:blip r:embed="rId1"/>
          <a:srcRect l="7042" t="15092" r="5090"/>
          <a:stretch>
            <a:fillRect/>
          </a:stretch>
        </p:blipFill>
        <p:spPr>
          <a:xfrm>
            <a:off x="-282575" y="-3175"/>
            <a:ext cx="12486005" cy="687324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2"/>
            </p:custDataLst>
          </p:nvPr>
        </p:nvSpPr>
        <p:spPr>
          <a:xfrm>
            <a:off x="2635250" y="496570"/>
            <a:ext cx="8014970" cy="22574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algn="l" fontAlgn="auto">
              <a:lnSpc>
                <a:spcPct val="150000"/>
              </a:lnSpc>
            </a:pPr>
            <a:r>
              <a:rPr lang="zh-CN" altLang="zh-CN" sz="13800" spc="1000">
                <a:solidFill>
                  <a:srgbClr val="FC0003"/>
                </a:solidFill>
                <a:uFillTx/>
                <a:latin typeface="汉仪秦川飞影简" panose="00020600040101010101" charset="-122"/>
                <a:ea typeface="汉仪秦川飞影简" panose="00020600040101010101" charset="-122"/>
                <a:cs typeface="汉仪全唐诗简" panose="00020600040101010101" charset="-122"/>
              </a:rPr>
              <a:t>执</a:t>
            </a:r>
            <a:r>
              <a:rPr lang="zh-CN" altLang="zh-CN" sz="9600" spc="1000">
                <a:solidFill>
                  <a:srgbClr val="FC0003"/>
                </a:solidFill>
                <a:uFillTx/>
                <a:latin typeface="汉仪秦川飞影简" panose="00020600040101010101" charset="-122"/>
                <a:ea typeface="汉仪秦川飞影简" panose="00020600040101010101" charset="-122"/>
                <a:cs typeface="汉仪全唐诗简" panose="00020600040101010101" charset="-122"/>
              </a:rPr>
              <a:t>行保</a:t>
            </a:r>
            <a:r>
              <a:rPr lang="zh-CN" altLang="zh-CN" sz="13800" spc="1000">
                <a:solidFill>
                  <a:srgbClr val="FC0003"/>
                </a:solidFill>
                <a:uFillTx/>
                <a:latin typeface="汉仪秦川飞影简" panose="00020600040101010101" charset="-122"/>
                <a:ea typeface="汉仪秦川飞影简" panose="00020600040101010101" charset="-122"/>
                <a:cs typeface="汉仪全唐诗简" panose="00020600040101010101" charset="-122"/>
              </a:rPr>
              <a:t>障</a:t>
            </a:r>
            <a:endParaRPr lang="zh-CN" altLang="zh-CN" sz="13800" spc="1000">
              <a:solidFill>
                <a:srgbClr val="FC0003"/>
              </a:solidFill>
              <a:uFillTx/>
              <a:latin typeface="汉仪秦川飞影简" panose="00020600040101010101" charset="-122"/>
              <a:ea typeface="汉仪秦川飞影简" panose="00020600040101010101" charset="-122"/>
              <a:cs typeface="汉仪全唐诗简" panose="00020600040101010101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84455" y="3353435"/>
            <a:ext cx="11529695" cy="1337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dist" fontAlgn="auto">
              <a:lnSpc>
                <a:spcPct val="150000"/>
              </a:lnSpc>
            </a:pPr>
            <a:r>
              <a:rPr lang="zh-CN" altLang="zh-CN" sz="5400">
                <a:solidFill>
                  <a:srgbClr val="FC0003"/>
                </a:solidFill>
                <a:uFillTx/>
                <a:latin typeface="汉仪秦川飞影简" panose="00020600040101010101" charset="-122"/>
                <a:ea typeface="汉仪秦川飞影简" panose="00020600040101010101" charset="-122"/>
                <a:cs typeface="汉仪全唐诗简" panose="00020600040101010101" charset="-122"/>
                <a:sym typeface="+mn-ea"/>
              </a:rPr>
              <a:t>PERFORM SECURITY</a:t>
            </a:r>
            <a:endParaRPr lang="zh-CN" altLang="zh-CN" sz="5400">
              <a:solidFill>
                <a:srgbClr val="FC0003"/>
              </a:solidFill>
              <a:uFillTx/>
              <a:latin typeface="汉仪秦川飞影简" panose="00020600040101010101" charset="-122"/>
              <a:ea typeface="汉仪秦川飞影简" panose="00020600040101010101" charset="-122"/>
              <a:cs typeface="汉仪全唐诗简" panose="0002060004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a42529123d9f49259e13025e188fc61d"/>
          <p:cNvPicPr>
            <a:picLocks noChangeAspect="1"/>
          </p:cNvPicPr>
          <p:nvPr/>
        </p:nvPicPr>
        <p:blipFill>
          <a:blip r:embed="rId1"/>
          <a:srcRect l="7042" t="15092" r="5090"/>
          <a:stretch>
            <a:fillRect/>
          </a:stretch>
        </p:blipFill>
        <p:spPr>
          <a:xfrm>
            <a:off x="-282575" y="-3175"/>
            <a:ext cx="12486005" cy="687324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2"/>
            </p:custDataLst>
          </p:nvPr>
        </p:nvSpPr>
        <p:spPr>
          <a:xfrm>
            <a:off x="2635250" y="496570"/>
            <a:ext cx="8014970" cy="22574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algn="l" fontAlgn="auto">
              <a:lnSpc>
                <a:spcPct val="150000"/>
              </a:lnSpc>
            </a:pPr>
            <a:r>
              <a:rPr lang="zh-CN" altLang="zh-CN" sz="13800" spc="1000">
                <a:solidFill>
                  <a:srgbClr val="FC0003"/>
                </a:solidFill>
                <a:uFillTx/>
                <a:latin typeface="汉仪秦川飞影简" panose="00020600040101010101" charset="-122"/>
                <a:ea typeface="汉仪秦川飞影简" panose="00020600040101010101" charset="-122"/>
                <a:cs typeface="汉仪全唐诗简" panose="00020600040101010101" charset="-122"/>
              </a:rPr>
              <a:t>创</a:t>
            </a:r>
            <a:r>
              <a:rPr lang="zh-CN" altLang="zh-CN" sz="9600" spc="1000">
                <a:solidFill>
                  <a:srgbClr val="FC0003"/>
                </a:solidFill>
                <a:uFillTx/>
                <a:latin typeface="汉仪秦川飞影简" panose="00020600040101010101" charset="-122"/>
                <a:ea typeface="汉仪秦川飞影简" panose="00020600040101010101" charset="-122"/>
                <a:cs typeface="汉仪全唐诗简" panose="00020600040101010101" charset="-122"/>
              </a:rPr>
              <a:t>意思</a:t>
            </a:r>
            <a:r>
              <a:rPr lang="zh-CN" altLang="zh-CN" sz="13800" spc="1000">
                <a:solidFill>
                  <a:srgbClr val="FC0003"/>
                </a:solidFill>
                <a:uFillTx/>
                <a:latin typeface="汉仪秦川飞影简" panose="00020600040101010101" charset="-122"/>
                <a:ea typeface="汉仪秦川飞影简" panose="00020600040101010101" charset="-122"/>
                <a:cs typeface="汉仪全唐诗简" panose="00020600040101010101" charset="-122"/>
              </a:rPr>
              <a:t>路</a:t>
            </a:r>
            <a:endParaRPr lang="zh-CN" altLang="zh-CN" sz="13800" spc="1000">
              <a:solidFill>
                <a:srgbClr val="FC0003"/>
              </a:solidFill>
              <a:uFillTx/>
              <a:latin typeface="汉仪秦川飞影简" panose="00020600040101010101" charset="-122"/>
              <a:ea typeface="汉仪秦川飞影简" panose="00020600040101010101" charset="-122"/>
              <a:cs typeface="汉仪全唐诗简" panose="00020600040101010101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84455" y="3353435"/>
            <a:ext cx="11529695" cy="1337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dist" fontAlgn="auto">
              <a:lnSpc>
                <a:spcPct val="150000"/>
              </a:lnSpc>
            </a:pPr>
            <a:r>
              <a:rPr lang="zh-CN" altLang="zh-CN" sz="5400" spc="1000">
                <a:solidFill>
                  <a:srgbClr val="FC0003"/>
                </a:solidFill>
                <a:uFillTx/>
                <a:latin typeface="汉仪秦川飞影简" panose="00020600040101010101" charset="-122"/>
                <a:ea typeface="汉仪秦川飞影简" panose="00020600040101010101" charset="-122"/>
                <a:cs typeface="汉仪全唐诗简" panose="00020600040101010101" charset="-122"/>
                <a:sym typeface="+mn-ea"/>
              </a:rPr>
              <a:t>CREATIVE THINKING</a:t>
            </a:r>
            <a:endParaRPr lang="zh-CN" altLang="zh-CN" sz="5400" spc="1000">
              <a:solidFill>
                <a:srgbClr val="FC0003"/>
              </a:solidFill>
              <a:uFillTx/>
              <a:latin typeface="汉仪秦川飞影简" panose="00020600040101010101" charset="-122"/>
              <a:ea typeface="汉仪秦川飞影简" panose="00020600040101010101" charset="-122"/>
              <a:cs typeface="汉仪全唐诗简" panose="0002060004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586192" y="2956014"/>
            <a:ext cx="3641426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200000"/>
              </a:lnSpc>
              <a:buClrTx/>
              <a:buSzTx/>
              <a:buFontTx/>
            </a:pPr>
            <a:r>
              <a:rPr lang="zh-CN" altLang="en-US" sz="2000" dirty="0">
                <a:solidFill>
                  <a:srgbClr val="0C0C0C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+mn-ea"/>
              </a:rPr>
              <a:t>活动专业摄影师全程跟拍，抓拍活动美好瞬间，活动结束后精修活动照片，后期发散宣传</a:t>
            </a:r>
            <a:r>
              <a:rPr lang="zh-CN" altLang="en-US" sz="2000" dirty="0">
                <a:solidFill>
                  <a:srgbClr val="0C0C0C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</a:rPr>
              <a:t>；</a:t>
            </a:r>
            <a:endParaRPr lang="zh-CN" sz="2000">
              <a:latin typeface="字魂97号-惊鸿手书" panose="00000500000000000000" charset="-122"/>
              <a:ea typeface="字魂97号-惊鸿手书" panose="00000500000000000000" charset="-122"/>
              <a:cs typeface="字魂97号-惊鸿手书" panose="00000500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85209" y="0"/>
            <a:ext cx="4949952" cy="6858000"/>
          </a:xfrm>
          <a:prstGeom prst="rect">
            <a:avLst/>
          </a:prstGeom>
        </p:spPr>
      </p:pic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481965" y="868045"/>
            <a:ext cx="349313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>
                <a:ln w="22225" cmpd="sng">
                  <a:noFill/>
                  <a:prstDash val="solid"/>
                </a:ln>
                <a:latin typeface="汉仪全唐诗简" panose="00020600040101010101" charset="-122"/>
                <a:ea typeface="汉仪全唐诗简" panose="00020600040101010101" charset="-122"/>
                <a:cs typeface="华文隶书" panose="02010800040101010101" charset="-122"/>
              </a:rPr>
              <a:t>活动摄影</a:t>
            </a:r>
            <a:endParaRPr lang="zh-CN" altLang="en-US" sz="4800">
              <a:ln w="22225" cmpd="sng">
                <a:noFill/>
                <a:prstDash val="solid"/>
              </a:ln>
              <a:latin typeface="汉仪全唐诗简" panose="00020600040101010101" charset="-122"/>
              <a:ea typeface="汉仪全唐诗简" panose="00020600040101010101" charset="-122"/>
              <a:cs typeface="华文隶书" panose="02010800040101010101" charset="-122"/>
              <a:sym typeface="+mn-ea"/>
            </a:endParaRPr>
          </a:p>
        </p:txBody>
      </p:sp>
      <p:sp>
        <p:nvSpPr>
          <p:cNvPr id="11" name="文本框 10"/>
          <p:cNvSpPr txBox="1"/>
          <p:nvPr>
            <p:custDataLst>
              <p:tags r:id="rId3"/>
            </p:custDataLst>
          </p:nvPr>
        </p:nvSpPr>
        <p:spPr>
          <a:xfrm>
            <a:off x="533999" y="1663482"/>
            <a:ext cx="3329383" cy="440055"/>
          </a:xfrm>
          <a:prstGeom prst="rect">
            <a:avLst/>
          </a:prstGeom>
          <a:effectLst/>
        </p:spPr>
        <p:txBody>
          <a:bodyPr vert="horz" wrap="square" rtlCol="0">
            <a:spAutoFit/>
          </a:bodyPr>
          <a:lstStyle>
            <a:defPPr>
              <a:defRPr lang="zh-CN"/>
            </a:defPPr>
            <a:lvl1pPr algn="ctr">
              <a:defRPr sz="9600">
                <a:solidFill>
                  <a:srgbClr val="91577E"/>
                </a:solidFill>
                <a:latin typeface="方正平和简体" panose="03000509000000000000" pitchFamily="65" charset="-122"/>
                <a:ea typeface="方正平和简体" panose="03000509000000000000" pitchFamily="65" charset="-122"/>
              </a:defRPr>
            </a:lvl1pPr>
          </a:lstStyle>
          <a:p>
            <a:pPr algn="l"/>
            <a:r>
              <a:rPr lang="zh-CN" altLang="en-US" sz="2270" dirty="0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微软雅黑" panose="020B0503020204020204" charset="-122"/>
              </a:rPr>
              <a:t>宣传资源:朋友圈</a:t>
            </a:r>
            <a:endParaRPr lang="zh-CN" altLang="en-US" sz="2270" dirty="0">
              <a:solidFill>
                <a:schemeClr val="tx1"/>
              </a:solidFill>
              <a:latin typeface="汉仪全唐诗简" panose="00020600040101010101" charset="-122"/>
              <a:ea typeface="汉仪全唐诗简" panose="00020600040101010101" charset="-122"/>
              <a:cs typeface="汉仪全唐诗简" panose="00020600040101010101" charset="-122"/>
              <a:sym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/>
        </p:nvSpPr>
        <p:spPr>
          <a:xfrm>
            <a:off x="589276" y="2910887"/>
            <a:ext cx="3594069" cy="193802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l">
              <a:lnSpc>
                <a:spcPct val="200000"/>
              </a:lnSpc>
              <a:buFontTx/>
              <a:buNone/>
            </a:pPr>
            <a:r>
              <a:rPr lang="en-US" altLang="zh-CN" sz="2000" dirty="0">
                <a:solidFill>
                  <a:srgbClr val="0C0C0C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+mn-ea"/>
              </a:rPr>
              <a:t>xx</a:t>
            </a:r>
            <a:r>
              <a:rPr lang="zh-CN" altLang="en-US" sz="2000" dirty="0">
                <a:solidFill>
                  <a:srgbClr val="0C0C0C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+mn-ea"/>
              </a:rPr>
              <a:t>本地小红书KOC分享，</a:t>
            </a:r>
            <a:endParaRPr lang="zh-CN" altLang="en-US" sz="2000" dirty="0">
              <a:solidFill>
                <a:srgbClr val="0C0C0C"/>
              </a:solidFill>
              <a:latin typeface="汉仪全唐诗简" panose="00020600040101010101" charset="-122"/>
              <a:ea typeface="汉仪全唐诗简" panose="00020600040101010101" charset="-122"/>
              <a:cs typeface="汉仪全唐诗简" panose="00020600040101010101" charset="-122"/>
              <a:sym typeface="+mn-ea"/>
            </a:endParaRPr>
          </a:p>
          <a:p>
            <a:pPr algn="l">
              <a:lnSpc>
                <a:spcPct val="200000"/>
              </a:lnSpc>
              <a:buFontTx/>
              <a:buNone/>
            </a:pPr>
            <a:r>
              <a:rPr lang="zh-CN" altLang="en-US" sz="2000" dirty="0">
                <a:solidFill>
                  <a:srgbClr val="0C0C0C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+mn-ea"/>
              </a:rPr>
              <a:t>专注发帖种草，制造话题热度，</a:t>
            </a:r>
            <a:endParaRPr lang="zh-CN" altLang="en-US" sz="2000" dirty="0">
              <a:solidFill>
                <a:srgbClr val="0C0C0C"/>
              </a:solidFill>
              <a:latin typeface="汉仪全唐诗简" panose="00020600040101010101" charset="-122"/>
              <a:ea typeface="汉仪全唐诗简" panose="00020600040101010101" charset="-122"/>
              <a:cs typeface="汉仪全唐诗简" panose="00020600040101010101" charset="-122"/>
              <a:sym typeface="+mn-ea"/>
            </a:endParaRPr>
          </a:p>
          <a:p>
            <a:pPr algn="l">
              <a:lnSpc>
                <a:spcPct val="200000"/>
              </a:lnSpc>
              <a:buFontTx/>
              <a:buNone/>
            </a:pPr>
            <a:r>
              <a:rPr lang="zh-CN" altLang="en-US" sz="2000" dirty="0">
                <a:solidFill>
                  <a:srgbClr val="0C0C0C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+mn-ea"/>
              </a:rPr>
              <a:t>引发素人红薯跟风参与</a:t>
            </a:r>
            <a:endParaRPr lang="zh-CN" altLang="en-US" sz="2000" dirty="0">
              <a:solidFill>
                <a:srgbClr val="0C0C0C"/>
              </a:solidFill>
              <a:latin typeface="汉仪全唐诗简" panose="00020600040101010101" charset="-122"/>
              <a:ea typeface="汉仪全唐诗简" panose="00020600040101010101" charset="-122"/>
              <a:cs typeface="汉仪全唐诗简" panose="00020600040101010101" charset="-122"/>
              <a:sym typeface="+mn-ea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4597400" y="183515"/>
            <a:ext cx="7395210" cy="6490335"/>
            <a:chOff x="9057" y="1946"/>
            <a:chExt cx="9435" cy="8280"/>
          </a:xfrm>
        </p:grpSpPr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9057" y="1946"/>
              <a:ext cx="4657" cy="8281"/>
            </a:xfrm>
            <a:prstGeom prst="rect">
              <a:avLst/>
            </a:prstGeom>
          </p:spPr>
        </p:pic>
        <p:pic>
          <p:nvPicPr>
            <p:cNvPr id="22" name="图片 21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836" y="1946"/>
              <a:ext cx="4657" cy="8280"/>
            </a:xfrm>
            <a:prstGeom prst="rect">
              <a:avLst/>
            </a:prstGeom>
          </p:spPr>
        </p:pic>
      </p:grpSp>
      <p:sp>
        <p:nvSpPr>
          <p:cNvPr id="4" name="文本框 3"/>
          <p:cNvSpPr txBox="1"/>
          <p:nvPr/>
        </p:nvSpPr>
        <p:spPr>
          <a:xfrm>
            <a:off x="-488351" y="1803182"/>
            <a:ext cx="3329383" cy="440055"/>
          </a:xfrm>
          <a:prstGeom prst="rect">
            <a:avLst/>
          </a:prstGeom>
          <a:effectLst/>
        </p:spPr>
        <p:txBody>
          <a:bodyPr vert="horz" wrap="square" rtlCol="0">
            <a:spAutoFit/>
          </a:bodyPr>
          <a:lstStyle>
            <a:defPPr>
              <a:defRPr lang="zh-CN"/>
            </a:defPPr>
            <a:lvl1pPr algn="ctr">
              <a:defRPr sz="9600">
                <a:solidFill>
                  <a:srgbClr val="91577E"/>
                </a:solidFill>
                <a:latin typeface="方正平和简体" panose="03000509000000000000" pitchFamily="65" charset="-122"/>
                <a:ea typeface="方正平和简体" panose="03000509000000000000" pitchFamily="65" charset="-122"/>
              </a:defRPr>
            </a:lvl1pPr>
          </a:lstStyle>
          <a:p>
            <a:pPr algn="r"/>
            <a:r>
              <a:rPr lang="zh-CN" altLang="en-US" sz="2270" dirty="0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微软雅黑" panose="020B0503020204020204" charset="-122"/>
              </a:rPr>
              <a:t>宣传资源</a:t>
            </a:r>
            <a:r>
              <a:rPr lang="en-US" altLang="zh-CN" sz="2270" dirty="0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微软雅黑" panose="020B0503020204020204" charset="-122"/>
              </a:rPr>
              <a:t>:</a:t>
            </a:r>
            <a:r>
              <a:rPr lang="zh-CN" altLang="en-US" sz="2270" dirty="0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微软雅黑" panose="020B0503020204020204" charset="-122"/>
              </a:rPr>
              <a:t>小红书</a:t>
            </a:r>
            <a:endParaRPr lang="zh-CN" altLang="en-US" sz="2270" dirty="0">
              <a:solidFill>
                <a:schemeClr val="tx1"/>
              </a:solidFill>
              <a:latin typeface="汉仪全唐诗简" panose="00020600040101010101" charset="-122"/>
              <a:ea typeface="汉仪全唐诗简" panose="00020600040101010101" charset="-122"/>
              <a:cs typeface="汉仪全唐诗简" panose="00020600040101010101" charset="-122"/>
              <a:sym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23998" y="973423"/>
            <a:ext cx="292438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>
                <a:ln w="22225" cmpd="sng">
                  <a:noFill/>
                  <a:prstDash val="solid"/>
                </a:ln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cs typeface="华文隶书" panose="02010800040101010101" charset="-122"/>
              </a:rPr>
              <a:t>线上传播</a:t>
            </a:r>
            <a:endParaRPr lang="zh-CN" altLang="en-US" sz="4800">
              <a:ln w="22225" cmpd="sng">
                <a:noFill/>
                <a:prstDash val="solid"/>
              </a:ln>
              <a:solidFill>
                <a:schemeClr val="tx1"/>
              </a:solidFill>
              <a:latin typeface="汉仪全唐诗简" panose="00020600040101010101" charset="-122"/>
              <a:ea typeface="汉仪全唐诗简" panose="00020600040101010101" charset="-122"/>
              <a:cs typeface="华文隶书" panose="0201080004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4438650" y="255905"/>
            <a:ext cx="7152640" cy="6286500"/>
            <a:chOff x="7870" y="1303"/>
            <a:chExt cx="10242" cy="9002"/>
          </a:xfrm>
          <a:solidFill>
            <a:schemeClr val="tx1"/>
          </a:solidFill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7870" y="1303"/>
              <a:ext cx="5062" cy="9002"/>
            </a:xfrm>
            <a:prstGeom prst="rect">
              <a:avLst/>
            </a:prstGeom>
            <a:grpFill/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050" y="1303"/>
              <a:ext cx="5062" cy="9002"/>
            </a:xfrm>
            <a:prstGeom prst="rect">
              <a:avLst/>
            </a:prstGeom>
            <a:grpFill/>
          </p:spPr>
        </p:pic>
      </p:grpSp>
      <p:sp>
        <p:nvSpPr>
          <p:cNvPr id="7" name="矩形 6"/>
          <p:cNvSpPr/>
          <p:nvPr/>
        </p:nvSpPr>
        <p:spPr>
          <a:xfrm>
            <a:off x="496572" y="3049969"/>
            <a:ext cx="3859450" cy="1322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l">
              <a:lnSpc>
                <a:spcPct val="200000"/>
              </a:lnSpc>
              <a:buFontTx/>
              <a:buNone/>
            </a:pPr>
            <a:r>
              <a:rPr lang="zh-CN" altLang="en-US" sz="2000" dirty="0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+mn-ea"/>
              </a:rPr>
              <a:t>搜罗走起GO人气账号，在走起GO推荐吸引大众期待打卡；</a:t>
            </a:r>
            <a:endParaRPr lang="zh-CN" altLang="en-US" sz="2000" dirty="0">
              <a:solidFill>
                <a:schemeClr val="tx1"/>
              </a:solidFill>
              <a:latin typeface="汉仪全唐诗简" panose="00020600040101010101" charset="-122"/>
              <a:ea typeface="汉仪全唐诗简" panose="00020600040101010101" charset="-122"/>
              <a:cs typeface="汉仪全唐诗简" panose="00020600040101010101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19248" y="1017873"/>
            <a:ext cx="2924385" cy="829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r>
              <a:rPr lang="zh-CN" altLang="en-US" sz="4800">
                <a:ln w="22225" cmpd="sng">
                  <a:noFill/>
                  <a:prstDash val="solid"/>
                </a:ln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cs typeface="华文隶书" panose="02010800040101010101" charset="-122"/>
              </a:rPr>
              <a:t>线上传播</a:t>
            </a:r>
            <a:endParaRPr lang="zh-CN" altLang="en-US" sz="4800">
              <a:ln w="22225" cmpd="sng">
                <a:noFill/>
                <a:prstDash val="solid"/>
              </a:ln>
              <a:solidFill>
                <a:schemeClr val="tx1"/>
              </a:solidFill>
              <a:latin typeface="汉仪全唐诗简" panose="00020600040101010101" charset="-122"/>
              <a:ea typeface="汉仪全唐诗简" panose="00020600040101010101" charset="-122"/>
              <a:cs typeface="华文隶书" panose="02010800040101010101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0" y="1847850"/>
            <a:ext cx="3030220" cy="44005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 vert="horz" wrap="square" rtlCol="0">
            <a:spAutoFit/>
          </a:bodyPr>
          <a:lstStyle>
            <a:defPPr>
              <a:defRPr lang="zh-CN"/>
            </a:defPPr>
            <a:lvl1pPr algn="ctr">
              <a:defRPr sz="9600">
                <a:solidFill>
                  <a:srgbClr val="91577E"/>
                </a:solidFill>
                <a:latin typeface="方正平和简体" panose="03000509000000000000" pitchFamily="65" charset="-122"/>
                <a:ea typeface="方正平和简体" panose="03000509000000000000" pitchFamily="65" charset="-122"/>
              </a:defRPr>
            </a:lvl1pPr>
          </a:lstStyle>
          <a:p>
            <a:pPr algn="r">
              <a:buClrTx/>
              <a:buSzTx/>
              <a:buFontTx/>
            </a:pPr>
            <a:r>
              <a:rPr lang="zh-CN" altLang="en-US" sz="2270" dirty="0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微软雅黑" panose="020B0503020204020204" charset="-122"/>
              </a:rPr>
              <a:t>宣传资源:走起GO</a:t>
            </a:r>
            <a:endParaRPr lang="zh-CN" altLang="en-US" sz="2270" dirty="0">
              <a:solidFill>
                <a:schemeClr val="tx1"/>
              </a:solidFill>
              <a:latin typeface="汉仪全唐诗简" panose="00020600040101010101" charset="-122"/>
              <a:ea typeface="汉仪全唐诗简" panose="00020600040101010101" charset="-122"/>
              <a:cs typeface="汉仪全唐诗简" panose="00020600040101010101" charset="-122"/>
              <a:sym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4601629" y="340879"/>
            <a:ext cx="6920446" cy="6087496"/>
            <a:chOff x="8719" y="451"/>
            <a:chExt cx="11532" cy="10144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8719" y="451"/>
              <a:ext cx="5706" cy="10144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554" y="451"/>
              <a:ext cx="5697" cy="10132"/>
            </a:xfrm>
            <a:prstGeom prst="rect">
              <a:avLst/>
            </a:prstGeom>
          </p:spPr>
        </p:pic>
      </p:grpSp>
      <p:sp>
        <p:nvSpPr>
          <p:cNvPr id="20" name="矩形 19"/>
          <p:cNvSpPr/>
          <p:nvPr/>
        </p:nvSpPr>
        <p:spPr>
          <a:xfrm>
            <a:off x="622284" y="3086080"/>
            <a:ext cx="3670261" cy="193802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l">
              <a:lnSpc>
                <a:spcPct val="200000"/>
              </a:lnSpc>
              <a:buFontTx/>
              <a:buNone/>
            </a:pPr>
            <a:r>
              <a:rPr lang="zh-CN" altLang="en-US" sz="2000" dirty="0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+mn-ea"/>
              </a:rPr>
              <a:t>搜罗大众点评L6.L7用户，在点评po出活动相关推荐贴，吸引大众参与；</a:t>
            </a:r>
            <a:endParaRPr lang="zh-CN" altLang="en-US" sz="2000" dirty="0">
              <a:solidFill>
                <a:schemeClr val="tx1"/>
              </a:solidFill>
              <a:latin typeface="汉仪全唐诗简" panose="00020600040101010101" charset="-122"/>
              <a:ea typeface="汉仪全唐诗简" panose="00020600040101010101" charset="-122"/>
              <a:cs typeface="汉仪全唐诗简" panose="00020600040101010101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95386" y="857406"/>
            <a:ext cx="2924927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>
                <a:ln w="22225" cmpd="sng">
                  <a:noFill/>
                  <a:prstDash val="solid"/>
                </a:ln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cs typeface="华文隶书" panose="02010800040101010101" charset="-122"/>
              </a:rPr>
              <a:t>线上传播</a:t>
            </a:r>
            <a:endParaRPr lang="zh-CN" altLang="en-US" sz="4800">
              <a:ln w="22225" cmpd="sng">
                <a:noFill/>
                <a:prstDash val="solid"/>
              </a:ln>
              <a:solidFill>
                <a:schemeClr val="tx1"/>
              </a:solidFill>
              <a:latin typeface="汉仪全唐诗简" panose="00020600040101010101" charset="-122"/>
              <a:ea typeface="汉仪全唐诗简" panose="00020600040101010101" charset="-122"/>
              <a:cs typeface="华文隶书" panose="02010800040101010101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2" y="1579226"/>
            <a:ext cx="3330000" cy="440055"/>
          </a:xfrm>
          <a:prstGeom prst="rect">
            <a:avLst/>
          </a:prstGeom>
          <a:effectLst/>
        </p:spPr>
        <p:txBody>
          <a:bodyPr vert="horz" wrap="square" rtlCol="0">
            <a:spAutoFit/>
          </a:bodyPr>
          <a:lstStyle>
            <a:defPPr>
              <a:defRPr lang="zh-CN"/>
            </a:defPPr>
            <a:lvl1pPr algn="ctr">
              <a:defRPr sz="9600">
                <a:solidFill>
                  <a:srgbClr val="91577E"/>
                </a:solidFill>
                <a:latin typeface="方正平和简体" panose="03000509000000000000" pitchFamily="65" charset="-122"/>
                <a:ea typeface="方正平和简体" panose="03000509000000000000" pitchFamily="65" charset="-122"/>
              </a:defRPr>
            </a:lvl1pPr>
          </a:lstStyle>
          <a:p>
            <a:pPr algn="r">
              <a:buClrTx/>
              <a:buSzTx/>
              <a:buFontTx/>
            </a:pPr>
            <a:r>
              <a:rPr lang="zh-CN" altLang="en-US" sz="2270" dirty="0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微软雅黑" panose="020B0503020204020204" charset="-122"/>
              </a:rPr>
              <a:t>宣传资源:大众点评</a:t>
            </a:r>
            <a:endParaRPr lang="zh-CN" altLang="en-US" sz="2270" dirty="0">
              <a:solidFill>
                <a:schemeClr val="tx1"/>
              </a:solidFill>
              <a:latin typeface="汉仪全唐诗简" panose="00020600040101010101" charset="-122"/>
              <a:ea typeface="汉仪全唐诗简" panose="00020600040101010101" charset="-122"/>
              <a:cs typeface="汉仪全唐诗简" panose="00020600040101010101" charset="-122"/>
              <a:sym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30530" y="427355"/>
            <a:ext cx="1266761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00000"/>
              </a:lnSpc>
            </a:pPr>
            <a:r>
              <a:rPr lang="zh-CN" altLang="en-US" sz="4800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</a:rPr>
              <a:t>项目运营管理</a:t>
            </a:r>
            <a:endParaRPr lang="zh-CN" altLang="en-US" sz="4800">
              <a:solidFill>
                <a:schemeClr val="tx1"/>
              </a:solidFill>
              <a:latin typeface="汉仪全唐诗简" panose="00020600040101010101" charset="-122"/>
              <a:ea typeface="汉仪全唐诗简" panose="00020600040101010101" charset="-122"/>
              <a:cs typeface="汉仪全唐诗简" panose="00020600040101010101" charset="-122"/>
            </a:endParaRPr>
          </a:p>
          <a:p>
            <a:pPr algn="l" fontAlgn="auto">
              <a:lnSpc>
                <a:spcPct val="100000"/>
              </a:lnSpc>
            </a:pPr>
            <a:r>
              <a:rPr lang="zh-CN" altLang="en-US" sz="1200" spc="1200">
                <a:solidFill>
                  <a:schemeClr val="tx1"/>
                </a:solidFill>
                <a:uFillTx/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</a:rPr>
              <a:t>PROJECT OPERATION MANAGEMENT</a:t>
            </a:r>
            <a:endParaRPr lang="zh-CN" altLang="en-US" sz="1200" spc="1200">
              <a:solidFill>
                <a:schemeClr val="tx1"/>
              </a:solidFill>
              <a:uFillTx/>
              <a:latin typeface="汉仪全唐诗简" panose="00020600040101010101" charset="-122"/>
              <a:ea typeface="汉仪全唐诗简" panose="00020600040101010101" charset="-122"/>
              <a:cs typeface="汉仪全唐诗简" panose="00020600040101010101" charset="-122"/>
            </a:endParaRPr>
          </a:p>
        </p:txBody>
      </p:sp>
      <p:grpSp>
        <p:nvGrpSpPr>
          <p:cNvPr id="6" name="组合 5"/>
          <p:cNvGrpSpPr/>
          <p:nvPr>
            <p:custDataLst>
              <p:tags r:id="rId1"/>
            </p:custDataLst>
          </p:nvPr>
        </p:nvGrpSpPr>
        <p:grpSpPr>
          <a:xfrm>
            <a:off x="411480" y="1827530"/>
            <a:ext cx="11369675" cy="4094480"/>
            <a:chOff x="703" y="3327"/>
            <a:chExt cx="17905" cy="6448"/>
          </a:xfrm>
        </p:grpSpPr>
        <p:sp>
          <p:nvSpPr>
            <p:cNvPr id="5" name="Rectangle 1"/>
            <p:cNvSpPr/>
            <p:nvPr>
              <p:custDataLst>
                <p:tags r:id="rId2"/>
              </p:custDataLst>
            </p:nvPr>
          </p:nvSpPr>
          <p:spPr>
            <a:xfrm>
              <a:off x="1089" y="3379"/>
              <a:ext cx="2691" cy="2783"/>
            </a:xfrm>
            <a:prstGeom prst="rect">
              <a:avLst/>
            </a:prstGeom>
            <a:solidFill>
              <a:srgbClr val="FC0003"/>
            </a:solidFill>
            <a:ln w="6350">
              <a:solidFill>
                <a:schemeClr val="bg1"/>
              </a:solidFill>
            </a:ln>
            <a:effectLst>
              <a:reflection stA="50000" endPos="75000" dist="127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</a:endParaRPr>
            </a:p>
          </p:txBody>
        </p:sp>
        <p:sp>
          <p:nvSpPr>
            <p:cNvPr id="20" name="Rectangle 19"/>
            <p:cNvSpPr/>
            <p:nvPr>
              <p:custDataLst>
                <p:tags r:id="rId3"/>
              </p:custDataLst>
            </p:nvPr>
          </p:nvSpPr>
          <p:spPr>
            <a:xfrm>
              <a:off x="4673" y="3379"/>
              <a:ext cx="2691" cy="2783"/>
            </a:xfrm>
            <a:prstGeom prst="rect">
              <a:avLst/>
            </a:prstGeom>
            <a:solidFill>
              <a:srgbClr val="FC0003"/>
            </a:solidFill>
            <a:ln w="6350">
              <a:solidFill>
                <a:schemeClr val="bg1"/>
              </a:solidFill>
            </a:ln>
            <a:effectLst>
              <a:reflection stA="50000" endPos="75000" dist="127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</a:endParaRPr>
            </a:p>
          </p:txBody>
        </p:sp>
        <p:sp>
          <p:nvSpPr>
            <p:cNvPr id="23" name="Rectangle 22"/>
            <p:cNvSpPr/>
            <p:nvPr>
              <p:custDataLst>
                <p:tags r:id="rId4"/>
              </p:custDataLst>
            </p:nvPr>
          </p:nvSpPr>
          <p:spPr>
            <a:xfrm>
              <a:off x="8323" y="3379"/>
              <a:ext cx="2691" cy="2783"/>
            </a:xfrm>
            <a:prstGeom prst="rect">
              <a:avLst/>
            </a:prstGeom>
            <a:solidFill>
              <a:srgbClr val="FC0003"/>
            </a:solidFill>
            <a:ln w="6350">
              <a:solidFill>
                <a:schemeClr val="bg1"/>
              </a:solidFill>
            </a:ln>
            <a:effectLst>
              <a:reflection stA="50000" endPos="75000" dist="127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</a:endParaRPr>
            </a:p>
          </p:txBody>
        </p:sp>
        <p:sp>
          <p:nvSpPr>
            <p:cNvPr id="24" name="Rectangle 22"/>
            <p:cNvSpPr/>
            <p:nvPr>
              <p:custDataLst>
                <p:tags r:id="rId5"/>
              </p:custDataLst>
            </p:nvPr>
          </p:nvSpPr>
          <p:spPr>
            <a:xfrm>
              <a:off x="11936" y="3379"/>
              <a:ext cx="2691" cy="2783"/>
            </a:xfrm>
            <a:prstGeom prst="rect">
              <a:avLst/>
            </a:prstGeom>
            <a:solidFill>
              <a:srgbClr val="FC0003"/>
            </a:solidFill>
            <a:ln w="6350">
              <a:solidFill>
                <a:schemeClr val="bg1"/>
              </a:solidFill>
            </a:ln>
            <a:effectLst>
              <a:reflection stA="50000" endPos="75000" dist="127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</a:endParaRPr>
            </a:p>
          </p:txBody>
        </p:sp>
        <p:sp>
          <p:nvSpPr>
            <p:cNvPr id="33" name="Rectangle 22"/>
            <p:cNvSpPr/>
            <p:nvPr/>
          </p:nvSpPr>
          <p:spPr>
            <a:xfrm>
              <a:off x="15522" y="3365"/>
              <a:ext cx="2691" cy="2783"/>
            </a:xfrm>
            <a:prstGeom prst="rect">
              <a:avLst/>
            </a:prstGeom>
            <a:solidFill>
              <a:srgbClr val="FC0003"/>
            </a:solidFill>
            <a:ln w="6350">
              <a:solidFill>
                <a:schemeClr val="bg1"/>
              </a:solidFill>
            </a:ln>
            <a:effectLst>
              <a:reflection stA="50000" endPos="75000" dist="127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</a:endParaRPr>
            </a:p>
          </p:txBody>
        </p:sp>
        <p:sp>
          <p:nvSpPr>
            <p:cNvPr id="42" name="TextBox 5"/>
            <p:cNvSpPr txBox="1"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703" y="3420"/>
              <a:ext cx="3444" cy="114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89274" tIns="44636" rIns="89274" bIns="44636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zh-CN" altLang="en-US" sz="3200" u="sng" baseline="-25000" dirty="0">
                  <a:solidFill>
                    <a:schemeClr val="tx1"/>
                  </a:solidFill>
                  <a:latin typeface="汉仪全唐诗简" panose="00020600040101010101" charset="-122"/>
                  <a:ea typeface="汉仪全唐诗简" panose="00020600040101010101" charset="-122"/>
                  <a:sym typeface="Gill Sans" charset="0"/>
                </a:rPr>
                <a:t>统筹管理</a:t>
              </a:r>
              <a:endParaRPr lang="zh-CN" altLang="en-US" sz="3200" u="sng" baseline="-25000" dirty="0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sym typeface="Gill Sans" charset="0"/>
              </a:endParaRPr>
            </a:p>
          </p:txBody>
        </p:sp>
        <p:sp>
          <p:nvSpPr>
            <p:cNvPr id="43" name="TextBox 9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33" y="4353"/>
              <a:ext cx="3444" cy="114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89274" tIns="44636" rIns="89274" bIns="44636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zh-CN" altLang="en-US" sz="3200" u="sng" baseline="-25000" dirty="0">
                  <a:solidFill>
                    <a:schemeClr val="tx1"/>
                  </a:solidFill>
                  <a:latin typeface="汉仪全唐诗简" panose="00020600040101010101" charset="-122"/>
                  <a:ea typeface="汉仪全唐诗简" panose="00020600040101010101" charset="-122"/>
                  <a:sym typeface="Gill Sans" charset="0"/>
                </a:rPr>
                <a:t>专业、全面</a:t>
              </a:r>
              <a:endParaRPr lang="zh-CN" altLang="en-US" sz="3200" u="sng" baseline="-25000" dirty="0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sym typeface="Gill Sans" charset="0"/>
              </a:endParaRPr>
            </a:p>
          </p:txBody>
        </p:sp>
        <p:sp>
          <p:nvSpPr>
            <p:cNvPr id="44" name="TextBox 5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4245" y="3362"/>
              <a:ext cx="3444" cy="114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89274" tIns="44636" rIns="89274" bIns="44636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zh-CN" altLang="en-US" sz="3200" u="sng" baseline="-25000" dirty="0">
                  <a:solidFill>
                    <a:schemeClr val="tx1"/>
                  </a:solidFill>
                  <a:latin typeface="汉仪全唐诗简" panose="00020600040101010101" charset="-122"/>
                  <a:ea typeface="汉仪全唐诗简" panose="00020600040101010101" charset="-122"/>
                  <a:sym typeface="Gill Sans" charset="0"/>
                </a:rPr>
                <a:t>时间管理</a:t>
              </a:r>
              <a:endParaRPr lang="zh-CN" altLang="en-US" sz="3200" u="sng" baseline="-25000" dirty="0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sym typeface="Gill Sans" charset="0"/>
              </a:endParaRPr>
            </a:p>
          </p:txBody>
        </p:sp>
        <p:sp>
          <p:nvSpPr>
            <p:cNvPr id="45" name="TextBox 9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4276" y="4296"/>
              <a:ext cx="3444" cy="114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89274" tIns="44636" rIns="89274" bIns="44636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zh-CN" altLang="en-US" sz="3200" u="sng" baseline="-25000" dirty="0">
                  <a:solidFill>
                    <a:schemeClr val="tx1"/>
                  </a:solidFill>
                  <a:latin typeface="汉仪全唐诗简" panose="00020600040101010101" charset="-122"/>
                  <a:ea typeface="汉仪全唐诗简" panose="00020600040101010101" charset="-122"/>
                  <a:sym typeface="Gill Sans" charset="0"/>
                </a:rPr>
                <a:t>及时、详细</a:t>
              </a:r>
              <a:endParaRPr lang="zh-CN" altLang="en-US" sz="3200" u="sng" baseline="-25000" dirty="0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sym typeface="Gill Sans" charset="0"/>
              </a:endParaRPr>
            </a:p>
          </p:txBody>
        </p:sp>
        <p:sp>
          <p:nvSpPr>
            <p:cNvPr id="46" name="TextBox 5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11543" y="3327"/>
              <a:ext cx="3444" cy="114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89274" tIns="44636" rIns="89274" bIns="44636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zh-CN" altLang="en-US" sz="3200" u="sng" baseline="-25000" dirty="0">
                  <a:solidFill>
                    <a:schemeClr val="tx1"/>
                  </a:solidFill>
                  <a:latin typeface="汉仪全唐诗简" panose="00020600040101010101" charset="-122"/>
                  <a:ea typeface="汉仪全唐诗简" panose="00020600040101010101" charset="-122"/>
                  <a:sym typeface="Gill Sans" charset="0"/>
                </a:rPr>
                <a:t>质量管理</a:t>
              </a:r>
              <a:endParaRPr lang="zh-CN" altLang="en-US" sz="3200" u="sng" baseline="-25000" dirty="0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sym typeface="Gill Sans" charset="0"/>
              </a:endParaRPr>
            </a:p>
          </p:txBody>
        </p:sp>
        <p:sp>
          <p:nvSpPr>
            <p:cNvPr id="47" name="TextBox 9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11597" y="4236"/>
              <a:ext cx="3444" cy="114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89274" tIns="44636" rIns="89274" bIns="44636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zh-CN" altLang="en-US" sz="3200" u="sng" baseline="-25000" dirty="0">
                  <a:solidFill>
                    <a:schemeClr val="tx1"/>
                  </a:solidFill>
                  <a:latin typeface="汉仪全唐诗简" panose="00020600040101010101" charset="-122"/>
                  <a:ea typeface="汉仪全唐诗简" panose="00020600040101010101" charset="-122"/>
                  <a:sym typeface="Gill Sans" charset="0"/>
                </a:rPr>
                <a:t>规范、严格</a:t>
              </a:r>
              <a:endParaRPr lang="zh-CN" altLang="en-US" sz="3200" u="sng" baseline="-25000" dirty="0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sym typeface="Gill Sans" charset="0"/>
              </a:endParaRPr>
            </a:p>
          </p:txBody>
        </p:sp>
        <p:sp>
          <p:nvSpPr>
            <p:cNvPr id="48" name="TextBox 5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7890" y="3362"/>
              <a:ext cx="3444" cy="114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89274" tIns="44636" rIns="89274" bIns="44636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zh-CN" altLang="en-US" sz="3200" u="sng" baseline="-25000" dirty="0">
                  <a:solidFill>
                    <a:schemeClr val="tx1"/>
                  </a:solidFill>
                  <a:latin typeface="汉仪全唐诗简" panose="00020600040101010101" charset="-122"/>
                  <a:ea typeface="汉仪全唐诗简" panose="00020600040101010101" charset="-122"/>
                  <a:sym typeface="Gill Sans" charset="0"/>
                </a:rPr>
                <a:t>沟通管理</a:t>
              </a:r>
              <a:endParaRPr lang="zh-CN" altLang="en-US" sz="3200" u="sng" baseline="-25000" dirty="0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sym typeface="Gill Sans" charset="0"/>
              </a:endParaRPr>
            </a:p>
          </p:txBody>
        </p:sp>
        <p:sp>
          <p:nvSpPr>
            <p:cNvPr id="49" name="TextBox 9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7920" y="4296"/>
              <a:ext cx="3444" cy="114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89274" tIns="44636" rIns="89274" bIns="44636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zh-CN" altLang="en-US" sz="3200" u="sng" baseline="-25000" dirty="0">
                  <a:solidFill>
                    <a:schemeClr val="tx1"/>
                  </a:solidFill>
                  <a:latin typeface="汉仪全唐诗简" panose="00020600040101010101" charset="-122"/>
                  <a:ea typeface="汉仪全唐诗简" panose="00020600040101010101" charset="-122"/>
                  <a:sym typeface="Gill Sans" charset="0"/>
                </a:rPr>
                <a:t>准确、高效</a:t>
              </a:r>
              <a:endParaRPr lang="zh-CN" altLang="en-US" sz="3200" u="sng" baseline="-25000" dirty="0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sym typeface="Gill Sans" charset="0"/>
              </a:endParaRPr>
            </a:p>
          </p:txBody>
        </p:sp>
        <p:sp>
          <p:nvSpPr>
            <p:cNvPr id="50" name="TextBox 5"/>
            <p:cNvSpPr txBox="1">
              <a:spLocks noChangeArrowheads="1"/>
            </p:cNvSpPr>
            <p:nvPr/>
          </p:nvSpPr>
          <p:spPr bwMode="auto">
            <a:xfrm>
              <a:off x="15134" y="3340"/>
              <a:ext cx="3444" cy="114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89274" tIns="44636" rIns="89274" bIns="44636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zh-CN" altLang="en-US" sz="3200" u="sng" baseline="-25000" dirty="0">
                  <a:solidFill>
                    <a:schemeClr val="tx1"/>
                  </a:solidFill>
                  <a:latin typeface="汉仪全唐诗简" panose="00020600040101010101" charset="-122"/>
                  <a:ea typeface="汉仪全唐诗简" panose="00020600040101010101" charset="-122"/>
                  <a:sym typeface="Gill Sans" charset="0"/>
                </a:rPr>
                <a:t>危机管理</a:t>
              </a:r>
              <a:endParaRPr lang="zh-CN" altLang="en-US" sz="3200" u="sng" baseline="-25000" dirty="0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sym typeface="Gill Sans" charset="0"/>
              </a:endParaRPr>
            </a:p>
          </p:txBody>
        </p:sp>
        <p:sp>
          <p:nvSpPr>
            <p:cNvPr id="51" name="TextBox 9"/>
            <p:cNvSpPr txBox="1">
              <a:spLocks noChangeArrowheads="1"/>
            </p:cNvSpPr>
            <p:nvPr/>
          </p:nvSpPr>
          <p:spPr bwMode="auto">
            <a:xfrm>
              <a:off x="15164" y="4273"/>
              <a:ext cx="3444" cy="114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89274" tIns="44636" rIns="89274" bIns="44636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zh-CN" altLang="en-US" sz="3200" u="sng" baseline="-25000" dirty="0">
                  <a:solidFill>
                    <a:schemeClr val="tx1"/>
                  </a:solidFill>
                  <a:latin typeface="汉仪全唐诗简" panose="00020600040101010101" charset="-122"/>
                  <a:ea typeface="汉仪全唐诗简" panose="00020600040101010101" charset="-122"/>
                  <a:sym typeface="Gill Sans" charset="0"/>
                </a:rPr>
                <a:t>安全、可靠</a:t>
              </a:r>
              <a:endParaRPr lang="zh-CN" altLang="en-US" sz="3200" u="sng" baseline="-25000" dirty="0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sym typeface="Gill Sans" charset="0"/>
              </a:endParaRPr>
            </a:p>
          </p:txBody>
        </p:sp>
        <p:sp>
          <p:nvSpPr>
            <p:cNvPr id="52" name="Text Box 25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1094" y="6123"/>
              <a:ext cx="2639" cy="304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89274" tIns="44636" rIns="89274" bIns="44636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zh-CN" altLang="en-US" sz="1850" baseline="-25000" dirty="0">
                  <a:solidFill>
                    <a:schemeClr val="tx1"/>
                  </a:solidFill>
                  <a:latin typeface="汉仪全唐诗简" panose="00020600040101010101" charset="-122"/>
                  <a:ea typeface="汉仪全唐诗简" panose="00020600040101010101" charset="-122"/>
                  <a:sym typeface="Gill Sans" charset="0"/>
                </a:rPr>
                <a:t>项目专属负责人对项目各要素的工作进行分配和协调，包括项目计划的制定、项目整体变化控制。</a:t>
              </a:r>
              <a:endParaRPr lang="zh-CN" altLang="en-US" sz="1850" baseline="-25000" dirty="0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sym typeface="Gill Sans" charset="0"/>
              </a:endParaRPr>
            </a:p>
          </p:txBody>
        </p:sp>
        <p:sp>
          <p:nvSpPr>
            <p:cNvPr id="53" name="Text Box 25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4708" y="6146"/>
              <a:ext cx="2692" cy="246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89274" tIns="44636" rIns="89274" bIns="44636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zh-CN" altLang="en-US" sz="1850" baseline="-25000" dirty="0">
                  <a:solidFill>
                    <a:schemeClr val="tx1"/>
                  </a:solidFill>
                  <a:latin typeface="汉仪全唐诗简" panose="00020600040101010101" charset="-122"/>
                  <a:ea typeface="汉仪全唐诗简" panose="00020600040101010101" charset="-122"/>
                  <a:sym typeface="Gill Sans" charset="0"/>
                </a:rPr>
                <a:t>从项目沟通到提案到项目执行，我们将全程制定时间规划、进度安排并进行管控。</a:t>
              </a:r>
              <a:endParaRPr lang="zh-CN" altLang="en-US" sz="1850" baseline="-25000" dirty="0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sym typeface="Gill Sans" charset="0"/>
              </a:endParaRPr>
            </a:p>
          </p:txBody>
        </p:sp>
        <p:sp>
          <p:nvSpPr>
            <p:cNvPr id="54" name="Text Box 25"/>
            <p:cNvSpPr txBox="1"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8385" y="6146"/>
              <a:ext cx="2615" cy="362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89274" tIns="44636" rIns="89274" bIns="44636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zh-CN" altLang="en-US" sz="1850" baseline="-25000" dirty="0">
                  <a:solidFill>
                    <a:schemeClr val="tx1"/>
                  </a:solidFill>
                  <a:latin typeface="汉仪全唐诗简" panose="00020600040101010101" charset="-122"/>
                  <a:ea typeface="汉仪全唐诗简" panose="00020600040101010101" charset="-122"/>
                  <a:sym typeface="Gill Sans" charset="0"/>
                </a:rPr>
                <a:t>建立良好沟通机制，确保项目相关信息能及时、准确地得到处理，保证项目组随时了解执行的各方面工作进度。</a:t>
              </a:r>
              <a:endParaRPr lang="zh-CN" altLang="en-US" sz="1850" baseline="-25000" dirty="0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sym typeface="Gill Sans" charset="0"/>
              </a:endParaRPr>
            </a:p>
          </p:txBody>
        </p:sp>
        <p:sp>
          <p:nvSpPr>
            <p:cNvPr id="55" name="Text Box 25"/>
            <p:cNvSpPr txBox="1"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11956" y="6168"/>
              <a:ext cx="2667" cy="304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89274" tIns="44636" rIns="89274" bIns="44636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zh-CN" altLang="en-US" sz="1850" baseline="-25000" dirty="0">
                  <a:solidFill>
                    <a:schemeClr val="tx1"/>
                  </a:solidFill>
                  <a:latin typeface="汉仪全唐诗简" panose="00020600040101010101" charset="-122"/>
                  <a:ea typeface="汉仪全唐诗简" panose="00020600040101010101" charset="-122"/>
                  <a:sym typeface="Gill Sans" charset="0"/>
                </a:rPr>
                <a:t>制定本次活动质量标准，不仅确保项目满足员工需要的质量，并对各环节进行严格品质检查与控制。</a:t>
              </a:r>
              <a:endParaRPr lang="zh-CN" altLang="en-US" sz="1850" baseline="-25000" dirty="0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sym typeface="Gill Sans" charset="0"/>
              </a:endParaRPr>
            </a:p>
          </p:txBody>
        </p:sp>
        <p:sp>
          <p:nvSpPr>
            <p:cNvPr id="56" name="Text Box 25"/>
            <p:cNvSpPr txBox="1">
              <a:spLocks noChangeArrowheads="1"/>
            </p:cNvSpPr>
            <p:nvPr/>
          </p:nvSpPr>
          <p:spPr bwMode="auto">
            <a:xfrm>
              <a:off x="15533" y="6190"/>
              <a:ext cx="2711" cy="246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89274" tIns="44636" rIns="89274" bIns="44636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zh-CN" altLang="en-US" sz="1850" baseline="-25000" dirty="0">
                  <a:solidFill>
                    <a:schemeClr val="tx1"/>
                  </a:solidFill>
                  <a:latin typeface="汉仪全唐诗简" panose="00020600040101010101" charset="-122"/>
                  <a:ea typeface="汉仪全唐诗简" panose="00020600040101010101" charset="-122"/>
                  <a:sym typeface="Gill Sans" charset="0"/>
                </a:rPr>
                <a:t>提前制定各项危机预案，并有效对可能发生的危机进行识别、度量、响应和控制。</a:t>
              </a:r>
              <a:endParaRPr lang="zh-CN" altLang="en-US" sz="1850" baseline="-25000" dirty="0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sym typeface="Gill Sans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01345" y="458470"/>
            <a:ext cx="1266761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00000"/>
              </a:lnSpc>
            </a:pPr>
            <a:r>
              <a:rPr lang="zh-CN" altLang="en-US" sz="4800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</a:rPr>
              <a:t>安全预案</a:t>
            </a:r>
            <a:endParaRPr lang="zh-CN" altLang="en-US" sz="4800">
              <a:solidFill>
                <a:schemeClr val="tx1"/>
              </a:solidFill>
              <a:latin typeface="汉仪全唐诗简" panose="00020600040101010101" charset="-122"/>
              <a:ea typeface="汉仪全唐诗简" panose="00020600040101010101" charset="-122"/>
              <a:cs typeface="汉仪全唐诗简" panose="00020600040101010101" charset="-122"/>
            </a:endParaRPr>
          </a:p>
          <a:p>
            <a:pPr algn="l" fontAlgn="auto">
              <a:lnSpc>
                <a:spcPct val="100000"/>
              </a:lnSpc>
            </a:pPr>
            <a:r>
              <a:rPr lang="zh-CN" altLang="en-US" sz="1200" spc="1200" dirty="0">
                <a:solidFill>
                  <a:schemeClr val="tx1"/>
                </a:solidFill>
                <a:uFillTx/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</a:rPr>
              <a:t>PROJECT OPERATION MANAGEMENT</a:t>
            </a:r>
            <a:endParaRPr lang="zh-CN" altLang="en-US" sz="1200" spc="1200" dirty="0">
              <a:solidFill>
                <a:schemeClr val="tx1"/>
              </a:solidFill>
              <a:uFillTx/>
              <a:latin typeface="汉仪全唐诗简" panose="00020600040101010101" charset="-122"/>
              <a:ea typeface="汉仪全唐诗简" panose="00020600040101010101" charset="-122"/>
              <a:cs typeface="汉仪全唐诗简" panose="00020600040101010101" charset="-122"/>
            </a:endParaRPr>
          </a:p>
        </p:txBody>
      </p:sp>
      <p:sp>
        <p:nvSpPr>
          <p:cNvPr id="34" name="文本框 33"/>
          <p:cNvSpPr txBox="1">
            <a:spLocks noChangeArrowheads="1"/>
          </p:cNvSpPr>
          <p:nvPr/>
        </p:nvSpPr>
        <p:spPr bwMode="auto">
          <a:xfrm>
            <a:off x="1006747" y="1732011"/>
            <a:ext cx="10179050" cy="479615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1917" tIns="60958" rIns="121917" bIns="60958">
            <a:spAutoFit/>
          </a:bodyPr>
          <a:lstStyle/>
          <a:p>
            <a:pPr marL="81280" defTabSz="1154430">
              <a:lnSpc>
                <a:spcPct val="150000"/>
              </a:lnSpc>
            </a:pPr>
            <a:r>
              <a:rPr lang="zh-CN" altLang="en-US" sz="2800" u="sng" baseline="-25000" dirty="0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</a:rPr>
              <a:t>总体原则</a:t>
            </a:r>
            <a:endParaRPr lang="zh-CN" altLang="en-US" sz="2800" u="sng" baseline="-25000" dirty="0">
              <a:solidFill>
                <a:schemeClr val="tx1"/>
              </a:solidFill>
              <a:latin typeface="汉仪全唐诗简" panose="00020600040101010101" charset="-122"/>
              <a:ea typeface="汉仪全唐诗简" panose="00020600040101010101" charset="-122"/>
            </a:endParaRPr>
          </a:p>
          <a:p>
            <a:pPr marL="81280" defTabSz="115443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baseline="-25000" dirty="0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</a:rPr>
              <a:t>选用适合国际展会的高品质成熟的材料和工艺，注重安全性和环保性。</a:t>
            </a:r>
            <a:endParaRPr lang="zh-CN" altLang="en-US" sz="2400" baseline="-25000" dirty="0">
              <a:solidFill>
                <a:schemeClr val="tx1"/>
              </a:solidFill>
              <a:latin typeface="汉仪全唐诗简" panose="00020600040101010101" charset="-122"/>
              <a:ea typeface="汉仪全唐诗简" panose="00020600040101010101" charset="-122"/>
            </a:endParaRPr>
          </a:p>
          <a:p>
            <a:pPr marL="81280" defTabSz="1154430">
              <a:lnSpc>
                <a:spcPct val="150000"/>
              </a:lnSpc>
            </a:pPr>
            <a:r>
              <a:rPr lang="zh-CN" altLang="en-US" sz="2800" u="sng" baseline="-25000" dirty="0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</a:rPr>
              <a:t>主体结构</a:t>
            </a:r>
            <a:endParaRPr lang="zh-CN" altLang="en-US" sz="2800" u="sng" baseline="-25000" dirty="0">
              <a:solidFill>
                <a:schemeClr val="tx1"/>
              </a:solidFill>
              <a:latin typeface="汉仪全唐诗简" panose="00020600040101010101" charset="-122"/>
              <a:ea typeface="汉仪全唐诗简" panose="00020600040101010101" charset="-122"/>
            </a:endParaRPr>
          </a:p>
          <a:p>
            <a:pPr marL="81280" defTabSz="115443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cs typeface="微软雅黑" panose="020B0503020204020204" charset="-122"/>
              </a:rPr>
              <a:t>选用工艺成熟、强度高，选用的材料通用性好、安装方便。</a:t>
            </a:r>
            <a:endParaRPr lang="zh-CN" altLang="en-US" sz="1600" dirty="0">
              <a:solidFill>
                <a:schemeClr val="tx1"/>
              </a:solidFill>
              <a:latin typeface="汉仪全唐诗简" panose="00020600040101010101" charset="-122"/>
              <a:ea typeface="汉仪全唐诗简" panose="00020600040101010101" charset="-122"/>
              <a:cs typeface="微软雅黑" panose="020B0503020204020204" charset="-122"/>
            </a:endParaRPr>
          </a:p>
          <a:p>
            <a:pPr marL="81280" defTabSz="1154430">
              <a:lnSpc>
                <a:spcPct val="15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cs typeface="微软雅黑" panose="020B0503020204020204" charset="-122"/>
              </a:rPr>
              <a:t>易损部位</a:t>
            </a:r>
            <a:endParaRPr lang="zh-CN" altLang="en-US" sz="1600" dirty="0">
              <a:solidFill>
                <a:schemeClr val="tx1"/>
              </a:solidFill>
              <a:latin typeface="汉仪全唐诗简" panose="00020600040101010101" charset="-122"/>
              <a:ea typeface="汉仪全唐诗简" panose="00020600040101010101" charset="-122"/>
              <a:cs typeface="微软雅黑" panose="020B0503020204020204" charset="-122"/>
            </a:endParaRPr>
          </a:p>
          <a:p>
            <a:pPr marL="81280" defTabSz="115443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cs typeface="微软雅黑" panose="020B0503020204020204" charset="-122"/>
              </a:rPr>
              <a:t>选用新工艺材料，材料耐磨性能好（例如：地台表面材料，地台收边条）</a:t>
            </a:r>
            <a:endParaRPr lang="zh-CN" altLang="en-US" sz="1600" dirty="0">
              <a:solidFill>
                <a:schemeClr val="tx1"/>
              </a:solidFill>
              <a:latin typeface="汉仪全唐诗简" panose="00020600040101010101" charset="-122"/>
              <a:ea typeface="汉仪全唐诗简" panose="00020600040101010101" charset="-122"/>
              <a:cs typeface="微软雅黑" panose="020B0503020204020204" charset="-122"/>
            </a:endParaRPr>
          </a:p>
          <a:p>
            <a:pPr marL="81280" defTabSz="1154430">
              <a:lnSpc>
                <a:spcPct val="150000"/>
              </a:lnSpc>
            </a:pPr>
            <a:r>
              <a:rPr lang="zh-CN" altLang="en-US" sz="2800" u="sng" baseline="-25000" dirty="0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</a:rPr>
              <a:t>装饰材料</a:t>
            </a:r>
            <a:endParaRPr lang="zh-CN" altLang="en-US" sz="2800" u="sng" baseline="-25000" dirty="0">
              <a:solidFill>
                <a:schemeClr val="tx1"/>
              </a:solidFill>
              <a:latin typeface="汉仪全唐诗简" panose="00020600040101010101" charset="-122"/>
              <a:ea typeface="汉仪全唐诗简" panose="00020600040101010101" charset="-122"/>
            </a:endParaRPr>
          </a:p>
          <a:p>
            <a:pPr marL="81280" defTabSz="115443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cs typeface="微软雅黑" panose="020B0503020204020204" charset="-122"/>
              </a:rPr>
              <a:t>结合设计思路，优先考虑质感强、颜色还原率高、效果凸显的材料（例如：木结构表面烤漆）。</a:t>
            </a:r>
            <a:endParaRPr lang="zh-CN" altLang="en-US" sz="1600" dirty="0">
              <a:solidFill>
                <a:schemeClr val="tx1"/>
              </a:solidFill>
              <a:latin typeface="汉仪全唐诗简" panose="00020600040101010101" charset="-122"/>
              <a:ea typeface="汉仪全唐诗简" panose="00020600040101010101" charset="-122"/>
              <a:cs typeface="微软雅黑" panose="020B0503020204020204" charset="-122"/>
            </a:endParaRPr>
          </a:p>
          <a:p>
            <a:pPr marL="81280" defTabSz="1154430">
              <a:lnSpc>
                <a:spcPct val="150000"/>
              </a:lnSpc>
            </a:pPr>
            <a:r>
              <a:rPr lang="zh-CN" altLang="en-US" sz="2800" u="sng" baseline="-25000" dirty="0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</a:rPr>
              <a:t>室内装饰</a:t>
            </a:r>
            <a:endParaRPr lang="zh-CN" altLang="en-US" sz="2800" u="sng" baseline="-25000" dirty="0">
              <a:solidFill>
                <a:schemeClr val="tx1"/>
              </a:solidFill>
              <a:latin typeface="汉仪全唐诗简" panose="00020600040101010101" charset="-122"/>
              <a:ea typeface="汉仪全唐诗简" panose="00020600040101010101" charset="-122"/>
            </a:endParaRPr>
          </a:p>
          <a:p>
            <a:pPr marL="81280" defTabSz="115443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cs typeface="微软雅黑" panose="020B0503020204020204" charset="-122"/>
              </a:rPr>
              <a:t>选用环保性能好，隔音性能好的材料（例如：地面铺割绒地毯）。</a:t>
            </a:r>
            <a:endParaRPr lang="zh-CN" altLang="en-US" sz="1600" dirty="0">
              <a:solidFill>
                <a:schemeClr val="tx1"/>
              </a:solidFill>
              <a:latin typeface="汉仪全唐诗简" panose="00020600040101010101" charset="-122"/>
              <a:ea typeface="汉仪全唐诗简" panose="00020600040101010101" charset="-122"/>
              <a:cs typeface="微软雅黑" panose="020B0503020204020204" charset="-122"/>
            </a:endParaRPr>
          </a:p>
          <a:p>
            <a:pPr marL="81280" defTabSz="1154430">
              <a:lnSpc>
                <a:spcPct val="150000"/>
              </a:lnSpc>
            </a:pPr>
            <a:r>
              <a:rPr lang="zh-CN" altLang="en-US" sz="2800" u="sng" baseline="-25000" dirty="0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</a:rPr>
              <a:t>美工服务</a:t>
            </a:r>
            <a:endParaRPr lang="zh-CN" altLang="en-US" sz="2800" u="sng" baseline="-25000" dirty="0">
              <a:solidFill>
                <a:schemeClr val="tx1"/>
              </a:solidFill>
              <a:latin typeface="汉仪全唐诗简" panose="00020600040101010101" charset="-122"/>
              <a:ea typeface="汉仪全唐诗简" panose="00020600040101010101" charset="-122"/>
            </a:endParaRPr>
          </a:p>
          <a:p>
            <a:pPr marL="81280" defTabSz="115443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cs typeface="微软雅黑" panose="020B0503020204020204" charset="-122"/>
              </a:rPr>
              <a:t>选择即时贴结合高精度喷绘画面，颜色丰富，服务成熟，使用简便。</a:t>
            </a:r>
            <a:endParaRPr lang="zh-CN" altLang="en-US" sz="1600" dirty="0">
              <a:solidFill>
                <a:schemeClr val="tx1"/>
              </a:solidFill>
              <a:latin typeface="汉仪全唐诗简" panose="00020600040101010101" charset="-122"/>
              <a:ea typeface="汉仪全唐诗简" panose="00020600040101010101" charset="-122"/>
              <a:cs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84200" y="530225"/>
            <a:ext cx="1266761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00000"/>
              </a:lnSpc>
            </a:pPr>
            <a:r>
              <a:rPr lang="zh-CN" altLang="en-US" sz="4800">
                <a:solidFill>
                  <a:schemeClr val="tx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</a:rPr>
              <a:t>项目运营管理</a:t>
            </a:r>
            <a:endParaRPr lang="zh-CN" altLang="en-US" sz="4800">
              <a:solidFill>
                <a:schemeClr val="tx1"/>
              </a:solidFill>
              <a:latin typeface="汉仪全唐诗简" panose="00020600040101010101" charset="-122"/>
              <a:ea typeface="汉仪全唐诗简" panose="00020600040101010101" charset="-122"/>
              <a:cs typeface="汉仪全唐诗简" panose="00020600040101010101" charset="-122"/>
            </a:endParaRPr>
          </a:p>
          <a:p>
            <a:pPr algn="l" fontAlgn="auto">
              <a:lnSpc>
                <a:spcPct val="100000"/>
              </a:lnSpc>
            </a:pPr>
            <a:r>
              <a:rPr lang="zh-CN" altLang="en-US" sz="1200" spc="1200">
                <a:solidFill>
                  <a:schemeClr val="tx1"/>
                </a:solidFill>
                <a:uFillTx/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</a:rPr>
              <a:t>PROJECT OPERATION MANAGEMENT</a:t>
            </a:r>
            <a:endParaRPr lang="zh-CN" altLang="en-US" sz="1200" spc="1200">
              <a:solidFill>
                <a:schemeClr val="tx1"/>
              </a:solidFill>
              <a:uFillTx/>
              <a:latin typeface="汉仪全唐诗简" panose="00020600040101010101" charset="-122"/>
              <a:ea typeface="汉仪全唐诗简" panose="00020600040101010101" charset="-122"/>
              <a:cs typeface="汉仪全唐诗简" panose="00020600040101010101" charset="-122"/>
            </a:endParaRPr>
          </a:p>
        </p:txBody>
      </p:sp>
      <p:grpSp>
        <p:nvGrpSpPr>
          <p:cNvPr id="60" name="组合 59"/>
          <p:cNvGrpSpPr/>
          <p:nvPr/>
        </p:nvGrpSpPr>
        <p:grpSpPr>
          <a:xfrm>
            <a:off x="1127760" y="2169160"/>
            <a:ext cx="11064240" cy="3829685"/>
            <a:chOff x="1776" y="2852"/>
            <a:chExt cx="17424" cy="6031"/>
          </a:xfrm>
        </p:grpSpPr>
        <p:grpSp>
          <p:nvGrpSpPr>
            <p:cNvPr id="59" name="组合 58"/>
            <p:cNvGrpSpPr/>
            <p:nvPr/>
          </p:nvGrpSpPr>
          <p:grpSpPr>
            <a:xfrm>
              <a:off x="1776" y="2852"/>
              <a:ext cx="6122" cy="6031"/>
              <a:chOff x="3148" y="2316"/>
              <a:chExt cx="6122" cy="6031"/>
            </a:xfrm>
          </p:grpSpPr>
          <p:sp>
            <p:nvSpPr>
              <p:cNvPr id="38" name="菱形 37"/>
              <p:cNvSpPr/>
              <p:nvPr/>
            </p:nvSpPr>
            <p:spPr>
              <a:xfrm>
                <a:off x="4760" y="2316"/>
                <a:ext cx="2898" cy="2898"/>
              </a:xfrm>
              <a:prstGeom prst="diamond">
                <a:avLst/>
              </a:prstGeom>
              <a:blipFill>
                <a:blip r:embed="rId1" cstate="print"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汉仪全唐诗简" panose="00020600040101010101" charset="-122"/>
                  <a:ea typeface="汉仪全唐诗简" panose="00020600040101010101" charset="-122"/>
                  <a:cs typeface="+mn-cs"/>
                </a:endParaRPr>
              </a:p>
            </p:txBody>
          </p:sp>
          <p:sp>
            <p:nvSpPr>
              <p:cNvPr id="39" name="菱形 38"/>
              <p:cNvSpPr/>
              <p:nvPr/>
            </p:nvSpPr>
            <p:spPr>
              <a:xfrm>
                <a:off x="4760" y="5449"/>
                <a:ext cx="2898" cy="2898"/>
              </a:xfrm>
              <a:prstGeom prst="diamond">
                <a:avLst/>
              </a:prstGeom>
              <a:blipFill>
                <a:blip r:embed="rId2" cstate="print"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汉仪全唐诗简" panose="00020600040101010101" charset="-122"/>
                  <a:ea typeface="汉仪全唐诗简" panose="00020600040101010101" charset="-122"/>
                  <a:cs typeface="+mn-cs"/>
                </a:endParaRPr>
              </a:p>
            </p:txBody>
          </p:sp>
          <p:sp>
            <p:nvSpPr>
              <p:cNvPr id="40" name="菱形 39"/>
              <p:cNvSpPr/>
              <p:nvPr/>
            </p:nvSpPr>
            <p:spPr>
              <a:xfrm>
                <a:off x="6372" y="3830"/>
                <a:ext cx="2898" cy="2898"/>
              </a:xfrm>
              <a:prstGeom prst="diamond">
                <a:avLst/>
              </a:prstGeom>
              <a:blipFill>
                <a:blip r:embed="rId3" cstate="print"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汉仪全唐诗简" panose="00020600040101010101" charset="-122"/>
                  <a:ea typeface="汉仪全唐诗简" panose="00020600040101010101" charset="-122"/>
                  <a:cs typeface="+mn-cs"/>
                </a:endParaRPr>
              </a:p>
            </p:txBody>
          </p:sp>
          <p:sp>
            <p:nvSpPr>
              <p:cNvPr id="41" name="菱形 40"/>
              <p:cNvSpPr/>
              <p:nvPr/>
            </p:nvSpPr>
            <p:spPr>
              <a:xfrm>
                <a:off x="3148" y="3830"/>
                <a:ext cx="2898" cy="2898"/>
              </a:xfrm>
              <a:prstGeom prst="diamond">
                <a:avLst/>
              </a:prstGeom>
              <a:blipFill>
                <a:blip r:embed="rId4" cstate="print"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汉仪全唐诗简" panose="00020600040101010101" charset="-122"/>
                  <a:ea typeface="汉仪全唐诗简" panose="00020600040101010101" charset="-122"/>
                  <a:cs typeface="+mn-cs"/>
                </a:endParaRPr>
              </a:p>
            </p:txBody>
          </p:sp>
        </p:grpSp>
        <p:sp>
          <p:nvSpPr>
            <p:cNvPr id="57" name="文本框 56"/>
            <p:cNvSpPr txBox="1"/>
            <p:nvPr/>
          </p:nvSpPr>
          <p:spPr>
            <a:xfrm>
              <a:off x="9024" y="5094"/>
              <a:ext cx="10176" cy="26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汉仪全唐诗简" panose="00020600040101010101" charset="-122"/>
                  <a:ea typeface="汉仪全唐诗简" panose="00020600040101010101" charset="-122"/>
                  <a:cs typeface="汉仪全唐诗简" panose="00020600040101010101" charset="-122"/>
                  <a:sym typeface="+mn-ea"/>
                </a:rPr>
                <a:t> 项目负责人为此活动的现场紧急情况负责人；</a:t>
              </a:r>
              <a:endPara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+mn-ea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汉仪全唐诗简" panose="00020600040101010101" charset="-122"/>
                  <a:ea typeface="汉仪全唐诗简" panose="00020600040101010101" charset="-122"/>
                  <a:cs typeface="汉仪全唐诗简" panose="00020600040101010101" charset="-122"/>
                  <a:sym typeface="+mn-ea"/>
                </a:rPr>
                <a:t> 项目总控为活动第二紧急情况负责人；</a:t>
              </a:r>
              <a:endPara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+mn-ea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4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汉仪全唐诗简" panose="00020600040101010101" charset="-122"/>
                  <a:ea typeface="汉仪全唐诗简" panose="00020600040101010101" charset="-122"/>
                  <a:cs typeface="汉仪全唐诗简" panose="00020600040101010101" charset="-122"/>
                  <a:sym typeface="+mn-ea"/>
                </a:rPr>
                <a:t> </a:t>
              </a:r>
              <a:r>
                <a:rPr kumimoji="0" lang="zh-CN" altLang="en-US" sz="14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汉仪全唐诗简" panose="00020600040101010101" charset="-122"/>
                  <a:ea typeface="汉仪全唐诗简" panose="00020600040101010101" charset="-122"/>
                  <a:cs typeface="汉仪全唐诗简" panose="00020600040101010101" charset="-122"/>
                  <a:sym typeface="+mn-ea"/>
                </a:rPr>
                <a:t>每位工作人员持有打印版活动联系表；</a:t>
              </a:r>
              <a:endParaRPr kumimoji="0" lang="en-US" altLang="zh-CN" sz="1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+mn-ea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4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汉仪全唐诗简" panose="00020600040101010101" charset="-122"/>
                  <a:ea typeface="汉仪全唐诗简" panose="00020600040101010101" charset="-122"/>
                  <a:cs typeface="汉仪全唐诗简" panose="00020600040101010101" charset="-122"/>
                  <a:sym typeface="+mn-ea"/>
                </a:rPr>
                <a:t> </a:t>
              </a:r>
              <a:r>
                <a:rPr kumimoji="0" lang="zh-CN" altLang="en-US" sz="14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汉仪全唐诗简" panose="00020600040101010101" charset="-122"/>
                  <a:ea typeface="汉仪全唐诗简" panose="00020600040101010101" charset="-122"/>
                  <a:cs typeface="汉仪全唐诗简" panose="00020600040101010101" charset="-122"/>
                  <a:sym typeface="+mn-ea"/>
                </a:rPr>
                <a:t>其中包括活动中各个第三方、部门的联系人及方式；</a:t>
              </a:r>
              <a:endPara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+mn-ea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汉仪全唐诗简" panose="00020600040101010101" charset="-122"/>
                  <a:ea typeface="汉仪全唐诗简" panose="00020600040101010101" charset="-122"/>
                  <a:cs typeface="汉仪全唐诗简" panose="00020600040101010101" charset="-122"/>
                  <a:sym typeface="+mn-ea"/>
                </a:rPr>
                <a:t>及时巡查，快速维修；</a:t>
              </a:r>
              <a:endPara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+mn-ea"/>
              </a:endParaRPr>
            </a:p>
          </p:txBody>
        </p:sp>
        <p:sp>
          <p:nvSpPr>
            <p:cNvPr id="58" name="TextBox 76"/>
            <p:cNvSpPr txBox="1"/>
            <p:nvPr/>
          </p:nvSpPr>
          <p:spPr>
            <a:xfrm>
              <a:off x="9179" y="3099"/>
              <a:ext cx="4496" cy="1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汉仪全唐诗简" panose="00020600040101010101" charset="-122"/>
                  <a:ea typeface="汉仪全唐诗简" panose="00020600040101010101" charset="-122"/>
                  <a:cs typeface="+mn-cs"/>
                </a:rPr>
                <a:t>执行细则</a:t>
              </a:r>
              <a:endParaRPr kumimoji="0" lang="zh-CN" alt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汉仪全唐诗简" panose="00020600040101010101" charset="-122"/>
                <a:ea typeface="汉仪全唐诗简" panose="00020600040101010101" charset="-122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汉仪全唐诗简" panose="00020600040101010101" charset="-122"/>
                  <a:ea typeface="汉仪全唐诗简" panose="00020600040101010101" charset="-122"/>
                  <a:cs typeface="+mn-cs"/>
                </a:rPr>
                <a:t>紧急联系人</a:t>
              </a:r>
              <a:endParaRPr kumimoji="0" lang="zh-CN" alt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汉仪全唐诗简" panose="00020600040101010101" charset="-122"/>
                <a:ea typeface="汉仪全唐诗简" panose="00020600040101010101" charset="-122"/>
                <a:cs typeface="+mn-c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下载 (1)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l="1933" t="49546" r="2413" b="9852"/>
          <a:stretch>
            <a:fillRect/>
          </a:stretch>
        </p:blipFill>
        <p:spPr>
          <a:xfrm>
            <a:off x="14605" y="-9525"/>
            <a:ext cx="12223115" cy="6899275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6475095" y="473075"/>
            <a:ext cx="6529705" cy="17570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algn="l" fontAlgn="auto">
              <a:lnSpc>
                <a:spcPct val="150000"/>
              </a:lnSpc>
            </a:pPr>
            <a:r>
              <a:rPr lang="zh-CN" altLang="zh-CN" sz="9600" spc="1000">
                <a:solidFill>
                  <a:srgbClr val="FC0003"/>
                </a:solidFill>
                <a:uFillTx/>
                <a:latin typeface="汉仪秦川飞影简" panose="00020600040101010101" charset="-122"/>
                <a:ea typeface="汉仪秦川飞影简" panose="00020600040101010101" charset="-122"/>
                <a:cs typeface="汉仪全唐诗简" panose="00020600040101010101" charset="-122"/>
              </a:rPr>
              <a:t>爱自己</a:t>
            </a:r>
            <a:endParaRPr lang="zh-CN" altLang="zh-CN" sz="9600" spc="1000">
              <a:solidFill>
                <a:srgbClr val="FC0003"/>
              </a:solidFill>
              <a:uFillTx/>
              <a:latin typeface="汉仪秦川飞影简" panose="00020600040101010101" charset="-122"/>
              <a:ea typeface="汉仪秦川飞影简" panose="00020600040101010101" charset="-122"/>
              <a:cs typeface="汉仪全唐诗简" panose="00020600040101010101" charset="-122"/>
            </a:endParaRPr>
          </a:p>
        </p:txBody>
      </p:sp>
      <p:sp>
        <p:nvSpPr>
          <p:cNvPr id="4" name="矩形 3"/>
          <p:cNvSpPr/>
          <p:nvPr>
            <p:custDataLst>
              <p:tags r:id="rId4"/>
            </p:custDataLst>
          </p:nvPr>
        </p:nvSpPr>
        <p:spPr>
          <a:xfrm>
            <a:off x="5619115" y="3972560"/>
            <a:ext cx="6021705" cy="565150"/>
          </a:xfrm>
          <a:prstGeom prst="rect">
            <a:avLst/>
          </a:prstGeom>
          <a:solidFill>
            <a:srgbClr val="FC0003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>
            <p:custDataLst>
              <p:tags r:id="rId5"/>
            </p:custDataLst>
          </p:nvPr>
        </p:nvSpPr>
        <p:spPr>
          <a:xfrm>
            <a:off x="5695315" y="3955415"/>
            <a:ext cx="579564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 fontAlgn="auto">
              <a:lnSpc>
                <a:spcPct val="150000"/>
              </a:lnSpc>
            </a:pPr>
            <a:endParaRPr lang="zh-CN" altLang="en-US" sz="2000" b="1" spc="300">
              <a:solidFill>
                <a:srgbClr val="FFF0D7"/>
              </a:solidFill>
              <a:uFillTx/>
              <a:latin typeface="汉仪全唐诗简" panose="00020600040101010101" charset="-122"/>
              <a:ea typeface="汉仪全唐诗简" panose="00020600040101010101" charset="-122"/>
              <a:cs typeface="汉仪全唐诗简" panose="00020600040101010101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6"/>
            </p:custDataLst>
          </p:nvPr>
        </p:nvSpPr>
        <p:spPr>
          <a:xfrm>
            <a:off x="5414010" y="1753870"/>
            <a:ext cx="8014970" cy="22574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algn="l" fontAlgn="auto">
              <a:lnSpc>
                <a:spcPct val="150000"/>
              </a:lnSpc>
            </a:pPr>
            <a:r>
              <a:rPr lang="zh-CN" altLang="zh-CN" sz="9600" spc="1000">
                <a:solidFill>
                  <a:srgbClr val="FC0003"/>
                </a:solidFill>
                <a:uFillTx/>
                <a:latin typeface="汉仪秦川飞影简" panose="00020600040101010101" charset="-122"/>
                <a:ea typeface="汉仪秦川飞影简" panose="00020600040101010101" charset="-122"/>
                <a:cs typeface="汉仪全唐诗简" panose="00020600040101010101" charset="-122"/>
              </a:rPr>
              <a:t>一切来得及</a:t>
            </a:r>
            <a:endParaRPr lang="zh-CN" altLang="zh-CN" sz="9600" spc="1000">
              <a:solidFill>
                <a:srgbClr val="FC0003"/>
              </a:solidFill>
              <a:uFillTx/>
              <a:latin typeface="汉仪秦川飞影简" panose="00020600040101010101" charset="-122"/>
              <a:ea typeface="汉仪秦川飞影简" panose="00020600040101010101" charset="-122"/>
              <a:cs typeface="汉仪全唐诗简" panose="0002060004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微信图片_2024021817133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0795" y="-12700"/>
            <a:ext cx="12202795" cy="689165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601345" y="5302885"/>
            <a:ext cx="11701780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  <a:buClrTx/>
              <a:buSzTx/>
              <a:buNone/>
            </a:pPr>
            <a:r>
              <a:rPr lang="en-US" altLang="zh-CN">
                <a:solidFill>
                  <a:schemeClr val="bg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</a:rPr>
              <a:t>2024</a:t>
            </a:r>
            <a:r>
              <a:rPr lang="zh-CN" altLang="en-US">
                <a:solidFill>
                  <a:schemeClr val="bg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</a:rPr>
              <a:t>年春节档票房刷新了中国影史记录，市场呈现井喷状态。</a:t>
            </a:r>
            <a:endParaRPr lang="zh-CN" altLang="en-US">
              <a:solidFill>
                <a:schemeClr val="bg1"/>
              </a:solidFill>
              <a:latin typeface="汉仪全唐诗简" panose="00020600040101010101" charset="-122"/>
              <a:ea typeface="汉仪全唐诗简" panose="00020600040101010101" charset="-122"/>
              <a:cs typeface="汉仪全唐诗简" panose="00020600040101010101" charset="-122"/>
            </a:endParaRPr>
          </a:p>
          <a:p>
            <a:pPr algn="ctr">
              <a:lnSpc>
                <a:spcPct val="150000"/>
              </a:lnSpc>
              <a:buClrTx/>
              <a:buSzTx/>
              <a:buNone/>
            </a:pPr>
            <a:r>
              <a:rPr lang="zh-CN">
                <a:solidFill>
                  <a:schemeClr val="bg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</a:rPr>
              <a:t>而贾玲导演的第二部导演作品《热辣滚烫》凭借破2</a:t>
            </a:r>
            <a:r>
              <a:rPr lang="en-US" altLang="zh-CN">
                <a:solidFill>
                  <a:schemeClr val="bg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</a:rPr>
              <a:t>8</a:t>
            </a:r>
            <a:r>
              <a:rPr lang="zh-CN">
                <a:solidFill>
                  <a:schemeClr val="bg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</a:rPr>
              <a:t>亿</a:t>
            </a:r>
            <a:r>
              <a:rPr lang="zh-CN" sz="1400">
                <a:solidFill>
                  <a:schemeClr val="bg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</a:rPr>
              <a:t>（截止</a:t>
            </a:r>
            <a:r>
              <a:rPr lang="en-US" altLang="zh-CN" sz="1400">
                <a:solidFill>
                  <a:schemeClr val="bg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</a:rPr>
              <a:t>2</a:t>
            </a:r>
            <a:r>
              <a:rPr lang="zh-CN" altLang="en-US" sz="1400">
                <a:solidFill>
                  <a:schemeClr val="bg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</a:rPr>
              <a:t>月</a:t>
            </a:r>
            <a:r>
              <a:rPr lang="en-US" altLang="zh-CN" sz="1400">
                <a:solidFill>
                  <a:schemeClr val="bg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</a:rPr>
              <a:t>18</a:t>
            </a:r>
            <a:r>
              <a:rPr lang="zh-CN" altLang="en-US" sz="1400">
                <a:solidFill>
                  <a:schemeClr val="bg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</a:rPr>
              <a:t>日）</a:t>
            </a:r>
            <a:r>
              <a:rPr lang="zh-CN">
                <a:solidFill>
                  <a:schemeClr val="bg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</a:rPr>
              <a:t>的票房成绩夺得本届春节档票房冠军。</a:t>
            </a:r>
            <a:endParaRPr lang="zh-CN">
              <a:solidFill>
                <a:schemeClr val="bg1"/>
              </a:solidFill>
              <a:latin typeface="汉仪全唐诗简" panose="00020600040101010101" charset="-122"/>
              <a:ea typeface="汉仪全唐诗简" panose="00020600040101010101" charset="-122"/>
              <a:cs typeface="汉仪全唐诗简" panose="00020600040101010101" charset="-122"/>
            </a:endParaRPr>
          </a:p>
          <a:p>
            <a:pPr algn="ctr">
              <a:lnSpc>
                <a:spcPct val="150000"/>
              </a:lnSpc>
              <a:buClrTx/>
              <a:buSzTx/>
              <a:buNone/>
            </a:pPr>
            <a:r>
              <a:rPr lang="zh-CN">
                <a:solidFill>
                  <a:schemeClr val="bg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</a:rPr>
              <a:t>《热辣滚烫》讲的并不是减肥，也不是拳击，</a:t>
            </a:r>
            <a:r>
              <a:rPr lang="zh-CN" sz="2000" u="sng">
                <a:solidFill>
                  <a:schemeClr val="bg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</a:rPr>
              <a:t>而是一个女孩学会“爱自己”的故事。</a:t>
            </a:r>
            <a:endParaRPr lang="zh-CN" sz="2000" u="sng">
              <a:solidFill>
                <a:schemeClr val="bg1"/>
              </a:solidFill>
              <a:latin typeface="汉仪全唐诗简" panose="00020600040101010101" charset="-122"/>
              <a:ea typeface="汉仪全唐诗简" panose="00020600040101010101" charset="-122"/>
              <a:cs typeface="汉仪全唐诗简" panose="00020600040101010101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454910" y="-290195"/>
            <a:ext cx="7329805" cy="2745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 fontAlgn="auto">
              <a:lnSpc>
                <a:spcPct val="150000"/>
              </a:lnSpc>
            </a:pPr>
            <a:r>
              <a:rPr lang="zh-CN" sz="11500" spc="500">
                <a:solidFill>
                  <a:schemeClr val="bg1"/>
                </a:solidFill>
                <a:uFillTx/>
                <a:latin typeface="汉仪全唐诗简" panose="00020600040101010101" charset="-122"/>
                <a:ea typeface="汉仪全唐诗简" panose="00020600040101010101" charset="-122"/>
                <a:cs typeface="华文新魏" panose="02010800040101010101" charset="-122"/>
                <a:sym typeface="+mn-ea"/>
              </a:rPr>
              <a:t>票房冠军</a:t>
            </a:r>
            <a:endParaRPr lang="zh-CN" sz="11500" spc="500">
              <a:solidFill>
                <a:schemeClr val="bg1"/>
              </a:solidFill>
              <a:uFillTx/>
              <a:latin typeface="汉仪全唐诗简" panose="00020600040101010101" charset="-122"/>
              <a:ea typeface="汉仪全唐诗简" panose="00020600040101010101" charset="-122"/>
              <a:cs typeface="华文新魏" panose="0201080004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e0b065e6f7464d0180e516b36b442303"/>
          <p:cNvPicPr>
            <a:picLocks noChangeAspect="1"/>
          </p:cNvPicPr>
          <p:nvPr/>
        </p:nvPicPr>
        <p:blipFill>
          <a:blip r:embed="rId1"/>
          <a:srcRect l="12247" t="13191" r="8340" b="8004"/>
          <a:stretch>
            <a:fillRect/>
          </a:stretch>
        </p:blipFill>
        <p:spPr>
          <a:xfrm>
            <a:off x="-22225" y="2540"/>
            <a:ext cx="12227560" cy="6867525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648335" y="426720"/>
            <a:ext cx="2837180" cy="572135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dist" fontAlgn="auto">
              <a:lnSpc>
                <a:spcPct val="150000"/>
              </a:lnSpc>
            </a:pPr>
            <a:r>
              <a:rPr lang="zh-CN" altLang="zh-CN" sz="11500" u="sng" spc="500">
                <a:solidFill>
                  <a:schemeClr val="bg1"/>
                </a:solidFill>
                <a:uFillTx/>
                <a:latin typeface="汉仪全唐诗简" panose="00020600040101010101" charset="-122"/>
                <a:ea typeface="汉仪全唐诗简" panose="00020600040101010101" charset="-122"/>
                <a:cs typeface="华文新魏" panose="02010800040101010101" charset="-122"/>
                <a:sym typeface="+mn-ea"/>
              </a:rPr>
              <a:t>爱自己</a:t>
            </a:r>
            <a:endParaRPr lang="zh-CN" altLang="zh-CN" sz="11500" u="sng" spc="500">
              <a:solidFill>
                <a:schemeClr val="bg1"/>
              </a:solidFill>
              <a:uFillTx/>
              <a:latin typeface="汉仪全唐诗简" panose="00020600040101010101" charset="-122"/>
              <a:ea typeface="汉仪全唐诗简" panose="00020600040101010101" charset="-122"/>
              <a:cs typeface="华文新魏" panose="02010800040101010101" charset="-122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2626995" y="2621280"/>
            <a:ext cx="736600" cy="377317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lang="zh-CN" altLang="zh-CN" sz="2400" u="sng" spc="500">
                <a:solidFill>
                  <a:schemeClr val="bg1"/>
                </a:solidFill>
                <a:uFillTx/>
                <a:latin typeface="汉仪全唐诗简" panose="00020600040101010101" charset="-122"/>
                <a:ea typeface="汉仪全唐诗简" panose="00020600040101010101" charset="-122"/>
                <a:cs typeface="华文新魏" panose="02010800040101010101" charset="-122"/>
                <a:sym typeface="+mn-ea"/>
              </a:rPr>
              <a:t>是自由和幸福的源头</a:t>
            </a:r>
            <a:endParaRPr lang="zh-CN" altLang="zh-CN" sz="2400" u="sng" spc="500">
              <a:solidFill>
                <a:schemeClr val="bg1"/>
              </a:solidFill>
              <a:uFillTx/>
              <a:latin typeface="汉仪全唐诗简" panose="00020600040101010101" charset="-122"/>
              <a:ea typeface="汉仪全唐诗简" panose="00020600040101010101" charset="-122"/>
              <a:cs typeface="华文新魏" panose="02010800040101010101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8352155" y="680720"/>
            <a:ext cx="3275965" cy="5253990"/>
          </a:xfrm>
          <a:prstGeom prst="rect">
            <a:avLst/>
          </a:prstGeom>
          <a:noFill/>
        </p:spPr>
        <p:txBody>
          <a:bodyPr vert="eaVert" wrap="square" rtlCol="0" anchor="t">
            <a:spAutoFit/>
          </a:bodyPr>
          <a:lstStyle/>
          <a:p>
            <a:pPr algn="ctr">
              <a:lnSpc>
                <a:spcPct val="150000"/>
              </a:lnSpc>
              <a:buClrTx/>
              <a:buSzTx/>
              <a:buNone/>
            </a:pPr>
            <a:r>
              <a:rPr lang="zh-CN" u="sng">
                <a:solidFill>
                  <a:schemeClr val="bg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</a:rPr>
              <a:t>女人，可能是女儿，妻子，妈妈</a:t>
            </a:r>
            <a:r>
              <a:rPr lang="en-US" altLang="zh-CN" u="sng">
                <a:solidFill>
                  <a:schemeClr val="bg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</a:rPr>
              <a:t>···</a:t>
            </a:r>
            <a:endParaRPr lang="en-US" altLang="zh-CN" u="sng">
              <a:solidFill>
                <a:schemeClr val="bg1"/>
              </a:solidFill>
              <a:latin typeface="汉仪全唐诗简" panose="00020600040101010101" charset="-122"/>
              <a:ea typeface="汉仪全唐诗简" panose="00020600040101010101" charset="-122"/>
              <a:cs typeface="汉仪全唐诗简" panose="00020600040101010101" charset="-122"/>
            </a:endParaRPr>
          </a:p>
          <a:p>
            <a:pPr algn="ctr">
              <a:lnSpc>
                <a:spcPct val="150000"/>
              </a:lnSpc>
              <a:buClrTx/>
              <a:buSzTx/>
              <a:buNone/>
            </a:pPr>
            <a:r>
              <a:rPr lang="zh-CN" altLang="en-US" u="sng">
                <a:solidFill>
                  <a:schemeClr val="bg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</a:rPr>
              <a:t>很少的时候可以做自己，</a:t>
            </a:r>
            <a:endParaRPr lang="zh-CN" altLang="en-US" u="sng">
              <a:solidFill>
                <a:schemeClr val="bg1"/>
              </a:solidFill>
              <a:latin typeface="汉仪全唐诗简" panose="00020600040101010101" charset="-122"/>
              <a:ea typeface="汉仪全唐诗简" panose="00020600040101010101" charset="-122"/>
              <a:cs typeface="汉仪全唐诗简" panose="00020600040101010101" charset="-122"/>
            </a:endParaRPr>
          </a:p>
          <a:p>
            <a:pPr algn="ctr">
              <a:lnSpc>
                <a:spcPct val="150000"/>
              </a:lnSpc>
              <a:buClrTx/>
              <a:buSzTx/>
              <a:buNone/>
            </a:pPr>
            <a:r>
              <a:rPr lang="zh-CN" altLang="en-US" u="sng">
                <a:solidFill>
                  <a:schemeClr val="bg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</a:rPr>
              <a:t>生活的一多半时间都是身不由已的；</a:t>
            </a:r>
            <a:endParaRPr lang="zh-CN" altLang="en-US" u="sng">
              <a:solidFill>
                <a:schemeClr val="bg1"/>
              </a:solidFill>
              <a:latin typeface="汉仪全唐诗简" panose="00020600040101010101" charset="-122"/>
              <a:ea typeface="汉仪全唐诗简" panose="00020600040101010101" charset="-122"/>
              <a:cs typeface="汉仪全唐诗简" panose="00020600040101010101" charset="-122"/>
            </a:endParaRPr>
          </a:p>
          <a:p>
            <a:pPr algn="ctr">
              <a:lnSpc>
                <a:spcPct val="150000"/>
              </a:lnSpc>
              <a:buClrTx/>
              <a:buSzTx/>
              <a:buNone/>
            </a:pPr>
            <a:r>
              <a:rPr lang="zh-CN" sz="2000" u="sng">
                <a:solidFill>
                  <a:schemeClr val="bg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</a:rPr>
              <a:t>但女人，一定要学会爱自己。</a:t>
            </a:r>
            <a:endParaRPr lang="zh-CN" sz="2000" u="sng">
              <a:solidFill>
                <a:schemeClr val="bg1"/>
              </a:solidFill>
              <a:latin typeface="汉仪全唐诗简" panose="00020600040101010101" charset="-122"/>
              <a:ea typeface="汉仪全唐诗简" panose="00020600040101010101" charset="-122"/>
              <a:cs typeface="汉仪全唐诗简" panose="00020600040101010101" charset="-122"/>
            </a:endParaRPr>
          </a:p>
          <a:p>
            <a:pPr algn="ctr">
              <a:lnSpc>
                <a:spcPct val="150000"/>
              </a:lnSpc>
              <a:buClrTx/>
              <a:buSzTx/>
              <a:buNone/>
            </a:pPr>
            <a:r>
              <a:rPr lang="zh-CN" sz="2000" u="sng">
                <a:solidFill>
                  <a:schemeClr val="bg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</a:rPr>
              <a:t>人生只活一次，</a:t>
            </a:r>
            <a:endParaRPr lang="zh-CN" sz="2000" u="sng">
              <a:solidFill>
                <a:schemeClr val="bg1"/>
              </a:solidFill>
              <a:latin typeface="汉仪全唐诗简" panose="00020600040101010101" charset="-122"/>
              <a:ea typeface="汉仪全唐诗简" panose="00020600040101010101" charset="-122"/>
              <a:cs typeface="汉仪全唐诗简" panose="00020600040101010101" charset="-122"/>
            </a:endParaRPr>
          </a:p>
          <a:p>
            <a:pPr algn="ctr">
              <a:lnSpc>
                <a:spcPct val="150000"/>
              </a:lnSpc>
              <a:buClrTx/>
              <a:buSzTx/>
              <a:buNone/>
            </a:pPr>
            <a:r>
              <a:rPr lang="zh-CN" sz="2000" u="sng">
                <a:solidFill>
                  <a:schemeClr val="bg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</a:rPr>
              <a:t>希望你成为任何自己喜欢的样子，</a:t>
            </a:r>
            <a:endParaRPr lang="zh-CN" sz="2000" u="sng">
              <a:solidFill>
                <a:schemeClr val="bg1"/>
              </a:solidFill>
              <a:latin typeface="汉仪全唐诗简" panose="00020600040101010101" charset="-122"/>
              <a:ea typeface="汉仪全唐诗简" panose="00020600040101010101" charset="-122"/>
              <a:cs typeface="汉仪全唐诗简" panose="00020600040101010101" charset="-122"/>
            </a:endParaRPr>
          </a:p>
          <a:p>
            <a:pPr algn="ctr">
              <a:lnSpc>
                <a:spcPct val="150000"/>
              </a:lnSpc>
              <a:buClrTx/>
              <a:buSzTx/>
              <a:buNone/>
            </a:pPr>
            <a:r>
              <a:rPr lang="zh-CN" sz="2000" u="sng">
                <a:solidFill>
                  <a:schemeClr val="bg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</a:rPr>
              <a:t>活出属于自己</a:t>
            </a:r>
            <a:r>
              <a:rPr lang="en-US" altLang="zh-CN" sz="2000" u="sng">
                <a:solidFill>
                  <a:schemeClr val="bg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</a:rPr>
              <a:t>“</a:t>
            </a:r>
            <a:r>
              <a:rPr lang="zh-CN" altLang="en-US" sz="2000" u="sng">
                <a:solidFill>
                  <a:schemeClr val="bg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</a:rPr>
              <a:t>热辣滚烫</a:t>
            </a:r>
            <a:r>
              <a:rPr lang="en-US" altLang="zh-CN" sz="2000" u="sng">
                <a:solidFill>
                  <a:schemeClr val="bg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</a:rPr>
              <a:t>”</a:t>
            </a:r>
            <a:r>
              <a:rPr lang="zh-CN" altLang="en-US" sz="2000" u="sng">
                <a:solidFill>
                  <a:schemeClr val="bg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</a:rPr>
              <a:t>的精彩人生</a:t>
            </a:r>
            <a:endParaRPr lang="zh-CN" altLang="en-US" sz="2000" u="sng">
              <a:solidFill>
                <a:schemeClr val="bg1"/>
              </a:solidFill>
              <a:latin typeface="汉仪全唐诗简" panose="00020600040101010101" charset="-122"/>
              <a:ea typeface="汉仪全唐诗简" panose="00020600040101010101" charset="-122"/>
              <a:cs typeface="汉仪全唐诗简" panose="0002060004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微信图片_2024021817134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18415"/>
            <a:ext cx="12208510" cy="6861810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9821545" y="202565"/>
            <a:ext cx="1429385" cy="643128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 fontAlgn="auto">
              <a:lnSpc>
                <a:spcPct val="150000"/>
              </a:lnSpc>
            </a:pPr>
            <a:r>
              <a:rPr lang="zh-CN" sz="5400" u="sng" spc="500">
                <a:solidFill>
                  <a:schemeClr val="bg1"/>
                </a:solidFill>
                <a:uFillTx/>
                <a:latin typeface="汉仪全唐诗简" panose="00020600040101010101" charset="-122"/>
                <a:ea typeface="汉仪全唐诗简" panose="00020600040101010101" charset="-122"/>
                <a:cs typeface="华文新魏" panose="02010800040101010101" charset="-122"/>
                <a:sym typeface="+mn-ea"/>
              </a:rPr>
              <a:t>热辣滚烫×女神节</a:t>
            </a:r>
            <a:endParaRPr lang="zh-CN" sz="5400" u="sng" spc="500">
              <a:solidFill>
                <a:schemeClr val="bg1"/>
              </a:solidFill>
              <a:uFillTx/>
              <a:latin typeface="汉仪全唐诗简" panose="00020600040101010101" charset="-122"/>
              <a:ea typeface="汉仪全唐诗简" panose="00020600040101010101" charset="-122"/>
              <a:cs typeface="华文新魏" panose="02010800040101010101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8784590" y="883920"/>
            <a:ext cx="736600" cy="5253990"/>
          </a:xfrm>
          <a:prstGeom prst="rect">
            <a:avLst/>
          </a:prstGeom>
          <a:noFill/>
        </p:spPr>
        <p:txBody>
          <a:bodyPr vert="eaVert" wrap="square" rtlCol="0" anchor="t">
            <a:spAutoFit/>
          </a:bodyPr>
          <a:lstStyle/>
          <a:p>
            <a:pPr algn="ctr">
              <a:lnSpc>
                <a:spcPct val="150000"/>
              </a:lnSpc>
              <a:buClrTx/>
              <a:buSzTx/>
              <a:buNone/>
            </a:pPr>
            <a:r>
              <a:rPr lang="zh-CN" altLang="zh-CN" sz="2400" u="sng" spc="500">
                <a:solidFill>
                  <a:schemeClr val="bg1"/>
                </a:solidFill>
                <a:uFillTx/>
                <a:latin typeface="汉仪全唐诗简" panose="00020600040101010101" charset="-122"/>
                <a:ea typeface="汉仪全唐诗简" panose="00020600040101010101" charset="-122"/>
                <a:cs typeface="华文新魏" panose="02010800040101010101" charset="-122"/>
              </a:rPr>
              <a:t>一起热辣滚烫，一起爱自己</a:t>
            </a:r>
            <a:endParaRPr lang="zh-CN" altLang="zh-CN" sz="2400" u="sng" spc="500">
              <a:solidFill>
                <a:schemeClr val="bg1"/>
              </a:solidFill>
              <a:uFillTx/>
              <a:latin typeface="汉仪全唐诗简" panose="00020600040101010101" charset="-122"/>
              <a:ea typeface="汉仪全唐诗简" panose="00020600040101010101" charset="-122"/>
              <a:cs typeface="华文新魏" panose="0201080004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下载 (1)"/>
          <p:cNvPicPr>
            <a:picLocks noChangeAspect="1"/>
          </p:cNvPicPr>
          <p:nvPr/>
        </p:nvPicPr>
        <p:blipFill>
          <a:blip r:embed="rId1"/>
          <a:srcRect l="21867" t="57751" r="1982" b="9981"/>
          <a:stretch>
            <a:fillRect/>
          </a:stretch>
        </p:blipFill>
        <p:spPr>
          <a:xfrm>
            <a:off x="635" y="-11430"/>
            <a:ext cx="12191365" cy="686943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2"/>
            </p:custDataLst>
          </p:nvPr>
        </p:nvSpPr>
        <p:spPr>
          <a:xfrm>
            <a:off x="361315" y="280670"/>
            <a:ext cx="40805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spc="1000">
                <a:solidFill>
                  <a:schemeClr val="bg1"/>
                </a:solidFill>
                <a:effectLst/>
                <a:uFillTx/>
                <a:latin typeface="汉仪全唐诗简" panose="00020600040101010101" charset="-122"/>
                <a:ea typeface="汉仪全唐诗简" panose="00020600040101010101" charset="-122"/>
                <a:cs typeface="华文楷体" panose="02010600040101010101" charset="-122"/>
              </a:rPr>
              <a:t>活动主题</a:t>
            </a:r>
            <a:endParaRPr lang="en-US" altLang="zh-CN" sz="3600" b="1" spc="1000">
              <a:solidFill>
                <a:schemeClr val="bg1"/>
              </a:solidFill>
              <a:effectLst/>
              <a:uFillTx/>
              <a:latin typeface="汉仪全唐诗简" panose="00020600040101010101" charset="-122"/>
              <a:ea typeface="汉仪全唐诗简" panose="00020600040101010101" charset="-122"/>
              <a:cs typeface="华文楷体" panose="02010600040101010101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515620" y="806450"/>
            <a:ext cx="2933700" cy="27559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sz="1200" spc="1000">
                <a:solidFill>
                  <a:schemeClr val="bg1"/>
                </a:solidFill>
                <a:effectLst/>
                <a:uFillTx/>
                <a:latin typeface="汉仪全唐诗简" panose="00020600040101010101" charset="-122"/>
                <a:ea typeface="汉仪全唐诗简" panose="00020600040101010101" charset="-122"/>
                <a:cs typeface="方正黄草简体" panose="03000509000000000000" charset="-122"/>
                <a:sym typeface="+mn-ea"/>
              </a:rPr>
              <a:t>ACTIVITY THEME</a:t>
            </a:r>
            <a:endParaRPr lang="zh-CN" sz="1200" spc="1000">
              <a:solidFill>
                <a:schemeClr val="bg1"/>
              </a:solidFill>
              <a:effectLst/>
              <a:uFillTx/>
              <a:latin typeface="汉仪全唐诗简" panose="00020600040101010101" charset="-122"/>
              <a:ea typeface="汉仪全唐诗简" panose="00020600040101010101" charset="-122"/>
              <a:cs typeface="方正黄草简体" panose="03000509000000000000" charset="-122"/>
              <a:sym typeface="+mn-ea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4928870" y="757555"/>
            <a:ext cx="8014970" cy="2729230"/>
            <a:chOff x="354" y="1008"/>
            <a:chExt cx="12622" cy="4298"/>
          </a:xfrm>
        </p:grpSpPr>
        <p:sp>
          <p:nvSpPr>
            <p:cNvPr id="6" name="文本框 5"/>
            <p:cNvSpPr txBox="1"/>
            <p:nvPr>
              <p:custDataLst>
                <p:tags r:id="rId4"/>
              </p:custDataLst>
            </p:nvPr>
          </p:nvSpPr>
          <p:spPr>
            <a:xfrm>
              <a:off x="2525" y="1008"/>
              <a:ext cx="10283" cy="276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indent="0" algn="l" fontAlgn="auto">
                <a:lnSpc>
                  <a:spcPct val="150000"/>
                </a:lnSpc>
              </a:pPr>
              <a:r>
                <a:rPr lang="zh-CN" altLang="zh-CN" sz="9600" spc="1000">
                  <a:solidFill>
                    <a:srgbClr val="FC0003"/>
                  </a:solidFill>
                  <a:uFillTx/>
                  <a:latin typeface="汉仪秦川飞影简" panose="00020600040101010101" charset="-122"/>
                  <a:ea typeface="汉仪秦川飞影简" panose="00020600040101010101" charset="-122"/>
                  <a:cs typeface="汉仪全唐诗简" panose="00020600040101010101" charset="-122"/>
                </a:rPr>
                <a:t>永远</a:t>
              </a:r>
              <a:endParaRPr lang="zh-CN" altLang="zh-CN" sz="9600" spc="1000">
                <a:solidFill>
                  <a:srgbClr val="FC0003"/>
                </a:solidFill>
                <a:uFillTx/>
                <a:latin typeface="汉仪秦川飞影简" panose="00020600040101010101" charset="-122"/>
                <a:ea typeface="汉仪秦川飞影简" panose="00020600040101010101" charset="-122"/>
                <a:cs typeface="汉仪全唐诗简" panose="00020600040101010101" charset="-122"/>
              </a:endParaRPr>
            </a:p>
          </p:txBody>
        </p:sp>
        <p:sp>
          <p:nvSpPr>
            <p:cNvPr id="5" name="文本框 4"/>
            <p:cNvSpPr txBox="1"/>
            <p:nvPr>
              <p:custDataLst>
                <p:tags r:id="rId5"/>
              </p:custDataLst>
            </p:nvPr>
          </p:nvSpPr>
          <p:spPr>
            <a:xfrm>
              <a:off x="354" y="1752"/>
              <a:ext cx="12622" cy="355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indent="0" algn="l" fontAlgn="auto">
                <a:lnSpc>
                  <a:spcPct val="150000"/>
                </a:lnSpc>
              </a:pPr>
              <a:r>
                <a:rPr lang="zh-CN" altLang="zh-CN" sz="13800" spc="1000">
                  <a:solidFill>
                    <a:srgbClr val="FC0003"/>
                  </a:solidFill>
                  <a:uFillTx/>
                  <a:latin typeface="汉仪秦川飞影简" panose="00020600040101010101" charset="-122"/>
                  <a:ea typeface="汉仪秦川飞影简" panose="00020600040101010101" charset="-122"/>
                  <a:cs typeface="汉仪全唐诗简" panose="00020600040101010101" charset="-122"/>
                </a:rPr>
                <a:t>热</a:t>
              </a:r>
              <a:r>
                <a:rPr lang="zh-CN" altLang="zh-CN" sz="9600" spc="1000">
                  <a:solidFill>
                    <a:srgbClr val="FC0003"/>
                  </a:solidFill>
                  <a:uFillTx/>
                  <a:latin typeface="汉仪秦川飞影简" panose="00020600040101010101" charset="-122"/>
                  <a:ea typeface="汉仪秦川飞影简" panose="00020600040101010101" charset="-122"/>
                  <a:cs typeface="汉仪全唐诗简" panose="00020600040101010101" charset="-122"/>
                </a:rPr>
                <a:t>辣滚</a:t>
              </a:r>
              <a:r>
                <a:rPr lang="zh-CN" altLang="zh-CN" sz="13800" spc="1000">
                  <a:solidFill>
                    <a:srgbClr val="FC0003"/>
                  </a:solidFill>
                  <a:uFillTx/>
                  <a:latin typeface="汉仪秦川飞影简" panose="00020600040101010101" charset="-122"/>
                  <a:ea typeface="汉仪秦川飞影简" panose="00020600040101010101" charset="-122"/>
                  <a:cs typeface="汉仪全唐诗简" panose="00020600040101010101" charset="-122"/>
                </a:rPr>
                <a:t>烫</a:t>
              </a:r>
              <a:endParaRPr lang="zh-CN" altLang="zh-CN" sz="13800" spc="1000">
                <a:solidFill>
                  <a:srgbClr val="FC0003"/>
                </a:solidFill>
                <a:uFillTx/>
                <a:latin typeface="汉仪秦川飞影简" panose="00020600040101010101" charset="-122"/>
                <a:ea typeface="汉仪秦川飞影简" panose="00020600040101010101" charset="-122"/>
                <a:cs typeface="汉仪全唐诗简" panose="00020600040101010101" charset="-122"/>
              </a:endParaRPr>
            </a:p>
          </p:txBody>
        </p:sp>
      </p:grpSp>
      <p:sp>
        <p:nvSpPr>
          <p:cNvPr id="9" name="矩形 8"/>
          <p:cNvSpPr/>
          <p:nvPr>
            <p:custDataLst>
              <p:tags r:id="rId6"/>
            </p:custDataLst>
          </p:nvPr>
        </p:nvSpPr>
        <p:spPr>
          <a:xfrm>
            <a:off x="5133975" y="4257040"/>
            <a:ext cx="6021705" cy="565150"/>
          </a:xfrm>
          <a:prstGeom prst="rect">
            <a:avLst/>
          </a:prstGeom>
          <a:solidFill>
            <a:srgbClr val="FC0003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>
            <p:custDataLst>
              <p:tags r:id="rId7"/>
            </p:custDataLst>
          </p:nvPr>
        </p:nvSpPr>
        <p:spPr>
          <a:xfrm>
            <a:off x="5210175" y="4239895"/>
            <a:ext cx="579564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 fontAlgn="auto">
              <a:lnSpc>
                <a:spcPct val="150000"/>
              </a:lnSpc>
            </a:pPr>
            <a:r>
              <a:rPr lang="en-US" altLang="zh-CN" sz="2000" b="1" spc="300">
                <a:solidFill>
                  <a:srgbClr val="FFF0D7"/>
                </a:solidFill>
                <a:uFillTx/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</a:rPr>
              <a:t>XX</a:t>
            </a:r>
            <a:r>
              <a:rPr lang="zh-CN" altLang="en-US" sz="2000" b="1" spc="300">
                <a:solidFill>
                  <a:srgbClr val="FFF0D7"/>
                </a:solidFill>
                <a:uFillTx/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</a:rPr>
              <a:t>项目女神节</a:t>
            </a:r>
            <a:r>
              <a:rPr lang="en-US" altLang="zh-CN" sz="2000" b="1" spc="300">
                <a:solidFill>
                  <a:srgbClr val="FFF0D7"/>
                </a:solidFill>
                <a:uFillTx/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</a:rPr>
              <a:t>&lt;</a:t>
            </a:r>
            <a:r>
              <a:rPr lang="zh-CN" altLang="en-US" sz="2000" b="1" spc="300">
                <a:solidFill>
                  <a:srgbClr val="FFF0D7"/>
                </a:solidFill>
                <a:uFillTx/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</a:rPr>
              <a:t>热辣滚烫</a:t>
            </a:r>
            <a:r>
              <a:rPr lang="en-US" altLang="zh-CN" sz="2000" b="1" spc="300">
                <a:solidFill>
                  <a:srgbClr val="FFF0D7"/>
                </a:solidFill>
                <a:uFillTx/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</a:rPr>
              <a:t>&gt;</a:t>
            </a:r>
            <a:r>
              <a:rPr lang="zh-CN" altLang="en-US" sz="2000" b="1" spc="300">
                <a:solidFill>
                  <a:srgbClr val="FFF0D7"/>
                </a:solidFill>
                <a:uFillTx/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</a:rPr>
              <a:t>计划</a:t>
            </a:r>
            <a:endParaRPr lang="zh-CN" altLang="en-US" sz="2000" b="1" spc="300">
              <a:solidFill>
                <a:srgbClr val="FFF0D7"/>
              </a:solidFill>
              <a:uFillTx/>
              <a:latin typeface="汉仪全唐诗简" panose="00020600040101010101" charset="-122"/>
              <a:ea typeface="汉仪全唐诗简" panose="00020600040101010101" charset="-122"/>
              <a:cs typeface="汉仪全唐诗简" panose="0002060004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微信图片_20240218163732"/>
          <p:cNvPicPr>
            <a:picLocks noChangeAspect="1"/>
          </p:cNvPicPr>
          <p:nvPr/>
        </p:nvPicPr>
        <p:blipFill>
          <a:blip r:embed="rId1"/>
          <a:srcRect t="23080" b="36790"/>
          <a:stretch>
            <a:fillRect/>
          </a:stretch>
        </p:blipFill>
        <p:spPr>
          <a:xfrm>
            <a:off x="-10160" y="-12065"/>
            <a:ext cx="12208510" cy="6870700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451485" y="362585"/>
            <a:ext cx="40805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spc="1000">
                <a:solidFill>
                  <a:schemeClr val="bg1"/>
                </a:solidFill>
                <a:effectLst/>
                <a:uFillTx/>
                <a:latin typeface="汉仪全唐诗简" panose="00020600040101010101" charset="-122"/>
                <a:ea typeface="汉仪全唐诗简" panose="00020600040101010101" charset="-122"/>
                <a:cs typeface="华文楷体" panose="02010600040101010101" charset="-122"/>
              </a:rPr>
              <a:t>活动概述</a:t>
            </a:r>
            <a:endParaRPr lang="en-US" altLang="zh-CN" sz="3600" spc="1000">
              <a:solidFill>
                <a:schemeClr val="bg1"/>
              </a:solidFill>
              <a:effectLst/>
              <a:uFillTx/>
              <a:latin typeface="汉仪全唐诗简" panose="00020600040101010101" charset="-122"/>
              <a:ea typeface="汉仪全唐诗简" panose="00020600040101010101" charset="-122"/>
              <a:cs typeface="华文楷体" panose="02010600040101010101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3"/>
            </p:custDataLst>
          </p:nvPr>
        </p:nvSpPr>
        <p:spPr>
          <a:xfrm>
            <a:off x="553720" y="1007110"/>
            <a:ext cx="3549015" cy="27559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sz="1200" spc="1000">
                <a:solidFill>
                  <a:schemeClr val="bg1"/>
                </a:solidFill>
                <a:effectLst/>
                <a:uFillTx/>
                <a:latin typeface="汉仪全唐诗简" panose="00020600040101010101" charset="-122"/>
                <a:ea typeface="汉仪全唐诗简" panose="00020600040101010101" charset="-122"/>
                <a:cs typeface="方正黄草简体" panose="03000509000000000000" charset="-122"/>
                <a:sym typeface="+mn-ea"/>
              </a:rPr>
              <a:t>ACTIVITY OVERVIEW</a:t>
            </a:r>
            <a:endParaRPr lang="zh-CN" sz="1200" spc="1000">
              <a:solidFill>
                <a:schemeClr val="bg1"/>
              </a:solidFill>
              <a:effectLst/>
              <a:uFillTx/>
              <a:latin typeface="汉仪全唐诗简" panose="00020600040101010101" charset="-122"/>
              <a:ea typeface="汉仪全唐诗简" panose="00020600040101010101" charset="-122"/>
              <a:cs typeface="方正黄草简体" panose="03000509000000000000" charset="-122"/>
              <a:sym typeface="+mn-ea"/>
            </a:endParaRPr>
          </a:p>
        </p:txBody>
      </p:sp>
      <p:sp>
        <p:nvSpPr>
          <p:cNvPr id="49160" name="文本框 3"/>
          <p:cNvSpPr/>
          <p:nvPr>
            <p:custDataLst>
              <p:tags r:id="rId4"/>
            </p:custDataLst>
          </p:nvPr>
        </p:nvSpPr>
        <p:spPr>
          <a:xfrm>
            <a:off x="394970" y="1469390"/>
            <a:ext cx="7804785" cy="47999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 fontAlgn="auto">
              <a:lnSpc>
                <a:spcPct val="200000"/>
              </a:lnSpc>
            </a:pPr>
            <a:r>
              <a:rPr lang="zh-CN" altLang="en-US" sz="2400" dirty="0">
                <a:solidFill>
                  <a:schemeClr val="bg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微软雅黑" panose="020B0503020204020204" charset="-122"/>
              </a:rPr>
              <a:t>活动主题：</a:t>
            </a:r>
            <a:r>
              <a:rPr lang="zh-CN" sz="2400" dirty="0">
                <a:solidFill>
                  <a:schemeClr val="bg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微软雅黑" panose="020B0503020204020204" charset="-122"/>
              </a:rPr>
              <a:t>永远</a:t>
            </a:r>
            <a:r>
              <a:rPr lang="en-US" altLang="zh-CN" sz="2400" dirty="0">
                <a:solidFill>
                  <a:schemeClr val="bg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微软雅黑" panose="020B0503020204020204" charset="-122"/>
              </a:rPr>
              <a:t> </a:t>
            </a:r>
            <a:r>
              <a:rPr lang="zh-CN" altLang="en-US" sz="2400" dirty="0">
                <a:solidFill>
                  <a:schemeClr val="bg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微软雅黑" panose="020B0503020204020204" charset="-122"/>
              </a:rPr>
              <a:t>热辣滚烫</a:t>
            </a:r>
            <a:endParaRPr lang="zh-CN" altLang="en-US" sz="2400" dirty="0">
              <a:solidFill>
                <a:schemeClr val="bg1"/>
              </a:solidFill>
              <a:latin typeface="汉仪全唐诗简" panose="00020600040101010101" charset="-122"/>
              <a:ea typeface="汉仪全唐诗简" panose="00020600040101010101" charset="-122"/>
              <a:cs typeface="汉仪全唐诗简" panose="00020600040101010101" charset="-122"/>
              <a:sym typeface="微软雅黑" panose="020B0503020204020204" charset="-122"/>
            </a:endParaRPr>
          </a:p>
          <a:p>
            <a:pPr algn="l" fontAlgn="auto">
              <a:lnSpc>
                <a:spcPct val="200000"/>
              </a:lnSpc>
            </a:pPr>
            <a:r>
              <a:rPr lang="en-US" altLang="zh-CN" sz="1600" dirty="0">
                <a:solidFill>
                  <a:schemeClr val="bg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+mn-ea"/>
              </a:rPr>
              <a:t>                              </a:t>
            </a:r>
            <a:r>
              <a:rPr lang="en-US" altLang="zh-CN" dirty="0">
                <a:solidFill>
                  <a:schemeClr val="bg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+mn-ea"/>
              </a:rPr>
              <a:t> </a:t>
            </a:r>
            <a:r>
              <a:rPr lang="en-US" dirty="0">
                <a:solidFill>
                  <a:schemeClr val="bg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+mn-ea"/>
              </a:rPr>
              <a:t>xx</a:t>
            </a:r>
            <a:r>
              <a:rPr lang="zh-CN" altLang="en-US" dirty="0">
                <a:solidFill>
                  <a:schemeClr val="bg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+mn-ea"/>
              </a:rPr>
              <a:t>项目女神节</a:t>
            </a:r>
            <a:r>
              <a:rPr lang="en-US" altLang="zh-CN" dirty="0">
                <a:solidFill>
                  <a:schemeClr val="bg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+mn-ea"/>
              </a:rPr>
              <a:t>&lt;</a:t>
            </a:r>
            <a:r>
              <a:rPr lang="zh-CN" altLang="en-US" dirty="0">
                <a:solidFill>
                  <a:schemeClr val="bg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+mn-ea"/>
              </a:rPr>
              <a:t>热辣滚烫</a:t>
            </a:r>
            <a:r>
              <a:rPr lang="en-US" altLang="zh-CN" dirty="0">
                <a:solidFill>
                  <a:schemeClr val="bg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+mn-ea"/>
              </a:rPr>
              <a:t>&gt;</a:t>
            </a:r>
            <a:r>
              <a:rPr lang="zh-CN" altLang="en-US" dirty="0">
                <a:solidFill>
                  <a:schemeClr val="bg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+mn-ea"/>
              </a:rPr>
              <a:t>计划</a:t>
            </a:r>
            <a:endParaRPr lang="zh-CN" altLang="en-US" dirty="0">
              <a:solidFill>
                <a:schemeClr val="bg1"/>
              </a:solidFill>
              <a:latin typeface="汉仪全唐诗简" panose="00020600040101010101" charset="-122"/>
              <a:ea typeface="汉仪全唐诗简" panose="00020600040101010101" charset="-122"/>
              <a:cs typeface="汉仪全唐诗简" panose="00020600040101010101" charset="-122"/>
              <a:sym typeface="+mn-ea"/>
            </a:endParaRPr>
          </a:p>
          <a:p>
            <a:pPr algn="l" fontAlgn="auto">
              <a:lnSpc>
                <a:spcPct val="200000"/>
              </a:lnSpc>
            </a:pPr>
            <a:r>
              <a:rPr lang="zh-CN" altLang="en-US" sz="2400" dirty="0">
                <a:solidFill>
                  <a:schemeClr val="bg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微软雅黑" panose="020B0503020204020204" charset="-122"/>
              </a:rPr>
              <a:t>活动时间：母亲节</a:t>
            </a:r>
            <a:r>
              <a:rPr lang="zh-CN" altLang="en-US" sz="2000" dirty="0">
                <a:solidFill>
                  <a:schemeClr val="bg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微软雅黑" panose="020B0503020204020204" charset="-122"/>
              </a:rPr>
              <a:t>     </a:t>
            </a:r>
            <a:endParaRPr lang="zh-CN" altLang="en-US" sz="2000" dirty="0">
              <a:solidFill>
                <a:schemeClr val="bg1"/>
              </a:solidFill>
              <a:latin typeface="汉仪全唐诗简" panose="00020600040101010101" charset="-122"/>
              <a:ea typeface="汉仪全唐诗简" panose="00020600040101010101" charset="-122"/>
              <a:cs typeface="汉仪全唐诗简" panose="00020600040101010101" charset="-122"/>
              <a:sym typeface="微软雅黑" panose="020B0503020204020204" charset="-122"/>
            </a:endParaRPr>
          </a:p>
          <a:p>
            <a:pPr algn="l" fontAlgn="auto">
              <a:lnSpc>
                <a:spcPct val="200000"/>
              </a:lnSpc>
            </a:pPr>
            <a:r>
              <a:rPr lang="zh-CN" altLang="en-US" sz="2400" dirty="0">
                <a:solidFill>
                  <a:schemeClr val="bg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微软雅黑" panose="020B0503020204020204" charset="-122"/>
              </a:rPr>
              <a:t>活动地点：</a:t>
            </a:r>
            <a:r>
              <a:rPr lang="en-US" altLang="zh-CN" sz="2000" dirty="0">
                <a:solidFill>
                  <a:schemeClr val="bg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微软雅黑" panose="020B0503020204020204" charset="-122"/>
              </a:rPr>
              <a:t>xx</a:t>
            </a:r>
            <a:r>
              <a:rPr lang="zh-CN" altLang="en-US" sz="2000" dirty="0">
                <a:solidFill>
                  <a:schemeClr val="bg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微软雅黑" panose="020B0503020204020204" charset="-122"/>
              </a:rPr>
              <a:t>项目</a:t>
            </a:r>
            <a:endParaRPr lang="zh-CN" altLang="en-US" sz="2000" dirty="0">
              <a:solidFill>
                <a:schemeClr val="bg1"/>
              </a:solidFill>
              <a:latin typeface="汉仪全唐诗简" panose="00020600040101010101" charset="-122"/>
              <a:ea typeface="汉仪全唐诗简" panose="00020600040101010101" charset="-122"/>
              <a:cs typeface="汉仪全唐诗简" panose="00020600040101010101" charset="-122"/>
              <a:sym typeface="微软雅黑" panose="020B0503020204020204" charset="-122"/>
            </a:endParaRPr>
          </a:p>
          <a:p>
            <a:pPr algn="l" fontAlgn="auto">
              <a:lnSpc>
                <a:spcPct val="150000"/>
              </a:lnSpc>
            </a:pPr>
            <a:r>
              <a:rPr lang="zh-CN" altLang="en-US" sz="2400" dirty="0">
                <a:solidFill>
                  <a:schemeClr val="bg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微软雅黑" panose="020B0503020204020204" charset="-122"/>
              </a:rPr>
              <a:t>活动目的：</a:t>
            </a:r>
            <a:r>
              <a:rPr lang="zh-CN" altLang="en-US" sz="2000" dirty="0">
                <a:solidFill>
                  <a:schemeClr val="bg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微软雅黑" panose="020B0503020204020204" charset="-122"/>
              </a:rPr>
              <a:t>结合热映电影</a:t>
            </a:r>
            <a:r>
              <a:rPr lang="en-US" altLang="zh-CN" sz="2000" dirty="0">
                <a:solidFill>
                  <a:schemeClr val="bg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微软雅黑" panose="020B0503020204020204" charset="-122"/>
              </a:rPr>
              <a:t>&lt;</a:t>
            </a:r>
            <a:r>
              <a:rPr lang="zh-CN" altLang="en-US" sz="2000" dirty="0">
                <a:solidFill>
                  <a:schemeClr val="bg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微软雅黑" panose="020B0503020204020204" charset="-122"/>
              </a:rPr>
              <a:t>热辣滚烫</a:t>
            </a:r>
            <a:r>
              <a:rPr lang="en-US" altLang="zh-CN" sz="2000" dirty="0">
                <a:solidFill>
                  <a:schemeClr val="bg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微软雅黑" panose="020B0503020204020204" charset="-122"/>
              </a:rPr>
              <a:t>&gt;</a:t>
            </a:r>
            <a:r>
              <a:rPr lang="zh-CN" altLang="en-US" sz="2000" dirty="0">
                <a:solidFill>
                  <a:schemeClr val="bg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微软雅黑" panose="020B0503020204020204" charset="-122"/>
              </a:rPr>
              <a:t>热点及女神节节点，以</a:t>
            </a:r>
            <a:r>
              <a:rPr lang="en-US" altLang="zh-CN" sz="2000" dirty="0">
                <a:solidFill>
                  <a:schemeClr val="bg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微软雅黑" panose="020B0503020204020204" charset="-122"/>
              </a:rPr>
              <a:t>“</a:t>
            </a:r>
            <a:r>
              <a:rPr lang="zh-CN" altLang="en-US" sz="2000" dirty="0">
                <a:solidFill>
                  <a:schemeClr val="bg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微软雅黑" panose="020B0503020204020204" charset="-122"/>
              </a:rPr>
              <a:t>拳力出击，锤爆标签</a:t>
            </a:r>
            <a:r>
              <a:rPr lang="en-US" altLang="zh-CN" sz="2000" dirty="0">
                <a:solidFill>
                  <a:schemeClr val="bg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微软雅黑" panose="020B0503020204020204" charset="-122"/>
              </a:rPr>
              <a:t>”“</a:t>
            </a:r>
            <a:r>
              <a:rPr lang="zh-CN" altLang="en-US" sz="2000" dirty="0">
                <a:solidFill>
                  <a:schemeClr val="bg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微软雅黑" panose="020B0503020204020204" charset="-122"/>
              </a:rPr>
              <a:t>女王的</a:t>
            </a:r>
            <a:r>
              <a:rPr lang="en-US" altLang="zh-CN" sz="2000" dirty="0">
                <a:solidFill>
                  <a:schemeClr val="bg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微软雅黑" panose="020B0503020204020204" charset="-122"/>
              </a:rPr>
              <a:t>kiss”“</a:t>
            </a:r>
            <a:r>
              <a:rPr lang="zh-CN" altLang="en-US" sz="2000" dirty="0">
                <a:solidFill>
                  <a:schemeClr val="bg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微软雅黑" panose="020B0503020204020204" charset="-122"/>
              </a:rPr>
              <a:t>女子力</a:t>
            </a:r>
            <a:r>
              <a:rPr lang="en-US" altLang="zh-CN" sz="2000" dirty="0">
                <a:solidFill>
                  <a:schemeClr val="bg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微软雅黑" panose="020B0503020204020204" charset="-122"/>
              </a:rPr>
              <a:t>MAX”“</a:t>
            </a:r>
            <a:r>
              <a:rPr lang="zh-CN" altLang="en-US" sz="2000" dirty="0">
                <a:solidFill>
                  <a:schemeClr val="bg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微软雅黑" panose="020B0503020204020204" charset="-122"/>
              </a:rPr>
              <a:t>百人热辣搏击</a:t>
            </a:r>
            <a:r>
              <a:rPr lang="en-US" altLang="zh-CN" sz="2000" dirty="0">
                <a:solidFill>
                  <a:schemeClr val="bg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微软雅黑" panose="020B0503020204020204" charset="-122"/>
              </a:rPr>
              <a:t>”</a:t>
            </a:r>
            <a:r>
              <a:rPr lang="zh-CN" altLang="en-US" sz="2000" dirty="0">
                <a:solidFill>
                  <a:schemeClr val="bg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微软雅黑" panose="020B0503020204020204" charset="-122"/>
              </a:rPr>
              <a:t>等活动打造女神节</a:t>
            </a:r>
            <a:r>
              <a:rPr lang="en-US" altLang="zh-CN" sz="2000" dirty="0">
                <a:solidFill>
                  <a:schemeClr val="bg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微软雅黑" panose="020B0503020204020204" charset="-122"/>
              </a:rPr>
              <a:t>&lt;</a:t>
            </a:r>
            <a:r>
              <a:rPr lang="zh-CN" altLang="en-US" sz="2000" dirty="0">
                <a:solidFill>
                  <a:schemeClr val="bg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微软雅黑" panose="020B0503020204020204" charset="-122"/>
              </a:rPr>
              <a:t>热辣滚烫</a:t>
            </a:r>
            <a:r>
              <a:rPr lang="en-US" altLang="zh-CN" sz="2000" dirty="0">
                <a:solidFill>
                  <a:schemeClr val="bg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微软雅黑" panose="020B0503020204020204" charset="-122"/>
              </a:rPr>
              <a:t>&gt;</a:t>
            </a:r>
            <a:r>
              <a:rPr lang="zh-CN" altLang="en-US" sz="2000" dirty="0">
                <a:solidFill>
                  <a:schemeClr val="bg1"/>
                </a:solidFill>
                <a:latin typeface="汉仪全唐诗简" panose="00020600040101010101" charset="-122"/>
                <a:ea typeface="汉仪全唐诗简" panose="00020600040101010101" charset="-122"/>
                <a:cs typeface="汉仪全唐诗简" panose="00020600040101010101" charset="-122"/>
                <a:sym typeface="微软雅黑" panose="020B0503020204020204" charset="-122"/>
              </a:rPr>
              <a:t>计划，一起体验热辣滚烫的人生，一起爱自己；</a:t>
            </a:r>
            <a:endParaRPr lang="zh-CN" altLang="en-US" sz="2000" dirty="0">
              <a:solidFill>
                <a:schemeClr val="bg1"/>
              </a:solidFill>
              <a:latin typeface="汉仪全唐诗简" panose="00020600040101010101" charset="-122"/>
              <a:ea typeface="汉仪全唐诗简" panose="00020600040101010101" charset="-122"/>
              <a:cs typeface="汉仪全唐诗简" panose="00020600040101010101" charset="-122"/>
              <a:sym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a42529123d9f49259e13025e188fc61d"/>
          <p:cNvPicPr>
            <a:picLocks noChangeAspect="1"/>
          </p:cNvPicPr>
          <p:nvPr/>
        </p:nvPicPr>
        <p:blipFill>
          <a:blip r:embed="rId1"/>
          <a:srcRect l="7042" t="15092" r="5090"/>
          <a:stretch>
            <a:fillRect/>
          </a:stretch>
        </p:blipFill>
        <p:spPr>
          <a:xfrm>
            <a:off x="-282575" y="-3175"/>
            <a:ext cx="12486005" cy="687324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2"/>
            </p:custDataLst>
          </p:nvPr>
        </p:nvSpPr>
        <p:spPr>
          <a:xfrm>
            <a:off x="2635250" y="496570"/>
            <a:ext cx="8014970" cy="22574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algn="l" fontAlgn="auto">
              <a:lnSpc>
                <a:spcPct val="150000"/>
              </a:lnSpc>
            </a:pPr>
            <a:r>
              <a:rPr lang="zh-CN" altLang="zh-CN" sz="13800" spc="1000">
                <a:solidFill>
                  <a:srgbClr val="FC0003"/>
                </a:solidFill>
                <a:uFillTx/>
                <a:latin typeface="汉仪秦川飞影简" panose="00020600040101010101" charset="-122"/>
                <a:ea typeface="汉仪秦川飞影简" panose="00020600040101010101" charset="-122"/>
                <a:cs typeface="汉仪全唐诗简" panose="00020600040101010101" charset="-122"/>
              </a:rPr>
              <a:t>活</a:t>
            </a:r>
            <a:r>
              <a:rPr lang="zh-CN" altLang="zh-CN" sz="9600" spc="1000">
                <a:solidFill>
                  <a:srgbClr val="FC0003"/>
                </a:solidFill>
                <a:uFillTx/>
                <a:latin typeface="汉仪秦川飞影简" panose="00020600040101010101" charset="-122"/>
                <a:ea typeface="汉仪秦川飞影简" panose="00020600040101010101" charset="-122"/>
                <a:cs typeface="汉仪全唐诗简" panose="00020600040101010101" charset="-122"/>
              </a:rPr>
              <a:t>动规</a:t>
            </a:r>
            <a:r>
              <a:rPr lang="zh-CN" altLang="zh-CN" sz="13800" spc="1000">
                <a:solidFill>
                  <a:srgbClr val="FC0003"/>
                </a:solidFill>
                <a:uFillTx/>
                <a:latin typeface="汉仪秦川飞影简" panose="00020600040101010101" charset="-122"/>
                <a:ea typeface="汉仪秦川飞影简" panose="00020600040101010101" charset="-122"/>
                <a:cs typeface="汉仪全唐诗简" panose="00020600040101010101" charset="-122"/>
              </a:rPr>
              <a:t>划</a:t>
            </a:r>
            <a:endParaRPr lang="zh-CN" altLang="zh-CN" sz="13800" spc="1000">
              <a:solidFill>
                <a:srgbClr val="FC0003"/>
              </a:solidFill>
              <a:uFillTx/>
              <a:latin typeface="汉仪秦川飞影简" panose="00020600040101010101" charset="-122"/>
              <a:ea typeface="汉仪秦川飞影简" panose="00020600040101010101" charset="-122"/>
              <a:cs typeface="汉仪全唐诗简" panose="00020600040101010101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84455" y="3353435"/>
            <a:ext cx="11529695" cy="1337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dist" fontAlgn="auto">
              <a:lnSpc>
                <a:spcPct val="150000"/>
              </a:lnSpc>
            </a:pPr>
            <a:r>
              <a:rPr lang="zh-CN" altLang="zh-CN" sz="5400">
                <a:solidFill>
                  <a:srgbClr val="FC0003"/>
                </a:solidFill>
                <a:uFillTx/>
                <a:latin typeface="汉仪秦川飞影简" panose="00020600040101010101" charset="-122"/>
                <a:ea typeface="汉仪秦川飞影简" panose="00020600040101010101" charset="-122"/>
                <a:cs typeface="汉仪全唐诗简" panose="00020600040101010101" charset="-122"/>
                <a:sym typeface="+mn-ea"/>
              </a:rPr>
              <a:t>ACTIVITY</a:t>
            </a:r>
            <a:r>
              <a:rPr lang="en-US" altLang="zh-CN" sz="5400">
                <a:solidFill>
                  <a:srgbClr val="FC0003"/>
                </a:solidFill>
                <a:uFillTx/>
                <a:latin typeface="汉仪秦川飞影简" panose="00020600040101010101" charset="-122"/>
                <a:ea typeface="汉仪秦川飞影简" panose="00020600040101010101" charset="-122"/>
                <a:cs typeface="汉仪全唐诗简" panose="00020600040101010101" charset="-122"/>
                <a:sym typeface="+mn-ea"/>
              </a:rPr>
              <a:t> </a:t>
            </a:r>
            <a:r>
              <a:rPr lang="zh-CN" altLang="zh-CN" sz="5400">
                <a:solidFill>
                  <a:srgbClr val="FC0003"/>
                </a:solidFill>
                <a:uFillTx/>
                <a:latin typeface="汉仪秦川飞影简" panose="00020600040101010101" charset="-122"/>
                <a:ea typeface="汉仪秦川飞影简" panose="00020600040101010101" charset="-122"/>
                <a:cs typeface="汉仪全唐诗简" panose="00020600040101010101" charset="-122"/>
                <a:sym typeface="+mn-ea"/>
              </a:rPr>
              <a:t>PLANNING</a:t>
            </a:r>
            <a:endParaRPr lang="zh-CN" altLang="zh-CN" sz="5400">
              <a:solidFill>
                <a:srgbClr val="FC0003"/>
              </a:solidFill>
              <a:uFillTx/>
              <a:latin typeface="汉仪秦川飞影简" panose="00020600040101010101" charset="-122"/>
              <a:ea typeface="汉仪秦川飞影简" panose="00020600040101010101" charset="-122"/>
              <a:cs typeface="汉仪全唐诗简" panose="0002060004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00.xml><?xml version="1.0" encoding="utf-8"?>
<p:tagLst xmlns:p="http://schemas.openxmlformats.org/presentationml/2006/main">
  <p:tag name="KSO_WM_DIAGRAM_VIRTUALLY_FRAME" val="{&quot;height&quot;:322.4,&quot;left&quot;:32.4,&quot;top&quot;:143.9,&quot;width&quot;:895.25}"/>
</p:tagLst>
</file>

<file path=ppt/tags/tag101.xml><?xml version="1.0" encoding="utf-8"?>
<p:tagLst xmlns:p="http://schemas.openxmlformats.org/presentationml/2006/main">
  <p:tag name="KSO_WM_DIAGRAM_VIRTUALLY_FRAME" val="{&quot;height&quot;:322.4,&quot;left&quot;:32.4,&quot;top&quot;:143.9,&quot;width&quot;:895.25}"/>
</p:tagLst>
</file>

<file path=ppt/tags/tag102.xml><?xml version="1.0" encoding="utf-8"?>
<p:tagLst xmlns:p="http://schemas.openxmlformats.org/presentationml/2006/main">
  <p:tag name="KSO_WM_DIAGRAM_VIRTUALLY_FRAME" val="{&quot;height&quot;:322.4,&quot;left&quot;:32.4,&quot;top&quot;:143.9,&quot;width&quot;:895.25}"/>
</p:tagLst>
</file>

<file path=ppt/tags/tag103.xml><?xml version="1.0" encoding="utf-8"?>
<p:tagLst xmlns:p="http://schemas.openxmlformats.org/presentationml/2006/main">
  <p:tag name="KSO_WM_DIAGRAM_VIRTUALLY_FRAME" val="{&quot;height&quot;:322.4,&quot;left&quot;:32.4,&quot;top&quot;:143.9,&quot;width&quot;:895.25}"/>
</p:tagLst>
</file>

<file path=ppt/tags/tag104.xml><?xml version="1.0" encoding="utf-8"?>
<p:tagLst xmlns:p="http://schemas.openxmlformats.org/presentationml/2006/main">
  <p:tag name="KSO_WM_DIAGRAM_VIRTUALLY_FRAME" val="{&quot;height&quot;:322.4,&quot;left&quot;:32.4,&quot;top&quot;:143.9,&quot;width&quot;:895.25}"/>
</p:tagLst>
</file>

<file path=ppt/tags/tag105.xml><?xml version="1.0" encoding="utf-8"?>
<p:tagLst xmlns:p="http://schemas.openxmlformats.org/presentationml/2006/main">
  <p:tag name="KSO_WM_DIAGRAM_VIRTUALLY_FRAME" val="{&quot;height&quot;:322.4,&quot;left&quot;:32.4,&quot;top&quot;:143.9,&quot;width&quot;:895.25}"/>
</p:tagLst>
</file>

<file path=ppt/tags/tag106.xml><?xml version="1.0" encoding="utf-8"?>
<p:tagLst xmlns:p="http://schemas.openxmlformats.org/presentationml/2006/main">
  <p:tag name="KSO_WM_DIAGRAM_VIRTUALLY_FRAME" val="{&quot;height&quot;:322.4,&quot;left&quot;:32.4,&quot;top&quot;:143.9,&quot;width&quot;:895.25}"/>
</p:tagLst>
</file>

<file path=ppt/tags/tag107.xml><?xml version="1.0" encoding="utf-8"?>
<p:tagLst xmlns:p="http://schemas.openxmlformats.org/presentationml/2006/main">
  <p:tag name="KSO_WM_DIAGRAM_VIRTUALLY_FRAME" val="{&quot;height&quot;:322.4,&quot;left&quot;:32.4,&quot;top&quot;:143.9,&quot;width&quot;:895.25}"/>
</p:tagLst>
</file>

<file path=ppt/tags/tag108.xml><?xml version="1.0" encoding="utf-8"?>
<p:tagLst xmlns:p="http://schemas.openxmlformats.org/presentationml/2006/main">
  <p:tag name="KSO_WM_DIAGRAM_VIRTUALLY_FRAME" val="{&quot;height&quot;:322.4,&quot;left&quot;:32.4,&quot;top&quot;:143.9,&quot;width&quot;:895.25}"/>
</p:tagLst>
</file>

<file path=ppt/tags/tag109.xml><?xml version="1.0" encoding="utf-8"?>
<p:tagLst xmlns:p="http://schemas.openxmlformats.org/presentationml/2006/main">
  <p:tag name="KSO_WM_DIAGRAM_VIRTUALLY_FRAME" val="{&quot;height&quot;:322.4,&quot;left&quot;:32.4,&quot;top&quot;:143.9,&quot;width&quot;:895.25}"/>
</p:tagLst>
</file>

<file path=ppt/tags/tag11.xml><?xml version="1.0" encoding="utf-8"?>
<p:tagLst xmlns:p="http://schemas.openxmlformats.org/presentationml/2006/main">
  <p:tag name="KSO_WM_BEAUTIFY_FLAG" val=""/>
</p:tagLst>
</file>

<file path=ppt/tags/tag110.xml><?xml version="1.0" encoding="utf-8"?>
<p:tagLst xmlns:p="http://schemas.openxmlformats.org/presentationml/2006/main">
  <p:tag name="KSO_WM_DIAGRAM_VIRTUALLY_FRAME" val="{&quot;height&quot;:322.4,&quot;left&quot;:32.4,&quot;top&quot;:143.9,&quot;width&quot;:895.25}"/>
</p:tagLst>
</file>

<file path=ppt/tags/tag111.xml><?xml version="1.0" encoding="utf-8"?>
<p:tagLst xmlns:p="http://schemas.openxmlformats.org/presentationml/2006/main">
  <p:tag name="KSO_WM_DIAGRAM_VIRTUALLY_FRAME" val="{&quot;height&quot;:322.4,&quot;left&quot;:32.4,&quot;top&quot;:143.9,&quot;width&quot;:895.25}"/>
</p:tagLst>
</file>

<file path=ppt/tags/tag112.xml><?xml version="1.0" encoding="utf-8"?>
<p:tagLst xmlns:p="http://schemas.openxmlformats.org/presentationml/2006/main">
  <p:tag name="KSO_WM_DIAGRAM_VIRTUALLY_FRAME" val="{&quot;height&quot;:322.4,&quot;left&quot;:32.4,&quot;top&quot;:143.9,&quot;width&quot;:895.25}"/>
</p:tagLst>
</file>

<file path=ppt/tags/tag113.xml><?xml version="1.0" encoding="utf-8"?>
<p:tagLst xmlns:p="http://schemas.openxmlformats.org/presentationml/2006/main">
  <p:tag name="KSO_WM_DIAGRAM_VIRTUALLY_FRAME" val="{&quot;height&quot;:322.4,&quot;left&quot;:32.4,&quot;top&quot;:143.9,&quot;width&quot;:895.25}"/>
</p:tagLst>
</file>

<file path=ppt/tags/tag114.xml><?xml version="1.0" encoding="utf-8"?>
<p:tagLst xmlns:p="http://schemas.openxmlformats.org/presentationml/2006/main">
  <p:tag name="KSO_WM_DIAGRAM_VIRTUALLY_FRAME" val="{&quot;height&quot;:322.4,&quot;left&quot;:32.4,&quot;top&quot;:143.9,&quot;width&quot;:895.25}"/>
</p:tagLst>
</file>

<file path=ppt/tags/tag115.xml><?xml version="1.0" encoding="utf-8"?>
<p:tagLst xmlns:p="http://schemas.openxmlformats.org/presentationml/2006/main">
  <p:tag name="KSO_WM_DIAGRAM_VIRTUALLY_FRAME" val="{&quot;height&quot;:322.4,&quot;left&quot;:32.4,&quot;top&quot;:143.9,&quot;width&quot;:895.25}"/>
</p:tagLst>
</file>

<file path=ppt/tags/tag116.xml><?xml version="1.0" encoding="utf-8"?>
<p:tagLst xmlns:p="http://schemas.openxmlformats.org/presentationml/2006/main">
  <p:tag name="KSO_WM_BEAUTIFY_FLAG" val=""/>
</p:tagLst>
</file>

<file path=ppt/tags/tag117.xml><?xml version="1.0" encoding="utf-8"?>
<p:tagLst xmlns:p="http://schemas.openxmlformats.org/presentationml/2006/main">
  <p:tag name="KSO_WM_BEAUTIFY_FLAG" val=""/>
</p:tagLst>
</file>

<file path=ppt/tags/tag118.xml><?xml version="1.0" encoding="utf-8"?>
<p:tagLst xmlns:p="http://schemas.openxmlformats.org/presentationml/2006/main">
  <p:tag name="KSO_WM_BEAUTIFY_FLAG" val=""/>
</p:tagLst>
</file>

<file path=ppt/tags/tag119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20.xml><?xml version="1.0" encoding="utf-8"?>
<p:tagLst xmlns:p="http://schemas.openxmlformats.org/presentationml/2006/main">
  <p:tag name="KSO_WM_BEAUTIFY_FLAG" val=""/>
</p:tagLst>
</file>

<file path=ppt/tags/tag121.xml><?xml version="1.0" encoding="utf-8"?>
<p:tagLst xmlns:p="http://schemas.openxmlformats.org/presentationml/2006/main">
  <p:tag name="ISPRING_PRESENTATION_TITLE" val="PowerPoint 演示文稿"/>
  <p:tag name="COMMONDATA" val="eyJoZGlkIjoiY2JmN2JjMGRiYTE0NGEzN2FkMDQ0MjViNmM1NDNlMDIifQ=="/>
  <p:tag name="commondata" val="eyJoZGlkIjoiYTZmNjcyMWQ4NWZkZGVmNGIzZDY5ZmY0ODc1ODExYWEifQ==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BEAUTIFY_FLAG" val=""/>
  <p:tag name="KSO_WM_UNIT_PLACING_PICTURE_USER_VIEWPORT" val="{&quot;height&quot;:1452,&quot;width&quot;:10873}"/>
</p:tagLst>
</file>

<file path=ppt/tags/tag8.xml><?xml version="1.0" encoding="utf-8"?>
<p:tagLst xmlns:p="http://schemas.openxmlformats.org/presentationml/2006/main">
  <p:tag name="KSO_WM_BEAUTIFY_FLAG" val="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BEAUTIFY_FLAG" val=""/>
</p:tagLst>
</file>

<file path=ppt/tags/tag88.xml><?xml version="1.0" encoding="utf-8"?>
<p:tagLst xmlns:p="http://schemas.openxmlformats.org/presentationml/2006/main">
  <p:tag name="KSO_WM_BEAUTIFY_FLAG" val=""/>
</p:tagLst>
</file>

<file path=ppt/tags/tag89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ags/tag90.xml><?xml version="1.0" encoding="utf-8"?>
<p:tagLst xmlns:p="http://schemas.openxmlformats.org/presentationml/2006/main">
  <p:tag name="KSO_WM_BEAUTIFY_FLAG" val=""/>
</p:tagLst>
</file>

<file path=ppt/tags/tag91.xml><?xml version="1.0" encoding="utf-8"?>
<p:tagLst xmlns:p="http://schemas.openxmlformats.org/presentationml/2006/main">
  <p:tag name="KSO_WM_BEAUTIFY_FLAG" val=""/>
</p:tagLst>
</file>

<file path=ppt/tags/tag92.xml><?xml version="1.0" encoding="utf-8"?>
<p:tagLst xmlns:p="http://schemas.openxmlformats.org/presentationml/2006/main">
  <p:tag name="KSO_WM_BEAUTIFY_FLAG" val=""/>
</p:tagLst>
</file>

<file path=ppt/tags/tag93.xml><?xml version="1.0" encoding="utf-8"?>
<p:tagLst xmlns:p="http://schemas.openxmlformats.org/presentationml/2006/main">
  <p:tag name="KSO_WM_BEAUTIFY_FLAG" val=""/>
</p:tagLst>
</file>

<file path=ppt/tags/tag94.xml><?xml version="1.0" encoding="utf-8"?>
<p:tagLst xmlns:p="http://schemas.openxmlformats.org/presentationml/2006/main">
  <p:tag name="KSO_WM_BEAUTIFY_FLAG" val=""/>
</p:tagLst>
</file>

<file path=ppt/tags/tag95.xml><?xml version="1.0" encoding="utf-8"?>
<p:tagLst xmlns:p="http://schemas.openxmlformats.org/presentationml/2006/main">
  <p:tag name="KSO_WM_BEAUTIFY_FLAG" val=""/>
</p:tagLst>
</file>

<file path=ppt/tags/tag96.xml><?xml version="1.0" encoding="utf-8"?>
<p:tagLst xmlns:p="http://schemas.openxmlformats.org/presentationml/2006/main">
  <p:tag name="KSO_WM_BEAUTIFY_FLAG" val=""/>
</p:tagLst>
</file>

<file path=ppt/tags/tag97.xml><?xml version="1.0" encoding="utf-8"?>
<p:tagLst xmlns:p="http://schemas.openxmlformats.org/presentationml/2006/main">
  <p:tag name="KSO_WM_BEAUTIFY_FLAG" val=""/>
</p:tagLst>
</file>

<file path=ppt/tags/tag98.xml><?xml version="1.0" encoding="utf-8"?>
<p:tagLst xmlns:p="http://schemas.openxmlformats.org/presentationml/2006/main">
  <p:tag name="KSO_WM_BEAUTIFY_FLAG" val=""/>
</p:tagLst>
</file>

<file path=ppt/tags/tag99.xml><?xml version="1.0" encoding="utf-8"?>
<p:tagLst xmlns:p="http://schemas.openxmlformats.org/presentationml/2006/main">
  <p:tag name="KSO_WM_DIAGRAM_VIRTUALLY_FRAME" val="{&quot;height&quot;:322.4,&quot;left&quot;:32.4,&quot;top&quot;:143.9,&quot;width&quot;:895.25}"/>
</p:tagLst>
</file>

<file path=ppt/theme/theme1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2469</Words>
  <PresentationFormat>宽屏</PresentationFormat>
  <Paragraphs>265</Paragraphs>
  <Slides>37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37</vt:i4>
      </vt:variant>
    </vt:vector>
  </HeadingPairs>
  <TitlesOfParts>
    <vt:vector size="57" baseType="lpstr">
      <vt:lpstr>Arial</vt:lpstr>
      <vt:lpstr>宋体</vt:lpstr>
      <vt:lpstr>Wingdings</vt:lpstr>
      <vt:lpstr>汉仪秦川飞影简</vt:lpstr>
      <vt:lpstr>汉仪全唐诗简</vt:lpstr>
      <vt:lpstr>华文楷体</vt:lpstr>
      <vt:lpstr>方正黄草简体</vt:lpstr>
      <vt:lpstr>华文新魏</vt:lpstr>
      <vt:lpstr>微软雅黑</vt:lpstr>
      <vt:lpstr>Calibri</vt:lpstr>
      <vt:lpstr>Arial Unicode MS</vt:lpstr>
      <vt:lpstr>等线</vt:lpstr>
      <vt:lpstr>汉仪南宫体简</vt:lpstr>
      <vt:lpstr>华文宋体</vt:lpstr>
      <vt:lpstr>字魂97号-惊鸿手书</vt:lpstr>
      <vt:lpstr>华文隶书</vt:lpstr>
      <vt:lpstr>方正平和简体</vt:lpstr>
      <vt:lpstr>Gill Sans</vt:lpstr>
      <vt:lpstr>Gill Sans MT</vt:lpstr>
      <vt:lpstr>1_Office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2019-03-29T12:25:00Z</dcterms:created>
  <dcterms:modified xsi:type="dcterms:W3CDTF">2024-03-02T14:24:11Z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7B7CD06F7D0844EDADC7F0A7584D13AD</vt:lpwstr>
  </property>
  <property fmtid="{D5CDD505-2E9C-101B-9397-08002B2CF9AE}" pid="3" name="KSOProductBuildVer">
    <vt:lpwstr>2052-12.1.0.16388</vt:lpwstr>
  </property>
  <property fmtid="{D5CDD505-2E9C-101B-9397-08002B2CF9AE}" pid="4" name="NXPowerLiteLastOptimized">
    <vt:lpwstr>3759549</vt:lpwstr>
  </property>
  <property fmtid="{D5CDD505-2E9C-101B-9397-08002B2CF9AE}" pid="5" name="NXPowerLiteSettings">
    <vt:lpwstr>C700052003A000</vt:lpwstr>
  </property>
  <property fmtid="{D5CDD505-2E9C-101B-9397-08002B2CF9AE}" pid="6" name="NXPowerLiteVersion">
    <vt:lpwstr>D8.0.2</vt:lpwstr>
  </property>
</Properties>
</file>