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3"/>
  </p:notesMasterIdLst>
  <p:handoutMasterIdLst>
    <p:handoutMasterId r:id="rId44"/>
  </p:handoutMasterIdLst>
  <p:sldIdLst>
    <p:sldId id="371" r:id="rId2"/>
    <p:sldId id="301" r:id="rId3"/>
    <p:sldId id="372" r:id="rId4"/>
    <p:sldId id="373" r:id="rId5"/>
    <p:sldId id="267" r:id="rId6"/>
    <p:sldId id="375" r:id="rId7"/>
    <p:sldId id="376" r:id="rId8"/>
    <p:sldId id="374" r:id="rId9"/>
    <p:sldId id="377" r:id="rId10"/>
    <p:sldId id="379" r:id="rId11"/>
    <p:sldId id="404" r:id="rId12"/>
    <p:sldId id="380" r:id="rId13"/>
    <p:sldId id="394" r:id="rId14"/>
    <p:sldId id="399" r:id="rId15"/>
    <p:sldId id="400" r:id="rId16"/>
    <p:sldId id="401" r:id="rId17"/>
    <p:sldId id="402" r:id="rId18"/>
    <p:sldId id="385" r:id="rId19"/>
    <p:sldId id="384" r:id="rId20"/>
    <p:sldId id="393" r:id="rId21"/>
    <p:sldId id="403" r:id="rId22"/>
    <p:sldId id="319" r:id="rId23"/>
    <p:sldId id="320" r:id="rId24"/>
    <p:sldId id="386" r:id="rId25"/>
    <p:sldId id="387" r:id="rId26"/>
    <p:sldId id="388" r:id="rId27"/>
    <p:sldId id="405" r:id="rId28"/>
    <p:sldId id="389" r:id="rId29"/>
    <p:sldId id="396" r:id="rId30"/>
    <p:sldId id="397" r:id="rId31"/>
    <p:sldId id="390" r:id="rId32"/>
    <p:sldId id="395" r:id="rId33"/>
    <p:sldId id="322" r:id="rId34"/>
    <p:sldId id="398" r:id="rId35"/>
    <p:sldId id="335" r:id="rId36"/>
    <p:sldId id="324" r:id="rId37"/>
    <p:sldId id="408" r:id="rId38"/>
    <p:sldId id="409" r:id="rId39"/>
    <p:sldId id="328" r:id="rId40"/>
    <p:sldId id="406" r:id="rId41"/>
    <p:sldId id="407" r:id="rId42"/>
  </p:sldIdLst>
  <p:sldSz cx="12192000" cy="6858000"/>
  <p:notesSz cx="6858000" cy="9144000"/>
  <p:custDataLst>
    <p:tags r:id="rId4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5" userDrawn="1">
          <p15:clr>
            <a:srgbClr val="A4A3A4"/>
          </p15:clr>
        </p15:guide>
        <p15:guide id="2" pos="383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FF9900"/>
    <a:srgbClr val="FFFFFF"/>
    <a:srgbClr val="F7F7F7"/>
    <a:srgbClr val="9FDFDE"/>
    <a:srgbClr val="508849"/>
    <a:srgbClr val="DF0505"/>
    <a:srgbClr val="2D6731"/>
    <a:srgbClr val="9D0001"/>
    <a:srgbClr val="7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255" autoAdjust="0"/>
    <p:restoredTop sz="94660"/>
  </p:normalViewPr>
  <p:slideViewPr>
    <p:cSldViewPr snapToGrid="0" showGuides="1">
      <p:cViewPr varScale="1">
        <p:scale>
          <a:sx n="87" d="100"/>
          <a:sy n="87" d="100"/>
        </p:scale>
        <p:origin x="48" y="90"/>
      </p:cViewPr>
      <p:guideLst>
        <p:guide orient="horz" pos="2175"/>
        <p:guide pos="3839"/>
      </p:guideLst>
    </p:cSldViewPr>
  </p:slideViewPr>
  <p:notesTextViewPr>
    <p:cViewPr>
      <p:scale>
        <a:sx n="1" d="1"/>
        <a:sy n="1" d="1"/>
      </p:scale>
      <p:origin x="0" y="0"/>
    </p:cViewPr>
  </p:notesTextViewPr>
  <p:sorterViewPr>
    <p:cViewPr>
      <p:scale>
        <a:sx n="100" d="100"/>
        <a:sy n="100" d="100"/>
      </p:scale>
      <p:origin x="0" y="-27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ea typeface="方正姚体" panose="02010601030101010101" pitchFamily="2"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方正姚体" panose="02010601030101010101" pitchFamily="2" charset="-122"/>
              </a:rPr>
              <a:t>2024/5/24</a:t>
            </a:fld>
            <a:endParaRPr lang="zh-CN" altLang="en-US" dirty="0">
              <a:ea typeface="方正姚体" panose="02010601030101010101" pitchFamily="2"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ea typeface="方正姚体" panose="02010601030101010101" pitchFamily="2"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方正姚体" panose="02010601030101010101" pitchFamily="2" charset="-122"/>
              </a:rPr>
              <a:t>‹#›</a:t>
            </a:fld>
            <a:endParaRPr lang="zh-CN" altLang="en-US" dirty="0">
              <a:ea typeface="方正姚体" panose="02010601030101010101" pitchFamily="2"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方正姚体" panose="02010601030101010101" pitchFamily="2"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方正姚体" panose="02010601030101010101" pitchFamily="2" charset="-122"/>
              </a:defRPr>
            </a:lvl1pPr>
          </a:lstStyle>
          <a:p>
            <a:fld id="{67ED52B1-A722-4169-98A7-EF0084CCDA7E}" type="datetimeFigureOut">
              <a:rPr lang="zh-CN" altLang="en-US" smtClean="0"/>
              <a:t>2024/5/24</a:t>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方正姚体" panose="02010601030101010101"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方正姚体" panose="02010601030101010101" pitchFamily="2" charset="-122"/>
              </a:defRPr>
            </a:lvl1pPr>
          </a:lstStyle>
          <a:p>
            <a:fld id="{DCE28258-7C0F-4BB2-A244-50EF613DEB92}"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方正姚体" panose="02010601030101010101" pitchFamily="2" charset="-122"/>
        <a:cs typeface="+mn-cs"/>
      </a:defRPr>
    </a:lvl1pPr>
    <a:lvl2pPr marL="457200" algn="l" defTabSz="914400" rtl="0" eaLnBrk="1" latinLnBrk="0" hangingPunct="1">
      <a:defRPr sz="1200" kern="1200">
        <a:solidFill>
          <a:schemeClr val="tx1"/>
        </a:solidFill>
        <a:latin typeface="+mn-lt"/>
        <a:ea typeface="方正姚体" panose="02010601030101010101" pitchFamily="2" charset="-122"/>
        <a:cs typeface="+mn-cs"/>
      </a:defRPr>
    </a:lvl2pPr>
    <a:lvl3pPr marL="914400" algn="l" defTabSz="914400" rtl="0" eaLnBrk="1" latinLnBrk="0" hangingPunct="1">
      <a:defRPr sz="1200" kern="1200">
        <a:solidFill>
          <a:schemeClr val="tx1"/>
        </a:solidFill>
        <a:latin typeface="+mn-lt"/>
        <a:ea typeface="方正姚体" panose="02010601030101010101" pitchFamily="2" charset="-122"/>
        <a:cs typeface="+mn-cs"/>
      </a:defRPr>
    </a:lvl3pPr>
    <a:lvl4pPr marL="1371600" algn="l" defTabSz="914400" rtl="0" eaLnBrk="1" latinLnBrk="0" hangingPunct="1">
      <a:defRPr sz="1200" kern="1200">
        <a:solidFill>
          <a:schemeClr val="tx1"/>
        </a:solidFill>
        <a:latin typeface="+mn-lt"/>
        <a:ea typeface="方正姚体" panose="02010601030101010101" pitchFamily="2" charset="-122"/>
        <a:cs typeface="+mn-cs"/>
      </a:defRPr>
    </a:lvl4pPr>
    <a:lvl5pPr marL="1828800" algn="l" defTabSz="914400" rtl="0" eaLnBrk="1" latinLnBrk="0" hangingPunct="1">
      <a:defRPr sz="1200" kern="1200">
        <a:solidFill>
          <a:schemeClr val="tx1"/>
        </a:solidFill>
        <a:latin typeface="+mn-lt"/>
        <a:ea typeface="方正姚体" panose="02010601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更多方案请加V:NKT677">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84" name="幻灯片编号"/>
          <p:cNvSpPr txBox="1">
            <a:spLocks noGrp="1"/>
          </p:cNvSpPr>
          <p:nvPr>
            <p:ph type="sldNum" sz="quarter" idx="2"/>
          </p:nvPr>
        </p:nvSpPr>
        <p:spPr>
          <a:xfrm>
            <a:off x="8190277" y="6301656"/>
            <a:ext cx="496529" cy="477745"/>
          </a:xfrm>
          <a:prstGeom prst="rect">
            <a:avLst/>
          </a:prstGeom>
        </p:spPr>
        <p:txBody>
          <a:bodyPr lIns="121917" tIns="121917" rIns="121917" bIns="121917" anchor="ctr"/>
          <a:lstStyle>
            <a:lvl1pPr algn="r">
              <a:defRPr sz="1200">
                <a:solidFill>
                  <a:srgbClr val="888888"/>
                </a:solidFill>
                <a:latin typeface="Calibri" panose="020F0502020204030204"/>
                <a:ea typeface="Calibri" panose="020F0502020204030204"/>
                <a:cs typeface="Calibri" panose="020F0502020204030204"/>
                <a:sym typeface="Calibri" panose="020F0502020204030204"/>
              </a:defRPr>
            </a:lvl1pPr>
          </a:lstStyle>
          <a:p>
            <a:fld id="{86CB4B4D-7CA3-9044-876B-883B54F8677D}" type="slidenum">
              <a:r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D:\360安全浏览器下载\01xu4hbatbgzedc3fszvvr38.jpg"/>
          <p:cNvPicPr>
            <a:picLocks noChangeAspect="1" noChangeArrowheads="1"/>
          </p:cNvPicPr>
          <p:nvPr userDrawn="1"/>
        </p:nvPicPr>
        <p:blipFill>
          <a:blip r:embed="rId8" cstate="print"/>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8" name="圆角矩形 7"/>
          <p:cNvSpPr/>
          <p:nvPr userDrawn="1"/>
        </p:nvSpPr>
        <p:spPr>
          <a:xfrm>
            <a:off x="195532" y="224287"/>
            <a:ext cx="11800936" cy="6409426"/>
          </a:xfrm>
          <a:prstGeom prst="roundRect">
            <a:avLst>
              <a:gd name="adj" fmla="val 2670"/>
            </a:avLst>
          </a:prstGeom>
          <a:solidFill>
            <a:schemeClr val="bg1"/>
          </a:solidFill>
          <a:ln w="38100">
            <a:solidFill>
              <a:srgbClr val="00808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姚体" panose="02010601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方正姚体" panose="02010601030101010101" pitchFamily="2"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方正姚体" panose="0201060103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方正姚体" panose="02010601030101010101" pitchFamily="2"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方正姚体" panose="02010601030101010101" pitchFamily="2"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方正姚体" panose="02010601030101010101" pitchFamily="2"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方正姚体" panose="02010601030101010101" pitchFamily="2"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25.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23.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5.xml"/><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image" Target="../media/image36.jpeg"/></Relationships>
</file>

<file path=ppt/slides/_rels/slide13.xml.rels><?xml version="1.0" encoding="UTF-8" standalone="yes"?>
<Relationships xmlns="http://schemas.openxmlformats.org/package/2006/relationships"><Relationship Id="rId3" Type="http://schemas.openxmlformats.org/officeDocument/2006/relationships/image" Target="../media/image39.jpeg"/><Relationship Id="rId7" Type="http://schemas.openxmlformats.org/officeDocument/2006/relationships/image" Target="../media/image30.png"/><Relationship Id="rId2" Type="http://schemas.openxmlformats.org/officeDocument/2006/relationships/image" Target="../media/image38.jpeg"/><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1.jpe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31.jpe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45.jpeg"/></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1.jpe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47.jpeg"/></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31.jpeg"/><Relationship Id="rId1" Type="http://schemas.openxmlformats.org/officeDocument/2006/relationships/slideLayout" Target="../slideLayouts/slideLayout5.xml"/><Relationship Id="rId6" Type="http://schemas.openxmlformats.org/officeDocument/2006/relationships/image" Target="../media/image30.png"/><Relationship Id="rId5" Type="http://schemas.openxmlformats.org/officeDocument/2006/relationships/image" Target="../media/image50.jpeg"/><Relationship Id="rId4" Type="http://schemas.openxmlformats.org/officeDocument/2006/relationships/image" Target="../media/image4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5.xml"/><Relationship Id="rId6" Type="http://schemas.openxmlformats.org/officeDocument/2006/relationships/image" Target="../media/image22.png"/><Relationship Id="rId5" Type="http://schemas.openxmlformats.org/officeDocument/2006/relationships/image" Target="../media/image51.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image" Target="../media/image31.jpe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5.xml"/><Relationship Id="rId5" Type="http://schemas.openxmlformats.org/officeDocument/2006/relationships/image" Target="../media/image55.jpeg"/><Relationship Id="rId4" Type="http://schemas.openxmlformats.org/officeDocument/2006/relationships/image" Target="../media/image54.jpeg"/></Relationships>
</file>

<file path=ppt/slides/_rels/slide22.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25.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1.jpeg"/><Relationship Id="rId1" Type="http://schemas.openxmlformats.org/officeDocument/2006/relationships/slideLayout" Target="../slideLayouts/slideLayout1.xml"/><Relationship Id="rId5" Type="http://schemas.openxmlformats.org/officeDocument/2006/relationships/image" Target="../media/image65.jpeg"/><Relationship Id="rId4" Type="http://schemas.openxmlformats.org/officeDocument/2006/relationships/image" Target="../media/image64.jpeg"/></Relationships>
</file>

<file path=ppt/slides/_rels/slide2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28.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2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30.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31.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image" Target="../media/image74.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32.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jpe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31.jpeg"/></Relationships>
</file>

<file path=ppt/slides/_rels/slide3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1.jpeg"/></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80.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83.jpe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84.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90.jpeg"/><Relationship Id="rId4" Type="http://schemas.openxmlformats.org/officeDocument/2006/relationships/image" Target="../media/image89.jpeg"/></Relationships>
</file>

<file path=ppt/slides/_rels/slide40.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30.png"/><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D:\360安全浏览器下载\01xu4hbatbgzedc3fszvvr38.jpg"/>
          <p:cNvPicPr>
            <a:picLocks noChangeAspect="1" noChangeArrowheads="1"/>
          </p:cNvPicPr>
          <p:nvPr/>
        </p:nvPicPr>
        <p:blipFill>
          <a:blip r:embed="rId2"/>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圆角 312"/>
          <p:cNvSpPr/>
          <p:nvPr/>
        </p:nvSpPr>
        <p:spPr>
          <a:xfrm>
            <a:off x="2472282" y="4649603"/>
            <a:ext cx="7305006" cy="476312"/>
          </a:xfrm>
          <a:prstGeom prst="roundRect">
            <a:avLst>
              <a:gd name="adj" fmla="val 50000"/>
            </a:avLst>
          </a:prstGeom>
          <a:solidFill>
            <a:srgbClr val="008080"/>
          </a:solidFill>
          <a:ln w="19050" cap="flat" cmpd="sng" algn="ctr">
            <a:solidFill>
              <a:sysClr val="windowText" lastClr="000000"/>
            </a:solidFill>
            <a:prstDash val="solid"/>
            <a:miter lim="800000"/>
          </a:ln>
          <a:effectLst>
            <a:outerShdw blurRad="63500" sx="102000" sy="102000" algn="c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思源黑体 CN Normal" panose="020B0400000000000000" pitchFamily="34" charset="-122"/>
              <a:ea typeface="微软雅黑" panose="020B0503020204020204" charset="-122"/>
              <a:cs typeface="思源黑体 CN Normal" panose="020B0400000000000000" pitchFamily="34" charset="-122"/>
            </a:endParaRPr>
          </a:p>
        </p:txBody>
      </p:sp>
      <p:sp>
        <p:nvSpPr>
          <p:cNvPr id="30" name="文本框 314"/>
          <p:cNvSpPr txBox="1"/>
          <p:nvPr/>
        </p:nvSpPr>
        <p:spPr>
          <a:xfrm>
            <a:off x="2616344" y="4649603"/>
            <a:ext cx="6959309" cy="398780"/>
          </a:xfrm>
          <a:prstGeom prst="rect">
            <a:avLst/>
          </a:prstGeom>
          <a:noFill/>
        </p:spPr>
        <p:txBody>
          <a:bodyPr wrap="square" rtlCol="0">
            <a:spAutoFit/>
          </a:bodyPr>
          <a:lstStyle/>
          <a:p>
            <a:pPr algn="dist"/>
            <a:r>
              <a:rPr lang="en-US" altLang="zh-CN" sz="2000" dirty="0">
                <a:solidFill>
                  <a:schemeClr val="bg1"/>
                </a:solidFill>
                <a:latin typeface="方正姚体" panose="02010601030101010101" pitchFamily="2" charset="-122"/>
                <a:ea typeface="方正姚体" panose="02010601030101010101" pitchFamily="2" charset="-122"/>
                <a:cs typeface="思源黑体 CN Normal" panose="020B0400000000000000" pitchFamily="34" charset="-122"/>
              </a:rPr>
              <a:t>2024</a:t>
            </a:r>
            <a:r>
              <a:rPr lang="zh-CN" altLang="en-US" sz="2000" dirty="0">
                <a:solidFill>
                  <a:schemeClr val="bg1"/>
                </a:solidFill>
                <a:latin typeface="方正姚体" panose="02010601030101010101" pitchFamily="2" charset="-122"/>
                <a:ea typeface="方正姚体" panose="02010601030101010101" pitchFamily="2" charset="-122"/>
                <a:cs typeface="思源黑体 CN Normal" panose="020B0400000000000000" pitchFamily="34" charset="-122"/>
              </a:rPr>
              <a:t>年地产项目端午节主题嘉年华游园会活动策划方案</a:t>
            </a:r>
          </a:p>
        </p:txBody>
      </p:sp>
      <p:pic>
        <p:nvPicPr>
          <p:cNvPr id="4098" name="Picture 2" descr="C:\Users\Administrator\Desktop\9 - 副本.png"/>
          <p:cNvPicPr>
            <a:picLocks noChangeAspect="1" noChangeArrowheads="1"/>
          </p:cNvPicPr>
          <p:nvPr/>
        </p:nvPicPr>
        <p:blipFill>
          <a:blip r:embed="rId3"/>
          <a:srcRect/>
          <a:stretch>
            <a:fillRect/>
          </a:stretch>
        </p:blipFill>
        <p:spPr bwMode="auto">
          <a:xfrm>
            <a:off x="1659083" y="1301261"/>
            <a:ext cx="8931404" cy="3272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 name="图片 11"/>
          <p:cNvPicPr>
            <a:picLocks noChangeAspect="1"/>
          </p:cNvPicPr>
          <p:nvPr/>
        </p:nvPicPr>
        <p:blipFill>
          <a:blip r:embed="rId2"/>
          <a:stretch>
            <a:fillRect/>
          </a:stretch>
        </p:blipFill>
        <p:spPr>
          <a:xfrm>
            <a:off x="0" y="667978"/>
            <a:ext cx="12192000" cy="5080000"/>
          </a:xfrm>
          <a:prstGeom prst="rect">
            <a:avLst/>
          </a:prstGeom>
        </p:spPr>
      </p:pic>
      <p:pic>
        <p:nvPicPr>
          <p:cNvPr id="14" name="图片 13"/>
          <p:cNvPicPr>
            <a:picLocks noChangeAspect="1"/>
          </p:cNvPicPr>
          <p:nvPr/>
        </p:nvPicPr>
        <p:blipFill>
          <a:blip r:embed="rId3"/>
          <a:stretch>
            <a:fillRect/>
          </a:stretch>
        </p:blipFill>
        <p:spPr>
          <a:xfrm flipH="1">
            <a:off x="9655175" y="2192655"/>
            <a:ext cx="2610485" cy="4535170"/>
          </a:xfrm>
          <a:prstGeom prst="rect">
            <a:avLst/>
          </a:prstGeom>
        </p:spPr>
      </p:pic>
      <p:sp>
        <p:nvSpPr>
          <p:cNvPr id="11" name="Text Box 44"/>
          <p:cNvSpPr txBox="1">
            <a:spLocks noChangeArrowheads="1"/>
          </p:cNvSpPr>
          <p:nvPr/>
        </p:nvSpPr>
        <p:spPr bwMode="auto">
          <a:xfrm>
            <a:off x="5147852" y="2028971"/>
            <a:ext cx="5411710" cy="4401205"/>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indent="457200" defTabSz="720725">
              <a:lnSpc>
                <a:spcPct val="135000"/>
              </a:lnSpc>
              <a:defRPr sz="1600">
                <a:solidFill>
                  <a:schemeClr val="bg1">
                    <a:lumMod val="50000"/>
                  </a:schemeClr>
                </a:solidFill>
                <a:latin typeface="微软雅黑" panose="020B0503020204020204" charset="-122"/>
                <a:ea typeface="微软雅黑" panose="020B0503020204020204" charset="-122"/>
              </a:defRPr>
            </a:lvl1pPr>
            <a:lvl2pPr defTabSz="720725" eaLnBrk="0" hangingPunct="0">
              <a:defRPr sz="1600">
                <a:latin typeface="Arial" panose="020B0604020202020204" pitchFamily="34" charset="0"/>
                <a:ea typeface="宋体" panose="02010600030101010101" pitchFamily="2" charset="-122"/>
              </a:defRPr>
            </a:lvl2pPr>
            <a:lvl3pPr defTabSz="720725" eaLnBrk="0" hangingPunct="0">
              <a:defRPr sz="1600">
                <a:latin typeface="Arial" panose="020B0604020202020204" pitchFamily="34" charset="0"/>
                <a:ea typeface="宋体" panose="02010600030101010101" pitchFamily="2" charset="-122"/>
              </a:defRPr>
            </a:lvl3pPr>
            <a:lvl4pPr defTabSz="720725" eaLnBrk="0" hangingPunct="0">
              <a:defRPr sz="1600">
                <a:latin typeface="Arial" panose="020B0604020202020204" pitchFamily="34" charset="0"/>
                <a:ea typeface="宋体" panose="02010600030101010101" pitchFamily="2" charset="-122"/>
              </a:defRPr>
            </a:lvl4pPr>
            <a:lvl5pPr defTabSz="720725" eaLnBrk="0" hangingPunct="0">
              <a:defRPr sz="1600">
                <a:latin typeface="Arial" panose="020B0604020202020204" pitchFamily="34" charset="0"/>
                <a:ea typeface="宋体" panose="02010600030101010101" pitchFamily="2" charset="-122"/>
              </a:defRPr>
            </a:lvl5pPr>
            <a:lvl6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6pPr>
            <a:lvl7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7pPr>
            <a:lvl8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8pPr>
            <a:lvl9pPr defTabSz="720725" eaLnBrk="0" fontAlgn="base" hangingPunct="0">
              <a:spcBef>
                <a:spcPct val="0"/>
              </a:spcBef>
              <a:spcAft>
                <a:spcPct val="0"/>
              </a:spcAft>
              <a:defRPr sz="1600">
                <a:latin typeface="Arial" panose="020B0604020202020204" pitchFamily="34" charset="0"/>
                <a:ea typeface="宋体" panose="02010600030101010101" pitchFamily="2" charset="-122"/>
              </a:defRPr>
            </a:lvl9pPr>
          </a:lstStyle>
          <a:p>
            <a:pPr indent="360045">
              <a:lnSpc>
                <a:spcPct val="200000"/>
              </a:lnSpc>
            </a:pPr>
            <a:r>
              <a:rPr lang="zh-CN" altLang="en-US" sz="1400" dirty="0">
                <a:solidFill>
                  <a:schemeClr val="tx1"/>
                </a:solidFill>
                <a:latin typeface="方正姚体" panose="02010601030101010101" pitchFamily="2" charset="-122"/>
                <a:ea typeface="方正姚体" panose="02010601030101010101" pitchFamily="2" charset="-122"/>
              </a:rPr>
              <a:t>端午节又名端阳节、重午节，据传是中国古代伟大诗人、世界四大文化名人之一的屈原投汩罗江殉国的日子。两千多年来，每年的农历五月初五就成为了纪念屈原的传统节日。</a:t>
            </a:r>
            <a:endParaRPr lang="en-US" altLang="zh-CN" sz="1400" dirty="0">
              <a:solidFill>
                <a:schemeClr val="tx1"/>
              </a:solidFill>
              <a:latin typeface="方正姚体" panose="02010601030101010101" pitchFamily="2" charset="-122"/>
              <a:ea typeface="方正姚体" panose="02010601030101010101" pitchFamily="2" charset="-122"/>
            </a:endParaRPr>
          </a:p>
          <a:p>
            <a:pPr indent="360045">
              <a:lnSpc>
                <a:spcPct val="200000"/>
              </a:lnSpc>
            </a:pPr>
            <a:r>
              <a:rPr lang="zh-CN" altLang="en-US" sz="1400" dirty="0">
                <a:solidFill>
                  <a:schemeClr val="tx1"/>
                </a:solidFill>
                <a:latin typeface="方正姚体" panose="02010601030101010101" pitchFamily="2" charset="-122"/>
                <a:ea typeface="方正姚体" panose="02010601030101010101" pitchFamily="2" charset="-122"/>
              </a:rPr>
              <a:t>　据</a:t>
            </a:r>
            <a:r>
              <a:rPr lang="en-US" altLang="zh-CN" sz="1400" dirty="0">
                <a:solidFill>
                  <a:schemeClr val="tx1"/>
                </a:solidFill>
                <a:latin typeface="方正姚体" panose="02010601030101010101" pitchFamily="2" charset="-122"/>
                <a:ea typeface="方正姚体" panose="02010601030101010101" pitchFamily="2" charset="-122"/>
              </a:rPr>
              <a:t>《</a:t>
            </a:r>
            <a:r>
              <a:rPr lang="zh-CN" altLang="en-US" sz="1400" dirty="0">
                <a:solidFill>
                  <a:schemeClr val="tx1"/>
                </a:solidFill>
                <a:latin typeface="方正姚体" panose="02010601030101010101" pitchFamily="2" charset="-122"/>
                <a:ea typeface="方正姚体" panose="02010601030101010101" pitchFamily="2" charset="-122"/>
              </a:rPr>
              <a:t>荆楚岁时记</a:t>
            </a:r>
            <a:r>
              <a:rPr lang="en-US" altLang="zh-CN" sz="1400" dirty="0">
                <a:solidFill>
                  <a:schemeClr val="tx1"/>
                </a:solidFill>
                <a:latin typeface="方正姚体" panose="02010601030101010101" pitchFamily="2" charset="-122"/>
                <a:ea typeface="方正姚体" panose="02010601030101010101" pitchFamily="2" charset="-122"/>
              </a:rPr>
              <a:t>》</a:t>
            </a:r>
            <a:r>
              <a:rPr lang="zh-CN" altLang="en-US" sz="1400" dirty="0">
                <a:solidFill>
                  <a:schemeClr val="tx1"/>
                </a:solidFill>
                <a:latin typeface="方正姚体" panose="02010601030101010101" pitchFamily="2" charset="-122"/>
                <a:ea typeface="方正姚体" panose="02010601030101010101" pitchFamily="2" charset="-122"/>
              </a:rPr>
              <a:t>记载，因仲夏登高，顺阳在上，五月是仲夏，它的第一个午日正是登高顺阳好天气之日，故五月初五亦称为“端阳节”。此外端午节还称“午日节、五月节、龙舟节、浴兰节”等。端午节是流行于中国以及汉字文化圈诸国的传统文化节日。更有吃粽子、赛龙舟、挂菖蒲、蒿草、艾叶、薰苍术、白芷、喝雄黄酒的习俗。端午节为国家法定节假日之一，并列入世界非物质文化遗产名录。</a:t>
            </a:r>
          </a:p>
        </p:txBody>
      </p:sp>
      <p:sp>
        <p:nvSpPr>
          <p:cNvPr id="4" name="文本框 3"/>
          <p:cNvSpPr txBox="1"/>
          <p:nvPr/>
        </p:nvSpPr>
        <p:spPr>
          <a:xfrm>
            <a:off x="5372100" y="1341364"/>
            <a:ext cx="4283075" cy="521970"/>
          </a:xfrm>
          <a:prstGeom prst="rect">
            <a:avLst/>
          </a:prstGeom>
          <a:noFill/>
        </p:spPr>
        <p:txBody>
          <a:bodyPr wrap="square" rtlCol="0">
            <a:spAutoFit/>
          </a:bodyPr>
          <a:lstStyle/>
          <a:p>
            <a:pPr algn="ctr"/>
            <a:r>
              <a:rPr lang="zh-CN" altLang="en-US" sz="2800" spc="300" dirty="0">
                <a:solidFill>
                  <a:schemeClr val="tx1">
                    <a:lumMod val="65000"/>
                    <a:lumOff val="35000"/>
                  </a:schemeClr>
                </a:solidFill>
                <a:latin typeface="方正姚体" panose="02010601030101010101" pitchFamily="2" charset="-122"/>
                <a:ea typeface="方正姚体" panose="02010601030101010101" pitchFamily="2" charset="-122"/>
                <a:sym typeface="+mn-ea"/>
              </a:rPr>
              <a:t>端午节简介</a:t>
            </a:r>
          </a:p>
        </p:txBody>
      </p:sp>
      <p:sp>
        <p:nvSpPr>
          <p:cNvPr id="7" name="Freeform 9"/>
          <p:cNvSpPr>
            <a:spLocks noEditPoints="1"/>
          </p:cNvSpPr>
          <p:nvPr/>
        </p:nvSpPr>
        <p:spPr bwMode="auto">
          <a:xfrm>
            <a:off x="8628380" y="1612509"/>
            <a:ext cx="208915" cy="197485"/>
          </a:xfrm>
          <a:custGeom>
            <a:avLst/>
            <a:gdLst>
              <a:gd name="T0" fmla="*/ 214 w 454"/>
              <a:gd name="T1" fmla="*/ 123 h 468"/>
              <a:gd name="T2" fmla="*/ 309 w 454"/>
              <a:gd name="T3" fmla="*/ 319 h 468"/>
              <a:gd name="T4" fmla="*/ 353 w 454"/>
              <a:gd name="T5" fmla="*/ 297 h 468"/>
              <a:gd name="T6" fmla="*/ 317 w 454"/>
              <a:gd name="T7" fmla="*/ 290 h 468"/>
              <a:gd name="T8" fmla="*/ 268 w 454"/>
              <a:gd name="T9" fmla="*/ 326 h 468"/>
              <a:gd name="T10" fmla="*/ 354 w 454"/>
              <a:gd name="T11" fmla="*/ 229 h 468"/>
              <a:gd name="T12" fmla="*/ 312 w 454"/>
              <a:gd name="T13" fmla="*/ 40 h 468"/>
              <a:gd name="T14" fmla="*/ 53 w 454"/>
              <a:gd name="T15" fmla="*/ 128 h 468"/>
              <a:gd name="T16" fmla="*/ 85 w 454"/>
              <a:gd name="T17" fmla="*/ 118 h 468"/>
              <a:gd name="T18" fmla="*/ 73 w 454"/>
              <a:gd name="T19" fmla="*/ 206 h 468"/>
              <a:gd name="T20" fmla="*/ 82 w 454"/>
              <a:gd name="T21" fmla="*/ 214 h 468"/>
              <a:gd name="T22" fmla="*/ 135 w 454"/>
              <a:gd name="T23" fmla="*/ 132 h 468"/>
              <a:gd name="T24" fmla="*/ 340 w 454"/>
              <a:gd name="T25" fmla="*/ 107 h 468"/>
              <a:gd name="T26" fmla="*/ 401 w 454"/>
              <a:gd name="T27" fmla="*/ 148 h 468"/>
              <a:gd name="T28" fmla="*/ 404 w 454"/>
              <a:gd name="T29" fmla="*/ 174 h 468"/>
              <a:gd name="T30" fmla="*/ 315 w 454"/>
              <a:gd name="T31" fmla="*/ 388 h 468"/>
              <a:gd name="T32" fmla="*/ 430 w 454"/>
              <a:gd name="T33" fmla="*/ 236 h 468"/>
              <a:gd name="T34" fmla="*/ 437 w 454"/>
              <a:gd name="T35" fmla="*/ 238 h 468"/>
              <a:gd name="T36" fmla="*/ 80 w 454"/>
              <a:gd name="T37" fmla="*/ 190 h 468"/>
              <a:gd name="T38" fmla="*/ 421 w 454"/>
              <a:gd name="T39" fmla="*/ 193 h 468"/>
              <a:gd name="T40" fmla="*/ 115 w 454"/>
              <a:gd name="T41" fmla="*/ 72 h 468"/>
              <a:gd name="T42" fmla="*/ 108 w 454"/>
              <a:gd name="T43" fmla="*/ 169 h 468"/>
              <a:gd name="T44" fmla="*/ 116 w 454"/>
              <a:gd name="T45" fmla="*/ 121 h 468"/>
              <a:gd name="T46" fmla="*/ 205 w 454"/>
              <a:gd name="T47" fmla="*/ 78 h 468"/>
              <a:gd name="T48" fmla="*/ 304 w 454"/>
              <a:gd name="T49" fmla="*/ 71 h 468"/>
              <a:gd name="T50" fmla="*/ 184 w 454"/>
              <a:gd name="T51" fmla="*/ 66 h 468"/>
              <a:gd name="T52" fmla="*/ 432 w 454"/>
              <a:gd name="T53" fmla="*/ 250 h 468"/>
              <a:gd name="T54" fmla="*/ 396 w 454"/>
              <a:gd name="T55" fmla="*/ 234 h 468"/>
              <a:gd name="T56" fmla="*/ 210 w 454"/>
              <a:gd name="T57" fmla="*/ 111 h 468"/>
              <a:gd name="T58" fmla="*/ 325 w 454"/>
              <a:gd name="T59" fmla="*/ 151 h 468"/>
              <a:gd name="T60" fmla="*/ 367 w 454"/>
              <a:gd name="T61" fmla="*/ 204 h 468"/>
              <a:gd name="T62" fmla="*/ 361 w 454"/>
              <a:gd name="T63" fmla="*/ 338 h 468"/>
              <a:gd name="T64" fmla="*/ 110 w 454"/>
              <a:gd name="T65" fmla="*/ 304 h 468"/>
              <a:gd name="T66" fmla="*/ 375 w 454"/>
              <a:gd name="T67" fmla="*/ 97 h 468"/>
              <a:gd name="T68" fmla="*/ 331 w 454"/>
              <a:gd name="T69" fmla="*/ 228 h 468"/>
              <a:gd name="T70" fmla="*/ 131 w 454"/>
              <a:gd name="T71" fmla="*/ 201 h 468"/>
              <a:gd name="T72" fmla="*/ 131 w 454"/>
              <a:gd name="T73" fmla="*/ 317 h 468"/>
              <a:gd name="T74" fmla="*/ 440 w 454"/>
              <a:gd name="T75" fmla="*/ 232 h 468"/>
              <a:gd name="T76" fmla="*/ 344 w 454"/>
              <a:gd name="T77" fmla="*/ 384 h 468"/>
              <a:gd name="T78" fmla="*/ 218 w 454"/>
              <a:gd name="T79" fmla="*/ 322 h 468"/>
              <a:gd name="T80" fmla="*/ 317 w 454"/>
              <a:gd name="T81" fmla="*/ 123 h 468"/>
              <a:gd name="T82" fmla="*/ 151 w 454"/>
              <a:gd name="T83" fmla="*/ 24 h 468"/>
              <a:gd name="T84" fmla="*/ 116 w 454"/>
              <a:gd name="T85" fmla="*/ 40 h 468"/>
              <a:gd name="T86" fmla="*/ 209 w 454"/>
              <a:gd name="T87" fmla="*/ 13 h 468"/>
              <a:gd name="T88" fmla="*/ 143 w 454"/>
              <a:gd name="T89" fmla="*/ 427 h 468"/>
              <a:gd name="T90" fmla="*/ 255 w 454"/>
              <a:gd name="T91" fmla="*/ 454 h 468"/>
              <a:gd name="T92" fmla="*/ 367 w 454"/>
              <a:gd name="T93" fmla="*/ 394 h 468"/>
              <a:gd name="T94" fmla="*/ 406 w 454"/>
              <a:gd name="T95" fmla="*/ 353 h 468"/>
              <a:gd name="T96" fmla="*/ 51 w 454"/>
              <a:gd name="T97" fmla="*/ 107 h 468"/>
              <a:gd name="T98" fmla="*/ 163 w 454"/>
              <a:gd name="T99" fmla="*/ 455 h 468"/>
              <a:gd name="T100" fmla="*/ 21 w 454"/>
              <a:gd name="T101" fmla="*/ 268 h 468"/>
              <a:gd name="T102" fmla="*/ 39 w 454"/>
              <a:gd name="T103" fmla="*/ 259 h 468"/>
              <a:gd name="T104" fmla="*/ 57 w 454"/>
              <a:gd name="T105" fmla="*/ 234 h 468"/>
              <a:gd name="T106" fmla="*/ 71 w 454"/>
              <a:gd name="T107" fmla="*/ 352 h 468"/>
              <a:gd name="T108" fmla="*/ 234 w 454"/>
              <a:gd name="T109" fmla="*/ 394 h 468"/>
              <a:gd name="T110" fmla="*/ 52 w 454"/>
              <a:gd name="T111" fmla="*/ 188 h 468"/>
              <a:gd name="T112" fmla="*/ 23 w 454"/>
              <a:gd name="T113" fmla="*/ 226 h 468"/>
              <a:gd name="T114" fmla="*/ 174 w 454"/>
              <a:gd name="T115" fmla="*/ 423 h 468"/>
              <a:gd name="T116" fmla="*/ 213 w 454"/>
              <a:gd name="T117" fmla="*/ 18 h 468"/>
              <a:gd name="T118" fmla="*/ 353 w 454"/>
              <a:gd name="T119" fmla="*/ 384 h 468"/>
              <a:gd name="T120" fmla="*/ 296 w 454"/>
              <a:gd name="T121" fmla="*/ 418 h 468"/>
              <a:gd name="T122" fmla="*/ 52 w 454"/>
              <a:gd name="T123" fmla="*/ 307 h 468"/>
              <a:gd name="T124" fmla="*/ 247 w 454"/>
              <a:gd name="T125" fmla="*/ 44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4" h="468">
                <a:moveTo>
                  <a:pt x="320" y="237"/>
                </a:moveTo>
                <a:cubicBezTo>
                  <a:pt x="320" y="238"/>
                  <a:pt x="320" y="239"/>
                  <a:pt x="321" y="239"/>
                </a:cubicBezTo>
                <a:cubicBezTo>
                  <a:pt x="321" y="239"/>
                  <a:pt x="321" y="239"/>
                  <a:pt x="321" y="238"/>
                </a:cubicBezTo>
                <a:cubicBezTo>
                  <a:pt x="321" y="237"/>
                  <a:pt x="321" y="237"/>
                  <a:pt x="320" y="236"/>
                </a:cubicBezTo>
                <a:cubicBezTo>
                  <a:pt x="320" y="236"/>
                  <a:pt x="320" y="236"/>
                  <a:pt x="320" y="237"/>
                </a:cubicBezTo>
                <a:close/>
                <a:moveTo>
                  <a:pt x="330" y="235"/>
                </a:moveTo>
                <a:cubicBezTo>
                  <a:pt x="330" y="235"/>
                  <a:pt x="330" y="235"/>
                  <a:pt x="330" y="235"/>
                </a:cubicBezTo>
                <a:cubicBezTo>
                  <a:pt x="330" y="234"/>
                  <a:pt x="330" y="234"/>
                  <a:pt x="330" y="234"/>
                </a:cubicBezTo>
                <a:cubicBezTo>
                  <a:pt x="329" y="232"/>
                  <a:pt x="328" y="233"/>
                  <a:pt x="326" y="234"/>
                </a:cubicBezTo>
                <a:cubicBezTo>
                  <a:pt x="328" y="235"/>
                  <a:pt x="329" y="236"/>
                  <a:pt x="330" y="235"/>
                </a:cubicBezTo>
                <a:close/>
                <a:moveTo>
                  <a:pt x="325" y="237"/>
                </a:moveTo>
                <a:cubicBezTo>
                  <a:pt x="325" y="238"/>
                  <a:pt x="325" y="239"/>
                  <a:pt x="326" y="239"/>
                </a:cubicBezTo>
                <a:cubicBezTo>
                  <a:pt x="326" y="239"/>
                  <a:pt x="327" y="240"/>
                  <a:pt x="327" y="240"/>
                </a:cubicBezTo>
                <a:cubicBezTo>
                  <a:pt x="327" y="238"/>
                  <a:pt x="326" y="237"/>
                  <a:pt x="326" y="237"/>
                </a:cubicBezTo>
                <a:cubicBezTo>
                  <a:pt x="326" y="237"/>
                  <a:pt x="325" y="237"/>
                  <a:pt x="325" y="237"/>
                </a:cubicBezTo>
                <a:close/>
                <a:moveTo>
                  <a:pt x="323" y="237"/>
                </a:moveTo>
                <a:cubicBezTo>
                  <a:pt x="323" y="236"/>
                  <a:pt x="322" y="236"/>
                  <a:pt x="322" y="237"/>
                </a:cubicBezTo>
                <a:cubicBezTo>
                  <a:pt x="322" y="237"/>
                  <a:pt x="322" y="238"/>
                  <a:pt x="322" y="238"/>
                </a:cubicBezTo>
                <a:cubicBezTo>
                  <a:pt x="323" y="239"/>
                  <a:pt x="323" y="240"/>
                  <a:pt x="324" y="239"/>
                </a:cubicBezTo>
                <a:cubicBezTo>
                  <a:pt x="323" y="239"/>
                  <a:pt x="323" y="238"/>
                  <a:pt x="323" y="237"/>
                </a:cubicBezTo>
                <a:close/>
                <a:moveTo>
                  <a:pt x="172" y="150"/>
                </a:moveTo>
                <a:cubicBezTo>
                  <a:pt x="173" y="150"/>
                  <a:pt x="173" y="149"/>
                  <a:pt x="174" y="149"/>
                </a:cubicBezTo>
                <a:cubicBezTo>
                  <a:pt x="173" y="149"/>
                  <a:pt x="173" y="149"/>
                  <a:pt x="173" y="150"/>
                </a:cubicBezTo>
                <a:cubicBezTo>
                  <a:pt x="171" y="152"/>
                  <a:pt x="173" y="151"/>
                  <a:pt x="174" y="151"/>
                </a:cubicBezTo>
                <a:cubicBezTo>
                  <a:pt x="176" y="151"/>
                  <a:pt x="177" y="150"/>
                  <a:pt x="178" y="148"/>
                </a:cubicBezTo>
                <a:cubicBezTo>
                  <a:pt x="179" y="147"/>
                  <a:pt x="181" y="146"/>
                  <a:pt x="183" y="144"/>
                </a:cubicBezTo>
                <a:cubicBezTo>
                  <a:pt x="183" y="145"/>
                  <a:pt x="181" y="146"/>
                  <a:pt x="181" y="147"/>
                </a:cubicBezTo>
                <a:cubicBezTo>
                  <a:pt x="182" y="146"/>
                  <a:pt x="183" y="145"/>
                  <a:pt x="184" y="145"/>
                </a:cubicBezTo>
                <a:cubicBezTo>
                  <a:pt x="184" y="145"/>
                  <a:pt x="185" y="145"/>
                  <a:pt x="186" y="144"/>
                </a:cubicBezTo>
                <a:cubicBezTo>
                  <a:pt x="187" y="142"/>
                  <a:pt x="188" y="141"/>
                  <a:pt x="189" y="140"/>
                </a:cubicBezTo>
                <a:cubicBezTo>
                  <a:pt x="187" y="141"/>
                  <a:pt x="187" y="142"/>
                  <a:pt x="185" y="143"/>
                </a:cubicBezTo>
                <a:cubicBezTo>
                  <a:pt x="185" y="142"/>
                  <a:pt x="188" y="141"/>
                  <a:pt x="189" y="139"/>
                </a:cubicBezTo>
                <a:cubicBezTo>
                  <a:pt x="187" y="140"/>
                  <a:pt x="186" y="141"/>
                  <a:pt x="184" y="143"/>
                </a:cubicBezTo>
                <a:cubicBezTo>
                  <a:pt x="184" y="142"/>
                  <a:pt x="185" y="142"/>
                  <a:pt x="186" y="141"/>
                </a:cubicBezTo>
                <a:cubicBezTo>
                  <a:pt x="188" y="139"/>
                  <a:pt x="187" y="139"/>
                  <a:pt x="185" y="139"/>
                </a:cubicBezTo>
                <a:cubicBezTo>
                  <a:pt x="183" y="140"/>
                  <a:pt x="181" y="141"/>
                  <a:pt x="178" y="143"/>
                </a:cubicBezTo>
                <a:cubicBezTo>
                  <a:pt x="178" y="143"/>
                  <a:pt x="179" y="142"/>
                  <a:pt x="179" y="142"/>
                </a:cubicBezTo>
                <a:cubicBezTo>
                  <a:pt x="177" y="143"/>
                  <a:pt x="176" y="144"/>
                  <a:pt x="175" y="145"/>
                </a:cubicBezTo>
                <a:cubicBezTo>
                  <a:pt x="174" y="145"/>
                  <a:pt x="174" y="146"/>
                  <a:pt x="173" y="147"/>
                </a:cubicBezTo>
                <a:cubicBezTo>
                  <a:pt x="172" y="149"/>
                  <a:pt x="171" y="150"/>
                  <a:pt x="172" y="150"/>
                </a:cubicBezTo>
                <a:close/>
                <a:moveTo>
                  <a:pt x="328" y="278"/>
                </a:moveTo>
                <a:cubicBezTo>
                  <a:pt x="329" y="277"/>
                  <a:pt x="330" y="276"/>
                  <a:pt x="331" y="274"/>
                </a:cubicBezTo>
                <a:cubicBezTo>
                  <a:pt x="332" y="272"/>
                  <a:pt x="332" y="271"/>
                  <a:pt x="332" y="270"/>
                </a:cubicBezTo>
                <a:cubicBezTo>
                  <a:pt x="332" y="269"/>
                  <a:pt x="333" y="268"/>
                  <a:pt x="332" y="268"/>
                </a:cubicBezTo>
                <a:cubicBezTo>
                  <a:pt x="332" y="268"/>
                  <a:pt x="332" y="268"/>
                  <a:pt x="331" y="269"/>
                </a:cubicBezTo>
                <a:cubicBezTo>
                  <a:pt x="331" y="270"/>
                  <a:pt x="331" y="271"/>
                  <a:pt x="331" y="272"/>
                </a:cubicBezTo>
                <a:cubicBezTo>
                  <a:pt x="330" y="272"/>
                  <a:pt x="330" y="272"/>
                  <a:pt x="330" y="272"/>
                </a:cubicBezTo>
                <a:cubicBezTo>
                  <a:pt x="329" y="274"/>
                  <a:pt x="328" y="276"/>
                  <a:pt x="328" y="277"/>
                </a:cubicBezTo>
                <a:cubicBezTo>
                  <a:pt x="328" y="278"/>
                  <a:pt x="327" y="278"/>
                  <a:pt x="327" y="278"/>
                </a:cubicBezTo>
                <a:cubicBezTo>
                  <a:pt x="326" y="278"/>
                  <a:pt x="326" y="279"/>
                  <a:pt x="326" y="280"/>
                </a:cubicBezTo>
                <a:cubicBezTo>
                  <a:pt x="327" y="280"/>
                  <a:pt x="326" y="282"/>
                  <a:pt x="328" y="278"/>
                </a:cubicBezTo>
                <a:close/>
                <a:moveTo>
                  <a:pt x="338" y="228"/>
                </a:moveTo>
                <a:cubicBezTo>
                  <a:pt x="338" y="228"/>
                  <a:pt x="338" y="228"/>
                  <a:pt x="338" y="228"/>
                </a:cubicBezTo>
                <a:cubicBezTo>
                  <a:pt x="338" y="230"/>
                  <a:pt x="339" y="231"/>
                  <a:pt x="339" y="231"/>
                </a:cubicBezTo>
                <a:cubicBezTo>
                  <a:pt x="340" y="231"/>
                  <a:pt x="340" y="231"/>
                  <a:pt x="341" y="229"/>
                </a:cubicBezTo>
                <a:cubicBezTo>
                  <a:pt x="340" y="228"/>
                  <a:pt x="339" y="226"/>
                  <a:pt x="338" y="228"/>
                </a:cubicBezTo>
                <a:close/>
                <a:moveTo>
                  <a:pt x="179" y="132"/>
                </a:moveTo>
                <a:cubicBezTo>
                  <a:pt x="177" y="133"/>
                  <a:pt x="175" y="134"/>
                  <a:pt x="173" y="135"/>
                </a:cubicBezTo>
                <a:cubicBezTo>
                  <a:pt x="177" y="134"/>
                  <a:pt x="177" y="133"/>
                  <a:pt x="179" y="132"/>
                </a:cubicBezTo>
                <a:close/>
                <a:moveTo>
                  <a:pt x="342" y="236"/>
                </a:moveTo>
                <a:cubicBezTo>
                  <a:pt x="342" y="236"/>
                  <a:pt x="342" y="235"/>
                  <a:pt x="342" y="235"/>
                </a:cubicBezTo>
                <a:cubicBezTo>
                  <a:pt x="342" y="234"/>
                  <a:pt x="342" y="234"/>
                  <a:pt x="342" y="234"/>
                </a:cubicBezTo>
                <a:cubicBezTo>
                  <a:pt x="342" y="234"/>
                  <a:pt x="341" y="234"/>
                  <a:pt x="340" y="233"/>
                </a:cubicBezTo>
                <a:cubicBezTo>
                  <a:pt x="341" y="235"/>
                  <a:pt x="342" y="237"/>
                  <a:pt x="342" y="236"/>
                </a:cubicBezTo>
                <a:close/>
                <a:moveTo>
                  <a:pt x="339" y="253"/>
                </a:moveTo>
                <a:cubicBezTo>
                  <a:pt x="340" y="251"/>
                  <a:pt x="340" y="249"/>
                  <a:pt x="340" y="247"/>
                </a:cubicBezTo>
                <a:cubicBezTo>
                  <a:pt x="339" y="250"/>
                  <a:pt x="339" y="250"/>
                  <a:pt x="339" y="253"/>
                </a:cubicBezTo>
                <a:close/>
                <a:moveTo>
                  <a:pt x="326" y="280"/>
                </a:moveTo>
                <a:cubicBezTo>
                  <a:pt x="326" y="280"/>
                  <a:pt x="326" y="280"/>
                  <a:pt x="326" y="280"/>
                </a:cubicBezTo>
                <a:cubicBezTo>
                  <a:pt x="326" y="280"/>
                  <a:pt x="326" y="280"/>
                  <a:pt x="326" y="280"/>
                </a:cubicBezTo>
                <a:close/>
                <a:moveTo>
                  <a:pt x="309" y="173"/>
                </a:moveTo>
                <a:cubicBezTo>
                  <a:pt x="309" y="173"/>
                  <a:pt x="309" y="173"/>
                  <a:pt x="309" y="173"/>
                </a:cubicBezTo>
                <a:cubicBezTo>
                  <a:pt x="309" y="173"/>
                  <a:pt x="309" y="173"/>
                  <a:pt x="309" y="173"/>
                </a:cubicBezTo>
                <a:cubicBezTo>
                  <a:pt x="309" y="173"/>
                  <a:pt x="309" y="173"/>
                  <a:pt x="309" y="173"/>
                </a:cubicBezTo>
                <a:cubicBezTo>
                  <a:pt x="309" y="173"/>
                  <a:pt x="309" y="173"/>
                  <a:pt x="309" y="173"/>
                </a:cubicBezTo>
                <a:close/>
                <a:moveTo>
                  <a:pt x="310" y="172"/>
                </a:moveTo>
                <a:cubicBezTo>
                  <a:pt x="309" y="170"/>
                  <a:pt x="308" y="171"/>
                  <a:pt x="308" y="171"/>
                </a:cubicBezTo>
                <a:cubicBezTo>
                  <a:pt x="307" y="171"/>
                  <a:pt x="309" y="173"/>
                  <a:pt x="309" y="173"/>
                </a:cubicBezTo>
                <a:cubicBezTo>
                  <a:pt x="315" y="177"/>
                  <a:pt x="315" y="177"/>
                  <a:pt x="315" y="177"/>
                </a:cubicBezTo>
                <a:cubicBezTo>
                  <a:pt x="313" y="175"/>
                  <a:pt x="312" y="175"/>
                  <a:pt x="310" y="172"/>
                </a:cubicBezTo>
                <a:close/>
                <a:moveTo>
                  <a:pt x="310" y="175"/>
                </a:moveTo>
                <a:cubicBezTo>
                  <a:pt x="311" y="176"/>
                  <a:pt x="312" y="177"/>
                  <a:pt x="313" y="176"/>
                </a:cubicBezTo>
                <a:cubicBezTo>
                  <a:pt x="311" y="175"/>
                  <a:pt x="310" y="175"/>
                  <a:pt x="309" y="173"/>
                </a:cubicBezTo>
                <a:cubicBezTo>
                  <a:pt x="309" y="174"/>
                  <a:pt x="308" y="173"/>
                  <a:pt x="310" y="175"/>
                </a:cubicBezTo>
                <a:close/>
                <a:moveTo>
                  <a:pt x="312" y="166"/>
                </a:moveTo>
                <a:cubicBezTo>
                  <a:pt x="310" y="167"/>
                  <a:pt x="307" y="164"/>
                  <a:pt x="305" y="163"/>
                </a:cubicBezTo>
                <a:cubicBezTo>
                  <a:pt x="304" y="161"/>
                  <a:pt x="304" y="162"/>
                  <a:pt x="304" y="163"/>
                </a:cubicBezTo>
                <a:cubicBezTo>
                  <a:pt x="304" y="163"/>
                  <a:pt x="304" y="164"/>
                  <a:pt x="305" y="164"/>
                </a:cubicBezTo>
                <a:cubicBezTo>
                  <a:pt x="307" y="166"/>
                  <a:pt x="309" y="166"/>
                  <a:pt x="311" y="168"/>
                </a:cubicBezTo>
                <a:cubicBezTo>
                  <a:pt x="312" y="170"/>
                  <a:pt x="313" y="171"/>
                  <a:pt x="313" y="170"/>
                </a:cubicBezTo>
                <a:cubicBezTo>
                  <a:pt x="312" y="169"/>
                  <a:pt x="312" y="168"/>
                  <a:pt x="311" y="168"/>
                </a:cubicBezTo>
                <a:cubicBezTo>
                  <a:pt x="310" y="167"/>
                  <a:pt x="309" y="167"/>
                  <a:pt x="308" y="166"/>
                </a:cubicBezTo>
                <a:cubicBezTo>
                  <a:pt x="309" y="166"/>
                  <a:pt x="310" y="167"/>
                  <a:pt x="311" y="167"/>
                </a:cubicBezTo>
                <a:cubicBezTo>
                  <a:pt x="311" y="167"/>
                  <a:pt x="312" y="168"/>
                  <a:pt x="312" y="166"/>
                </a:cubicBezTo>
                <a:close/>
                <a:moveTo>
                  <a:pt x="308" y="189"/>
                </a:moveTo>
                <a:cubicBezTo>
                  <a:pt x="307" y="187"/>
                  <a:pt x="306" y="184"/>
                  <a:pt x="305" y="184"/>
                </a:cubicBezTo>
                <a:cubicBezTo>
                  <a:pt x="305" y="185"/>
                  <a:pt x="304" y="185"/>
                  <a:pt x="304" y="185"/>
                </a:cubicBezTo>
                <a:cubicBezTo>
                  <a:pt x="305" y="186"/>
                  <a:pt x="307" y="188"/>
                  <a:pt x="308" y="189"/>
                </a:cubicBezTo>
                <a:close/>
                <a:moveTo>
                  <a:pt x="312" y="205"/>
                </a:moveTo>
                <a:cubicBezTo>
                  <a:pt x="312" y="207"/>
                  <a:pt x="313" y="208"/>
                  <a:pt x="313" y="209"/>
                </a:cubicBezTo>
                <a:cubicBezTo>
                  <a:pt x="313" y="210"/>
                  <a:pt x="314" y="211"/>
                  <a:pt x="315" y="211"/>
                </a:cubicBezTo>
                <a:cubicBezTo>
                  <a:pt x="314" y="209"/>
                  <a:pt x="314" y="208"/>
                  <a:pt x="314" y="207"/>
                </a:cubicBezTo>
                <a:cubicBezTo>
                  <a:pt x="313" y="206"/>
                  <a:pt x="313" y="206"/>
                  <a:pt x="312" y="205"/>
                </a:cubicBezTo>
                <a:close/>
                <a:moveTo>
                  <a:pt x="324" y="283"/>
                </a:moveTo>
                <a:cubicBezTo>
                  <a:pt x="324" y="283"/>
                  <a:pt x="323" y="284"/>
                  <a:pt x="324" y="284"/>
                </a:cubicBezTo>
                <a:cubicBezTo>
                  <a:pt x="324" y="284"/>
                  <a:pt x="324" y="283"/>
                  <a:pt x="325" y="283"/>
                </a:cubicBezTo>
                <a:cubicBezTo>
                  <a:pt x="325" y="282"/>
                  <a:pt x="325" y="282"/>
                  <a:pt x="326" y="281"/>
                </a:cubicBezTo>
                <a:cubicBezTo>
                  <a:pt x="326" y="281"/>
                  <a:pt x="326" y="281"/>
                  <a:pt x="326" y="280"/>
                </a:cubicBezTo>
                <a:cubicBezTo>
                  <a:pt x="325" y="280"/>
                  <a:pt x="324" y="281"/>
                  <a:pt x="324" y="283"/>
                </a:cubicBezTo>
                <a:close/>
                <a:moveTo>
                  <a:pt x="281" y="132"/>
                </a:moveTo>
                <a:cubicBezTo>
                  <a:pt x="282" y="132"/>
                  <a:pt x="282" y="133"/>
                  <a:pt x="282" y="133"/>
                </a:cubicBezTo>
                <a:cubicBezTo>
                  <a:pt x="282" y="133"/>
                  <a:pt x="282" y="134"/>
                  <a:pt x="283" y="133"/>
                </a:cubicBezTo>
                <a:cubicBezTo>
                  <a:pt x="285" y="133"/>
                  <a:pt x="287" y="134"/>
                  <a:pt x="288" y="133"/>
                </a:cubicBezTo>
                <a:cubicBezTo>
                  <a:pt x="287" y="133"/>
                  <a:pt x="284" y="132"/>
                  <a:pt x="284" y="133"/>
                </a:cubicBezTo>
                <a:cubicBezTo>
                  <a:pt x="279" y="131"/>
                  <a:pt x="278" y="132"/>
                  <a:pt x="275" y="132"/>
                </a:cubicBezTo>
                <a:cubicBezTo>
                  <a:pt x="274" y="132"/>
                  <a:pt x="273" y="132"/>
                  <a:pt x="271" y="132"/>
                </a:cubicBezTo>
                <a:cubicBezTo>
                  <a:pt x="269" y="132"/>
                  <a:pt x="267" y="131"/>
                  <a:pt x="267" y="133"/>
                </a:cubicBezTo>
                <a:cubicBezTo>
                  <a:pt x="270" y="133"/>
                  <a:pt x="272" y="133"/>
                  <a:pt x="274" y="133"/>
                </a:cubicBezTo>
                <a:cubicBezTo>
                  <a:pt x="276" y="134"/>
                  <a:pt x="277" y="133"/>
                  <a:pt x="279" y="134"/>
                </a:cubicBezTo>
                <a:cubicBezTo>
                  <a:pt x="280" y="134"/>
                  <a:pt x="283" y="134"/>
                  <a:pt x="280" y="132"/>
                </a:cubicBezTo>
                <a:cubicBezTo>
                  <a:pt x="280" y="132"/>
                  <a:pt x="281" y="132"/>
                  <a:pt x="281" y="132"/>
                </a:cubicBezTo>
                <a:close/>
                <a:moveTo>
                  <a:pt x="251" y="115"/>
                </a:moveTo>
                <a:cubicBezTo>
                  <a:pt x="251" y="114"/>
                  <a:pt x="249" y="114"/>
                  <a:pt x="248" y="114"/>
                </a:cubicBezTo>
                <a:cubicBezTo>
                  <a:pt x="246" y="114"/>
                  <a:pt x="245" y="113"/>
                  <a:pt x="243" y="113"/>
                </a:cubicBezTo>
                <a:cubicBezTo>
                  <a:pt x="242" y="113"/>
                  <a:pt x="240" y="113"/>
                  <a:pt x="238" y="113"/>
                </a:cubicBezTo>
                <a:cubicBezTo>
                  <a:pt x="234" y="113"/>
                  <a:pt x="234" y="113"/>
                  <a:pt x="234" y="113"/>
                </a:cubicBezTo>
                <a:cubicBezTo>
                  <a:pt x="232" y="113"/>
                  <a:pt x="231" y="113"/>
                  <a:pt x="229" y="113"/>
                </a:cubicBezTo>
                <a:cubicBezTo>
                  <a:pt x="227" y="114"/>
                  <a:pt x="225" y="114"/>
                  <a:pt x="223" y="114"/>
                </a:cubicBezTo>
                <a:cubicBezTo>
                  <a:pt x="221" y="114"/>
                  <a:pt x="219" y="115"/>
                  <a:pt x="217" y="115"/>
                </a:cubicBezTo>
                <a:cubicBezTo>
                  <a:pt x="215" y="116"/>
                  <a:pt x="213" y="116"/>
                  <a:pt x="211" y="117"/>
                </a:cubicBezTo>
                <a:cubicBezTo>
                  <a:pt x="209" y="117"/>
                  <a:pt x="208" y="118"/>
                  <a:pt x="206" y="118"/>
                </a:cubicBezTo>
                <a:cubicBezTo>
                  <a:pt x="203" y="120"/>
                  <a:pt x="200" y="121"/>
                  <a:pt x="197" y="122"/>
                </a:cubicBezTo>
                <a:cubicBezTo>
                  <a:pt x="196" y="123"/>
                  <a:pt x="195" y="124"/>
                  <a:pt x="194" y="124"/>
                </a:cubicBezTo>
                <a:cubicBezTo>
                  <a:pt x="192" y="124"/>
                  <a:pt x="191" y="125"/>
                  <a:pt x="190" y="125"/>
                </a:cubicBezTo>
                <a:cubicBezTo>
                  <a:pt x="188" y="127"/>
                  <a:pt x="185" y="128"/>
                  <a:pt x="182" y="130"/>
                </a:cubicBezTo>
                <a:cubicBezTo>
                  <a:pt x="181" y="130"/>
                  <a:pt x="181" y="130"/>
                  <a:pt x="180" y="131"/>
                </a:cubicBezTo>
                <a:cubicBezTo>
                  <a:pt x="180" y="131"/>
                  <a:pt x="179" y="131"/>
                  <a:pt x="179" y="131"/>
                </a:cubicBezTo>
                <a:cubicBezTo>
                  <a:pt x="179" y="132"/>
                  <a:pt x="179" y="132"/>
                  <a:pt x="179" y="132"/>
                </a:cubicBezTo>
                <a:cubicBezTo>
                  <a:pt x="181" y="132"/>
                  <a:pt x="181" y="133"/>
                  <a:pt x="185" y="131"/>
                </a:cubicBezTo>
                <a:cubicBezTo>
                  <a:pt x="186" y="131"/>
                  <a:pt x="187" y="131"/>
                  <a:pt x="188" y="131"/>
                </a:cubicBezTo>
                <a:cubicBezTo>
                  <a:pt x="188" y="131"/>
                  <a:pt x="187" y="132"/>
                  <a:pt x="186" y="132"/>
                </a:cubicBezTo>
                <a:cubicBezTo>
                  <a:pt x="185" y="133"/>
                  <a:pt x="181" y="135"/>
                  <a:pt x="184" y="135"/>
                </a:cubicBezTo>
                <a:cubicBezTo>
                  <a:pt x="185" y="135"/>
                  <a:pt x="184" y="135"/>
                  <a:pt x="184" y="136"/>
                </a:cubicBezTo>
                <a:cubicBezTo>
                  <a:pt x="182" y="137"/>
                  <a:pt x="183" y="137"/>
                  <a:pt x="182" y="138"/>
                </a:cubicBezTo>
                <a:cubicBezTo>
                  <a:pt x="183" y="138"/>
                  <a:pt x="183" y="137"/>
                  <a:pt x="184" y="137"/>
                </a:cubicBezTo>
                <a:cubicBezTo>
                  <a:pt x="184" y="137"/>
                  <a:pt x="184" y="136"/>
                  <a:pt x="185" y="136"/>
                </a:cubicBezTo>
                <a:cubicBezTo>
                  <a:pt x="186" y="135"/>
                  <a:pt x="187" y="135"/>
                  <a:pt x="188" y="134"/>
                </a:cubicBezTo>
                <a:cubicBezTo>
                  <a:pt x="187" y="135"/>
                  <a:pt x="186" y="135"/>
                  <a:pt x="186" y="136"/>
                </a:cubicBezTo>
                <a:cubicBezTo>
                  <a:pt x="184" y="138"/>
                  <a:pt x="184" y="139"/>
                  <a:pt x="186" y="139"/>
                </a:cubicBezTo>
                <a:cubicBezTo>
                  <a:pt x="188" y="138"/>
                  <a:pt x="189" y="138"/>
                  <a:pt x="191" y="137"/>
                </a:cubicBezTo>
                <a:cubicBezTo>
                  <a:pt x="193" y="137"/>
                  <a:pt x="194" y="136"/>
                  <a:pt x="195" y="135"/>
                </a:cubicBezTo>
                <a:cubicBezTo>
                  <a:pt x="195" y="135"/>
                  <a:pt x="196" y="134"/>
                  <a:pt x="197" y="134"/>
                </a:cubicBezTo>
                <a:cubicBezTo>
                  <a:pt x="198" y="134"/>
                  <a:pt x="198" y="133"/>
                  <a:pt x="199" y="133"/>
                </a:cubicBezTo>
                <a:cubicBezTo>
                  <a:pt x="200" y="133"/>
                  <a:pt x="199" y="133"/>
                  <a:pt x="199" y="134"/>
                </a:cubicBezTo>
                <a:cubicBezTo>
                  <a:pt x="199" y="134"/>
                  <a:pt x="198" y="134"/>
                  <a:pt x="199" y="134"/>
                </a:cubicBezTo>
                <a:cubicBezTo>
                  <a:pt x="199" y="134"/>
                  <a:pt x="200" y="134"/>
                  <a:pt x="200" y="134"/>
                </a:cubicBezTo>
                <a:cubicBezTo>
                  <a:pt x="201" y="132"/>
                  <a:pt x="204" y="131"/>
                  <a:pt x="205" y="130"/>
                </a:cubicBezTo>
                <a:cubicBezTo>
                  <a:pt x="205" y="130"/>
                  <a:pt x="206" y="129"/>
                  <a:pt x="205" y="129"/>
                </a:cubicBezTo>
                <a:cubicBezTo>
                  <a:pt x="204" y="129"/>
                  <a:pt x="203" y="129"/>
                  <a:pt x="202" y="130"/>
                </a:cubicBezTo>
                <a:cubicBezTo>
                  <a:pt x="202" y="129"/>
                  <a:pt x="203" y="129"/>
                  <a:pt x="204" y="128"/>
                </a:cubicBezTo>
                <a:cubicBezTo>
                  <a:pt x="205" y="128"/>
                  <a:pt x="209" y="127"/>
                  <a:pt x="209" y="126"/>
                </a:cubicBezTo>
                <a:cubicBezTo>
                  <a:pt x="209" y="125"/>
                  <a:pt x="213" y="124"/>
                  <a:pt x="214" y="123"/>
                </a:cubicBezTo>
                <a:cubicBezTo>
                  <a:pt x="215" y="122"/>
                  <a:pt x="216" y="122"/>
                  <a:pt x="217" y="122"/>
                </a:cubicBezTo>
                <a:cubicBezTo>
                  <a:pt x="216" y="123"/>
                  <a:pt x="214" y="124"/>
                  <a:pt x="213" y="124"/>
                </a:cubicBezTo>
                <a:cubicBezTo>
                  <a:pt x="211" y="125"/>
                  <a:pt x="210" y="126"/>
                  <a:pt x="211" y="127"/>
                </a:cubicBezTo>
                <a:cubicBezTo>
                  <a:pt x="212" y="126"/>
                  <a:pt x="213" y="126"/>
                  <a:pt x="214" y="126"/>
                </a:cubicBezTo>
                <a:cubicBezTo>
                  <a:pt x="215" y="126"/>
                  <a:pt x="216" y="126"/>
                  <a:pt x="217" y="126"/>
                </a:cubicBezTo>
                <a:cubicBezTo>
                  <a:pt x="218" y="126"/>
                  <a:pt x="218" y="126"/>
                  <a:pt x="218" y="126"/>
                </a:cubicBezTo>
                <a:cubicBezTo>
                  <a:pt x="216" y="126"/>
                  <a:pt x="216" y="127"/>
                  <a:pt x="217" y="127"/>
                </a:cubicBezTo>
                <a:cubicBezTo>
                  <a:pt x="218" y="127"/>
                  <a:pt x="219" y="126"/>
                  <a:pt x="220" y="126"/>
                </a:cubicBezTo>
                <a:cubicBezTo>
                  <a:pt x="221" y="126"/>
                  <a:pt x="221" y="125"/>
                  <a:pt x="221" y="125"/>
                </a:cubicBezTo>
                <a:cubicBezTo>
                  <a:pt x="222" y="126"/>
                  <a:pt x="216" y="127"/>
                  <a:pt x="219" y="128"/>
                </a:cubicBezTo>
                <a:cubicBezTo>
                  <a:pt x="220" y="128"/>
                  <a:pt x="221" y="127"/>
                  <a:pt x="221" y="127"/>
                </a:cubicBezTo>
                <a:cubicBezTo>
                  <a:pt x="222" y="127"/>
                  <a:pt x="222" y="127"/>
                  <a:pt x="223" y="127"/>
                </a:cubicBezTo>
                <a:cubicBezTo>
                  <a:pt x="223" y="127"/>
                  <a:pt x="224" y="127"/>
                  <a:pt x="224" y="127"/>
                </a:cubicBezTo>
                <a:cubicBezTo>
                  <a:pt x="222" y="127"/>
                  <a:pt x="222" y="128"/>
                  <a:pt x="222" y="128"/>
                </a:cubicBezTo>
                <a:cubicBezTo>
                  <a:pt x="222" y="128"/>
                  <a:pt x="223" y="129"/>
                  <a:pt x="221" y="129"/>
                </a:cubicBezTo>
                <a:cubicBezTo>
                  <a:pt x="223" y="129"/>
                  <a:pt x="224" y="129"/>
                  <a:pt x="225" y="129"/>
                </a:cubicBezTo>
                <a:cubicBezTo>
                  <a:pt x="226" y="128"/>
                  <a:pt x="227" y="128"/>
                  <a:pt x="228" y="129"/>
                </a:cubicBezTo>
                <a:cubicBezTo>
                  <a:pt x="226" y="129"/>
                  <a:pt x="225" y="130"/>
                  <a:pt x="224" y="130"/>
                </a:cubicBezTo>
                <a:cubicBezTo>
                  <a:pt x="226" y="130"/>
                  <a:pt x="227" y="129"/>
                  <a:pt x="229" y="129"/>
                </a:cubicBezTo>
                <a:cubicBezTo>
                  <a:pt x="228" y="130"/>
                  <a:pt x="227" y="130"/>
                  <a:pt x="225" y="130"/>
                </a:cubicBezTo>
                <a:cubicBezTo>
                  <a:pt x="223" y="131"/>
                  <a:pt x="223" y="131"/>
                  <a:pt x="225" y="132"/>
                </a:cubicBezTo>
                <a:cubicBezTo>
                  <a:pt x="226" y="132"/>
                  <a:pt x="227" y="132"/>
                  <a:pt x="228" y="131"/>
                </a:cubicBezTo>
                <a:cubicBezTo>
                  <a:pt x="229" y="131"/>
                  <a:pt x="230" y="131"/>
                  <a:pt x="232" y="130"/>
                </a:cubicBezTo>
                <a:cubicBezTo>
                  <a:pt x="231" y="131"/>
                  <a:pt x="229" y="131"/>
                  <a:pt x="228" y="132"/>
                </a:cubicBezTo>
                <a:cubicBezTo>
                  <a:pt x="229" y="132"/>
                  <a:pt x="230" y="132"/>
                  <a:pt x="231" y="132"/>
                </a:cubicBezTo>
                <a:cubicBezTo>
                  <a:pt x="231" y="131"/>
                  <a:pt x="232" y="131"/>
                  <a:pt x="233" y="131"/>
                </a:cubicBezTo>
                <a:cubicBezTo>
                  <a:pt x="234" y="130"/>
                  <a:pt x="236" y="130"/>
                  <a:pt x="236" y="130"/>
                </a:cubicBezTo>
                <a:cubicBezTo>
                  <a:pt x="240" y="128"/>
                  <a:pt x="243" y="126"/>
                  <a:pt x="246" y="125"/>
                </a:cubicBezTo>
                <a:cubicBezTo>
                  <a:pt x="247" y="125"/>
                  <a:pt x="247" y="124"/>
                  <a:pt x="248" y="124"/>
                </a:cubicBezTo>
                <a:cubicBezTo>
                  <a:pt x="249" y="124"/>
                  <a:pt x="249" y="124"/>
                  <a:pt x="249" y="124"/>
                </a:cubicBezTo>
                <a:cubicBezTo>
                  <a:pt x="246" y="123"/>
                  <a:pt x="247" y="123"/>
                  <a:pt x="248" y="123"/>
                </a:cubicBezTo>
                <a:cubicBezTo>
                  <a:pt x="250" y="123"/>
                  <a:pt x="250" y="123"/>
                  <a:pt x="251" y="123"/>
                </a:cubicBezTo>
                <a:cubicBezTo>
                  <a:pt x="253" y="122"/>
                  <a:pt x="254" y="120"/>
                  <a:pt x="255" y="119"/>
                </a:cubicBezTo>
                <a:cubicBezTo>
                  <a:pt x="256" y="119"/>
                  <a:pt x="255" y="118"/>
                  <a:pt x="255" y="118"/>
                </a:cubicBezTo>
                <a:cubicBezTo>
                  <a:pt x="256" y="117"/>
                  <a:pt x="257" y="117"/>
                  <a:pt x="256" y="117"/>
                </a:cubicBezTo>
                <a:cubicBezTo>
                  <a:pt x="256" y="116"/>
                  <a:pt x="256" y="116"/>
                  <a:pt x="255" y="116"/>
                </a:cubicBezTo>
                <a:cubicBezTo>
                  <a:pt x="255" y="115"/>
                  <a:pt x="254" y="115"/>
                  <a:pt x="253" y="115"/>
                </a:cubicBezTo>
                <a:cubicBezTo>
                  <a:pt x="251" y="115"/>
                  <a:pt x="251" y="115"/>
                  <a:pt x="247" y="115"/>
                </a:cubicBezTo>
                <a:cubicBezTo>
                  <a:pt x="248" y="115"/>
                  <a:pt x="249" y="115"/>
                  <a:pt x="249" y="115"/>
                </a:cubicBezTo>
                <a:cubicBezTo>
                  <a:pt x="250" y="115"/>
                  <a:pt x="251" y="115"/>
                  <a:pt x="251" y="115"/>
                </a:cubicBezTo>
                <a:close/>
                <a:moveTo>
                  <a:pt x="322" y="188"/>
                </a:moveTo>
                <a:cubicBezTo>
                  <a:pt x="321" y="187"/>
                  <a:pt x="321" y="187"/>
                  <a:pt x="321" y="188"/>
                </a:cubicBezTo>
                <a:cubicBezTo>
                  <a:pt x="321" y="189"/>
                  <a:pt x="322" y="189"/>
                  <a:pt x="322" y="189"/>
                </a:cubicBezTo>
                <a:cubicBezTo>
                  <a:pt x="323" y="191"/>
                  <a:pt x="324" y="191"/>
                  <a:pt x="324" y="190"/>
                </a:cubicBezTo>
                <a:cubicBezTo>
                  <a:pt x="325" y="189"/>
                  <a:pt x="327" y="188"/>
                  <a:pt x="329" y="187"/>
                </a:cubicBezTo>
                <a:cubicBezTo>
                  <a:pt x="326" y="185"/>
                  <a:pt x="324" y="185"/>
                  <a:pt x="322" y="185"/>
                </a:cubicBezTo>
                <a:cubicBezTo>
                  <a:pt x="322" y="185"/>
                  <a:pt x="322" y="185"/>
                  <a:pt x="321" y="185"/>
                </a:cubicBezTo>
                <a:cubicBezTo>
                  <a:pt x="321" y="185"/>
                  <a:pt x="321" y="186"/>
                  <a:pt x="322" y="187"/>
                </a:cubicBezTo>
                <a:cubicBezTo>
                  <a:pt x="322" y="187"/>
                  <a:pt x="323" y="188"/>
                  <a:pt x="323" y="188"/>
                </a:cubicBezTo>
                <a:cubicBezTo>
                  <a:pt x="323" y="189"/>
                  <a:pt x="322" y="188"/>
                  <a:pt x="322" y="188"/>
                </a:cubicBezTo>
                <a:close/>
                <a:moveTo>
                  <a:pt x="322" y="192"/>
                </a:moveTo>
                <a:cubicBezTo>
                  <a:pt x="322" y="192"/>
                  <a:pt x="322" y="193"/>
                  <a:pt x="322" y="193"/>
                </a:cubicBezTo>
                <a:cubicBezTo>
                  <a:pt x="323" y="192"/>
                  <a:pt x="323" y="192"/>
                  <a:pt x="322" y="191"/>
                </a:cubicBezTo>
                <a:cubicBezTo>
                  <a:pt x="322" y="190"/>
                  <a:pt x="322" y="190"/>
                  <a:pt x="321" y="190"/>
                </a:cubicBezTo>
                <a:cubicBezTo>
                  <a:pt x="321" y="190"/>
                  <a:pt x="321" y="191"/>
                  <a:pt x="322" y="192"/>
                </a:cubicBezTo>
                <a:close/>
                <a:moveTo>
                  <a:pt x="304" y="142"/>
                </a:moveTo>
                <a:cubicBezTo>
                  <a:pt x="300" y="141"/>
                  <a:pt x="300" y="141"/>
                  <a:pt x="300" y="141"/>
                </a:cubicBezTo>
                <a:cubicBezTo>
                  <a:pt x="298" y="140"/>
                  <a:pt x="295" y="139"/>
                  <a:pt x="293" y="139"/>
                </a:cubicBezTo>
                <a:cubicBezTo>
                  <a:pt x="290" y="138"/>
                  <a:pt x="288" y="138"/>
                  <a:pt x="285" y="137"/>
                </a:cubicBezTo>
                <a:cubicBezTo>
                  <a:pt x="284" y="137"/>
                  <a:pt x="283" y="137"/>
                  <a:pt x="281" y="137"/>
                </a:cubicBezTo>
                <a:cubicBezTo>
                  <a:pt x="277" y="137"/>
                  <a:pt x="277" y="137"/>
                  <a:pt x="277" y="137"/>
                </a:cubicBezTo>
                <a:cubicBezTo>
                  <a:pt x="279" y="137"/>
                  <a:pt x="280" y="138"/>
                  <a:pt x="281" y="138"/>
                </a:cubicBezTo>
                <a:cubicBezTo>
                  <a:pt x="282" y="138"/>
                  <a:pt x="283" y="139"/>
                  <a:pt x="284" y="139"/>
                </a:cubicBezTo>
                <a:cubicBezTo>
                  <a:pt x="285" y="140"/>
                  <a:pt x="285" y="140"/>
                  <a:pt x="286" y="140"/>
                </a:cubicBezTo>
                <a:cubicBezTo>
                  <a:pt x="284" y="140"/>
                  <a:pt x="288" y="143"/>
                  <a:pt x="285" y="141"/>
                </a:cubicBezTo>
                <a:cubicBezTo>
                  <a:pt x="287" y="142"/>
                  <a:pt x="288" y="143"/>
                  <a:pt x="290" y="144"/>
                </a:cubicBezTo>
                <a:cubicBezTo>
                  <a:pt x="291" y="145"/>
                  <a:pt x="293" y="146"/>
                  <a:pt x="294" y="146"/>
                </a:cubicBezTo>
                <a:cubicBezTo>
                  <a:pt x="295" y="147"/>
                  <a:pt x="292" y="146"/>
                  <a:pt x="294" y="147"/>
                </a:cubicBezTo>
                <a:cubicBezTo>
                  <a:pt x="295" y="148"/>
                  <a:pt x="296" y="149"/>
                  <a:pt x="297" y="149"/>
                </a:cubicBezTo>
                <a:cubicBezTo>
                  <a:pt x="298" y="149"/>
                  <a:pt x="298" y="149"/>
                  <a:pt x="299" y="149"/>
                </a:cubicBezTo>
                <a:cubicBezTo>
                  <a:pt x="299" y="150"/>
                  <a:pt x="300" y="150"/>
                  <a:pt x="301" y="151"/>
                </a:cubicBezTo>
                <a:cubicBezTo>
                  <a:pt x="300" y="150"/>
                  <a:pt x="299" y="150"/>
                  <a:pt x="298" y="150"/>
                </a:cubicBezTo>
                <a:cubicBezTo>
                  <a:pt x="300" y="151"/>
                  <a:pt x="301" y="152"/>
                  <a:pt x="301" y="152"/>
                </a:cubicBezTo>
                <a:cubicBezTo>
                  <a:pt x="302" y="151"/>
                  <a:pt x="303" y="151"/>
                  <a:pt x="304" y="150"/>
                </a:cubicBezTo>
                <a:cubicBezTo>
                  <a:pt x="303" y="149"/>
                  <a:pt x="302" y="149"/>
                  <a:pt x="302" y="148"/>
                </a:cubicBezTo>
                <a:cubicBezTo>
                  <a:pt x="307" y="152"/>
                  <a:pt x="305" y="148"/>
                  <a:pt x="307" y="147"/>
                </a:cubicBezTo>
                <a:cubicBezTo>
                  <a:pt x="307" y="147"/>
                  <a:pt x="306" y="146"/>
                  <a:pt x="306" y="146"/>
                </a:cubicBezTo>
                <a:cubicBezTo>
                  <a:pt x="309" y="147"/>
                  <a:pt x="307" y="144"/>
                  <a:pt x="308" y="143"/>
                </a:cubicBezTo>
                <a:cubicBezTo>
                  <a:pt x="307" y="143"/>
                  <a:pt x="306" y="142"/>
                  <a:pt x="304" y="142"/>
                </a:cubicBezTo>
                <a:close/>
                <a:moveTo>
                  <a:pt x="303" y="287"/>
                </a:moveTo>
                <a:cubicBezTo>
                  <a:pt x="304" y="287"/>
                  <a:pt x="304" y="288"/>
                  <a:pt x="305" y="286"/>
                </a:cubicBezTo>
                <a:cubicBezTo>
                  <a:pt x="305" y="285"/>
                  <a:pt x="305" y="285"/>
                  <a:pt x="305" y="286"/>
                </a:cubicBezTo>
                <a:cubicBezTo>
                  <a:pt x="305" y="288"/>
                  <a:pt x="305" y="289"/>
                  <a:pt x="306" y="290"/>
                </a:cubicBezTo>
                <a:cubicBezTo>
                  <a:pt x="307" y="290"/>
                  <a:pt x="307" y="290"/>
                  <a:pt x="307" y="290"/>
                </a:cubicBezTo>
                <a:cubicBezTo>
                  <a:pt x="307" y="290"/>
                  <a:pt x="307" y="290"/>
                  <a:pt x="307" y="291"/>
                </a:cubicBezTo>
                <a:cubicBezTo>
                  <a:pt x="306" y="292"/>
                  <a:pt x="306" y="292"/>
                  <a:pt x="305" y="291"/>
                </a:cubicBezTo>
                <a:cubicBezTo>
                  <a:pt x="305" y="291"/>
                  <a:pt x="304" y="292"/>
                  <a:pt x="303" y="291"/>
                </a:cubicBezTo>
                <a:cubicBezTo>
                  <a:pt x="303" y="291"/>
                  <a:pt x="302" y="292"/>
                  <a:pt x="302" y="292"/>
                </a:cubicBezTo>
                <a:cubicBezTo>
                  <a:pt x="301" y="292"/>
                  <a:pt x="304" y="289"/>
                  <a:pt x="301" y="292"/>
                </a:cubicBezTo>
                <a:cubicBezTo>
                  <a:pt x="301" y="292"/>
                  <a:pt x="301" y="292"/>
                  <a:pt x="301" y="292"/>
                </a:cubicBezTo>
                <a:cubicBezTo>
                  <a:pt x="301" y="290"/>
                  <a:pt x="300" y="291"/>
                  <a:pt x="299" y="290"/>
                </a:cubicBezTo>
                <a:cubicBezTo>
                  <a:pt x="299" y="290"/>
                  <a:pt x="299" y="290"/>
                  <a:pt x="298" y="292"/>
                </a:cubicBezTo>
                <a:cubicBezTo>
                  <a:pt x="298" y="292"/>
                  <a:pt x="297" y="292"/>
                  <a:pt x="297" y="292"/>
                </a:cubicBezTo>
                <a:cubicBezTo>
                  <a:pt x="297" y="292"/>
                  <a:pt x="297" y="292"/>
                  <a:pt x="297" y="292"/>
                </a:cubicBezTo>
                <a:cubicBezTo>
                  <a:pt x="296" y="293"/>
                  <a:pt x="296" y="294"/>
                  <a:pt x="295" y="294"/>
                </a:cubicBezTo>
                <a:cubicBezTo>
                  <a:pt x="295" y="294"/>
                  <a:pt x="297" y="292"/>
                  <a:pt x="296" y="291"/>
                </a:cubicBezTo>
                <a:cubicBezTo>
                  <a:pt x="296" y="292"/>
                  <a:pt x="295" y="292"/>
                  <a:pt x="295" y="293"/>
                </a:cubicBezTo>
                <a:cubicBezTo>
                  <a:pt x="295" y="293"/>
                  <a:pt x="294" y="294"/>
                  <a:pt x="294" y="294"/>
                </a:cubicBezTo>
                <a:cubicBezTo>
                  <a:pt x="293" y="295"/>
                  <a:pt x="293" y="296"/>
                  <a:pt x="294" y="296"/>
                </a:cubicBezTo>
                <a:cubicBezTo>
                  <a:pt x="294" y="298"/>
                  <a:pt x="296" y="297"/>
                  <a:pt x="296" y="299"/>
                </a:cubicBezTo>
                <a:cubicBezTo>
                  <a:pt x="296" y="298"/>
                  <a:pt x="296" y="297"/>
                  <a:pt x="297" y="297"/>
                </a:cubicBezTo>
                <a:cubicBezTo>
                  <a:pt x="296" y="299"/>
                  <a:pt x="296" y="300"/>
                  <a:pt x="297" y="300"/>
                </a:cubicBezTo>
                <a:cubicBezTo>
                  <a:pt x="298" y="301"/>
                  <a:pt x="299" y="301"/>
                  <a:pt x="300" y="302"/>
                </a:cubicBezTo>
                <a:cubicBezTo>
                  <a:pt x="300" y="302"/>
                  <a:pt x="301" y="302"/>
                  <a:pt x="301" y="303"/>
                </a:cubicBezTo>
                <a:cubicBezTo>
                  <a:pt x="302" y="303"/>
                  <a:pt x="302" y="303"/>
                  <a:pt x="302" y="303"/>
                </a:cubicBezTo>
                <a:cubicBezTo>
                  <a:pt x="303" y="302"/>
                  <a:pt x="303" y="302"/>
                  <a:pt x="303" y="303"/>
                </a:cubicBezTo>
                <a:cubicBezTo>
                  <a:pt x="302" y="304"/>
                  <a:pt x="302" y="304"/>
                  <a:pt x="304" y="303"/>
                </a:cubicBezTo>
                <a:cubicBezTo>
                  <a:pt x="305" y="302"/>
                  <a:pt x="305" y="303"/>
                  <a:pt x="305" y="303"/>
                </a:cubicBezTo>
                <a:cubicBezTo>
                  <a:pt x="305" y="303"/>
                  <a:pt x="305" y="304"/>
                  <a:pt x="305" y="304"/>
                </a:cubicBezTo>
                <a:cubicBezTo>
                  <a:pt x="304" y="303"/>
                  <a:pt x="304" y="304"/>
                  <a:pt x="303" y="305"/>
                </a:cubicBezTo>
                <a:cubicBezTo>
                  <a:pt x="303" y="305"/>
                  <a:pt x="303" y="305"/>
                  <a:pt x="302" y="306"/>
                </a:cubicBezTo>
                <a:cubicBezTo>
                  <a:pt x="300" y="306"/>
                  <a:pt x="301" y="304"/>
                  <a:pt x="300" y="304"/>
                </a:cubicBezTo>
                <a:cubicBezTo>
                  <a:pt x="298" y="304"/>
                  <a:pt x="297" y="304"/>
                  <a:pt x="296" y="303"/>
                </a:cubicBezTo>
                <a:cubicBezTo>
                  <a:pt x="295" y="302"/>
                  <a:pt x="292" y="302"/>
                  <a:pt x="290" y="301"/>
                </a:cubicBezTo>
                <a:cubicBezTo>
                  <a:pt x="290" y="301"/>
                  <a:pt x="289" y="301"/>
                  <a:pt x="288" y="302"/>
                </a:cubicBezTo>
                <a:cubicBezTo>
                  <a:pt x="287" y="302"/>
                  <a:pt x="287" y="302"/>
                  <a:pt x="286" y="303"/>
                </a:cubicBezTo>
                <a:cubicBezTo>
                  <a:pt x="285" y="304"/>
                  <a:pt x="284" y="306"/>
                  <a:pt x="283" y="307"/>
                </a:cubicBezTo>
                <a:cubicBezTo>
                  <a:pt x="282" y="308"/>
                  <a:pt x="281" y="308"/>
                  <a:pt x="281" y="309"/>
                </a:cubicBezTo>
                <a:cubicBezTo>
                  <a:pt x="280" y="310"/>
                  <a:pt x="281" y="311"/>
                  <a:pt x="282" y="311"/>
                </a:cubicBezTo>
                <a:cubicBezTo>
                  <a:pt x="282" y="311"/>
                  <a:pt x="282" y="310"/>
                  <a:pt x="284" y="310"/>
                </a:cubicBezTo>
                <a:cubicBezTo>
                  <a:pt x="282" y="311"/>
                  <a:pt x="282" y="313"/>
                  <a:pt x="283" y="313"/>
                </a:cubicBezTo>
                <a:cubicBezTo>
                  <a:pt x="284" y="313"/>
                  <a:pt x="284" y="313"/>
                  <a:pt x="284" y="313"/>
                </a:cubicBezTo>
                <a:cubicBezTo>
                  <a:pt x="284" y="314"/>
                  <a:pt x="285" y="314"/>
                  <a:pt x="285" y="314"/>
                </a:cubicBezTo>
                <a:cubicBezTo>
                  <a:pt x="285" y="315"/>
                  <a:pt x="288" y="314"/>
                  <a:pt x="287" y="315"/>
                </a:cubicBezTo>
                <a:cubicBezTo>
                  <a:pt x="287" y="316"/>
                  <a:pt x="287" y="316"/>
                  <a:pt x="288" y="316"/>
                </a:cubicBezTo>
                <a:cubicBezTo>
                  <a:pt x="288" y="315"/>
                  <a:pt x="289" y="315"/>
                  <a:pt x="289" y="314"/>
                </a:cubicBezTo>
                <a:cubicBezTo>
                  <a:pt x="290" y="314"/>
                  <a:pt x="290" y="314"/>
                  <a:pt x="291" y="313"/>
                </a:cubicBezTo>
                <a:cubicBezTo>
                  <a:pt x="289" y="315"/>
                  <a:pt x="288" y="316"/>
                  <a:pt x="288" y="316"/>
                </a:cubicBezTo>
                <a:cubicBezTo>
                  <a:pt x="288" y="316"/>
                  <a:pt x="289" y="317"/>
                  <a:pt x="290" y="317"/>
                </a:cubicBezTo>
                <a:cubicBezTo>
                  <a:pt x="291" y="316"/>
                  <a:pt x="291" y="315"/>
                  <a:pt x="292" y="315"/>
                </a:cubicBezTo>
                <a:cubicBezTo>
                  <a:pt x="293" y="315"/>
                  <a:pt x="293" y="315"/>
                  <a:pt x="292" y="315"/>
                </a:cubicBezTo>
                <a:cubicBezTo>
                  <a:pt x="291" y="317"/>
                  <a:pt x="292" y="317"/>
                  <a:pt x="293" y="318"/>
                </a:cubicBezTo>
                <a:cubicBezTo>
                  <a:pt x="294" y="316"/>
                  <a:pt x="295" y="314"/>
                  <a:pt x="296" y="313"/>
                </a:cubicBezTo>
                <a:cubicBezTo>
                  <a:pt x="297" y="312"/>
                  <a:pt x="298" y="311"/>
                  <a:pt x="298" y="310"/>
                </a:cubicBezTo>
                <a:cubicBezTo>
                  <a:pt x="299" y="310"/>
                  <a:pt x="299" y="309"/>
                  <a:pt x="300" y="308"/>
                </a:cubicBezTo>
                <a:cubicBezTo>
                  <a:pt x="300" y="308"/>
                  <a:pt x="300" y="309"/>
                  <a:pt x="299" y="310"/>
                </a:cubicBezTo>
                <a:cubicBezTo>
                  <a:pt x="298" y="312"/>
                  <a:pt x="297" y="313"/>
                  <a:pt x="296" y="314"/>
                </a:cubicBezTo>
                <a:cubicBezTo>
                  <a:pt x="295" y="316"/>
                  <a:pt x="295" y="317"/>
                  <a:pt x="296" y="317"/>
                </a:cubicBezTo>
                <a:cubicBezTo>
                  <a:pt x="296" y="317"/>
                  <a:pt x="296" y="317"/>
                  <a:pt x="296" y="317"/>
                </a:cubicBezTo>
                <a:cubicBezTo>
                  <a:pt x="296" y="317"/>
                  <a:pt x="296" y="317"/>
                  <a:pt x="297" y="317"/>
                </a:cubicBezTo>
                <a:cubicBezTo>
                  <a:pt x="298" y="316"/>
                  <a:pt x="299" y="316"/>
                  <a:pt x="299" y="315"/>
                </a:cubicBezTo>
                <a:cubicBezTo>
                  <a:pt x="300" y="315"/>
                  <a:pt x="301" y="314"/>
                  <a:pt x="301" y="313"/>
                </a:cubicBezTo>
                <a:cubicBezTo>
                  <a:pt x="301" y="313"/>
                  <a:pt x="302" y="312"/>
                  <a:pt x="302" y="312"/>
                </a:cubicBezTo>
                <a:cubicBezTo>
                  <a:pt x="301" y="314"/>
                  <a:pt x="303" y="313"/>
                  <a:pt x="302" y="315"/>
                </a:cubicBezTo>
                <a:cubicBezTo>
                  <a:pt x="304" y="312"/>
                  <a:pt x="304" y="313"/>
                  <a:pt x="306" y="312"/>
                </a:cubicBezTo>
                <a:cubicBezTo>
                  <a:pt x="307" y="311"/>
                  <a:pt x="309" y="311"/>
                  <a:pt x="310" y="309"/>
                </a:cubicBezTo>
                <a:cubicBezTo>
                  <a:pt x="312" y="308"/>
                  <a:pt x="313" y="306"/>
                  <a:pt x="314" y="305"/>
                </a:cubicBezTo>
                <a:cubicBezTo>
                  <a:pt x="315" y="305"/>
                  <a:pt x="315" y="306"/>
                  <a:pt x="314" y="308"/>
                </a:cubicBezTo>
                <a:cubicBezTo>
                  <a:pt x="313" y="309"/>
                  <a:pt x="314" y="309"/>
                  <a:pt x="315" y="308"/>
                </a:cubicBezTo>
                <a:cubicBezTo>
                  <a:pt x="315" y="308"/>
                  <a:pt x="316" y="307"/>
                  <a:pt x="316" y="306"/>
                </a:cubicBezTo>
                <a:cubicBezTo>
                  <a:pt x="317" y="306"/>
                  <a:pt x="317" y="305"/>
                  <a:pt x="318" y="304"/>
                </a:cubicBezTo>
                <a:cubicBezTo>
                  <a:pt x="318" y="304"/>
                  <a:pt x="318" y="304"/>
                  <a:pt x="318" y="305"/>
                </a:cubicBezTo>
                <a:cubicBezTo>
                  <a:pt x="317" y="307"/>
                  <a:pt x="316" y="309"/>
                  <a:pt x="315" y="312"/>
                </a:cubicBezTo>
                <a:cubicBezTo>
                  <a:pt x="315" y="313"/>
                  <a:pt x="314" y="313"/>
                  <a:pt x="315" y="313"/>
                </a:cubicBezTo>
                <a:cubicBezTo>
                  <a:pt x="316" y="313"/>
                  <a:pt x="316" y="313"/>
                  <a:pt x="316" y="313"/>
                </a:cubicBezTo>
                <a:cubicBezTo>
                  <a:pt x="311" y="319"/>
                  <a:pt x="309" y="324"/>
                  <a:pt x="303" y="329"/>
                </a:cubicBezTo>
                <a:cubicBezTo>
                  <a:pt x="305" y="327"/>
                  <a:pt x="307" y="325"/>
                  <a:pt x="308" y="323"/>
                </a:cubicBezTo>
                <a:cubicBezTo>
                  <a:pt x="310" y="321"/>
                  <a:pt x="312" y="318"/>
                  <a:pt x="313" y="316"/>
                </a:cubicBezTo>
                <a:cubicBezTo>
                  <a:pt x="312" y="317"/>
                  <a:pt x="311" y="318"/>
                  <a:pt x="311" y="318"/>
                </a:cubicBezTo>
                <a:cubicBezTo>
                  <a:pt x="310" y="319"/>
                  <a:pt x="310" y="320"/>
                  <a:pt x="309" y="321"/>
                </a:cubicBezTo>
                <a:cubicBezTo>
                  <a:pt x="308" y="321"/>
                  <a:pt x="309" y="319"/>
                  <a:pt x="310" y="319"/>
                </a:cubicBezTo>
                <a:cubicBezTo>
                  <a:pt x="310" y="319"/>
                  <a:pt x="309" y="319"/>
                  <a:pt x="309" y="319"/>
                </a:cubicBezTo>
                <a:cubicBezTo>
                  <a:pt x="307" y="322"/>
                  <a:pt x="305" y="324"/>
                  <a:pt x="302" y="326"/>
                </a:cubicBezTo>
                <a:cubicBezTo>
                  <a:pt x="300" y="328"/>
                  <a:pt x="299" y="330"/>
                  <a:pt x="295" y="332"/>
                </a:cubicBezTo>
                <a:cubicBezTo>
                  <a:pt x="293" y="333"/>
                  <a:pt x="291" y="334"/>
                  <a:pt x="289" y="335"/>
                </a:cubicBezTo>
                <a:cubicBezTo>
                  <a:pt x="288" y="336"/>
                  <a:pt x="287" y="336"/>
                  <a:pt x="286" y="337"/>
                </a:cubicBezTo>
                <a:cubicBezTo>
                  <a:pt x="286" y="335"/>
                  <a:pt x="282" y="337"/>
                  <a:pt x="280" y="337"/>
                </a:cubicBezTo>
                <a:cubicBezTo>
                  <a:pt x="279" y="337"/>
                  <a:pt x="277" y="337"/>
                  <a:pt x="276" y="337"/>
                </a:cubicBezTo>
                <a:cubicBezTo>
                  <a:pt x="274" y="337"/>
                  <a:pt x="272" y="337"/>
                  <a:pt x="272" y="337"/>
                </a:cubicBezTo>
                <a:cubicBezTo>
                  <a:pt x="271" y="337"/>
                  <a:pt x="270" y="337"/>
                  <a:pt x="269" y="338"/>
                </a:cubicBezTo>
                <a:cubicBezTo>
                  <a:pt x="268" y="338"/>
                  <a:pt x="268" y="338"/>
                  <a:pt x="267" y="338"/>
                </a:cubicBezTo>
                <a:cubicBezTo>
                  <a:pt x="266" y="338"/>
                  <a:pt x="266" y="338"/>
                  <a:pt x="266" y="337"/>
                </a:cubicBezTo>
                <a:cubicBezTo>
                  <a:pt x="267" y="336"/>
                  <a:pt x="268" y="336"/>
                  <a:pt x="267" y="336"/>
                </a:cubicBezTo>
                <a:cubicBezTo>
                  <a:pt x="265" y="337"/>
                  <a:pt x="265" y="338"/>
                  <a:pt x="263" y="338"/>
                </a:cubicBezTo>
                <a:cubicBezTo>
                  <a:pt x="263" y="338"/>
                  <a:pt x="264" y="337"/>
                  <a:pt x="265" y="337"/>
                </a:cubicBezTo>
                <a:cubicBezTo>
                  <a:pt x="265" y="337"/>
                  <a:pt x="266" y="336"/>
                  <a:pt x="266" y="336"/>
                </a:cubicBezTo>
                <a:cubicBezTo>
                  <a:pt x="265" y="336"/>
                  <a:pt x="265" y="337"/>
                  <a:pt x="264" y="337"/>
                </a:cubicBezTo>
                <a:cubicBezTo>
                  <a:pt x="263" y="337"/>
                  <a:pt x="263" y="337"/>
                  <a:pt x="262" y="337"/>
                </a:cubicBezTo>
                <a:cubicBezTo>
                  <a:pt x="261" y="338"/>
                  <a:pt x="259" y="338"/>
                  <a:pt x="258" y="339"/>
                </a:cubicBezTo>
                <a:cubicBezTo>
                  <a:pt x="258" y="339"/>
                  <a:pt x="258" y="339"/>
                  <a:pt x="258" y="339"/>
                </a:cubicBezTo>
                <a:cubicBezTo>
                  <a:pt x="255" y="339"/>
                  <a:pt x="255" y="339"/>
                  <a:pt x="255" y="340"/>
                </a:cubicBezTo>
                <a:cubicBezTo>
                  <a:pt x="257" y="340"/>
                  <a:pt x="258" y="339"/>
                  <a:pt x="259" y="339"/>
                </a:cubicBezTo>
                <a:cubicBezTo>
                  <a:pt x="259" y="340"/>
                  <a:pt x="260" y="340"/>
                  <a:pt x="258" y="341"/>
                </a:cubicBezTo>
                <a:cubicBezTo>
                  <a:pt x="255" y="342"/>
                  <a:pt x="255" y="343"/>
                  <a:pt x="257" y="343"/>
                </a:cubicBezTo>
                <a:cubicBezTo>
                  <a:pt x="257" y="343"/>
                  <a:pt x="257" y="343"/>
                  <a:pt x="257" y="343"/>
                </a:cubicBezTo>
                <a:cubicBezTo>
                  <a:pt x="254" y="345"/>
                  <a:pt x="259" y="345"/>
                  <a:pt x="259" y="346"/>
                </a:cubicBezTo>
                <a:cubicBezTo>
                  <a:pt x="260" y="345"/>
                  <a:pt x="261" y="345"/>
                  <a:pt x="262" y="344"/>
                </a:cubicBezTo>
                <a:cubicBezTo>
                  <a:pt x="263" y="345"/>
                  <a:pt x="259" y="347"/>
                  <a:pt x="258" y="348"/>
                </a:cubicBezTo>
                <a:cubicBezTo>
                  <a:pt x="260" y="347"/>
                  <a:pt x="260" y="347"/>
                  <a:pt x="262" y="347"/>
                </a:cubicBezTo>
                <a:cubicBezTo>
                  <a:pt x="262" y="347"/>
                  <a:pt x="261" y="347"/>
                  <a:pt x="261" y="347"/>
                </a:cubicBezTo>
                <a:cubicBezTo>
                  <a:pt x="261" y="348"/>
                  <a:pt x="258" y="348"/>
                  <a:pt x="260" y="348"/>
                </a:cubicBezTo>
                <a:cubicBezTo>
                  <a:pt x="261" y="348"/>
                  <a:pt x="263" y="348"/>
                  <a:pt x="264" y="347"/>
                </a:cubicBezTo>
                <a:cubicBezTo>
                  <a:pt x="264" y="347"/>
                  <a:pt x="265" y="346"/>
                  <a:pt x="266" y="347"/>
                </a:cubicBezTo>
                <a:cubicBezTo>
                  <a:pt x="267" y="347"/>
                  <a:pt x="265" y="347"/>
                  <a:pt x="265" y="347"/>
                </a:cubicBezTo>
                <a:cubicBezTo>
                  <a:pt x="264" y="347"/>
                  <a:pt x="264" y="348"/>
                  <a:pt x="263" y="348"/>
                </a:cubicBezTo>
                <a:cubicBezTo>
                  <a:pt x="262" y="349"/>
                  <a:pt x="260" y="350"/>
                  <a:pt x="262" y="350"/>
                </a:cubicBezTo>
                <a:cubicBezTo>
                  <a:pt x="263" y="350"/>
                  <a:pt x="264" y="349"/>
                  <a:pt x="265" y="350"/>
                </a:cubicBezTo>
                <a:cubicBezTo>
                  <a:pt x="265" y="350"/>
                  <a:pt x="264" y="350"/>
                  <a:pt x="264" y="351"/>
                </a:cubicBezTo>
                <a:cubicBezTo>
                  <a:pt x="264" y="351"/>
                  <a:pt x="264" y="351"/>
                  <a:pt x="265" y="351"/>
                </a:cubicBezTo>
                <a:cubicBezTo>
                  <a:pt x="271" y="349"/>
                  <a:pt x="267" y="351"/>
                  <a:pt x="266" y="351"/>
                </a:cubicBezTo>
                <a:cubicBezTo>
                  <a:pt x="268" y="351"/>
                  <a:pt x="270" y="350"/>
                  <a:pt x="272" y="349"/>
                </a:cubicBezTo>
                <a:cubicBezTo>
                  <a:pt x="277" y="347"/>
                  <a:pt x="277" y="347"/>
                  <a:pt x="277" y="347"/>
                </a:cubicBezTo>
                <a:cubicBezTo>
                  <a:pt x="278" y="347"/>
                  <a:pt x="279" y="347"/>
                  <a:pt x="280" y="346"/>
                </a:cubicBezTo>
                <a:cubicBezTo>
                  <a:pt x="283" y="345"/>
                  <a:pt x="283" y="345"/>
                  <a:pt x="283" y="345"/>
                </a:cubicBezTo>
                <a:cubicBezTo>
                  <a:pt x="284" y="344"/>
                  <a:pt x="286" y="343"/>
                  <a:pt x="288" y="343"/>
                </a:cubicBezTo>
                <a:cubicBezTo>
                  <a:pt x="289" y="342"/>
                  <a:pt x="290" y="342"/>
                  <a:pt x="291" y="341"/>
                </a:cubicBezTo>
                <a:cubicBezTo>
                  <a:pt x="292" y="341"/>
                  <a:pt x="293" y="340"/>
                  <a:pt x="294" y="339"/>
                </a:cubicBezTo>
                <a:cubicBezTo>
                  <a:pt x="296" y="338"/>
                  <a:pt x="297" y="337"/>
                  <a:pt x="298" y="335"/>
                </a:cubicBezTo>
                <a:cubicBezTo>
                  <a:pt x="299" y="336"/>
                  <a:pt x="300" y="335"/>
                  <a:pt x="301" y="335"/>
                </a:cubicBezTo>
                <a:cubicBezTo>
                  <a:pt x="302" y="334"/>
                  <a:pt x="303" y="333"/>
                  <a:pt x="304" y="332"/>
                </a:cubicBezTo>
                <a:cubicBezTo>
                  <a:pt x="305" y="333"/>
                  <a:pt x="307" y="331"/>
                  <a:pt x="307" y="330"/>
                </a:cubicBezTo>
                <a:cubicBezTo>
                  <a:pt x="309" y="329"/>
                  <a:pt x="310" y="328"/>
                  <a:pt x="308" y="328"/>
                </a:cubicBezTo>
                <a:cubicBezTo>
                  <a:pt x="307" y="328"/>
                  <a:pt x="308" y="327"/>
                  <a:pt x="309" y="327"/>
                </a:cubicBezTo>
                <a:cubicBezTo>
                  <a:pt x="310" y="325"/>
                  <a:pt x="311" y="323"/>
                  <a:pt x="313" y="321"/>
                </a:cubicBezTo>
                <a:cubicBezTo>
                  <a:pt x="314" y="319"/>
                  <a:pt x="316" y="317"/>
                  <a:pt x="317" y="316"/>
                </a:cubicBezTo>
                <a:cubicBezTo>
                  <a:pt x="319" y="314"/>
                  <a:pt x="320" y="311"/>
                  <a:pt x="321" y="309"/>
                </a:cubicBezTo>
                <a:cubicBezTo>
                  <a:pt x="322" y="308"/>
                  <a:pt x="322" y="307"/>
                  <a:pt x="323" y="306"/>
                </a:cubicBezTo>
                <a:cubicBezTo>
                  <a:pt x="324" y="305"/>
                  <a:pt x="324" y="305"/>
                  <a:pt x="324" y="305"/>
                </a:cubicBezTo>
                <a:cubicBezTo>
                  <a:pt x="324" y="304"/>
                  <a:pt x="324" y="304"/>
                  <a:pt x="325" y="303"/>
                </a:cubicBezTo>
                <a:cubicBezTo>
                  <a:pt x="325" y="302"/>
                  <a:pt x="326" y="301"/>
                  <a:pt x="326" y="302"/>
                </a:cubicBezTo>
                <a:cubicBezTo>
                  <a:pt x="326" y="302"/>
                  <a:pt x="327" y="302"/>
                  <a:pt x="327" y="301"/>
                </a:cubicBezTo>
                <a:cubicBezTo>
                  <a:pt x="327" y="301"/>
                  <a:pt x="327" y="301"/>
                  <a:pt x="327" y="301"/>
                </a:cubicBezTo>
                <a:cubicBezTo>
                  <a:pt x="327" y="301"/>
                  <a:pt x="327" y="301"/>
                  <a:pt x="327" y="301"/>
                </a:cubicBezTo>
                <a:cubicBezTo>
                  <a:pt x="327" y="301"/>
                  <a:pt x="327" y="302"/>
                  <a:pt x="327" y="303"/>
                </a:cubicBezTo>
                <a:cubicBezTo>
                  <a:pt x="328" y="302"/>
                  <a:pt x="328" y="301"/>
                  <a:pt x="328" y="300"/>
                </a:cubicBezTo>
                <a:cubicBezTo>
                  <a:pt x="329" y="299"/>
                  <a:pt x="328" y="301"/>
                  <a:pt x="330" y="300"/>
                </a:cubicBezTo>
                <a:cubicBezTo>
                  <a:pt x="330" y="299"/>
                  <a:pt x="330" y="297"/>
                  <a:pt x="331" y="296"/>
                </a:cubicBezTo>
                <a:cubicBezTo>
                  <a:pt x="332" y="295"/>
                  <a:pt x="332" y="293"/>
                  <a:pt x="334" y="291"/>
                </a:cubicBezTo>
                <a:cubicBezTo>
                  <a:pt x="335" y="291"/>
                  <a:pt x="335" y="290"/>
                  <a:pt x="335" y="289"/>
                </a:cubicBezTo>
                <a:cubicBezTo>
                  <a:pt x="335" y="288"/>
                  <a:pt x="335" y="288"/>
                  <a:pt x="336" y="286"/>
                </a:cubicBezTo>
                <a:cubicBezTo>
                  <a:pt x="336" y="287"/>
                  <a:pt x="335" y="289"/>
                  <a:pt x="336" y="289"/>
                </a:cubicBezTo>
                <a:cubicBezTo>
                  <a:pt x="336" y="287"/>
                  <a:pt x="337" y="286"/>
                  <a:pt x="338" y="285"/>
                </a:cubicBezTo>
                <a:cubicBezTo>
                  <a:pt x="339" y="285"/>
                  <a:pt x="339" y="284"/>
                  <a:pt x="340" y="282"/>
                </a:cubicBezTo>
                <a:cubicBezTo>
                  <a:pt x="340" y="282"/>
                  <a:pt x="340" y="282"/>
                  <a:pt x="340" y="282"/>
                </a:cubicBezTo>
                <a:cubicBezTo>
                  <a:pt x="340" y="283"/>
                  <a:pt x="340" y="281"/>
                  <a:pt x="341" y="280"/>
                </a:cubicBezTo>
                <a:cubicBezTo>
                  <a:pt x="341" y="279"/>
                  <a:pt x="341" y="279"/>
                  <a:pt x="341" y="277"/>
                </a:cubicBezTo>
                <a:cubicBezTo>
                  <a:pt x="342" y="276"/>
                  <a:pt x="341" y="279"/>
                  <a:pt x="342" y="279"/>
                </a:cubicBezTo>
                <a:cubicBezTo>
                  <a:pt x="342" y="278"/>
                  <a:pt x="343" y="277"/>
                  <a:pt x="343" y="276"/>
                </a:cubicBezTo>
                <a:cubicBezTo>
                  <a:pt x="343" y="276"/>
                  <a:pt x="343" y="275"/>
                  <a:pt x="343" y="274"/>
                </a:cubicBezTo>
                <a:cubicBezTo>
                  <a:pt x="344" y="273"/>
                  <a:pt x="343" y="276"/>
                  <a:pt x="344" y="275"/>
                </a:cubicBezTo>
                <a:cubicBezTo>
                  <a:pt x="343" y="278"/>
                  <a:pt x="343" y="279"/>
                  <a:pt x="343" y="280"/>
                </a:cubicBezTo>
                <a:cubicBezTo>
                  <a:pt x="343" y="281"/>
                  <a:pt x="345" y="280"/>
                  <a:pt x="344" y="282"/>
                </a:cubicBezTo>
                <a:cubicBezTo>
                  <a:pt x="345" y="281"/>
                  <a:pt x="345" y="280"/>
                  <a:pt x="345" y="279"/>
                </a:cubicBezTo>
                <a:cubicBezTo>
                  <a:pt x="346" y="279"/>
                  <a:pt x="345" y="281"/>
                  <a:pt x="345" y="281"/>
                </a:cubicBezTo>
                <a:cubicBezTo>
                  <a:pt x="346" y="280"/>
                  <a:pt x="346" y="279"/>
                  <a:pt x="346" y="279"/>
                </a:cubicBezTo>
                <a:cubicBezTo>
                  <a:pt x="346" y="278"/>
                  <a:pt x="347" y="277"/>
                  <a:pt x="347" y="275"/>
                </a:cubicBezTo>
                <a:cubicBezTo>
                  <a:pt x="347" y="277"/>
                  <a:pt x="347" y="278"/>
                  <a:pt x="346" y="280"/>
                </a:cubicBezTo>
                <a:cubicBezTo>
                  <a:pt x="346" y="281"/>
                  <a:pt x="346" y="283"/>
                  <a:pt x="346" y="284"/>
                </a:cubicBezTo>
                <a:cubicBezTo>
                  <a:pt x="345" y="287"/>
                  <a:pt x="344" y="290"/>
                  <a:pt x="343" y="293"/>
                </a:cubicBezTo>
                <a:cubicBezTo>
                  <a:pt x="343" y="295"/>
                  <a:pt x="344" y="293"/>
                  <a:pt x="344" y="293"/>
                </a:cubicBezTo>
                <a:cubicBezTo>
                  <a:pt x="347" y="288"/>
                  <a:pt x="346" y="291"/>
                  <a:pt x="347" y="291"/>
                </a:cubicBezTo>
                <a:cubicBezTo>
                  <a:pt x="347" y="291"/>
                  <a:pt x="347" y="292"/>
                  <a:pt x="347" y="291"/>
                </a:cubicBezTo>
                <a:cubicBezTo>
                  <a:pt x="348" y="288"/>
                  <a:pt x="348" y="287"/>
                  <a:pt x="349" y="284"/>
                </a:cubicBezTo>
                <a:cubicBezTo>
                  <a:pt x="349" y="285"/>
                  <a:pt x="349" y="288"/>
                  <a:pt x="348" y="290"/>
                </a:cubicBezTo>
                <a:cubicBezTo>
                  <a:pt x="348" y="292"/>
                  <a:pt x="347" y="294"/>
                  <a:pt x="348" y="295"/>
                </a:cubicBezTo>
                <a:cubicBezTo>
                  <a:pt x="348" y="293"/>
                  <a:pt x="348" y="293"/>
                  <a:pt x="349" y="292"/>
                </a:cubicBezTo>
                <a:cubicBezTo>
                  <a:pt x="349" y="291"/>
                  <a:pt x="349" y="290"/>
                  <a:pt x="349" y="289"/>
                </a:cubicBezTo>
                <a:cubicBezTo>
                  <a:pt x="349" y="288"/>
                  <a:pt x="349" y="287"/>
                  <a:pt x="350" y="286"/>
                </a:cubicBezTo>
                <a:cubicBezTo>
                  <a:pt x="351" y="285"/>
                  <a:pt x="350" y="287"/>
                  <a:pt x="350" y="288"/>
                </a:cubicBezTo>
                <a:cubicBezTo>
                  <a:pt x="349" y="292"/>
                  <a:pt x="348" y="295"/>
                  <a:pt x="347" y="299"/>
                </a:cubicBezTo>
                <a:cubicBezTo>
                  <a:pt x="346" y="300"/>
                  <a:pt x="346" y="298"/>
                  <a:pt x="346" y="299"/>
                </a:cubicBezTo>
                <a:cubicBezTo>
                  <a:pt x="346" y="301"/>
                  <a:pt x="344" y="303"/>
                  <a:pt x="343" y="305"/>
                </a:cubicBezTo>
                <a:cubicBezTo>
                  <a:pt x="342" y="307"/>
                  <a:pt x="340" y="309"/>
                  <a:pt x="339" y="311"/>
                </a:cubicBezTo>
                <a:cubicBezTo>
                  <a:pt x="339" y="311"/>
                  <a:pt x="340" y="308"/>
                  <a:pt x="339" y="310"/>
                </a:cubicBezTo>
                <a:cubicBezTo>
                  <a:pt x="337" y="312"/>
                  <a:pt x="336" y="313"/>
                  <a:pt x="336" y="314"/>
                </a:cubicBezTo>
                <a:cubicBezTo>
                  <a:pt x="336" y="315"/>
                  <a:pt x="335" y="316"/>
                  <a:pt x="334" y="317"/>
                </a:cubicBezTo>
                <a:cubicBezTo>
                  <a:pt x="332" y="318"/>
                  <a:pt x="333" y="317"/>
                  <a:pt x="333" y="317"/>
                </a:cubicBezTo>
                <a:cubicBezTo>
                  <a:pt x="332" y="317"/>
                  <a:pt x="333" y="316"/>
                  <a:pt x="333" y="316"/>
                </a:cubicBezTo>
                <a:cubicBezTo>
                  <a:pt x="331" y="320"/>
                  <a:pt x="328" y="323"/>
                  <a:pt x="327" y="326"/>
                </a:cubicBezTo>
                <a:cubicBezTo>
                  <a:pt x="327" y="325"/>
                  <a:pt x="328" y="323"/>
                  <a:pt x="329" y="321"/>
                </a:cubicBezTo>
                <a:cubicBezTo>
                  <a:pt x="330" y="319"/>
                  <a:pt x="331" y="318"/>
                  <a:pt x="332" y="316"/>
                </a:cubicBezTo>
                <a:cubicBezTo>
                  <a:pt x="332" y="315"/>
                  <a:pt x="332" y="315"/>
                  <a:pt x="331" y="316"/>
                </a:cubicBezTo>
                <a:cubicBezTo>
                  <a:pt x="331" y="316"/>
                  <a:pt x="331" y="317"/>
                  <a:pt x="330" y="317"/>
                </a:cubicBezTo>
                <a:cubicBezTo>
                  <a:pt x="330" y="317"/>
                  <a:pt x="330" y="318"/>
                  <a:pt x="329" y="318"/>
                </a:cubicBezTo>
                <a:cubicBezTo>
                  <a:pt x="329" y="319"/>
                  <a:pt x="328" y="320"/>
                  <a:pt x="328" y="321"/>
                </a:cubicBezTo>
                <a:cubicBezTo>
                  <a:pt x="328" y="320"/>
                  <a:pt x="325" y="322"/>
                  <a:pt x="327" y="320"/>
                </a:cubicBezTo>
                <a:cubicBezTo>
                  <a:pt x="329" y="317"/>
                  <a:pt x="329" y="315"/>
                  <a:pt x="331" y="312"/>
                </a:cubicBezTo>
                <a:cubicBezTo>
                  <a:pt x="329" y="315"/>
                  <a:pt x="327" y="317"/>
                  <a:pt x="324" y="320"/>
                </a:cubicBezTo>
                <a:cubicBezTo>
                  <a:pt x="323" y="322"/>
                  <a:pt x="322" y="323"/>
                  <a:pt x="321" y="324"/>
                </a:cubicBezTo>
                <a:cubicBezTo>
                  <a:pt x="319" y="326"/>
                  <a:pt x="318" y="327"/>
                  <a:pt x="317" y="328"/>
                </a:cubicBezTo>
                <a:cubicBezTo>
                  <a:pt x="314" y="331"/>
                  <a:pt x="313" y="332"/>
                  <a:pt x="311" y="334"/>
                </a:cubicBezTo>
                <a:cubicBezTo>
                  <a:pt x="310" y="335"/>
                  <a:pt x="309" y="336"/>
                  <a:pt x="309" y="335"/>
                </a:cubicBezTo>
                <a:cubicBezTo>
                  <a:pt x="309" y="335"/>
                  <a:pt x="309" y="335"/>
                  <a:pt x="307" y="336"/>
                </a:cubicBezTo>
                <a:cubicBezTo>
                  <a:pt x="306" y="337"/>
                  <a:pt x="304" y="339"/>
                  <a:pt x="302" y="340"/>
                </a:cubicBezTo>
                <a:cubicBezTo>
                  <a:pt x="300" y="341"/>
                  <a:pt x="298" y="343"/>
                  <a:pt x="296" y="344"/>
                </a:cubicBezTo>
                <a:cubicBezTo>
                  <a:pt x="294" y="345"/>
                  <a:pt x="293" y="346"/>
                  <a:pt x="291" y="347"/>
                </a:cubicBezTo>
                <a:cubicBezTo>
                  <a:pt x="289" y="349"/>
                  <a:pt x="289" y="350"/>
                  <a:pt x="286" y="352"/>
                </a:cubicBezTo>
                <a:cubicBezTo>
                  <a:pt x="285" y="352"/>
                  <a:pt x="286" y="352"/>
                  <a:pt x="287" y="352"/>
                </a:cubicBezTo>
                <a:cubicBezTo>
                  <a:pt x="288" y="351"/>
                  <a:pt x="289" y="350"/>
                  <a:pt x="290" y="349"/>
                </a:cubicBezTo>
                <a:cubicBezTo>
                  <a:pt x="290" y="349"/>
                  <a:pt x="291" y="350"/>
                  <a:pt x="289" y="351"/>
                </a:cubicBezTo>
                <a:cubicBezTo>
                  <a:pt x="288" y="351"/>
                  <a:pt x="287" y="352"/>
                  <a:pt x="289" y="352"/>
                </a:cubicBezTo>
                <a:cubicBezTo>
                  <a:pt x="292" y="351"/>
                  <a:pt x="292" y="351"/>
                  <a:pt x="290" y="353"/>
                </a:cubicBezTo>
                <a:cubicBezTo>
                  <a:pt x="289" y="354"/>
                  <a:pt x="289" y="354"/>
                  <a:pt x="289" y="354"/>
                </a:cubicBezTo>
                <a:cubicBezTo>
                  <a:pt x="290" y="354"/>
                  <a:pt x="291" y="353"/>
                  <a:pt x="291" y="353"/>
                </a:cubicBezTo>
                <a:cubicBezTo>
                  <a:pt x="292" y="352"/>
                  <a:pt x="293" y="352"/>
                  <a:pt x="294" y="352"/>
                </a:cubicBezTo>
                <a:cubicBezTo>
                  <a:pt x="294" y="352"/>
                  <a:pt x="295" y="351"/>
                  <a:pt x="296" y="351"/>
                </a:cubicBezTo>
                <a:cubicBezTo>
                  <a:pt x="297" y="350"/>
                  <a:pt x="298" y="350"/>
                  <a:pt x="299" y="349"/>
                </a:cubicBezTo>
                <a:cubicBezTo>
                  <a:pt x="303" y="346"/>
                  <a:pt x="307" y="344"/>
                  <a:pt x="311" y="340"/>
                </a:cubicBezTo>
                <a:cubicBezTo>
                  <a:pt x="313" y="339"/>
                  <a:pt x="315" y="337"/>
                  <a:pt x="317" y="336"/>
                </a:cubicBezTo>
                <a:cubicBezTo>
                  <a:pt x="317" y="335"/>
                  <a:pt x="318" y="335"/>
                  <a:pt x="318" y="335"/>
                </a:cubicBezTo>
                <a:cubicBezTo>
                  <a:pt x="318" y="335"/>
                  <a:pt x="318" y="335"/>
                  <a:pt x="318" y="335"/>
                </a:cubicBezTo>
                <a:cubicBezTo>
                  <a:pt x="314" y="338"/>
                  <a:pt x="312" y="341"/>
                  <a:pt x="308" y="345"/>
                </a:cubicBezTo>
                <a:cubicBezTo>
                  <a:pt x="307" y="346"/>
                  <a:pt x="304" y="348"/>
                  <a:pt x="304" y="349"/>
                </a:cubicBezTo>
                <a:cubicBezTo>
                  <a:pt x="300" y="351"/>
                  <a:pt x="299" y="353"/>
                  <a:pt x="297" y="354"/>
                </a:cubicBezTo>
                <a:cubicBezTo>
                  <a:pt x="298" y="353"/>
                  <a:pt x="300" y="352"/>
                  <a:pt x="301" y="351"/>
                </a:cubicBezTo>
                <a:cubicBezTo>
                  <a:pt x="302" y="351"/>
                  <a:pt x="300" y="353"/>
                  <a:pt x="302" y="352"/>
                </a:cubicBezTo>
                <a:cubicBezTo>
                  <a:pt x="303" y="351"/>
                  <a:pt x="305" y="350"/>
                  <a:pt x="307" y="349"/>
                </a:cubicBezTo>
                <a:cubicBezTo>
                  <a:pt x="308" y="348"/>
                  <a:pt x="309" y="348"/>
                  <a:pt x="309" y="347"/>
                </a:cubicBezTo>
                <a:cubicBezTo>
                  <a:pt x="310" y="347"/>
                  <a:pt x="310" y="346"/>
                  <a:pt x="311" y="345"/>
                </a:cubicBezTo>
                <a:cubicBezTo>
                  <a:pt x="310" y="346"/>
                  <a:pt x="310" y="347"/>
                  <a:pt x="313" y="344"/>
                </a:cubicBezTo>
                <a:cubicBezTo>
                  <a:pt x="315" y="343"/>
                  <a:pt x="317" y="341"/>
                  <a:pt x="318" y="341"/>
                </a:cubicBezTo>
                <a:cubicBezTo>
                  <a:pt x="321" y="339"/>
                  <a:pt x="322" y="337"/>
                  <a:pt x="324" y="335"/>
                </a:cubicBezTo>
                <a:cubicBezTo>
                  <a:pt x="326" y="333"/>
                  <a:pt x="328" y="331"/>
                  <a:pt x="330" y="330"/>
                </a:cubicBezTo>
                <a:cubicBezTo>
                  <a:pt x="332" y="328"/>
                  <a:pt x="333" y="326"/>
                  <a:pt x="334" y="324"/>
                </a:cubicBezTo>
                <a:cubicBezTo>
                  <a:pt x="336" y="323"/>
                  <a:pt x="334" y="325"/>
                  <a:pt x="334" y="325"/>
                </a:cubicBezTo>
                <a:cubicBezTo>
                  <a:pt x="334" y="325"/>
                  <a:pt x="335" y="324"/>
                  <a:pt x="335" y="324"/>
                </a:cubicBezTo>
                <a:cubicBezTo>
                  <a:pt x="337" y="322"/>
                  <a:pt x="338" y="320"/>
                  <a:pt x="340" y="318"/>
                </a:cubicBezTo>
                <a:cubicBezTo>
                  <a:pt x="341" y="317"/>
                  <a:pt x="342" y="315"/>
                  <a:pt x="344" y="313"/>
                </a:cubicBezTo>
                <a:cubicBezTo>
                  <a:pt x="344" y="313"/>
                  <a:pt x="344" y="313"/>
                  <a:pt x="345" y="313"/>
                </a:cubicBezTo>
                <a:cubicBezTo>
                  <a:pt x="345" y="313"/>
                  <a:pt x="349" y="309"/>
                  <a:pt x="349" y="309"/>
                </a:cubicBezTo>
                <a:cubicBezTo>
                  <a:pt x="349" y="309"/>
                  <a:pt x="351" y="304"/>
                  <a:pt x="351" y="304"/>
                </a:cubicBezTo>
                <a:cubicBezTo>
                  <a:pt x="350" y="304"/>
                  <a:pt x="351" y="303"/>
                  <a:pt x="351" y="302"/>
                </a:cubicBezTo>
                <a:cubicBezTo>
                  <a:pt x="352" y="300"/>
                  <a:pt x="354" y="298"/>
                  <a:pt x="352" y="299"/>
                </a:cubicBezTo>
                <a:cubicBezTo>
                  <a:pt x="351" y="299"/>
                  <a:pt x="352" y="298"/>
                  <a:pt x="353" y="297"/>
                </a:cubicBezTo>
                <a:cubicBezTo>
                  <a:pt x="354" y="295"/>
                  <a:pt x="354" y="293"/>
                  <a:pt x="355" y="291"/>
                </a:cubicBezTo>
                <a:cubicBezTo>
                  <a:pt x="355" y="290"/>
                  <a:pt x="355" y="290"/>
                  <a:pt x="356" y="289"/>
                </a:cubicBezTo>
                <a:cubicBezTo>
                  <a:pt x="356" y="288"/>
                  <a:pt x="357" y="288"/>
                  <a:pt x="356" y="289"/>
                </a:cubicBezTo>
                <a:cubicBezTo>
                  <a:pt x="355" y="292"/>
                  <a:pt x="356" y="292"/>
                  <a:pt x="356" y="293"/>
                </a:cubicBezTo>
                <a:cubicBezTo>
                  <a:pt x="356" y="293"/>
                  <a:pt x="356" y="293"/>
                  <a:pt x="355" y="294"/>
                </a:cubicBezTo>
                <a:cubicBezTo>
                  <a:pt x="354" y="297"/>
                  <a:pt x="353" y="300"/>
                  <a:pt x="354" y="301"/>
                </a:cubicBezTo>
                <a:cubicBezTo>
                  <a:pt x="354" y="299"/>
                  <a:pt x="355" y="297"/>
                  <a:pt x="356" y="294"/>
                </a:cubicBezTo>
                <a:cubicBezTo>
                  <a:pt x="357" y="292"/>
                  <a:pt x="357" y="289"/>
                  <a:pt x="359" y="286"/>
                </a:cubicBezTo>
                <a:cubicBezTo>
                  <a:pt x="359" y="285"/>
                  <a:pt x="359" y="283"/>
                  <a:pt x="360" y="281"/>
                </a:cubicBezTo>
                <a:cubicBezTo>
                  <a:pt x="361" y="278"/>
                  <a:pt x="362" y="275"/>
                  <a:pt x="362" y="272"/>
                </a:cubicBezTo>
                <a:cubicBezTo>
                  <a:pt x="362" y="271"/>
                  <a:pt x="363" y="270"/>
                  <a:pt x="363" y="269"/>
                </a:cubicBezTo>
                <a:cubicBezTo>
                  <a:pt x="363" y="268"/>
                  <a:pt x="363" y="267"/>
                  <a:pt x="363" y="266"/>
                </a:cubicBezTo>
                <a:cubicBezTo>
                  <a:pt x="364" y="264"/>
                  <a:pt x="364" y="261"/>
                  <a:pt x="364" y="259"/>
                </a:cubicBezTo>
                <a:cubicBezTo>
                  <a:pt x="365" y="257"/>
                  <a:pt x="365" y="255"/>
                  <a:pt x="365" y="252"/>
                </a:cubicBezTo>
                <a:cubicBezTo>
                  <a:pt x="365" y="250"/>
                  <a:pt x="366" y="248"/>
                  <a:pt x="366" y="245"/>
                </a:cubicBezTo>
                <a:cubicBezTo>
                  <a:pt x="366" y="235"/>
                  <a:pt x="366" y="235"/>
                  <a:pt x="368" y="235"/>
                </a:cubicBezTo>
                <a:cubicBezTo>
                  <a:pt x="368" y="234"/>
                  <a:pt x="368" y="235"/>
                  <a:pt x="369" y="235"/>
                </a:cubicBezTo>
                <a:cubicBezTo>
                  <a:pt x="369" y="233"/>
                  <a:pt x="369" y="232"/>
                  <a:pt x="369" y="230"/>
                </a:cubicBezTo>
                <a:cubicBezTo>
                  <a:pt x="369" y="228"/>
                  <a:pt x="368" y="226"/>
                  <a:pt x="368" y="224"/>
                </a:cubicBezTo>
                <a:cubicBezTo>
                  <a:pt x="368" y="221"/>
                  <a:pt x="368" y="217"/>
                  <a:pt x="367" y="214"/>
                </a:cubicBezTo>
                <a:cubicBezTo>
                  <a:pt x="367" y="214"/>
                  <a:pt x="367" y="213"/>
                  <a:pt x="367" y="212"/>
                </a:cubicBezTo>
                <a:cubicBezTo>
                  <a:pt x="367" y="207"/>
                  <a:pt x="367" y="207"/>
                  <a:pt x="367" y="207"/>
                </a:cubicBezTo>
                <a:cubicBezTo>
                  <a:pt x="366" y="205"/>
                  <a:pt x="366" y="205"/>
                  <a:pt x="366" y="205"/>
                </a:cubicBezTo>
                <a:cubicBezTo>
                  <a:pt x="366" y="204"/>
                  <a:pt x="366" y="203"/>
                  <a:pt x="366" y="203"/>
                </a:cubicBezTo>
                <a:cubicBezTo>
                  <a:pt x="365" y="199"/>
                  <a:pt x="364" y="196"/>
                  <a:pt x="363" y="193"/>
                </a:cubicBezTo>
                <a:cubicBezTo>
                  <a:pt x="363" y="192"/>
                  <a:pt x="363" y="189"/>
                  <a:pt x="362" y="189"/>
                </a:cubicBezTo>
                <a:cubicBezTo>
                  <a:pt x="362" y="189"/>
                  <a:pt x="361" y="188"/>
                  <a:pt x="362" y="188"/>
                </a:cubicBezTo>
                <a:cubicBezTo>
                  <a:pt x="362" y="187"/>
                  <a:pt x="361" y="183"/>
                  <a:pt x="360" y="181"/>
                </a:cubicBezTo>
                <a:cubicBezTo>
                  <a:pt x="359" y="178"/>
                  <a:pt x="359" y="177"/>
                  <a:pt x="360" y="178"/>
                </a:cubicBezTo>
                <a:cubicBezTo>
                  <a:pt x="362" y="180"/>
                  <a:pt x="363" y="180"/>
                  <a:pt x="364" y="181"/>
                </a:cubicBezTo>
                <a:cubicBezTo>
                  <a:pt x="366" y="183"/>
                  <a:pt x="368" y="184"/>
                  <a:pt x="370" y="186"/>
                </a:cubicBezTo>
                <a:cubicBezTo>
                  <a:pt x="368" y="182"/>
                  <a:pt x="367" y="179"/>
                  <a:pt x="366" y="179"/>
                </a:cubicBezTo>
                <a:cubicBezTo>
                  <a:pt x="365" y="179"/>
                  <a:pt x="364" y="178"/>
                  <a:pt x="362" y="175"/>
                </a:cubicBezTo>
                <a:cubicBezTo>
                  <a:pt x="361" y="174"/>
                  <a:pt x="361" y="174"/>
                  <a:pt x="360" y="173"/>
                </a:cubicBezTo>
                <a:cubicBezTo>
                  <a:pt x="358" y="171"/>
                  <a:pt x="361" y="175"/>
                  <a:pt x="360" y="175"/>
                </a:cubicBezTo>
                <a:cubicBezTo>
                  <a:pt x="358" y="172"/>
                  <a:pt x="357" y="171"/>
                  <a:pt x="356" y="172"/>
                </a:cubicBezTo>
                <a:cubicBezTo>
                  <a:pt x="355" y="170"/>
                  <a:pt x="354" y="168"/>
                  <a:pt x="353" y="167"/>
                </a:cubicBezTo>
                <a:cubicBezTo>
                  <a:pt x="352" y="166"/>
                  <a:pt x="351" y="165"/>
                  <a:pt x="350" y="164"/>
                </a:cubicBezTo>
                <a:cubicBezTo>
                  <a:pt x="351" y="167"/>
                  <a:pt x="352" y="168"/>
                  <a:pt x="353" y="170"/>
                </a:cubicBezTo>
                <a:cubicBezTo>
                  <a:pt x="353" y="171"/>
                  <a:pt x="354" y="172"/>
                  <a:pt x="355" y="173"/>
                </a:cubicBezTo>
                <a:cubicBezTo>
                  <a:pt x="355" y="174"/>
                  <a:pt x="356" y="176"/>
                  <a:pt x="356" y="176"/>
                </a:cubicBezTo>
                <a:cubicBezTo>
                  <a:pt x="357" y="178"/>
                  <a:pt x="356" y="175"/>
                  <a:pt x="355" y="175"/>
                </a:cubicBezTo>
                <a:cubicBezTo>
                  <a:pt x="355" y="175"/>
                  <a:pt x="354" y="175"/>
                  <a:pt x="355" y="177"/>
                </a:cubicBezTo>
                <a:cubicBezTo>
                  <a:pt x="356" y="179"/>
                  <a:pt x="357" y="181"/>
                  <a:pt x="357" y="182"/>
                </a:cubicBezTo>
                <a:cubicBezTo>
                  <a:pt x="358" y="184"/>
                  <a:pt x="358" y="187"/>
                  <a:pt x="359" y="189"/>
                </a:cubicBezTo>
                <a:cubicBezTo>
                  <a:pt x="360" y="193"/>
                  <a:pt x="360" y="193"/>
                  <a:pt x="360" y="193"/>
                </a:cubicBezTo>
                <a:cubicBezTo>
                  <a:pt x="360" y="194"/>
                  <a:pt x="360" y="195"/>
                  <a:pt x="361" y="196"/>
                </a:cubicBezTo>
                <a:cubicBezTo>
                  <a:pt x="361" y="199"/>
                  <a:pt x="361" y="201"/>
                  <a:pt x="362" y="204"/>
                </a:cubicBezTo>
                <a:cubicBezTo>
                  <a:pt x="362" y="204"/>
                  <a:pt x="362" y="205"/>
                  <a:pt x="361" y="205"/>
                </a:cubicBezTo>
                <a:cubicBezTo>
                  <a:pt x="361" y="205"/>
                  <a:pt x="361" y="204"/>
                  <a:pt x="361" y="203"/>
                </a:cubicBezTo>
                <a:cubicBezTo>
                  <a:pt x="360" y="199"/>
                  <a:pt x="360" y="195"/>
                  <a:pt x="359" y="192"/>
                </a:cubicBezTo>
                <a:cubicBezTo>
                  <a:pt x="359" y="191"/>
                  <a:pt x="359" y="190"/>
                  <a:pt x="358" y="189"/>
                </a:cubicBezTo>
                <a:cubicBezTo>
                  <a:pt x="357" y="186"/>
                  <a:pt x="357" y="183"/>
                  <a:pt x="356" y="180"/>
                </a:cubicBezTo>
                <a:cubicBezTo>
                  <a:pt x="354" y="175"/>
                  <a:pt x="354" y="175"/>
                  <a:pt x="352" y="170"/>
                </a:cubicBezTo>
                <a:cubicBezTo>
                  <a:pt x="351" y="170"/>
                  <a:pt x="351" y="170"/>
                  <a:pt x="351" y="169"/>
                </a:cubicBezTo>
                <a:cubicBezTo>
                  <a:pt x="351" y="167"/>
                  <a:pt x="349" y="163"/>
                  <a:pt x="346" y="160"/>
                </a:cubicBezTo>
                <a:cubicBezTo>
                  <a:pt x="346" y="159"/>
                  <a:pt x="345" y="158"/>
                  <a:pt x="344" y="157"/>
                </a:cubicBezTo>
                <a:cubicBezTo>
                  <a:pt x="343" y="157"/>
                  <a:pt x="343" y="156"/>
                  <a:pt x="342" y="155"/>
                </a:cubicBezTo>
                <a:cubicBezTo>
                  <a:pt x="343" y="156"/>
                  <a:pt x="345" y="157"/>
                  <a:pt x="346" y="159"/>
                </a:cubicBezTo>
                <a:cubicBezTo>
                  <a:pt x="345" y="157"/>
                  <a:pt x="345" y="157"/>
                  <a:pt x="345" y="157"/>
                </a:cubicBezTo>
                <a:cubicBezTo>
                  <a:pt x="344" y="155"/>
                  <a:pt x="344" y="155"/>
                  <a:pt x="344" y="155"/>
                </a:cubicBezTo>
                <a:cubicBezTo>
                  <a:pt x="343" y="154"/>
                  <a:pt x="342" y="153"/>
                  <a:pt x="341" y="151"/>
                </a:cubicBezTo>
                <a:cubicBezTo>
                  <a:pt x="341" y="150"/>
                  <a:pt x="340" y="149"/>
                  <a:pt x="339" y="148"/>
                </a:cubicBezTo>
                <a:cubicBezTo>
                  <a:pt x="338" y="147"/>
                  <a:pt x="337" y="146"/>
                  <a:pt x="336" y="145"/>
                </a:cubicBezTo>
                <a:cubicBezTo>
                  <a:pt x="336" y="145"/>
                  <a:pt x="336" y="145"/>
                  <a:pt x="336" y="145"/>
                </a:cubicBezTo>
                <a:cubicBezTo>
                  <a:pt x="336" y="144"/>
                  <a:pt x="338" y="146"/>
                  <a:pt x="336" y="143"/>
                </a:cubicBezTo>
                <a:cubicBezTo>
                  <a:pt x="334" y="142"/>
                  <a:pt x="335" y="143"/>
                  <a:pt x="335" y="143"/>
                </a:cubicBezTo>
                <a:cubicBezTo>
                  <a:pt x="335" y="143"/>
                  <a:pt x="334" y="143"/>
                  <a:pt x="334" y="142"/>
                </a:cubicBezTo>
                <a:cubicBezTo>
                  <a:pt x="333" y="141"/>
                  <a:pt x="332" y="140"/>
                  <a:pt x="332" y="140"/>
                </a:cubicBezTo>
                <a:cubicBezTo>
                  <a:pt x="331" y="140"/>
                  <a:pt x="331" y="140"/>
                  <a:pt x="330" y="138"/>
                </a:cubicBezTo>
                <a:cubicBezTo>
                  <a:pt x="329" y="137"/>
                  <a:pt x="328" y="136"/>
                  <a:pt x="328" y="137"/>
                </a:cubicBezTo>
                <a:cubicBezTo>
                  <a:pt x="328" y="139"/>
                  <a:pt x="331" y="140"/>
                  <a:pt x="332" y="142"/>
                </a:cubicBezTo>
                <a:cubicBezTo>
                  <a:pt x="330" y="141"/>
                  <a:pt x="329" y="142"/>
                  <a:pt x="331" y="144"/>
                </a:cubicBezTo>
                <a:cubicBezTo>
                  <a:pt x="333" y="146"/>
                  <a:pt x="333" y="146"/>
                  <a:pt x="334" y="147"/>
                </a:cubicBezTo>
                <a:cubicBezTo>
                  <a:pt x="335" y="149"/>
                  <a:pt x="336" y="151"/>
                  <a:pt x="338" y="154"/>
                </a:cubicBezTo>
                <a:cubicBezTo>
                  <a:pt x="339" y="155"/>
                  <a:pt x="340" y="157"/>
                  <a:pt x="341" y="158"/>
                </a:cubicBezTo>
                <a:cubicBezTo>
                  <a:pt x="341" y="159"/>
                  <a:pt x="341" y="159"/>
                  <a:pt x="341" y="159"/>
                </a:cubicBezTo>
                <a:cubicBezTo>
                  <a:pt x="340" y="159"/>
                  <a:pt x="340" y="159"/>
                  <a:pt x="341" y="161"/>
                </a:cubicBezTo>
                <a:cubicBezTo>
                  <a:pt x="343" y="163"/>
                  <a:pt x="344" y="166"/>
                  <a:pt x="345" y="168"/>
                </a:cubicBezTo>
                <a:cubicBezTo>
                  <a:pt x="345" y="169"/>
                  <a:pt x="346" y="171"/>
                  <a:pt x="346" y="172"/>
                </a:cubicBezTo>
                <a:cubicBezTo>
                  <a:pt x="347" y="173"/>
                  <a:pt x="347" y="175"/>
                  <a:pt x="348" y="176"/>
                </a:cubicBezTo>
                <a:cubicBezTo>
                  <a:pt x="349" y="178"/>
                  <a:pt x="350" y="181"/>
                  <a:pt x="350" y="184"/>
                </a:cubicBezTo>
                <a:cubicBezTo>
                  <a:pt x="351" y="184"/>
                  <a:pt x="351" y="185"/>
                  <a:pt x="351" y="186"/>
                </a:cubicBezTo>
                <a:cubicBezTo>
                  <a:pt x="352" y="186"/>
                  <a:pt x="352" y="187"/>
                  <a:pt x="353" y="189"/>
                </a:cubicBezTo>
                <a:cubicBezTo>
                  <a:pt x="352" y="189"/>
                  <a:pt x="352" y="187"/>
                  <a:pt x="351" y="187"/>
                </a:cubicBezTo>
                <a:cubicBezTo>
                  <a:pt x="352" y="190"/>
                  <a:pt x="352" y="192"/>
                  <a:pt x="354" y="195"/>
                </a:cubicBezTo>
                <a:cubicBezTo>
                  <a:pt x="354" y="197"/>
                  <a:pt x="355" y="198"/>
                  <a:pt x="355" y="200"/>
                </a:cubicBezTo>
                <a:cubicBezTo>
                  <a:pt x="355" y="200"/>
                  <a:pt x="354" y="197"/>
                  <a:pt x="354" y="199"/>
                </a:cubicBezTo>
                <a:cubicBezTo>
                  <a:pt x="354" y="200"/>
                  <a:pt x="355" y="201"/>
                  <a:pt x="355" y="203"/>
                </a:cubicBezTo>
                <a:cubicBezTo>
                  <a:pt x="356" y="204"/>
                  <a:pt x="356" y="205"/>
                  <a:pt x="356" y="205"/>
                </a:cubicBezTo>
                <a:cubicBezTo>
                  <a:pt x="356" y="205"/>
                  <a:pt x="356" y="204"/>
                  <a:pt x="356" y="203"/>
                </a:cubicBezTo>
                <a:cubicBezTo>
                  <a:pt x="356" y="202"/>
                  <a:pt x="356" y="203"/>
                  <a:pt x="356" y="203"/>
                </a:cubicBezTo>
                <a:cubicBezTo>
                  <a:pt x="357" y="202"/>
                  <a:pt x="357" y="201"/>
                  <a:pt x="356" y="200"/>
                </a:cubicBezTo>
                <a:cubicBezTo>
                  <a:pt x="356" y="200"/>
                  <a:pt x="357" y="200"/>
                  <a:pt x="357" y="200"/>
                </a:cubicBezTo>
                <a:cubicBezTo>
                  <a:pt x="357" y="202"/>
                  <a:pt x="358" y="201"/>
                  <a:pt x="359" y="203"/>
                </a:cubicBezTo>
                <a:cubicBezTo>
                  <a:pt x="359" y="204"/>
                  <a:pt x="359" y="204"/>
                  <a:pt x="359" y="203"/>
                </a:cubicBezTo>
                <a:cubicBezTo>
                  <a:pt x="359" y="202"/>
                  <a:pt x="359" y="202"/>
                  <a:pt x="359" y="202"/>
                </a:cubicBezTo>
                <a:cubicBezTo>
                  <a:pt x="360" y="203"/>
                  <a:pt x="361" y="207"/>
                  <a:pt x="362" y="207"/>
                </a:cubicBezTo>
                <a:cubicBezTo>
                  <a:pt x="361" y="208"/>
                  <a:pt x="361" y="208"/>
                  <a:pt x="361" y="208"/>
                </a:cubicBezTo>
                <a:cubicBezTo>
                  <a:pt x="362" y="210"/>
                  <a:pt x="363" y="213"/>
                  <a:pt x="363" y="216"/>
                </a:cubicBezTo>
                <a:cubicBezTo>
                  <a:pt x="364" y="218"/>
                  <a:pt x="364" y="219"/>
                  <a:pt x="364" y="221"/>
                </a:cubicBezTo>
                <a:cubicBezTo>
                  <a:pt x="364" y="222"/>
                  <a:pt x="365" y="224"/>
                  <a:pt x="365" y="225"/>
                </a:cubicBezTo>
                <a:cubicBezTo>
                  <a:pt x="365" y="223"/>
                  <a:pt x="364" y="221"/>
                  <a:pt x="363" y="219"/>
                </a:cubicBezTo>
                <a:cubicBezTo>
                  <a:pt x="364" y="224"/>
                  <a:pt x="363" y="228"/>
                  <a:pt x="363" y="232"/>
                </a:cubicBezTo>
                <a:cubicBezTo>
                  <a:pt x="363" y="234"/>
                  <a:pt x="363" y="234"/>
                  <a:pt x="363" y="233"/>
                </a:cubicBezTo>
                <a:cubicBezTo>
                  <a:pt x="362" y="231"/>
                  <a:pt x="362" y="233"/>
                  <a:pt x="361" y="235"/>
                </a:cubicBezTo>
                <a:cubicBezTo>
                  <a:pt x="361" y="237"/>
                  <a:pt x="361" y="237"/>
                  <a:pt x="361" y="236"/>
                </a:cubicBezTo>
                <a:cubicBezTo>
                  <a:pt x="360" y="235"/>
                  <a:pt x="359" y="235"/>
                  <a:pt x="358" y="236"/>
                </a:cubicBezTo>
                <a:cubicBezTo>
                  <a:pt x="358" y="236"/>
                  <a:pt x="358" y="235"/>
                  <a:pt x="358" y="234"/>
                </a:cubicBezTo>
                <a:cubicBezTo>
                  <a:pt x="358" y="234"/>
                  <a:pt x="358" y="233"/>
                  <a:pt x="358" y="233"/>
                </a:cubicBezTo>
                <a:cubicBezTo>
                  <a:pt x="358" y="232"/>
                  <a:pt x="357" y="231"/>
                  <a:pt x="357" y="230"/>
                </a:cubicBezTo>
                <a:cubicBezTo>
                  <a:pt x="357" y="229"/>
                  <a:pt x="356" y="228"/>
                  <a:pt x="356" y="226"/>
                </a:cubicBezTo>
                <a:cubicBezTo>
                  <a:pt x="356" y="226"/>
                  <a:pt x="355" y="225"/>
                  <a:pt x="355" y="225"/>
                </a:cubicBezTo>
                <a:cubicBezTo>
                  <a:pt x="355" y="226"/>
                  <a:pt x="355" y="227"/>
                  <a:pt x="356" y="228"/>
                </a:cubicBezTo>
                <a:cubicBezTo>
                  <a:pt x="356" y="229"/>
                  <a:pt x="356" y="230"/>
                  <a:pt x="356" y="231"/>
                </a:cubicBezTo>
                <a:cubicBezTo>
                  <a:pt x="356" y="231"/>
                  <a:pt x="356" y="231"/>
                  <a:pt x="356" y="230"/>
                </a:cubicBezTo>
                <a:cubicBezTo>
                  <a:pt x="355" y="228"/>
                  <a:pt x="355" y="231"/>
                  <a:pt x="355" y="232"/>
                </a:cubicBezTo>
                <a:cubicBezTo>
                  <a:pt x="354" y="234"/>
                  <a:pt x="354" y="236"/>
                  <a:pt x="353" y="239"/>
                </a:cubicBezTo>
                <a:cubicBezTo>
                  <a:pt x="353" y="240"/>
                  <a:pt x="353" y="241"/>
                  <a:pt x="353" y="242"/>
                </a:cubicBezTo>
                <a:cubicBezTo>
                  <a:pt x="352" y="243"/>
                  <a:pt x="352" y="244"/>
                  <a:pt x="352" y="245"/>
                </a:cubicBezTo>
                <a:cubicBezTo>
                  <a:pt x="351" y="247"/>
                  <a:pt x="351" y="249"/>
                  <a:pt x="351" y="250"/>
                </a:cubicBezTo>
                <a:cubicBezTo>
                  <a:pt x="351" y="251"/>
                  <a:pt x="351" y="251"/>
                  <a:pt x="351" y="252"/>
                </a:cubicBezTo>
                <a:cubicBezTo>
                  <a:pt x="351" y="251"/>
                  <a:pt x="351" y="251"/>
                  <a:pt x="350" y="250"/>
                </a:cubicBezTo>
                <a:cubicBezTo>
                  <a:pt x="351" y="253"/>
                  <a:pt x="350" y="254"/>
                  <a:pt x="350" y="254"/>
                </a:cubicBezTo>
                <a:cubicBezTo>
                  <a:pt x="349" y="254"/>
                  <a:pt x="348" y="255"/>
                  <a:pt x="348" y="258"/>
                </a:cubicBezTo>
                <a:cubicBezTo>
                  <a:pt x="348" y="256"/>
                  <a:pt x="347" y="258"/>
                  <a:pt x="347" y="257"/>
                </a:cubicBezTo>
                <a:cubicBezTo>
                  <a:pt x="347" y="256"/>
                  <a:pt x="346" y="258"/>
                  <a:pt x="346" y="259"/>
                </a:cubicBezTo>
                <a:cubicBezTo>
                  <a:pt x="346" y="260"/>
                  <a:pt x="346" y="261"/>
                  <a:pt x="346" y="262"/>
                </a:cubicBezTo>
                <a:cubicBezTo>
                  <a:pt x="346" y="263"/>
                  <a:pt x="346" y="265"/>
                  <a:pt x="345" y="266"/>
                </a:cubicBezTo>
                <a:cubicBezTo>
                  <a:pt x="345" y="265"/>
                  <a:pt x="345" y="263"/>
                  <a:pt x="345" y="262"/>
                </a:cubicBezTo>
                <a:cubicBezTo>
                  <a:pt x="345" y="261"/>
                  <a:pt x="345" y="259"/>
                  <a:pt x="345" y="258"/>
                </a:cubicBezTo>
                <a:cubicBezTo>
                  <a:pt x="345" y="260"/>
                  <a:pt x="344" y="262"/>
                  <a:pt x="344" y="264"/>
                </a:cubicBezTo>
                <a:cubicBezTo>
                  <a:pt x="343" y="266"/>
                  <a:pt x="343" y="268"/>
                  <a:pt x="342" y="269"/>
                </a:cubicBezTo>
                <a:cubicBezTo>
                  <a:pt x="341" y="271"/>
                  <a:pt x="342" y="266"/>
                  <a:pt x="341" y="267"/>
                </a:cubicBezTo>
                <a:cubicBezTo>
                  <a:pt x="341" y="270"/>
                  <a:pt x="341" y="271"/>
                  <a:pt x="340" y="275"/>
                </a:cubicBezTo>
                <a:cubicBezTo>
                  <a:pt x="340" y="275"/>
                  <a:pt x="341" y="273"/>
                  <a:pt x="340" y="274"/>
                </a:cubicBezTo>
                <a:cubicBezTo>
                  <a:pt x="339" y="276"/>
                  <a:pt x="339" y="277"/>
                  <a:pt x="338" y="279"/>
                </a:cubicBezTo>
                <a:cubicBezTo>
                  <a:pt x="338" y="279"/>
                  <a:pt x="338" y="278"/>
                  <a:pt x="338" y="278"/>
                </a:cubicBezTo>
                <a:cubicBezTo>
                  <a:pt x="337" y="280"/>
                  <a:pt x="337" y="281"/>
                  <a:pt x="336" y="282"/>
                </a:cubicBezTo>
                <a:cubicBezTo>
                  <a:pt x="336" y="282"/>
                  <a:pt x="337" y="281"/>
                  <a:pt x="336" y="281"/>
                </a:cubicBezTo>
                <a:cubicBezTo>
                  <a:pt x="335" y="282"/>
                  <a:pt x="334" y="283"/>
                  <a:pt x="334" y="285"/>
                </a:cubicBezTo>
                <a:cubicBezTo>
                  <a:pt x="333" y="286"/>
                  <a:pt x="332" y="287"/>
                  <a:pt x="332" y="289"/>
                </a:cubicBezTo>
                <a:cubicBezTo>
                  <a:pt x="331" y="289"/>
                  <a:pt x="331" y="290"/>
                  <a:pt x="331" y="291"/>
                </a:cubicBezTo>
                <a:cubicBezTo>
                  <a:pt x="331" y="292"/>
                  <a:pt x="331" y="293"/>
                  <a:pt x="329" y="295"/>
                </a:cubicBezTo>
                <a:cubicBezTo>
                  <a:pt x="329" y="295"/>
                  <a:pt x="330" y="293"/>
                  <a:pt x="330" y="292"/>
                </a:cubicBezTo>
                <a:cubicBezTo>
                  <a:pt x="330" y="291"/>
                  <a:pt x="331" y="289"/>
                  <a:pt x="330" y="289"/>
                </a:cubicBezTo>
                <a:cubicBezTo>
                  <a:pt x="330" y="288"/>
                  <a:pt x="332" y="286"/>
                  <a:pt x="330" y="286"/>
                </a:cubicBezTo>
                <a:cubicBezTo>
                  <a:pt x="329" y="287"/>
                  <a:pt x="329" y="286"/>
                  <a:pt x="329" y="284"/>
                </a:cubicBezTo>
                <a:cubicBezTo>
                  <a:pt x="329" y="282"/>
                  <a:pt x="330" y="278"/>
                  <a:pt x="331" y="275"/>
                </a:cubicBezTo>
                <a:cubicBezTo>
                  <a:pt x="329" y="277"/>
                  <a:pt x="328" y="281"/>
                  <a:pt x="326" y="282"/>
                </a:cubicBezTo>
                <a:cubicBezTo>
                  <a:pt x="326" y="282"/>
                  <a:pt x="326" y="283"/>
                  <a:pt x="325" y="283"/>
                </a:cubicBezTo>
                <a:cubicBezTo>
                  <a:pt x="324" y="286"/>
                  <a:pt x="324" y="287"/>
                  <a:pt x="323" y="289"/>
                </a:cubicBezTo>
                <a:cubicBezTo>
                  <a:pt x="324" y="287"/>
                  <a:pt x="322" y="289"/>
                  <a:pt x="323" y="286"/>
                </a:cubicBezTo>
                <a:cubicBezTo>
                  <a:pt x="323" y="286"/>
                  <a:pt x="323" y="285"/>
                  <a:pt x="323" y="286"/>
                </a:cubicBezTo>
                <a:cubicBezTo>
                  <a:pt x="322" y="287"/>
                  <a:pt x="321" y="288"/>
                  <a:pt x="320" y="290"/>
                </a:cubicBezTo>
                <a:cubicBezTo>
                  <a:pt x="320" y="291"/>
                  <a:pt x="320" y="291"/>
                  <a:pt x="319" y="292"/>
                </a:cubicBezTo>
                <a:cubicBezTo>
                  <a:pt x="319" y="292"/>
                  <a:pt x="319" y="291"/>
                  <a:pt x="319" y="291"/>
                </a:cubicBezTo>
                <a:cubicBezTo>
                  <a:pt x="320" y="290"/>
                  <a:pt x="320" y="289"/>
                  <a:pt x="319" y="290"/>
                </a:cubicBezTo>
                <a:cubicBezTo>
                  <a:pt x="318" y="292"/>
                  <a:pt x="316" y="293"/>
                  <a:pt x="315" y="295"/>
                </a:cubicBezTo>
                <a:cubicBezTo>
                  <a:pt x="313" y="297"/>
                  <a:pt x="313" y="296"/>
                  <a:pt x="312" y="297"/>
                </a:cubicBezTo>
                <a:cubicBezTo>
                  <a:pt x="313" y="296"/>
                  <a:pt x="314" y="295"/>
                  <a:pt x="314" y="294"/>
                </a:cubicBezTo>
                <a:cubicBezTo>
                  <a:pt x="315" y="293"/>
                  <a:pt x="316" y="292"/>
                  <a:pt x="317" y="290"/>
                </a:cubicBezTo>
                <a:cubicBezTo>
                  <a:pt x="317" y="291"/>
                  <a:pt x="317" y="289"/>
                  <a:pt x="318" y="289"/>
                </a:cubicBezTo>
                <a:cubicBezTo>
                  <a:pt x="319" y="288"/>
                  <a:pt x="319" y="288"/>
                  <a:pt x="319" y="288"/>
                </a:cubicBezTo>
                <a:cubicBezTo>
                  <a:pt x="320" y="287"/>
                  <a:pt x="320" y="287"/>
                  <a:pt x="320" y="286"/>
                </a:cubicBezTo>
                <a:cubicBezTo>
                  <a:pt x="321" y="285"/>
                  <a:pt x="321" y="284"/>
                  <a:pt x="322" y="283"/>
                </a:cubicBezTo>
                <a:cubicBezTo>
                  <a:pt x="323" y="281"/>
                  <a:pt x="323" y="280"/>
                  <a:pt x="323" y="280"/>
                </a:cubicBezTo>
                <a:cubicBezTo>
                  <a:pt x="322" y="280"/>
                  <a:pt x="322" y="280"/>
                  <a:pt x="322" y="279"/>
                </a:cubicBezTo>
                <a:cubicBezTo>
                  <a:pt x="321" y="281"/>
                  <a:pt x="319" y="282"/>
                  <a:pt x="320" y="282"/>
                </a:cubicBezTo>
                <a:cubicBezTo>
                  <a:pt x="321" y="280"/>
                  <a:pt x="318" y="282"/>
                  <a:pt x="319" y="280"/>
                </a:cubicBezTo>
                <a:cubicBezTo>
                  <a:pt x="318" y="282"/>
                  <a:pt x="318" y="284"/>
                  <a:pt x="317" y="285"/>
                </a:cubicBezTo>
                <a:cubicBezTo>
                  <a:pt x="317" y="286"/>
                  <a:pt x="317" y="286"/>
                  <a:pt x="317" y="285"/>
                </a:cubicBezTo>
                <a:cubicBezTo>
                  <a:pt x="317" y="282"/>
                  <a:pt x="318" y="280"/>
                  <a:pt x="317" y="279"/>
                </a:cubicBezTo>
                <a:cubicBezTo>
                  <a:pt x="317" y="278"/>
                  <a:pt x="317" y="277"/>
                  <a:pt x="318" y="275"/>
                </a:cubicBezTo>
                <a:cubicBezTo>
                  <a:pt x="318" y="273"/>
                  <a:pt x="318" y="272"/>
                  <a:pt x="318" y="270"/>
                </a:cubicBezTo>
                <a:cubicBezTo>
                  <a:pt x="318" y="270"/>
                  <a:pt x="319" y="270"/>
                  <a:pt x="319" y="269"/>
                </a:cubicBezTo>
                <a:cubicBezTo>
                  <a:pt x="321" y="267"/>
                  <a:pt x="319" y="271"/>
                  <a:pt x="319" y="271"/>
                </a:cubicBezTo>
                <a:cubicBezTo>
                  <a:pt x="320" y="270"/>
                  <a:pt x="320" y="269"/>
                  <a:pt x="320" y="268"/>
                </a:cubicBezTo>
                <a:cubicBezTo>
                  <a:pt x="320" y="268"/>
                  <a:pt x="320" y="268"/>
                  <a:pt x="321" y="267"/>
                </a:cubicBezTo>
                <a:cubicBezTo>
                  <a:pt x="321" y="267"/>
                  <a:pt x="321" y="267"/>
                  <a:pt x="321" y="267"/>
                </a:cubicBezTo>
                <a:cubicBezTo>
                  <a:pt x="322" y="267"/>
                  <a:pt x="322" y="266"/>
                  <a:pt x="322" y="264"/>
                </a:cubicBezTo>
                <a:cubicBezTo>
                  <a:pt x="322" y="264"/>
                  <a:pt x="323" y="263"/>
                  <a:pt x="323" y="262"/>
                </a:cubicBezTo>
                <a:cubicBezTo>
                  <a:pt x="323" y="262"/>
                  <a:pt x="323" y="263"/>
                  <a:pt x="323" y="263"/>
                </a:cubicBezTo>
                <a:cubicBezTo>
                  <a:pt x="323" y="263"/>
                  <a:pt x="323" y="264"/>
                  <a:pt x="323" y="263"/>
                </a:cubicBezTo>
                <a:cubicBezTo>
                  <a:pt x="324" y="262"/>
                  <a:pt x="324" y="262"/>
                  <a:pt x="324" y="262"/>
                </a:cubicBezTo>
                <a:cubicBezTo>
                  <a:pt x="324" y="261"/>
                  <a:pt x="324" y="260"/>
                  <a:pt x="324" y="259"/>
                </a:cubicBezTo>
                <a:cubicBezTo>
                  <a:pt x="324" y="258"/>
                  <a:pt x="324" y="258"/>
                  <a:pt x="324" y="258"/>
                </a:cubicBezTo>
                <a:cubicBezTo>
                  <a:pt x="324" y="259"/>
                  <a:pt x="324" y="262"/>
                  <a:pt x="325" y="262"/>
                </a:cubicBezTo>
                <a:cubicBezTo>
                  <a:pt x="326" y="262"/>
                  <a:pt x="328" y="259"/>
                  <a:pt x="328" y="256"/>
                </a:cubicBezTo>
                <a:cubicBezTo>
                  <a:pt x="328" y="258"/>
                  <a:pt x="329" y="259"/>
                  <a:pt x="328" y="260"/>
                </a:cubicBezTo>
                <a:cubicBezTo>
                  <a:pt x="328" y="261"/>
                  <a:pt x="329" y="261"/>
                  <a:pt x="329" y="261"/>
                </a:cubicBezTo>
                <a:cubicBezTo>
                  <a:pt x="329" y="260"/>
                  <a:pt x="329" y="260"/>
                  <a:pt x="329" y="259"/>
                </a:cubicBezTo>
                <a:cubicBezTo>
                  <a:pt x="329" y="258"/>
                  <a:pt x="329" y="256"/>
                  <a:pt x="330" y="253"/>
                </a:cubicBezTo>
                <a:cubicBezTo>
                  <a:pt x="330" y="254"/>
                  <a:pt x="330" y="256"/>
                  <a:pt x="330" y="257"/>
                </a:cubicBezTo>
                <a:cubicBezTo>
                  <a:pt x="330" y="258"/>
                  <a:pt x="330" y="260"/>
                  <a:pt x="331" y="259"/>
                </a:cubicBezTo>
                <a:cubicBezTo>
                  <a:pt x="331" y="258"/>
                  <a:pt x="331" y="257"/>
                  <a:pt x="331" y="256"/>
                </a:cubicBezTo>
                <a:cubicBezTo>
                  <a:pt x="332" y="255"/>
                  <a:pt x="332" y="257"/>
                  <a:pt x="332" y="256"/>
                </a:cubicBezTo>
                <a:cubicBezTo>
                  <a:pt x="333" y="255"/>
                  <a:pt x="332" y="254"/>
                  <a:pt x="333" y="253"/>
                </a:cubicBezTo>
                <a:cubicBezTo>
                  <a:pt x="332" y="255"/>
                  <a:pt x="333" y="256"/>
                  <a:pt x="333" y="258"/>
                </a:cubicBezTo>
                <a:cubicBezTo>
                  <a:pt x="333" y="259"/>
                  <a:pt x="333" y="261"/>
                  <a:pt x="332" y="263"/>
                </a:cubicBezTo>
                <a:cubicBezTo>
                  <a:pt x="332" y="264"/>
                  <a:pt x="332" y="267"/>
                  <a:pt x="333" y="265"/>
                </a:cubicBezTo>
                <a:cubicBezTo>
                  <a:pt x="334" y="263"/>
                  <a:pt x="335" y="261"/>
                  <a:pt x="335" y="258"/>
                </a:cubicBezTo>
                <a:cubicBezTo>
                  <a:pt x="335" y="257"/>
                  <a:pt x="336" y="256"/>
                  <a:pt x="336" y="257"/>
                </a:cubicBezTo>
                <a:cubicBezTo>
                  <a:pt x="336" y="258"/>
                  <a:pt x="336" y="257"/>
                  <a:pt x="336" y="256"/>
                </a:cubicBezTo>
                <a:cubicBezTo>
                  <a:pt x="337" y="255"/>
                  <a:pt x="337" y="254"/>
                  <a:pt x="338" y="253"/>
                </a:cubicBezTo>
                <a:cubicBezTo>
                  <a:pt x="338" y="253"/>
                  <a:pt x="338" y="252"/>
                  <a:pt x="338" y="251"/>
                </a:cubicBezTo>
                <a:cubicBezTo>
                  <a:pt x="338" y="251"/>
                  <a:pt x="338" y="250"/>
                  <a:pt x="338" y="249"/>
                </a:cubicBezTo>
                <a:cubicBezTo>
                  <a:pt x="338" y="248"/>
                  <a:pt x="339" y="248"/>
                  <a:pt x="339" y="248"/>
                </a:cubicBezTo>
                <a:cubicBezTo>
                  <a:pt x="339" y="250"/>
                  <a:pt x="339" y="248"/>
                  <a:pt x="340" y="247"/>
                </a:cubicBezTo>
                <a:cubicBezTo>
                  <a:pt x="340" y="245"/>
                  <a:pt x="340" y="243"/>
                  <a:pt x="341" y="242"/>
                </a:cubicBezTo>
                <a:cubicBezTo>
                  <a:pt x="342" y="241"/>
                  <a:pt x="341" y="239"/>
                  <a:pt x="341" y="237"/>
                </a:cubicBezTo>
                <a:cubicBezTo>
                  <a:pt x="341" y="235"/>
                  <a:pt x="341" y="239"/>
                  <a:pt x="340" y="237"/>
                </a:cubicBezTo>
                <a:cubicBezTo>
                  <a:pt x="340" y="237"/>
                  <a:pt x="340" y="238"/>
                  <a:pt x="340" y="236"/>
                </a:cubicBezTo>
                <a:cubicBezTo>
                  <a:pt x="340" y="234"/>
                  <a:pt x="339" y="233"/>
                  <a:pt x="339" y="233"/>
                </a:cubicBezTo>
                <a:cubicBezTo>
                  <a:pt x="337" y="234"/>
                  <a:pt x="336" y="234"/>
                  <a:pt x="335" y="233"/>
                </a:cubicBezTo>
                <a:cubicBezTo>
                  <a:pt x="334" y="233"/>
                  <a:pt x="333" y="232"/>
                  <a:pt x="332" y="234"/>
                </a:cubicBezTo>
                <a:cubicBezTo>
                  <a:pt x="332" y="234"/>
                  <a:pt x="333" y="234"/>
                  <a:pt x="333" y="235"/>
                </a:cubicBezTo>
                <a:cubicBezTo>
                  <a:pt x="333" y="236"/>
                  <a:pt x="332" y="235"/>
                  <a:pt x="332" y="236"/>
                </a:cubicBezTo>
                <a:cubicBezTo>
                  <a:pt x="332" y="238"/>
                  <a:pt x="333" y="237"/>
                  <a:pt x="333" y="236"/>
                </a:cubicBezTo>
                <a:cubicBezTo>
                  <a:pt x="333" y="238"/>
                  <a:pt x="333" y="240"/>
                  <a:pt x="332" y="240"/>
                </a:cubicBezTo>
                <a:cubicBezTo>
                  <a:pt x="332" y="241"/>
                  <a:pt x="333" y="241"/>
                  <a:pt x="332" y="242"/>
                </a:cubicBezTo>
                <a:cubicBezTo>
                  <a:pt x="332" y="242"/>
                  <a:pt x="332" y="240"/>
                  <a:pt x="331" y="240"/>
                </a:cubicBezTo>
                <a:cubicBezTo>
                  <a:pt x="330" y="241"/>
                  <a:pt x="330" y="242"/>
                  <a:pt x="329" y="242"/>
                </a:cubicBezTo>
                <a:cubicBezTo>
                  <a:pt x="328" y="241"/>
                  <a:pt x="328" y="242"/>
                  <a:pt x="328" y="243"/>
                </a:cubicBezTo>
                <a:cubicBezTo>
                  <a:pt x="328" y="243"/>
                  <a:pt x="328" y="243"/>
                  <a:pt x="328" y="243"/>
                </a:cubicBezTo>
                <a:cubicBezTo>
                  <a:pt x="328" y="243"/>
                  <a:pt x="328" y="243"/>
                  <a:pt x="328" y="243"/>
                </a:cubicBezTo>
                <a:cubicBezTo>
                  <a:pt x="327" y="243"/>
                  <a:pt x="327" y="243"/>
                  <a:pt x="327" y="243"/>
                </a:cubicBezTo>
                <a:cubicBezTo>
                  <a:pt x="327" y="243"/>
                  <a:pt x="327" y="243"/>
                  <a:pt x="327" y="243"/>
                </a:cubicBezTo>
                <a:cubicBezTo>
                  <a:pt x="327" y="243"/>
                  <a:pt x="326" y="241"/>
                  <a:pt x="326" y="242"/>
                </a:cubicBezTo>
                <a:cubicBezTo>
                  <a:pt x="326" y="243"/>
                  <a:pt x="326" y="244"/>
                  <a:pt x="326" y="245"/>
                </a:cubicBezTo>
                <a:cubicBezTo>
                  <a:pt x="327" y="246"/>
                  <a:pt x="327" y="247"/>
                  <a:pt x="328" y="244"/>
                </a:cubicBezTo>
                <a:cubicBezTo>
                  <a:pt x="328" y="245"/>
                  <a:pt x="328" y="245"/>
                  <a:pt x="328" y="245"/>
                </a:cubicBezTo>
                <a:cubicBezTo>
                  <a:pt x="328" y="245"/>
                  <a:pt x="328" y="245"/>
                  <a:pt x="328" y="245"/>
                </a:cubicBezTo>
                <a:cubicBezTo>
                  <a:pt x="328" y="246"/>
                  <a:pt x="329" y="245"/>
                  <a:pt x="329" y="248"/>
                </a:cubicBezTo>
                <a:cubicBezTo>
                  <a:pt x="328" y="250"/>
                  <a:pt x="328" y="248"/>
                  <a:pt x="327" y="248"/>
                </a:cubicBezTo>
                <a:cubicBezTo>
                  <a:pt x="327" y="248"/>
                  <a:pt x="326" y="248"/>
                  <a:pt x="325" y="248"/>
                </a:cubicBezTo>
                <a:cubicBezTo>
                  <a:pt x="323" y="248"/>
                  <a:pt x="322" y="247"/>
                  <a:pt x="319" y="249"/>
                </a:cubicBezTo>
                <a:cubicBezTo>
                  <a:pt x="319" y="250"/>
                  <a:pt x="319" y="250"/>
                  <a:pt x="319" y="250"/>
                </a:cubicBezTo>
                <a:cubicBezTo>
                  <a:pt x="319" y="250"/>
                  <a:pt x="319" y="251"/>
                  <a:pt x="319" y="251"/>
                </a:cubicBezTo>
                <a:cubicBezTo>
                  <a:pt x="319" y="251"/>
                  <a:pt x="319" y="250"/>
                  <a:pt x="319" y="250"/>
                </a:cubicBezTo>
                <a:cubicBezTo>
                  <a:pt x="319" y="247"/>
                  <a:pt x="319" y="247"/>
                  <a:pt x="317" y="250"/>
                </a:cubicBezTo>
                <a:cubicBezTo>
                  <a:pt x="317" y="250"/>
                  <a:pt x="316" y="251"/>
                  <a:pt x="316" y="249"/>
                </a:cubicBezTo>
                <a:cubicBezTo>
                  <a:pt x="316" y="249"/>
                  <a:pt x="317" y="249"/>
                  <a:pt x="317" y="249"/>
                </a:cubicBezTo>
                <a:cubicBezTo>
                  <a:pt x="316" y="249"/>
                  <a:pt x="316" y="249"/>
                  <a:pt x="316" y="250"/>
                </a:cubicBezTo>
                <a:cubicBezTo>
                  <a:pt x="316" y="252"/>
                  <a:pt x="315" y="256"/>
                  <a:pt x="315" y="258"/>
                </a:cubicBezTo>
                <a:cubicBezTo>
                  <a:pt x="315" y="258"/>
                  <a:pt x="315" y="259"/>
                  <a:pt x="314" y="260"/>
                </a:cubicBezTo>
                <a:cubicBezTo>
                  <a:pt x="314" y="258"/>
                  <a:pt x="315" y="256"/>
                  <a:pt x="314" y="254"/>
                </a:cubicBezTo>
                <a:cubicBezTo>
                  <a:pt x="314" y="257"/>
                  <a:pt x="312" y="259"/>
                  <a:pt x="313" y="261"/>
                </a:cubicBezTo>
                <a:cubicBezTo>
                  <a:pt x="313" y="262"/>
                  <a:pt x="312" y="263"/>
                  <a:pt x="312" y="264"/>
                </a:cubicBezTo>
                <a:cubicBezTo>
                  <a:pt x="312" y="264"/>
                  <a:pt x="312" y="265"/>
                  <a:pt x="312" y="266"/>
                </a:cubicBezTo>
                <a:cubicBezTo>
                  <a:pt x="312" y="266"/>
                  <a:pt x="312" y="267"/>
                  <a:pt x="312" y="267"/>
                </a:cubicBezTo>
                <a:cubicBezTo>
                  <a:pt x="311" y="268"/>
                  <a:pt x="311" y="267"/>
                  <a:pt x="311" y="267"/>
                </a:cubicBezTo>
                <a:cubicBezTo>
                  <a:pt x="311" y="266"/>
                  <a:pt x="312" y="264"/>
                  <a:pt x="311" y="263"/>
                </a:cubicBezTo>
                <a:cubicBezTo>
                  <a:pt x="311" y="265"/>
                  <a:pt x="311" y="266"/>
                  <a:pt x="310" y="267"/>
                </a:cubicBezTo>
                <a:cubicBezTo>
                  <a:pt x="310" y="268"/>
                  <a:pt x="310" y="270"/>
                  <a:pt x="310" y="272"/>
                </a:cubicBezTo>
                <a:cubicBezTo>
                  <a:pt x="309" y="273"/>
                  <a:pt x="309" y="274"/>
                  <a:pt x="310" y="274"/>
                </a:cubicBezTo>
                <a:cubicBezTo>
                  <a:pt x="310" y="274"/>
                  <a:pt x="311" y="274"/>
                  <a:pt x="310" y="275"/>
                </a:cubicBezTo>
                <a:cubicBezTo>
                  <a:pt x="310" y="276"/>
                  <a:pt x="309" y="275"/>
                  <a:pt x="309" y="275"/>
                </a:cubicBezTo>
                <a:cubicBezTo>
                  <a:pt x="309" y="276"/>
                  <a:pt x="308" y="274"/>
                  <a:pt x="307" y="277"/>
                </a:cubicBezTo>
                <a:cubicBezTo>
                  <a:pt x="307" y="277"/>
                  <a:pt x="307" y="277"/>
                  <a:pt x="307" y="277"/>
                </a:cubicBezTo>
                <a:cubicBezTo>
                  <a:pt x="307" y="277"/>
                  <a:pt x="307" y="276"/>
                  <a:pt x="307" y="277"/>
                </a:cubicBezTo>
                <a:cubicBezTo>
                  <a:pt x="305" y="279"/>
                  <a:pt x="305" y="279"/>
                  <a:pt x="305" y="277"/>
                </a:cubicBezTo>
                <a:cubicBezTo>
                  <a:pt x="305" y="277"/>
                  <a:pt x="305" y="276"/>
                  <a:pt x="305" y="277"/>
                </a:cubicBezTo>
                <a:cubicBezTo>
                  <a:pt x="304" y="278"/>
                  <a:pt x="304" y="278"/>
                  <a:pt x="304" y="279"/>
                </a:cubicBezTo>
                <a:cubicBezTo>
                  <a:pt x="304" y="279"/>
                  <a:pt x="303" y="280"/>
                  <a:pt x="303" y="282"/>
                </a:cubicBezTo>
                <a:cubicBezTo>
                  <a:pt x="302" y="285"/>
                  <a:pt x="302" y="287"/>
                  <a:pt x="303" y="287"/>
                </a:cubicBezTo>
                <a:close/>
                <a:moveTo>
                  <a:pt x="318" y="246"/>
                </a:moveTo>
                <a:cubicBezTo>
                  <a:pt x="318" y="245"/>
                  <a:pt x="318" y="243"/>
                  <a:pt x="318" y="243"/>
                </a:cubicBezTo>
                <a:cubicBezTo>
                  <a:pt x="317" y="243"/>
                  <a:pt x="317" y="244"/>
                  <a:pt x="317" y="245"/>
                </a:cubicBezTo>
                <a:cubicBezTo>
                  <a:pt x="317" y="246"/>
                  <a:pt x="317" y="246"/>
                  <a:pt x="318" y="247"/>
                </a:cubicBezTo>
                <a:cubicBezTo>
                  <a:pt x="318" y="247"/>
                  <a:pt x="318" y="246"/>
                  <a:pt x="318" y="246"/>
                </a:cubicBezTo>
                <a:close/>
                <a:moveTo>
                  <a:pt x="364" y="175"/>
                </a:moveTo>
                <a:cubicBezTo>
                  <a:pt x="364" y="175"/>
                  <a:pt x="364" y="174"/>
                  <a:pt x="364" y="173"/>
                </a:cubicBezTo>
                <a:cubicBezTo>
                  <a:pt x="361" y="170"/>
                  <a:pt x="361" y="170"/>
                  <a:pt x="361" y="170"/>
                </a:cubicBezTo>
                <a:cubicBezTo>
                  <a:pt x="362" y="171"/>
                  <a:pt x="362" y="172"/>
                  <a:pt x="362" y="172"/>
                </a:cubicBezTo>
                <a:cubicBezTo>
                  <a:pt x="363" y="173"/>
                  <a:pt x="364" y="174"/>
                  <a:pt x="364" y="175"/>
                </a:cubicBezTo>
                <a:close/>
                <a:moveTo>
                  <a:pt x="289" y="346"/>
                </a:moveTo>
                <a:cubicBezTo>
                  <a:pt x="291" y="345"/>
                  <a:pt x="291" y="346"/>
                  <a:pt x="292" y="346"/>
                </a:cubicBezTo>
                <a:cubicBezTo>
                  <a:pt x="294" y="345"/>
                  <a:pt x="295" y="344"/>
                  <a:pt x="296" y="343"/>
                </a:cubicBezTo>
                <a:cubicBezTo>
                  <a:pt x="298" y="342"/>
                  <a:pt x="298" y="341"/>
                  <a:pt x="300" y="339"/>
                </a:cubicBezTo>
                <a:cubicBezTo>
                  <a:pt x="301" y="340"/>
                  <a:pt x="299" y="341"/>
                  <a:pt x="298" y="342"/>
                </a:cubicBezTo>
                <a:cubicBezTo>
                  <a:pt x="304" y="339"/>
                  <a:pt x="308" y="335"/>
                  <a:pt x="312" y="331"/>
                </a:cubicBezTo>
                <a:cubicBezTo>
                  <a:pt x="313" y="331"/>
                  <a:pt x="314" y="330"/>
                  <a:pt x="314" y="329"/>
                </a:cubicBezTo>
                <a:cubicBezTo>
                  <a:pt x="313" y="330"/>
                  <a:pt x="313" y="330"/>
                  <a:pt x="311" y="331"/>
                </a:cubicBezTo>
                <a:cubicBezTo>
                  <a:pt x="310" y="331"/>
                  <a:pt x="310" y="332"/>
                  <a:pt x="309" y="332"/>
                </a:cubicBezTo>
                <a:cubicBezTo>
                  <a:pt x="307" y="334"/>
                  <a:pt x="304" y="336"/>
                  <a:pt x="302" y="338"/>
                </a:cubicBezTo>
                <a:cubicBezTo>
                  <a:pt x="299" y="339"/>
                  <a:pt x="297" y="341"/>
                  <a:pt x="294" y="342"/>
                </a:cubicBezTo>
                <a:cubicBezTo>
                  <a:pt x="292" y="344"/>
                  <a:pt x="289" y="346"/>
                  <a:pt x="289" y="346"/>
                </a:cubicBezTo>
                <a:close/>
                <a:moveTo>
                  <a:pt x="306" y="333"/>
                </a:moveTo>
                <a:cubicBezTo>
                  <a:pt x="305" y="333"/>
                  <a:pt x="304" y="334"/>
                  <a:pt x="303" y="334"/>
                </a:cubicBezTo>
                <a:cubicBezTo>
                  <a:pt x="303" y="335"/>
                  <a:pt x="302" y="335"/>
                  <a:pt x="302" y="335"/>
                </a:cubicBezTo>
                <a:cubicBezTo>
                  <a:pt x="300" y="336"/>
                  <a:pt x="300" y="336"/>
                  <a:pt x="300" y="336"/>
                </a:cubicBezTo>
                <a:cubicBezTo>
                  <a:pt x="299" y="338"/>
                  <a:pt x="299" y="338"/>
                  <a:pt x="299" y="338"/>
                </a:cubicBezTo>
                <a:cubicBezTo>
                  <a:pt x="302" y="336"/>
                  <a:pt x="304" y="335"/>
                  <a:pt x="306" y="333"/>
                </a:cubicBezTo>
                <a:close/>
                <a:moveTo>
                  <a:pt x="340" y="298"/>
                </a:moveTo>
                <a:cubicBezTo>
                  <a:pt x="341" y="295"/>
                  <a:pt x="341" y="294"/>
                  <a:pt x="341" y="293"/>
                </a:cubicBezTo>
                <a:cubicBezTo>
                  <a:pt x="340" y="296"/>
                  <a:pt x="338" y="298"/>
                  <a:pt x="338" y="299"/>
                </a:cubicBezTo>
                <a:cubicBezTo>
                  <a:pt x="338" y="300"/>
                  <a:pt x="340" y="298"/>
                  <a:pt x="340" y="298"/>
                </a:cubicBezTo>
                <a:close/>
                <a:moveTo>
                  <a:pt x="269" y="327"/>
                </a:moveTo>
                <a:cubicBezTo>
                  <a:pt x="270" y="327"/>
                  <a:pt x="271" y="327"/>
                  <a:pt x="272" y="327"/>
                </a:cubicBezTo>
                <a:cubicBezTo>
                  <a:pt x="273" y="327"/>
                  <a:pt x="274" y="326"/>
                  <a:pt x="274" y="326"/>
                </a:cubicBezTo>
                <a:cubicBezTo>
                  <a:pt x="276" y="326"/>
                  <a:pt x="277" y="326"/>
                  <a:pt x="279" y="326"/>
                </a:cubicBezTo>
                <a:cubicBezTo>
                  <a:pt x="280" y="326"/>
                  <a:pt x="281" y="325"/>
                  <a:pt x="282" y="325"/>
                </a:cubicBezTo>
                <a:cubicBezTo>
                  <a:pt x="282" y="325"/>
                  <a:pt x="281" y="326"/>
                  <a:pt x="281" y="326"/>
                </a:cubicBezTo>
                <a:cubicBezTo>
                  <a:pt x="282" y="325"/>
                  <a:pt x="283" y="325"/>
                  <a:pt x="284" y="325"/>
                </a:cubicBezTo>
                <a:cubicBezTo>
                  <a:pt x="285" y="325"/>
                  <a:pt x="286" y="324"/>
                  <a:pt x="287" y="324"/>
                </a:cubicBezTo>
                <a:cubicBezTo>
                  <a:pt x="287" y="324"/>
                  <a:pt x="287" y="324"/>
                  <a:pt x="288" y="324"/>
                </a:cubicBezTo>
                <a:cubicBezTo>
                  <a:pt x="288" y="323"/>
                  <a:pt x="289" y="322"/>
                  <a:pt x="290" y="321"/>
                </a:cubicBezTo>
                <a:cubicBezTo>
                  <a:pt x="291" y="320"/>
                  <a:pt x="289" y="321"/>
                  <a:pt x="291" y="319"/>
                </a:cubicBezTo>
                <a:cubicBezTo>
                  <a:pt x="292" y="319"/>
                  <a:pt x="290" y="319"/>
                  <a:pt x="290" y="319"/>
                </a:cubicBezTo>
                <a:cubicBezTo>
                  <a:pt x="289" y="319"/>
                  <a:pt x="289" y="320"/>
                  <a:pt x="287" y="321"/>
                </a:cubicBezTo>
                <a:cubicBezTo>
                  <a:pt x="290" y="318"/>
                  <a:pt x="289" y="318"/>
                  <a:pt x="288" y="318"/>
                </a:cubicBezTo>
                <a:cubicBezTo>
                  <a:pt x="285" y="317"/>
                  <a:pt x="282" y="315"/>
                  <a:pt x="281" y="314"/>
                </a:cubicBezTo>
                <a:cubicBezTo>
                  <a:pt x="280" y="313"/>
                  <a:pt x="280" y="312"/>
                  <a:pt x="277" y="315"/>
                </a:cubicBezTo>
                <a:cubicBezTo>
                  <a:pt x="277" y="314"/>
                  <a:pt x="279" y="312"/>
                  <a:pt x="279" y="311"/>
                </a:cubicBezTo>
                <a:cubicBezTo>
                  <a:pt x="278" y="312"/>
                  <a:pt x="277" y="313"/>
                  <a:pt x="276" y="314"/>
                </a:cubicBezTo>
                <a:cubicBezTo>
                  <a:pt x="275" y="315"/>
                  <a:pt x="274" y="316"/>
                  <a:pt x="275" y="316"/>
                </a:cubicBezTo>
                <a:cubicBezTo>
                  <a:pt x="275" y="317"/>
                  <a:pt x="274" y="317"/>
                  <a:pt x="274" y="317"/>
                </a:cubicBezTo>
                <a:cubicBezTo>
                  <a:pt x="273" y="318"/>
                  <a:pt x="271" y="319"/>
                  <a:pt x="269" y="321"/>
                </a:cubicBezTo>
                <a:cubicBezTo>
                  <a:pt x="269" y="321"/>
                  <a:pt x="269" y="321"/>
                  <a:pt x="269" y="321"/>
                </a:cubicBezTo>
                <a:cubicBezTo>
                  <a:pt x="267" y="323"/>
                  <a:pt x="267" y="324"/>
                  <a:pt x="264" y="326"/>
                </a:cubicBezTo>
                <a:cubicBezTo>
                  <a:pt x="266" y="326"/>
                  <a:pt x="264" y="327"/>
                  <a:pt x="264" y="327"/>
                </a:cubicBezTo>
                <a:cubicBezTo>
                  <a:pt x="264" y="327"/>
                  <a:pt x="264" y="327"/>
                  <a:pt x="264" y="327"/>
                </a:cubicBezTo>
                <a:cubicBezTo>
                  <a:pt x="266" y="327"/>
                  <a:pt x="265" y="328"/>
                  <a:pt x="268" y="326"/>
                </a:cubicBezTo>
                <a:cubicBezTo>
                  <a:pt x="268" y="327"/>
                  <a:pt x="268" y="327"/>
                  <a:pt x="268" y="327"/>
                </a:cubicBezTo>
                <a:cubicBezTo>
                  <a:pt x="268" y="327"/>
                  <a:pt x="269" y="327"/>
                  <a:pt x="269" y="326"/>
                </a:cubicBezTo>
                <a:cubicBezTo>
                  <a:pt x="270" y="326"/>
                  <a:pt x="271" y="326"/>
                  <a:pt x="271" y="325"/>
                </a:cubicBezTo>
                <a:cubicBezTo>
                  <a:pt x="272" y="326"/>
                  <a:pt x="270" y="327"/>
                  <a:pt x="269" y="327"/>
                </a:cubicBezTo>
                <a:close/>
                <a:moveTo>
                  <a:pt x="281" y="349"/>
                </a:moveTo>
                <a:cubicBezTo>
                  <a:pt x="281" y="348"/>
                  <a:pt x="282" y="348"/>
                  <a:pt x="282" y="348"/>
                </a:cubicBezTo>
                <a:cubicBezTo>
                  <a:pt x="284" y="347"/>
                  <a:pt x="288" y="345"/>
                  <a:pt x="286" y="345"/>
                </a:cubicBezTo>
                <a:cubicBezTo>
                  <a:pt x="286" y="345"/>
                  <a:pt x="287" y="344"/>
                  <a:pt x="288" y="344"/>
                </a:cubicBezTo>
                <a:cubicBezTo>
                  <a:pt x="288" y="344"/>
                  <a:pt x="287" y="345"/>
                  <a:pt x="288" y="344"/>
                </a:cubicBezTo>
                <a:cubicBezTo>
                  <a:pt x="289" y="344"/>
                  <a:pt x="291" y="344"/>
                  <a:pt x="292" y="342"/>
                </a:cubicBezTo>
                <a:cubicBezTo>
                  <a:pt x="294" y="341"/>
                  <a:pt x="295" y="340"/>
                  <a:pt x="296" y="339"/>
                </a:cubicBezTo>
                <a:cubicBezTo>
                  <a:pt x="294" y="340"/>
                  <a:pt x="291" y="342"/>
                  <a:pt x="291" y="343"/>
                </a:cubicBezTo>
                <a:cubicBezTo>
                  <a:pt x="290" y="343"/>
                  <a:pt x="291" y="342"/>
                  <a:pt x="289" y="343"/>
                </a:cubicBezTo>
                <a:cubicBezTo>
                  <a:pt x="287" y="344"/>
                  <a:pt x="285" y="344"/>
                  <a:pt x="285" y="345"/>
                </a:cubicBezTo>
                <a:cubicBezTo>
                  <a:pt x="284" y="346"/>
                  <a:pt x="283" y="346"/>
                  <a:pt x="283" y="346"/>
                </a:cubicBezTo>
                <a:cubicBezTo>
                  <a:pt x="282" y="345"/>
                  <a:pt x="281" y="347"/>
                  <a:pt x="280" y="347"/>
                </a:cubicBezTo>
                <a:cubicBezTo>
                  <a:pt x="280" y="348"/>
                  <a:pt x="279" y="348"/>
                  <a:pt x="279" y="348"/>
                </a:cubicBezTo>
                <a:cubicBezTo>
                  <a:pt x="277" y="348"/>
                  <a:pt x="276" y="349"/>
                  <a:pt x="274" y="350"/>
                </a:cubicBezTo>
                <a:cubicBezTo>
                  <a:pt x="273" y="350"/>
                  <a:pt x="272" y="350"/>
                  <a:pt x="271" y="351"/>
                </a:cubicBezTo>
                <a:cubicBezTo>
                  <a:pt x="269" y="352"/>
                  <a:pt x="268" y="352"/>
                  <a:pt x="267" y="353"/>
                </a:cubicBezTo>
                <a:cubicBezTo>
                  <a:pt x="266" y="353"/>
                  <a:pt x="266" y="353"/>
                  <a:pt x="267" y="354"/>
                </a:cubicBezTo>
                <a:cubicBezTo>
                  <a:pt x="267" y="354"/>
                  <a:pt x="267" y="354"/>
                  <a:pt x="267" y="354"/>
                </a:cubicBezTo>
                <a:cubicBezTo>
                  <a:pt x="267" y="354"/>
                  <a:pt x="267" y="355"/>
                  <a:pt x="268" y="354"/>
                </a:cubicBezTo>
                <a:cubicBezTo>
                  <a:pt x="268" y="354"/>
                  <a:pt x="270" y="354"/>
                  <a:pt x="272" y="353"/>
                </a:cubicBezTo>
                <a:cubicBezTo>
                  <a:pt x="271" y="354"/>
                  <a:pt x="270" y="354"/>
                  <a:pt x="269" y="355"/>
                </a:cubicBezTo>
                <a:cubicBezTo>
                  <a:pt x="267" y="355"/>
                  <a:pt x="264" y="356"/>
                  <a:pt x="265" y="357"/>
                </a:cubicBezTo>
                <a:cubicBezTo>
                  <a:pt x="266" y="357"/>
                  <a:pt x="269" y="356"/>
                  <a:pt x="271" y="355"/>
                </a:cubicBezTo>
                <a:cubicBezTo>
                  <a:pt x="272" y="355"/>
                  <a:pt x="272" y="355"/>
                  <a:pt x="273" y="354"/>
                </a:cubicBezTo>
                <a:cubicBezTo>
                  <a:pt x="275" y="353"/>
                  <a:pt x="279" y="352"/>
                  <a:pt x="280" y="351"/>
                </a:cubicBezTo>
                <a:cubicBezTo>
                  <a:pt x="281" y="351"/>
                  <a:pt x="281" y="351"/>
                  <a:pt x="281" y="351"/>
                </a:cubicBezTo>
                <a:cubicBezTo>
                  <a:pt x="282" y="351"/>
                  <a:pt x="282" y="350"/>
                  <a:pt x="282" y="350"/>
                </a:cubicBezTo>
                <a:cubicBezTo>
                  <a:pt x="283" y="350"/>
                  <a:pt x="283" y="350"/>
                  <a:pt x="283" y="350"/>
                </a:cubicBezTo>
                <a:cubicBezTo>
                  <a:pt x="284" y="349"/>
                  <a:pt x="284" y="349"/>
                  <a:pt x="284" y="349"/>
                </a:cubicBezTo>
                <a:cubicBezTo>
                  <a:pt x="284" y="349"/>
                  <a:pt x="284" y="350"/>
                  <a:pt x="283" y="350"/>
                </a:cubicBezTo>
                <a:cubicBezTo>
                  <a:pt x="283" y="350"/>
                  <a:pt x="283" y="350"/>
                  <a:pt x="283" y="350"/>
                </a:cubicBezTo>
                <a:cubicBezTo>
                  <a:pt x="283" y="350"/>
                  <a:pt x="283" y="350"/>
                  <a:pt x="283" y="350"/>
                </a:cubicBezTo>
                <a:cubicBezTo>
                  <a:pt x="283" y="349"/>
                  <a:pt x="282" y="350"/>
                  <a:pt x="282" y="350"/>
                </a:cubicBezTo>
                <a:cubicBezTo>
                  <a:pt x="281" y="350"/>
                  <a:pt x="281" y="350"/>
                  <a:pt x="281" y="350"/>
                </a:cubicBezTo>
                <a:cubicBezTo>
                  <a:pt x="281" y="350"/>
                  <a:pt x="283" y="349"/>
                  <a:pt x="283" y="348"/>
                </a:cubicBezTo>
                <a:cubicBezTo>
                  <a:pt x="283" y="348"/>
                  <a:pt x="282" y="349"/>
                  <a:pt x="281" y="349"/>
                </a:cubicBezTo>
                <a:cubicBezTo>
                  <a:pt x="280" y="349"/>
                  <a:pt x="280" y="350"/>
                  <a:pt x="280" y="349"/>
                </a:cubicBezTo>
                <a:cubicBezTo>
                  <a:pt x="279" y="349"/>
                  <a:pt x="280" y="349"/>
                  <a:pt x="281" y="349"/>
                </a:cubicBezTo>
                <a:close/>
                <a:moveTo>
                  <a:pt x="184" y="333"/>
                </a:moveTo>
                <a:cubicBezTo>
                  <a:pt x="184" y="333"/>
                  <a:pt x="184" y="333"/>
                  <a:pt x="185" y="334"/>
                </a:cubicBezTo>
                <a:cubicBezTo>
                  <a:pt x="185" y="334"/>
                  <a:pt x="186" y="334"/>
                  <a:pt x="186" y="334"/>
                </a:cubicBezTo>
                <a:cubicBezTo>
                  <a:pt x="186" y="334"/>
                  <a:pt x="190" y="334"/>
                  <a:pt x="187" y="333"/>
                </a:cubicBezTo>
                <a:cubicBezTo>
                  <a:pt x="185" y="331"/>
                  <a:pt x="183" y="330"/>
                  <a:pt x="179" y="330"/>
                </a:cubicBezTo>
                <a:cubicBezTo>
                  <a:pt x="181" y="331"/>
                  <a:pt x="182" y="331"/>
                  <a:pt x="183" y="332"/>
                </a:cubicBezTo>
                <a:cubicBezTo>
                  <a:pt x="183" y="332"/>
                  <a:pt x="187" y="333"/>
                  <a:pt x="184" y="333"/>
                </a:cubicBezTo>
                <a:close/>
                <a:moveTo>
                  <a:pt x="278" y="151"/>
                </a:moveTo>
                <a:cubicBezTo>
                  <a:pt x="278" y="151"/>
                  <a:pt x="278" y="151"/>
                  <a:pt x="277" y="151"/>
                </a:cubicBezTo>
                <a:cubicBezTo>
                  <a:pt x="277" y="150"/>
                  <a:pt x="276" y="150"/>
                  <a:pt x="275" y="150"/>
                </a:cubicBezTo>
                <a:cubicBezTo>
                  <a:pt x="274" y="150"/>
                  <a:pt x="273" y="150"/>
                  <a:pt x="272" y="150"/>
                </a:cubicBezTo>
                <a:cubicBezTo>
                  <a:pt x="275" y="151"/>
                  <a:pt x="277" y="151"/>
                  <a:pt x="278" y="151"/>
                </a:cubicBezTo>
                <a:cubicBezTo>
                  <a:pt x="279" y="152"/>
                  <a:pt x="279" y="151"/>
                  <a:pt x="278" y="151"/>
                </a:cubicBezTo>
                <a:close/>
                <a:moveTo>
                  <a:pt x="281" y="352"/>
                </a:moveTo>
                <a:cubicBezTo>
                  <a:pt x="277" y="354"/>
                  <a:pt x="274" y="355"/>
                  <a:pt x="270" y="356"/>
                </a:cubicBezTo>
                <a:cubicBezTo>
                  <a:pt x="274" y="356"/>
                  <a:pt x="278" y="354"/>
                  <a:pt x="281" y="352"/>
                </a:cubicBezTo>
                <a:close/>
                <a:moveTo>
                  <a:pt x="283" y="329"/>
                </a:moveTo>
                <a:cubicBezTo>
                  <a:pt x="282" y="329"/>
                  <a:pt x="281" y="330"/>
                  <a:pt x="281" y="330"/>
                </a:cubicBezTo>
                <a:cubicBezTo>
                  <a:pt x="278" y="331"/>
                  <a:pt x="279" y="331"/>
                  <a:pt x="278" y="332"/>
                </a:cubicBezTo>
                <a:cubicBezTo>
                  <a:pt x="277" y="332"/>
                  <a:pt x="277" y="332"/>
                  <a:pt x="277" y="332"/>
                </a:cubicBezTo>
                <a:cubicBezTo>
                  <a:pt x="276" y="332"/>
                  <a:pt x="275" y="332"/>
                  <a:pt x="274" y="333"/>
                </a:cubicBezTo>
                <a:cubicBezTo>
                  <a:pt x="274" y="333"/>
                  <a:pt x="274" y="334"/>
                  <a:pt x="276" y="333"/>
                </a:cubicBezTo>
                <a:cubicBezTo>
                  <a:pt x="278" y="333"/>
                  <a:pt x="280" y="332"/>
                  <a:pt x="283" y="331"/>
                </a:cubicBezTo>
                <a:cubicBezTo>
                  <a:pt x="284" y="331"/>
                  <a:pt x="285" y="330"/>
                  <a:pt x="286" y="330"/>
                </a:cubicBezTo>
                <a:cubicBezTo>
                  <a:pt x="287" y="328"/>
                  <a:pt x="289" y="327"/>
                  <a:pt x="288" y="326"/>
                </a:cubicBezTo>
                <a:cubicBezTo>
                  <a:pt x="288" y="326"/>
                  <a:pt x="288" y="326"/>
                  <a:pt x="288" y="326"/>
                </a:cubicBezTo>
                <a:cubicBezTo>
                  <a:pt x="287" y="327"/>
                  <a:pt x="287" y="327"/>
                  <a:pt x="287" y="327"/>
                </a:cubicBezTo>
                <a:cubicBezTo>
                  <a:pt x="286" y="328"/>
                  <a:pt x="284" y="330"/>
                  <a:pt x="283" y="331"/>
                </a:cubicBezTo>
                <a:cubicBezTo>
                  <a:pt x="282" y="331"/>
                  <a:pt x="281" y="331"/>
                  <a:pt x="282" y="330"/>
                </a:cubicBezTo>
                <a:cubicBezTo>
                  <a:pt x="282" y="330"/>
                  <a:pt x="283" y="329"/>
                  <a:pt x="283" y="329"/>
                </a:cubicBezTo>
                <a:close/>
                <a:moveTo>
                  <a:pt x="271" y="330"/>
                </a:moveTo>
                <a:cubicBezTo>
                  <a:pt x="268" y="330"/>
                  <a:pt x="265" y="332"/>
                  <a:pt x="263" y="333"/>
                </a:cubicBezTo>
                <a:cubicBezTo>
                  <a:pt x="261" y="333"/>
                  <a:pt x="264" y="333"/>
                  <a:pt x="264" y="333"/>
                </a:cubicBezTo>
                <a:cubicBezTo>
                  <a:pt x="265" y="334"/>
                  <a:pt x="264" y="334"/>
                  <a:pt x="265" y="334"/>
                </a:cubicBezTo>
                <a:cubicBezTo>
                  <a:pt x="266" y="334"/>
                  <a:pt x="266" y="333"/>
                  <a:pt x="267" y="333"/>
                </a:cubicBezTo>
                <a:cubicBezTo>
                  <a:pt x="267" y="332"/>
                  <a:pt x="268" y="332"/>
                  <a:pt x="270" y="331"/>
                </a:cubicBezTo>
                <a:cubicBezTo>
                  <a:pt x="272" y="331"/>
                  <a:pt x="271" y="332"/>
                  <a:pt x="270" y="332"/>
                </a:cubicBezTo>
                <a:cubicBezTo>
                  <a:pt x="270" y="332"/>
                  <a:pt x="270" y="332"/>
                  <a:pt x="270" y="332"/>
                </a:cubicBezTo>
                <a:cubicBezTo>
                  <a:pt x="271" y="332"/>
                  <a:pt x="271" y="332"/>
                  <a:pt x="272" y="332"/>
                </a:cubicBezTo>
                <a:cubicBezTo>
                  <a:pt x="272" y="332"/>
                  <a:pt x="274" y="331"/>
                  <a:pt x="272" y="331"/>
                </a:cubicBezTo>
                <a:cubicBezTo>
                  <a:pt x="271" y="331"/>
                  <a:pt x="272" y="331"/>
                  <a:pt x="273" y="331"/>
                </a:cubicBezTo>
                <a:cubicBezTo>
                  <a:pt x="275" y="330"/>
                  <a:pt x="275" y="329"/>
                  <a:pt x="277" y="328"/>
                </a:cubicBezTo>
                <a:cubicBezTo>
                  <a:pt x="277" y="328"/>
                  <a:pt x="278" y="328"/>
                  <a:pt x="278" y="328"/>
                </a:cubicBezTo>
                <a:cubicBezTo>
                  <a:pt x="278" y="328"/>
                  <a:pt x="277" y="328"/>
                  <a:pt x="277" y="329"/>
                </a:cubicBezTo>
                <a:cubicBezTo>
                  <a:pt x="276" y="329"/>
                  <a:pt x="276" y="330"/>
                  <a:pt x="276" y="330"/>
                </a:cubicBezTo>
                <a:cubicBezTo>
                  <a:pt x="276" y="330"/>
                  <a:pt x="276" y="330"/>
                  <a:pt x="277" y="330"/>
                </a:cubicBezTo>
                <a:cubicBezTo>
                  <a:pt x="278" y="329"/>
                  <a:pt x="280" y="329"/>
                  <a:pt x="281" y="328"/>
                </a:cubicBezTo>
                <a:cubicBezTo>
                  <a:pt x="282" y="328"/>
                  <a:pt x="283" y="326"/>
                  <a:pt x="282" y="327"/>
                </a:cubicBezTo>
                <a:cubicBezTo>
                  <a:pt x="281" y="327"/>
                  <a:pt x="279" y="327"/>
                  <a:pt x="277" y="328"/>
                </a:cubicBezTo>
                <a:cubicBezTo>
                  <a:pt x="276" y="328"/>
                  <a:pt x="276" y="328"/>
                  <a:pt x="275" y="328"/>
                </a:cubicBezTo>
                <a:cubicBezTo>
                  <a:pt x="275" y="329"/>
                  <a:pt x="274" y="329"/>
                  <a:pt x="273" y="329"/>
                </a:cubicBezTo>
                <a:cubicBezTo>
                  <a:pt x="272" y="330"/>
                  <a:pt x="271" y="330"/>
                  <a:pt x="271" y="330"/>
                </a:cubicBezTo>
                <a:close/>
                <a:moveTo>
                  <a:pt x="301" y="158"/>
                </a:moveTo>
                <a:cubicBezTo>
                  <a:pt x="299" y="158"/>
                  <a:pt x="298" y="158"/>
                  <a:pt x="296" y="157"/>
                </a:cubicBezTo>
                <a:cubicBezTo>
                  <a:pt x="296" y="157"/>
                  <a:pt x="297" y="158"/>
                  <a:pt x="297" y="158"/>
                </a:cubicBezTo>
                <a:cubicBezTo>
                  <a:pt x="297" y="158"/>
                  <a:pt x="296" y="157"/>
                  <a:pt x="296" y="158"/>
                </a:cubicBezTo>
                <a:cubicBezTo>
                  <a:pt x="296" y="158"/>
                  <a:pt x="296" y="158"/>
                  <a:pt x="296" y="158"/>
                </a:cubicBezTo>
                <a:cubicBezTo>
                  <a:pt x="299" y="160"/>
                  <a:pt x="300" y="160"/>
                  <a:pt x="303" y="162"/>
                </a:cubicBezTo>
                <a:cubicBezTo>
                  <a:pt x="303" y="162"/>
                  <a:pt x="303" y="162"/>
                  <a:pt x="303" y="161"/>
                </a:cubicBezTo>
                <a:cubicBezTo>
                  <a:pt x="302" y="160"/>
                  <a:pt x="302" y="160"/>
                  <a:pt x="303" y="160"/>
                </a:cubicBezTo>
                <a:cubicBezTo>
                  <a:pt x="304" y="160"/>
                  <a:pt x="303" y="160"/>
                  <a:pt x="303" y="159"/>
                </a:cubicBezTo>
                <a:cubicBezTo>
                  <a:pt x="302" y="159"/>
                  <a:pt x="302" y="159"/>
                  <a:pt x="301" y="158"/>
                </a:cubicBezTo>
                <a:close/>
                <a:moveTo>
                  <a:pt x="291" y="322"/>
                </a:moveTo>
                <a:cubicBezTo>
                  <a:pt x="290" y="322"/>
                  <a:pt x="290" y="323"/>
                  <a:pt x="290" y="323"/>
                </a:cubicBezTo>
                <a:cubicBezTo>
                  <a:pt x="290" y="323"/>
                  <a:pt x="290" y="323"/>
                  <a:pt x="290" y="323"/>
                </a:cubicBezTo>
                <a:cubicBezTo>
                  <a:pt x="290" y="323"/>
                  <a:pt x="290" y="323"/>
                  <a:pt x="290" y="323"/>
                </a:cubicBezTo>
                <a:cubicBezTo>
                  <a:pt x="290" y="323"/>
                  <a:pt x="290" y="323"/>
                  <a:pt x="290" y="323"/>
                </a:cubicBezTo>
                <a:cubicBezTo>
                  <a:pt x="289" y="323"/>
                  <a:pt x="288" y="324"/>
                  <a:pt x="289" y="324"/>
                </a:cubicBezTo>
                <a:cubicBezTo>
                  <a:pt x="290" y="323"/>
                  <a:pt x="291" y="323"/>
                  <a:pt x="291" y="323"/>
                </a:cubicBezTo>
                <a:cubicBezTo>
                  <a:pt x="291" y="322"/>
                  <a:pt x="291" y="322"/>
                  <a:pt x="292" y="322"/>
                </a:cubicBezTo>
                <a:cubicBezTo>
                  <a:pt x="291" y="321"/>
                  <a:pt x="291" y="321"/>
                  <a:pt x="291" y="321"/>
                </a:cubicBezTo>
                <a:cubicBezTo>
                  <a:pt x="291" y="321"/>
                  <a:pt x="291" y="322"/>
                  <a:pt x="291" y="322"/>
                </a:cubicBezTo>
                <a:close/>
                <a:moveTo>
                  <a:pt x="281" y="150"/>
                </a:moveTo>
                <a:cubicBezTo>
                  <a:pt x="280" y="149"/>
                  <a:pt x="280" y="149"/>
                  <a:pt x="279" y="149"/>
                </a:cubicBezTo>
                <a:cubicBezTo>
                  <a:pt x="279" y="150"/>
                  <a:pt x="280" y="150"/>
                  <a:pt x="281" y="151"/>
                </a:cubicBezTo>
                <a:cubicBezTo>
                  <a:pt x="282" y="151"/>
                  <a:pt x="283" y="151"/>
                  <a:pt x="283" y="152"/>
                </a:cubicBezTo>
                <a:cubicBezTo>
                  <a:pt x="283" y="152"/>
                  <a:pt x="283" y="153"/>
                  <a:pt x="284" y="153"/>
                </a:cubicBezTo>
                <a:cubicBezTo>
                  <a:pt x="284" y="153"/>
                  <a:pt x="285" y="153"/>
                  <a:pt x="285" y="153"/>
                </a:cubicBezTo>
                <a:cubicBezTo>
                  <a:pt x="284" y="152"/>
                  <a:pt x="286" y="153"/>
                  <a:pt x="288" y="154"/>
                </a:cubicBezTo>
                <a:cubicBezTo>
                  <a:pt x="288" y="154"/>
                  <a:pt x="289" y="154"/>
                  <a:pt x="289" y="154"/>
                </a:cubicBezTo>
                <a:cubicBezTo>
                  <a:pt x="289" y="153"/>
                  <a:pt x="288" y="153"/>
                  <a:pt x="288" y="153"/>
                </a:cubicBezTo>
                <a:cubicBezTo>
                  <a:pt x="287" y="152"/>
                  <a:pt x="286" y="151"/>
                  <a:pt x="284" y="151"/>
                </a:cubicBezTo>
                <a:cubicBezTo>
                  <a:pt x="283" y="151"/>
                  <a:pt x="282" y="151"/>
                  <a:pt x="281" y="150"/>
                </a:cubicBezTo>
                <a:close/>
                <a:moveTo>
                  <a:pt x="290" y="330"/>
                </a:moveTo>
                <a:cubicBezTo>
                  <a:pt x="291" y="329"/>
                  <a:pt x="292" y="328"/>
                  <a:pt x="291" y="329"/>
                </a:cubicBezTo>
                <a:cubicBezTo>
                  <a:pt x="290" y="329"/>
                  <a:pt x="290" y="329"/>
                  <a:pt x="289" y="330"/>
                </a:cubicBezTo>
                <a:cubicBezTo>
                  <a:pt x="289" y="330"/>
                  <a:pt x="291" y="328"/>
                  <a:pt x="289" y="329"/>
                </a:cubicBezTo>
                <a:cubicBezTo>
                  <a:pt x="285" y="332"/>
                  <a:pt x="281" y="332"/>
                  <a:pt x="277" y="334"/>
                </a:cubicBezTo>
                <a:cubicBezTo>
                  <a:pt x="276" y="334"/>
                  <a:pt x="274" y="335"/>
                  <a:pt x="273" y="335"/>
                </a:cubicBezTo>
                <a:cubicBezTo>
                  <a:pt x="273" y="334"/>
                  <a:pt x="272" y="335"/>
                  <a:pt x="271" y="335"/>
                </a:cubicBezTo>
                <a:cubicBezTo>
                  <a:pt x="270" y="336"/>
                  <a:pt x="271" y="336"/>
                  <a:pt x="272" y="336"/>
                </a:cubicBezTo>
                <a:cubicBezTo>
                  <a:pt x="272" y="336"/>
                  <a:pt x="273" y="336"/>
                  <a:pt x="273" y="336"/>
                </a:cubicBezTo>
                <a:cubicBezTo>
                  <a:pt x="274" y="336"/>
                  <a:pt x="273" y="337"/>
                  <a:pt x="276" y="336"/>
                </a:cubicBezTo>
                <a:cubicBezTo>
                  <a:pt x="276" y="335"/>
                  <a:pt x="276" y="335"/>
                  <a:pt x="276" y="336"/>
                </a:cubicBezTo>
                <a:cubicBezTo>
                  <a:pt x="275" y="337"/>
                  <a:pt x="276" y="336"/>
                  <a:pt x="277" y="336"/>
                </a:cubicBezTo>
                <a:cubicBezTo>
                  <a:pt x="278" y="336"/>
                  <a:pt x="282" y="335"/>
                  <a:pt x="282" y="335"/>
                </a:cubicBezTo>
                <a:cubicBezTo>
                  <a:pt x="282" y="336"/>
                  <a:pt x="284" y="335"/>
                  <a:pt x="286" y="335"/>
                </a:cubicBezTo>
                <a:cubicBezTo>
                  <a:pt x="287" y="335"/>
                  <a:pt x="288" y="335"/>
                  <a:pt x="288" y="334"/>
                </a:cubicBezTo>
                <a:cubicBezTo>
                  <a:pt x="289" y="333"/>
                  <a:pt x="292" y="330"/>
                  <a:pt x="293" y="329"/>
                </a:cubicBezTo>
                <a:cubicBezTo>
                  <a:pt x="293" y="329"/>
                  <a:pt x="292" y="329"/>
                  <a:pt x="292" y="330"/>
                </a:cubicBezTo>
                <a:cubicBezTo>
                  <a:pt x="291" y="330"/>
                  <a:pt x="291" y="330"/>
                  <a:pt x="290" y="331"/>
                </a:cubicBezTo>
                <a:cubicBezTo>
                  <a:pt x="289" y="331"/>
                  <a:pt x="290" y="330"/>
                  <a:pt x="290" y="330"/>
                </a:cubicBezTo>
                <a:close/>
                <a:moveTo>
                  <a:pt x="297" y="328"/>
                </a:moveTo>
                <a:cubicBezTo>
                  <a:pt x="295" y="328"/>
                  <a:pt x="294" y="329"/>
                  <a:pt x="293" y="330"/>
                </a:cubicBezTo>
                <a:cubicBezTo>
                  <a:pt x="292" y="330"/>
                  <a:pt x="292" y="331"/>
                  <a:pt x="291" y="332"/>
                </a:cubicBezTo>
                <a:cubicBezTo>
                  <a:pt x="290" y="333"/>
                  <a:pt x="288" y="334"/>
                  <a:pt x="289" y="334"/>
                </a:cubicBezTo>
                <a:cubicBezTo>
                  <a:pt x="290" y="334"/>
                  <a:pt x="292" y="333"/>
                  <a:pt x="294" y="332"/>
                </a:cubicBezTo>
                <a:cubicBezTo>
                  <a:pt x="299" y="330"/>
                  <a:pt x="300" y="328"/>
                  <a:pt x="299" y="327"/>
                </a:cubicBezTo>
                <a:cubicBezTo>
                  <a:pt x="298" y="328"/>
                  <a:pt x="300" y="328"/>
                  <a:pt x="298" y="329"/>
                </a:cubicBezTo>
                <a:cubicBezTo>
                  <a:pt x="297" y="329"/>
                  <a:pt x="296" y="330"/>
                  <a:pt x="296" y="330"/>
                </a:cubicBezTo>
                <a:cubicBezTo>
                  <a:pt x="295" y="330"/>
                  <a:pt x="297" y="329"/>
                  <a:pt x="297" y="329"/>
                </a:cubicBezTo>
                <a:cubicBezTo>
                  <a:pt x="297" y="329"/>
                  <a:pt x="298" y="327"/>
                  <a:pt x="297" y="328"/>
                </a:cubicBezTo>
                <a:close/>
                <a:moveTo>
                  <a:pt x="310" y="106"/>
                </a:moveTo>
                <a:cubicBezTo>
                  <a:pt x="305" y="103"/>
                  <a:pt x="303" y="103"/>
                  <a:pt x="303" y="104"/>
                </a:cubicBezTo>
                <a:cubicBezTo>
                  <a:pt x="306" y="105"/>
                  <a:pt x="309" y="106"/>
                  <a:pt x="310" y="106"/>
                </a:cubicBezTo>
                <a:close/>
                <a:moveTo>
                  <a:pt x="354" y="229"/>
                </a:moveTo>
                <a:cubicBezTo>
                  <a:pt x="355" y="229"/>
                  <a:pt x="355" y="223"/>
                  <a:pt x="355" y="221"/>
                </a:cubicBezTo>
                <a:cubicBezTo>
                  <a:pt x="354" y="223"/>
                  <a:pt x="354" y="225"/>
                  <a:pt x="354" y="227"/>
                </a:cubicBezTo>
                <a:cubicBezTo>
                  <a:pt x="354" y="228"/>
                  <a:pt x="354" y="229"/>
                  <a:pt x="354" y="229"/>
                </a:cubicBezTo>
                <a:cubicBezTo>
                  <a:pt x="354" y="229"/>
                  <a:pt x="354" y="229"/>
                  <a:pt x="354" y="229"/>
                </a:cubicBezTo>
                <a:close/>
                <a:moveTo>
                  <a:pt x="322" y="135"/>
                </a:moveTo>
                <a:cubicBezTo>
                  <a:pt x="326" y="137"/>
                  <a:pt x="326" y="137"/>
                  <a:pt x="323" y="134"/>
                </a:cubicBezTo>
                <a:cubicBezTo>
                  <a:pt x="322" y="134"/>
                  <a:pt x="323" y="135"/>
                  <a:pt x="322" y="135"/>
                </a:cubicBezTo>
                <a:close/>
                <a:moveTo>
                  <a:pt x="326" y="280"/>
                </a:moveTo>
                <a:cubicBezTo>
                  <a:pt x="326" y="280"/>
                  <a:pt x="326" y="280"/>
                  <a:pt x="326" y="280"/>
                </a:cubicBezTo>
                <a:cubicBezTo>
                  <a:pt x="326" y="280"/>
                  <a:pt x="326" y="280"/>
                  <a:pt x="326" y="280"/>
                </a:cubicBezTo>
                <a:cubicBezTo>
                  <a:pt x="326" y="280"/>
                  <a:pt x="326" y="280"/>
                  <a:pt x="326" y="280"/>
                </a:cubicBezTo>
                <a:close/>
                <a:moveTo>
                  <a:pt x="324" y="140"/>
                </a:moveTo>
                <a:cubicBezTo>
                  <a:pt x="326" y="141"/>
                  <a:pt x="326" y="140"/>
                  <a:pt x="326" y="140"/>
                </a:cubicBezTo>
                <a:cubicBezTo>
                  <a:pt x="325" y="139"/>
                  <a:pt x="325" y="139"/>
                  <a:pt x="326" y="140"/>
                </a:cubicBezTo>
                <a:cubicBezTo>
                  <a:pt x="327" y="140"/>
                  <a:pt x="328" y="141"/>
                  <a:pt x="328" y="141"/>
                </a:cubicBezTo>
                <a:cubicBezTo>
                  <a:pt x="327" y="142"/>
                  <a:pt x="329" y="143"/>
                  <a:pt x="330" y="145"/>
                </a:cubicBezTo>
                <a:cubicBezTo>
                  <a:pt x="329" y="143"/>
                  <a:pt x="330" y="142"/>
                  <a:pt x="327" y="139"/>
                </a:cubicBezTo>
                <a:cubicBezTo>
                  <a:pt x="323" y="136"/>
                  <a:pt x="321" y="136"/>
                  <a:pt x="318" y="135"/>
                </a:cubicBezTo>
                <a:cubicBezTo>
                  <a:pt x="320" y="136"/>
                  <a:pt x="322" y="137"/>
                  <a:pt x="324" y="140"/>
                </a:cubicBezTo>
                <a:close/>
                <a:moveTo>
                  <a:pt x="350" y="183"/>
                </a:moveTo>
                <a:cubicBezTo>
                  <a:pt x="349" y="182"/>
                  <a:pt x="349" y="181"/>
                  <a:pt x="348" y="179"/>
                </a:cubicBezTo>
                <a:cubicBezTo>
                  <a:pt x="348" y="179"/>
                  <a:pt x="348" y="178"/>
                  <a:pt x="347" y="177"/>
                </a:cubicBezTo>
                <a:cubicBezTo>
                  <a:pt x="346" y="176"/>
                  <a:pt x="347" y="178"/>
                  <a:pt x="347" y="179"/>
                </a:cubicBezTo>
                <a:cubicBezTo>
                  <a:pt x="348" y="181"/>
                  <a:pt x="349" y="183"/>
                  <a:pt x="349" y="186"/>
                </a:cubicBezTo>
                <a:cubicBezTo>
                  <a:pt x="350" y="187"/>
                  <a:pt x="350" y="188"/>
                  <a:pt x="351" y="188"/>
                </a:cubicBezTo>
                <a:cubicBezTo>
                  <a:pt x="351" y="189"/>
                  <a:pt x="351" y="187"/>
                  <a:pt x="351" y="187"/>
                </a:cubicBezTo>
                <a:cubicBezTo>
                  <a:pt x="350" y="185"/>
                  <a:pt x="350" y="184"/>
                  <a:pt x="350" y="183"/>
                </a:cubicBezTo>
                <a:close/>
                <a:moveTo>
                  <a:pt x="351" y="232"/>
                </a:moveTo>
                <a:cubicBezTo>
                  <a:pt x="352" y="232"/>
                  <a:pt x="352" y="232"/>
                  <a:pt x="352" y="232"/>
                </a:cubicBezTo>
                <a:cubicBezTo>
                  <a:pt x="352" y="231"/>
                  <a:pt x="352" y="231"/>
                  <a:pt x="351" y="231"/>
                </a:cubicBezTo>
                <a:cubicBezTo>
                  <a:pt x="351" y="231"/>
                  <a:pt x="351" y="231"/>
                  <a:pt x="351" y="232"/>
                </a:cubicBezTo>
                <a:cubicBezTo>
                  <a:pt x="351" y="232"/>
                  <a:pt x="351" y="232"/>
                  <a:pt x="351" y="232"/>
                </a:cubicBezTo>
                <a:close/>
                <a:moveTo>
                  <a:pt x="346" y="205"/>
                </a:moveTo>
                <a:cubicBezTo>
                  <a:pt x="346" y="203"/>
                  <a:pt x="345" y="201"/>
                  <a:pt x="344" y="202"/>
                </a:cubicBezTo>
                <a:cubicBezTo>
                  <a:pt x="344" y="202"/>
                  <a:pt x="344" y="203"/>
                  <a:pt x="344" y="203"/>
                </a:cubicBezTo>
                <a:cubicBezTo>
                  <a:pt x="345" y="204"/>
                  <a:pt x="346" y="207"/>
                  <a:pt x="347" y="207"/>
                </a:cubicBezTo>
                <a:cubicBezTo>
                  <a:pt x="346" y="206"/>
                  <a:pt x="346" y="205"/>
                  <a:pt x="345" y="204"/>
                </a:cubicBezTo>
                <a:cubicBezTo>
                  <a:pt x="345" y="203"/>
                  <a:pt x="346" y="206"/>
                  <a:pt x="346" y="205"/>
                </a:cubicBezTo>
                <a:close/>
                <a:moveTo>
                  <a:pt x="276" y="135"/>
                </a:moveTo>
                <a:cubicBezTo>
                  <a:pt x="279" y="137"/>
                  <a:pt x="279" y="135"/>
                  <a:pt x="281" y="136"/>
                </a:cubicBezTo>
                <a:cubicBezTo>
                  <a:pt x="278" y="135"/>
                  <a:pt x="277" y="134"/>
                  <a:pt x="275" y="134"/>
                </a:cubicBezTo>
                <a:cubicBezTo>
                  <a:pt x="275" y="134"/>
                  <a:pt x="275" y="135"/>
                  <a:pt x="275" y="135"/>
                </a:cubicBezTo>
                <a:cubicBezTo>
                  <a:pt x="275" y="135"/>
                  <a:pt x="275" y="135"/>
                  <a:pt x="276" y="135"/>
                </a:cubicBezTo>
                <a:cubicBezTo>
                  <a:pt x="276" y="135"/>
                  <a:pt x="276" y="136"/>
                  <a:pt x="276" y="136"/>
                </a:cubicBezTo>
                <a:cubicBezTo>
                  <a:pt x="276" y="136"/>
                  <a:pt x="276" y="135"/>
                  <a:pt x="276" y="135"/>
                </a:cubicBezTo>
                <a:cubicBezTo>
                  <a:pt x="276" y="135"/>
                  <a:pt x="276" y="135"/>
                  <a:pt x="276" y="135"/>
                </a:cubicBezTo>
                <a:close/>
                <a:moveTo>
                  <a:pt x="310" y="112"/>
                </a:moveTo>
                <a:cubicBezTo>
                  <a:pt x="315" y="115"/>
                  <a:pt x="318" y="117"/>
                  <a:pt x="320" y="118"/>
                </a:cubicBezTo>
                <a:cubicBezTo>
                  <a:pt x="322" y="119"/>
                  <a:pt x="323" y="119"/>
                  <a:pt x="326" y="121"/>
                </a:cubicBezTo>
                <a:cubicBezTo>
                  <a:pt x="324" y="119"/>
                  <a:pt x="323" y="118"/>
                  <a:pt x="321" y="117"/>
                </a:cubicBezTo>
                <a:cubicBezTo>
                  <a:pt x="320" y="116"/>
                  <a:pt x="318" y="116"/>
                  <a:pt x="317" y="115"/>
                </a:cubicBezTo>
                <a:cubicBezTo>
                  <a:pt x="314" y="114"/>
                  <a:pt x="312" y="113"/>
                  <a:pt x="310" y="112"/>
                </a:cubicBezTo>
                <a:close/>
                <a:moveTo>
                  <a:pt x="306" y="107"/>
                </a:moveTo>
                <a:cubicBezTo>
                  <a:pt x="305" y="106"/>
                  <a:pt x="305" y="106"/>
                  <a:pt x="305" y="106"/>
                </a:cubicBezTo>
                <a:cubicBezTo>
                  <a:pt x="305" y="107"/>
                  <a:pt x="306" y="107"/>
                  <a:pt x="308" y="108"/>
                </a:cubicBezTo>
                <a:cubicBezTo>
                  <a:pt x="309" y="108"/>
                  <a:pt x="310" y="109"/>
                  <a:pt x="312" y="110"/>
                </a:cubicBezTo>
                <a:cubicBezTo>
                  <a:pt x="311" y="109"/>
                  <a:pt x="309" y="108"/>
                  <a:pt x="306" y="107"/>
                </a:cubicBezTo>
                <a:close/>
                <a:moveTo>
                  <a:pt x="332" y="135"/>
                </a:moveTo>
                <a:cubicBezTo>
                  <a:pt x="332" y="135"/>
                  <a:pt x="332" y="135"/>
                  <a:pt x="332" y="135"/>
                </a:cubicBezTo>
                <a:cubicBezTo>
                  <a:pt x="332" y="135"/>
                  <a:pt x="332" y="136"/>
                  <a:pt x="332" y="135"/>
                </a:cubicBezTo>
                <a:close/>
                <a:moveTo>
                  <a:pt x="327" y="119"/>
                </a:moveTo>
                <a:cubicBezTo>
                  <a:pt x="327" y="119"/>
                  <a:pt x="327" y="119"/>
                  <a:pt x="327" y="119"/>
                </a:cubicBezTo>
                <a:cubicBezTo>
                  <a:pt x="327" y="119"/>
                  <a:pt x="327" y="119"/>
                  <a:pt x="327" y="119"/>
                </a:cubicBezTo>
                <a:cubicBezTo>
                  <a:pt x="328" y="119"/>
                  <a:pt x="328" y="120"/>
                  <a:pt x="328" y="119"/>
                </a:cubicBezTo>
                <a:cubicBezTo>
                  <a:pt x="330" y="120"/>
                  <a:pt x="333" y="123"/>
                  <a:pt x="335" y="123"/>
                </a:cubicBezTo>
                <a:cubicBezTo>
                  <a:pt x="335" y="123"/>
                  <a:pt x="336" y="124"/>
                  <a:pt x="336" y="124"/>
                </a:cubicBezTo>
                <a:cubicBezTo>
                  <a:pt x="336" y="123"/>
                  <a:pt x="335" y="123"/>
                  <a:pt x="334" y="123"/>
                </a:cubicBezTo>
                <a:cubicBezTo>
                  <a:pt x="331" y="121"/>
                  <a:pt x="329" y="119"/>
                  <a:pt x="327" y="118"/>
                </a:cubicBezTo>
                <a:cubicBezTo>
                  <a:pt x="327" y="118"/>
                  <a:pt x="326" y="118"/>
                  <a:pt x="326" y="118"/>
                </a:cubicBezTo>
                <a:cubicBezTo>
                  <a:pt x="326" y="118"/>
                  <a:pt x="326" y="118"/>
                  <a:pt x="326" y="118"/>
                </a:cubicBezTo>
                <a:cubicBezTo>
                  <a:pt x="322" y="114"/>
                  <a:pt x="322" y="114"/>
                  <a:pt x="319" y="113"/>
                </a:cubicBezTo>
                <a:cubicBezTo>
                  <a:pt x="319" y="113"/>
                  <a:pt x="319" y="113"/>
                  <a:pt x="319" y="113"/>
                </a:cubicBezTo>
                <a:cubicBezTo>
                  <a:pt x="318" y="113"/>
                  <a:pt x="318" y="113"/>
                  <a:pt x="318" y="113"/>
                </a:cubicBezTo>
                <a:cubicBezTo>
                  <a:pt x="318" y="113"/>
                  <a:pt x="318" y="113"/>
                  <a:pt x="318" y="113"/>
                </a:cubicBezTo>
                <a:cubicBezTo>
                  <a:pt x="317" y="112"/>
                  <a:pt x="317" y="112"/>
                  <a:pt x="317" y="112"/>
                </a:cubicBezTo>
                <a:cubicBezTo>
                  <a:pt x="317" y="112"/>
                  <a:pt x="317" y="112"/>
                  <a:pt x="317" y="112"/>
                </a:cubicBezTo>
                <a:cubicBezTo>
                  <a:pt x="317" y="112"/>
                  <a:pt x="317" y="112"/>
                  <a:pt x="317" y="112"/>
                </a:cubicBezTo>
                <a:cubicBezTo>
                  <a:pt x="316" y="112"/>
                  <a:pt x="315" y="111"/>
                  <a:pt x="314" y="110"/>
                </a:cubicBezTo>
                <a:cubicBezTo>
                  <a:pt x="312" y="109"/>
                  <a:pt x="311" y="109"/>
                  <a:pt x="312" y="110"/>
                </a:cubicBezTo>
                <a:cubicBezTo>
                  <a:pt x="312" y="110"/>
                  <a:pt x="312" y="110"/>
                  <a:pt x="312" y="110"/>
                </a:cubicBezTo>
                <a:cubicBezTo>
                  <a:pt x="312" y="110"/>
                  <a:pt x="312" y="110"/>
                  <a:pt x="312" y="110"/>
                </a:cubicBezTo>
                <a:cubicBezTo>
                  <a:pt x="312" y="110"/>
                  <a:pt x="312" y="110"/>
                  <a:pt x="313" y="111"/>
                </a:cubicBezTo>
                <a:cubicBezTo>
                  <a:pt x="313" y="111"/>
                  <a:pt x="310" y="109"/>
                  <a:pt x="311" y="110"/>
                </a:cubicBezTo>
                <a:cubicBezTo>
                  <a:pt x="317" y="114"/>
                  <a:pt x="318" y="115"/>
                  <a:pt x="319" y="114"/>
                </a:cubicBezTo>
                <a:cubicBezTo>
                  <a:pt x="319" y="114"/>
                  <a:pt x="319" y="114"/>
                  <a:pt x="319" y="114"/>
                </a:cubicBezTo>
                <a:cubicBezTo>
                  <a:pt x="320" y="114"/>
                  <a:pt x="320" y="114"/>
                  <a:pt x="321" y="115"/>
                </a:cubicBezTo>
                <a:cubicBezTo>
                  <a:pt x="322" y="116"/>
                  <a:pt x="325" y="117"/>
                  <a:pt x="326" y="119"/>
                </a:cubicBezTo>
                <a:lnTo>
                  <a:pt x="327" y="119"/>
                </a:lnTo>
                <a:close/>
                <a:moveTo>
                  <a:pt x="333" y="153"/>
                </a:moveTo>
                <a:cubicBezTo>
                  <a:pt x="333" y="153"/>
                  <a:pt x="333" y="153"/>
                  <a:pt x="332" y="151"/>
                </a:cubicBezTo>
                <a:cubicBezTo>
                  <a:pt x="330" y="148"/>
                  <a:pt x="330" y="149"/>
                  <a:pt x="328" y="148"/>
                </a:cubicBezTo>
                <a:cubicBezTo>
                  <a:pt x="330" y="149"/>
                  <a:pt x="330" y="150"/>
                  <a:pt x="331" y="151"/>
                </a:cubicBezTo>
                <a:cubicBezTo>
                  <a:pt x="332" y="152"/>
                  <a:pt x="333" y="153"/>
                  <a:pt x="333" y="153"/>
                </a:cubicBezTo>
                <a:close/>
                <a:moveTo>
                  <a:pt x="332" y="135"/>
                </a:moveTo>
                <a:cubicBezTo>
                  <a:pt x="331" y="135"/>
                  <a:pt x="331" y="135"/>
                  <a:pt x="331" y="135"/>
                </a:cubicBezTo>
                <a:cubicBezTo>
                  <a:pt x="331" y="135"/>
                  <a:pt x="331" y="135"/>
                  <a:pt x="331" y="135"/>
                </a:cubicBezTo>
                <a:cubicBezTo>
                  <a:pt x="331" y="135"/>
                  <a:pt x="331" y="135"/>
                  <a:pt x="331" y="135"/>
                </a:cubicBezTo>
                <a:lnTo>
                  <a:pt x="332" y="135"/>
                </a:lnTo>
                <a:close/>
                <a:moveTo>
                  <a:pt x="326" y="144"/>
                </a:moveTo>
                <a:cubicBezTo>
                  <a:pt x="327" y="146"/>
                  <a:pt x="329" y="147"/>
                  <a:pt x="329" y="147"/>
                </a:cubicBezTo>
                <a:cubicBezTo>
                  <a:pt x="329" y="146"/>
                  <a:pt x="328" y="144"/>
                  <a:pt x="326" y="142"/>
                </a:cubicBezTo>
                <a:cubicBezTo>
                  <a:pt x="326" y="141"/>
                  <a:pt x="325" y="140"/>
                  <a:pt x="324" y="140"/>
                </a:cubicBezTo>
                <a:cubicBezTo>
                  <a:pt x="322" y="139"/>
                  <a:pt x="322" y="139"/>
                  <a:pt x="322" y="139"/>
                </a:cubicBezTo>
                <a:cubicBezTo>
                  <a:pt x="322" y="140"/>
                  <a:pt x="322" y="140"/>
                  <a:pt x="323" y="141"/>
                </a:cubicBezTo>
                <a:cubicBezTo>
                  <a:pt x="324" y="142"/>
                  <a:pt x="325" y="143"/>
                  <a:pt x="326" y="144"/>
                </a:cubicBezTo>
                <a:close/>
                <a:moveTo>
                  <a:pt x="331" y="135"/>
                </a:moveTo>
                <a:cubicBezTo>
                  <a:pt x="331" y="135"/>
                  <a:pt x="331" y="135"/>
                  <a:pt x="331" y="135"/>
                </a:cubicBezTo>
                <a:cubicBezTo>
                  <a:pt x="330" y="134"/>
                  <a:pt x="330" y="134"/>
                  <a:pt x="330" y="134"/>
                </a:cubicBezTo>
                <a:cubicBezTo>
                  <a:pt x="330" y="134"/>
                  <a:pt x="329" y="134"/>
                  <a:pt x="329" y="134"/>
                </a:cubicBezTo>
                <a:cubicBezTo>
                  <a:pt x="328" y="133"/>
                  <a:pt x="327" y="132"/>
                  <a:pt x="327" y="133"/>
                </a:cubicBezTo>
                <a:cubicBezTo>
                  <a:pt x="328" y="134"/>
                  <a:pt x="329" y="135"/>
                  <a:pt x="329" y="135"/>
                </a:cubicBezTo>
                <a:cubicBezTo>
                  <a:pt x="334" y="140"/>
                  <a:pt x="331" y="135"/>
                  <a:pt x="331" y="135"/>
                </a:cubicBezTo>
                <a:cubicBezTo>
                  <a:pt x="331" y="135"/>
                  <a:pt x="331" y="135"/>
                  <a:pt x="331" y="135"/>
                </a:cubicBezTo>
                <a:cubicBezTo>
                  <a:pt x="331" y="135"/>
                  <a:pt x="331" y="135"/>
                  <a:pt x="331" y="135"/>
                </a:cubicBezTo>
                <a:close/>
                <a:moveTo>
                  <a:pt x="354" y="215"/>
                </a:moveTo>
                <a:cubicBezTo>
                  <a:pt x="353" y="213"/>
                  <a:pt x="352" y="211"/>
                  <a:pt x="352" y="208"/>
                </a:cubicBezTo>
                <a:cubicBezTo>
                  <a:pt x="352" y="207"/>
                  <a:pt x="351" y="206"/>
                  <a:pt x="351" y="207"/>
                </a:cubicBezTo>
                <a:cubicBezTo>
                  <a:pt x="350" y="207"/>
                  <a:pt x="351" y="208"/>
                  <a:pt x="351" y="209"/>
                </a:cubicBezTo>
                <a:cubicBezTo>
                  <a:pt x="351" y="211"/>
                  <a:pt x="351" y="210"/>
                  <a:pt x="352" y="212"/>
                </a:cubicBezTo>
                <a:cubicBezTo>
                  <a:pt x="351" y="212"/>
                  <a:pt x="351" y="211"/>
                  <a:pt x="351" y="212"/>
                </a:cubicBezTo>
                <a:cubicBezTo>
                  <a:pt x="350" y="213"/>
                  <a:pt x="351" y="214"/>
                  <a:pt x="351" y="215"/>
                </a:cubicBezTo>
                <a:cubicBezTo>
                  <a:pt x="352" y="216"/>
                  <a:pt x="352" y="217"/>
                  <a:pt x="351" y="217"/>
                </a:cubicBezTo>
                <a:cubicBezTo>
                  <a:pt x="350" y="216"/>
                  <a:pt x="351" y="217"/>
                  <a:pt x="351" y="219"/>
                </a:cubicBezTo>
                <a:cubicBezTo>
                  <a:pt x="352" y="220"/>
                  <a:pt x="351" y="220"/>
                  <a:pt x="352" y="221"/>
                </a:cubicBezTo>
                <a:cubicBezTo>
                  <a:pt x="351" y="221"/>
                  <a:pt x="351" y="220"/>
                  <a:pt x="351" y="221"/>
                </a:cubicBezTo>
                <a:cubicBezTo>
                  <a:pt x="351" y="224"/>
                  <a:pt x="351" y="224"/>
                  <a:pt x="352" y="226"/>
                </a:cubicBezTo>
                <a:cubicBezTo>
                  <a:pt x="352" y="226"/>
                  <a:pt x="351" y="224"/>
                  <a:pt x="352" y="224"/>
                </a:cubicBezTo>
                <a:cubicBezTo>
                  <a:pt x="352" y="224"/>
                  <a:pt x="352" y="225"/>
                  <a:pt x="352" y="225"/>
                </a:cubicBezTo>
                <a:cubicBezTo>
                  <a:pt x="352" y="228"/>
                  <a:pt x="353" y="229"/>
                  <a:pt x="353" y="230"/>
                </a:cubicBezTo>
                <a:cubicBezTo>
                  <a:pt x="353" y="227"/>
                  <a:pt x="354" y="224"/>
                  <a:pt x="354" y="221"/>
                </a:cubicBezTo>
                <a:cubicBezTo>
                  <a:pt x="354" y="220"/>
                  <a:pt x="353" y="216"/>
                  <a:pt x="354" y="216"/>
                </a:cubicBezTo>
                <a:cubicBezTo>
                  <a:pt x="354" y="215"/>
                  <a:pt x="354" y="215"/>
                  <a:pt x="354" y="215"/>
                </a:cubicBezTo>
                <a:close/>
                <a:moveTo>
                  <a:pt x="408" y="323"/>
                </a:moveTo>
                <a:cubicBezTo>
                  <a:pt x="408" y="323"/>
                  <a:pt x="408" y="323"/>
                  <a:pt x="408" y="323"/>
                </a:cubicBezTo>
                <a:cubicBezTo>
                  <a:pt x="408" y="323"/>
                  <a:pt x="408" y="323"/>
                  <a:pt x="408" y="323"/>
                </a:cubicBezTo>
                <a:close/>
                <a:moveTo>
                  <a:pt x="351" y="66"/>
                </a:moveTo>
                <a:cubicBezTo>
                  <a:pt x="343" y="60"/>
                  <a:pt x="340" y="60"/>
                  <a:pt x="334" y="57"/>
                </a:cubicBezTo>
                <a:cubicBezTo>
                  <a:pt x="334" y="56"/>
                  <a:pt x="337" y="58"/>
                  <a:pt x="338" y="58"/>
                </a:cubicBezTo>
                <a:cubicBezTo>
                  <a:pt x="334" y="56"/>
                  <a:pt x="332" y="54"/>
                  <a:pt x="329" y="53"/>
                </a:cubicBezTo>
                <a:cubicBezTo>
                  <a:pt x="332" y="54"/>
                  <a:pt x="331" y="52"/>
                  <a:pt x="332" y="53"/>
                </a:cubicBezTo>
                <a:cubicBezTo>
                  <a:pt x="339" y="56"/>
                  <a:pt x="335" y="52"/>
                  <a:pt x="331" y="50"/>
                </a:cubicBezTo>
                <a:cubicBezTo>
                  <a:pt x="329" y="49"/>
                  <a:pt x="329" y="48"/>
                  <a:pt x="331" y="49"/>
                </a:cubicBezTo>
                <a:cubicBezTo>
                  <a:pt x="334" y="50"/>
                  <a:pt x="337" y="52"/>
                  <a:pt x="333" y="49"/>
                </a:cubicBezTo>
                <a:cubicBezTo>
                  <a:pt x="332" y="48"/>
                  <a:pt x="334" y="49"/>
                  <a:pt x="335" y="49"/>
                </a:cubicBezTo>
                <a:cubicBezTo>
                  <a:pt x="336" y="50"/>
                  <a:pt x="340" y="52"/>
                  <a:pt x="342" y="53"/>
                </a:cubicBezTo>
                <a:cubicBezTo>
                  <a:pt x="345" y="54"/>
                  <a:pt x="347" y="55"/>
                  <a:pt x="349" y="56"/>
                </a:cubicBezTo>
                <a:cubicBezTo>
                  <a:pt x="350" y="56"/>
                  <a:pt x="352" y="57"/>
                  <a:pt x="353" y="57"/>
                </a:cubicBezTo>
                <a:cubicBezTo>
                  <a:pt x="350" y="54"/>
                  <a:pt x="346" y="52"/>
                  <a:pt x="342" y="50"/>
                </a:cubicBezTo>
                <a:cubicBezTo>
                  <a:pt x="349" y="53"/>
                  <a:pt x="337" y="46"/>
                  <a:pt x="341" y="47"/>
                </a:cubicBezTo>
                <a:cubicBezTo>
                  <a:pt x="339" y="47"/>
                  <a:pt x="337" y="46"/>
                  <a:pt x="335" y="45"/>
                </a:cubicBezTo>
                <a:cubicBezTo>
                  <a:pt x="333" y="44"/>
                  <a:pt x="331" y="43"/>
                  <a:pt x="328" y="42"/>
                </a:cubicBezTo>
                <a:cubicBezTo>
                  <a:pt x="332" y="43"/>
                  <a:pt x="335" y="45"/>
                  <a:pt x="338" y="46"/>
                </a:cubicBezTo>
                <a:cubicBezTo>
                  <a:pt x="339" y="46"/>
                  <a:pt x="342" y="47"/>
                  <a:pt x="341" y="46"/>
                </a:cubicBezTo>
                <a:cubicBezTo>
                  <a:pt x="340" y="45"/>
                  <a:pt x="337" y="44"/>
                  <a:pt x="335" y="43"/>
                </a:cubicBezTo>
                <a:cubicBezTo>
                  <a:pt x="334" y="43"/>
                  <a:pt x="333" y="42"/>
                  <a:pt x="333" y="42"/>
                </a:cubicBezTo>
                <a:cubicBezTo>
                  <a:pt x="329" y="41"/>
                  <a:pt x="326" y="40"/>
                  <a:pt x="321" y="38"/>
                </a:cubicBezTo>
                <a:cubicBezTo>
                  <a:pt x="321" y="38"/>
                  <a:pt x="319" y="37"/>
                  <a:pt x="320" y="38"/>
                </a:cubicBezTo>
                <a:cubicBezTo>
                  <a:pt x="321" y="38"/>
                  <a:pt x="322" y="39"/>
                  <a:pt x="323" y="40"/>
                </a:cubicBezTo>
                <a:cubicBezTo>
                  <a:pt x="325" y="40"/>
                  <a:pt x="326" y="41"/>
                  <a:pt x="327" y="41"/>
                </a:cubicBezTo>
                <a:cubicBezTo>
                  <a:pt x="322" y="40"/>
                  <a:pt x="317" y="38"/>
                  <a:pt x="316" y="38"/>
                </a:cubicBezTo>
                <a:cubicBezTo>
                  <a:pt x="318" y="39"/>
                  <a:pt x="320" y="40"/>
                  <a:pt x="323" y="41"/>
                </a:cubicBezTo>
                <a:cubicBezTo>
                  <a:pt x="322" y="41"/>
                  <a:pt x="320" y="41"/>
                  <a:pt x="318" y="40"/>
                </a:cubicBezTo>
                <a:cubicBezTo>
                  <a:pt x="315" y="38"/>
                  <a:pt x="314" y="38"/>
                  <a:pt x="313" y="38"/>
                </a:cubicBezTo>
                <a:cubicBezTo>
                  <a:pt x="312" y="38"/>
                  <a:pt x="311" y="38"/>
                  <a:pt x="308" y="37"/>
                </a:cubicBezTo>
                <a:cubicBezTo>
                  <a:pt x="308" y="37"/>
                  <a:pt x="308" y="37"/>
                  <a:pt x="309" y="38"/>
                </a:cubicBezTo>
                <a:cubicBezTo>
                  <a:pt x="310" y="38"/>
                  <a:pt x="310" y="39"/>
                  <a:pt x="312" y="40"/>
                </a:cubicBezTo>
                <a:cubicBezTo>
                  <a:pt x="313" y="41"/>
                  <a:pt x="315" y="41"/>
                  <a:pt x="314" y="41"/>
                </a:cubicBezTo>
                <a:cubicBezTo>
                  <a:pt x="313" y="41"/>
                  <a:pt x="312" y="41"/>
                  <a:pt x="310" y="40"/>
                </a:cubicBezTo>
                <a:cubicBezTo>
                  <a:pt x="307" y="39"/>
                  <a:pt x="309" y="39"/>
                  <a:pt x="309" y="39"/>
                </a:cubicBezTo>
                <a:cubicBezTo>
                  <a:pt x="309" y="38"/>
                  <a:pt x="304" y="36"/>
                  <a:pt x="300" y="35"/>
                </a:cubicBezTo>
                <a:cubicBezTo>
                  <a:pt x="299" y="35"/>
                  <a:pt x="297" y="35"/>
                  <a:pt x="297" y="34"/>
                </a:cubicBezTo>
                <a:cubicBezTo>
                  <a:pt x="295" y="33"/>
                  <a:pt x="297" y="34"/>
                  <a:pt x="298" y="34"/>
                </a:cubicBezTo>
                <a:cubicBezTo>
                  <a:pt x="300" y="35"/>
                  <a:pt x="300" y="34"/>
                  <a:pt x="300" y="34"/>
                </a:cubicBezTo>
                <a:cubicBezTo>
                  <a:pt x="298" y="34"/>
                  <a:pt x="297" y="33"/>
                  <a:pt x="294" y="32"/>
                </a:cubicBezTo>
                <a:cubicBezTo>
                  <a:pt x="293" y="32"/>
                  <a:pt x="291" y="32"/>
                  <a:pt x="290" y="32"/>
                </a:cubicBezTo>
                <a:cubicBezTo>
                  <a:pt x="287" y="31"/>
                  <a:pt x="286" y="31"/>
                  <a:pt x="282" y="31"/>
                </a:cubicBezTo>
                <a:cubicBezTo>
                  <a:pt x="282" y="30"/>
                  <a:pt x="286" y="31"/>
                  <a:pt x="285" y="30"/>
                </a:cubicBezTo>
                <a:cubicBezTo>
                  <a:pt x="281" y="30"/>
                  <a:pt x="279" y="29"/>
                  <a:pt x="277" y="29"/>
                </a:cubicBezTo>
                <a:cubicBezTo>
                  <a:pt x="279" y="29"/>
                  <a:pt x="281" y="30"/>
                  <a:pt x="282" y="30"/>
                </a:cubicBezTo>
                <a:cubicBezTo>
                  <a:pt x="286" y="30"/>
                  <a:pt x="289" y="30"/>
                  <a:pt x="291" y="30"/>
                </a:cubicBezTo>
                <a:cubicBezTo>
                  <a:pt x="292" y="30"/>
                  <a:pt x="292" y="30"/>
                  <a:pt x="291" y="30"/>
                </a:cubicBezTo>
                <a:cubicBezTo>
                  <a:pt x="290" y="30"/>
                  <a:pt x="288" y="29"/>
                  <a:pt x="288" y="29"/>
                </a:cubicBezTo>
                <a:cubicBezTo>
                  <a:pt x="283" y="28"/>
                  <a:pt x="282" y="29"/>
                  <a:pt x="278" y="28"/>
                </a:cubicBezTo>
                <a:cubicBezTo>
                  <a:pt x="280" y="28"/>
                  <a:pt x="283" y="28"/>
                  <a:pt x="286" y="29"/>
                </a:cubicBezTo>
                <a:cubicBezTo>
                  <a:pt x="288" y="29"/>
                  <a:pt x="290" y="29"/>
                  <a:pt x="292" y="29"/>
                </a:cubicBezTo>
                <a:cubicBezTo>
                  <a:pt x="292" y="29"/>
                  <a:pt x="294" y="29"/>
                  <a:pt x="293" y="29"/>
                </a:cubicBezTo>
                <a:cubicBezTo>
                  <a:pt x="292" y="29"/>
                  <a:pt x="290" y="28"/>
                  <a:pt x="288" y="28"/>
                </a:cubicBezTo>
                <a:cubicBezTo>
                  <a:pt x="287" y="28"/>
                  <a:pt x="286" y="28"/>
                  <a:pt x="284" y="27"/>
                </a:cubicBezTo>
                <a:cubicBezTo>
                  <a:pt x="285" y="27"/>
                  <a:pt x="286" y="27"/>
                  <a:pt x="286" y="27"/>
                </a:cubicBezTo>
                <a:cubicBezTo>
                  <a:pt x="284" y="27"/>
                  <a:pt x="282" y="26"/>
                  <a:pt x="280" y="26"/>
                </a:cubicBezTo>
                <a:cubicBezTo>
                  <a:pt x="264" y="23"/>
                  <a:pt x="248" y="22"/>
                  <a:pt x="231" y="23"/>
                </a:cubicBezTo>
                <a:cubicBezTo>
                  <a:pt x="230" y="23"/>
                  <a:pt x="229" y="23"/>
                  <a:pt x="228" y="23"/>
                </a:cubicBezTo>
                <a:cubicBezTo>
                  <a:pt x="228" y="23"/>
                  <a:pt x="228" y="23"/>
                  <a:pt x="228" y="23"/>
                </a:cubicBezTo>
                <a:cubicBezTo>
                  <a:pt x="227" y="22"/>
                  <a:pt x="226" y="22"/>
                  <a:pt x="226" y="23"/>
                </a:cubicBezTo>
                <a:cubicBezTo>
                  <a:pt x="225" y="23"/>
                  <a:pt x="224" y="23"/>
                  <a:pt x="223" y="23"/>
                </a:cubicBezTo>
                <a:cubicBezTo>
                  <a:pt x="213" y="24"/>
                  <a:pt x="202" y="26"/>
                  <a:pt x="192" y="28"/>
                </a:cubicBezTo>
                <a:cubicBezTo>
                  <a:pt x="190" y="28"/>
                  <a:pt x="188" y="29"/>
                  <a:pt x="186" y="30"/>
                </a:cubicBezTo>
                <a:cubicBezTo>
                  <a:pt x="183" y="30"/>
                  <a:pt x="181" y="31"/>
                  <a:pt x="179" y="31"/>
                </a:cubicBezTo>
                <a:cubicBezTo>
                  <a:pt x="177" y="32"/>
                  <a:pt x="175" y="33"/>
                  <a:pt x="173" y="34"/>
                </a:cubicBezTo>
                <a:cubicBezTo>
                  <a:pt x="171" y="34"/>
                  <a:pt x="170" y="34"/>
                  <a:pt x="169" y="35"/>
                </a:cubicBezTo>
                <a:cubicBezTo>
                  <a:pt x="168" y="35"/>
                  <a:pt x="167" y="36"/>
                  <a:pt x="166" y="36"/>
                </a:cubicBezTo>
                <a:cubicBezTo>
                  <a:pt x="166" y="36"/>
                  <a:pt x="170" y="35"/>
                  <a:pt x="165" y="36"/>
                </a:cubicBezTo>
                <a:cubicBezTo>
                  <a:pt x="160" y="38"/>
                  <a:pt x="155" y="41"/>
                  <a:pt x="150" y="43"/>
                </a:cubicBezTo>
                <a:cubicBezTo>
                  <a:pt x="150" y="43"/>
                  <a:pt x="150" y="43"/>
                  <a:pt x="149" y="43"/>
                </a:cubicBezTo>
                <a:cubicBezTo>
                  <a:pt x="149" y="43"/>
                  <a:pt x="149" y="43"/>
                  <a:pt x="150" y="43"/>
                </a:cubicBezTo>
                <a:cubicBezTo>
                  <a:pt x="151" y="42"/>
                  <a:pt x="151" y="42"/>
                  <a:pt x="151" y="41"/>
                </a:cubicBezTo>
                <a:cubicBezTo>
                  <a:pt x="151" y="41"/>
                  <a:pt x="151" y="41"/>
                  <a:pt x="151" y="41"/>
                </a:cubicBezTo>
                <a:cubicBezTo>
                  <a:pt x="154" y="40"/>
                  <a:pt x="157" y="39"/>
                  <a:pt x="160" y="38"/>
                </a:cubicBezTo>
                <a:cubicBezTo>
                  <a:pt x="162" y="37"/>
                  <a:pt x="165" y="36"/>
                  <a:pt x="168" y="35"/>
                </a:cubicBezTo>
                <a:cubicBezTo>
                  <a:pt x="170" y="34"/>
                  <a:pt x="174" y="32"/>
                  <a:pt x="176" y="31"/>
                </a:cubicBezTo>
                <a:cubicBezTo>
                  <a:pt x="177" y="31"/>
                  <a:pt x="177" y="31"/>
                  <a:pt x="179" y="30"/>
                </a:cubicBezTo>
                <a:cubicBezTo>
                  <a:pt x="181" y="30"/>
                  <a:pt x="180" y="30"/>
                  <a:pt x="180" y="30"/>
                </a:cubicBezTo>
                <a:cubicBezTo>
                  <a:pt x="181" y="30"/>
                  <a:pt x="179" y="31"/>
                  <a:pt x="182" y="30"/>
                </a:cubicBezTo>
                <a:cubicBezTo>
                  <a:pt x="186" y="29"/>
                  <a:pt x="190" y="28"/>
                  <a:pt x="193" y="27"/>
                </a:cubicBezTo>
                <a:cubicBezTo>
                  <a:pt x="197" y="27"/>
                  <a:pt x="200" y="26"/>
                  <a:pt x="203" y="25"/>
                </a:cubicBezTo>
                <a:cubicBezTo>
                  <a:pt x="205" y="25"/>
                  <a:pt x="202" y="25"/>
                  <a:pt x="202" y="25"/>
                </a:cubicBezTo>
                <a:cubicBezTo>
                  <a:pt x="206" y="25"/>
                  <a:pt x="210" y="24"/>
                  <a:pt x="214" y="23"/>
                </a:cubicBezTo>
                <a:cubicBezTo>
                  <a:pt x="217" y="23"/>
                  <a:pt x="221" y="22"/>
                  <a:pt x="222" y="21"/>
                </a:cubicBezTo>
                <a:cubicBezTo>
                  <a:pt x="223" y="21"/>
                  <a:pt x="223" y="21"/>
                  <a:pt x="219" y="21"/>
                </a:cubicBezTo>
                <a:cubicBezTo>
                  <a:pt x="220" y="21"/>
                  <a:pt x="222" y="20"/>
                  <a:pt x="223" y="20"/>
                </a:cubicBezTo>
                <a:cubicBezTo>
                  <a:pt x="224" y="20"/>
                  <a:pt x="224" y="20"/>
                  <a:pt x="223" y="20"/>
                </a:cubicBezTo>
                <a:cubicBezTo>
                  <a:pt x="222" y="19"/>
                  <a:pt x="221" y="20"/>
                  <a:pt x="220" y="20"/>
                </a:cubicBezTo>
                <a:cubicBezTo>
                  <a:pt x="215" y="20"/>
                  <a:pt x="214" y="21"/>
                  <a:pt x="210" y="22"/>
                </a:cubicBezTo>
                <a:cubicBezTo>
                  <a:pt x="212" y="21"/>
                  <a:pt x="213" y="20"/>
                  <a:pt x="221" y="18"/>
                </a:cubicBezTo>
                <a:cubicBezTo>
                  <a:pt x="222" y="18"/>
                  <a:pt x="222" y="18"/>
                  <a:pt x="221" y="18"/>
                </a:cubicBezTo>
                <a:cubicBezTo>
                  <a:pt x="220" y="18"/>
                  <a:pt x="219" y="18"/>
                  <a:pt x="218" y="19"/>
                </a:cubicBezTo>
                <a:cubicBezTo>
                  <a:pt x="217" y="19"/>
                  <a:pt x="215" y="19"/>
                  <a:pt x="212" y="20"/>
                </a:cubicBezTo>
                <a:cubicBezTo>
                  <a:pt x="213" y="20"/>
                  <a:pt x="215" y="19"/>
                  <a:pt x="213" y="19"/>
                </a:cubicBezTo>
                <a:cubicBezTo>
                  <a:pt x="210" y="19"/>
                  <a:pt x="209" y="20"/>
                  <a:pt x="208" y="20"/>
                </a:cubicBezTo>
                <a:cubicBezTo>
                  <a:pt x="208" y="20"/>
                  <a:pt x="207" y="20"/>
                  <a:pt x="206" y="20"/>
                </a:cubicBezTo>
                <a:cubicBezTo>
                  <a:pt x="204" y="20"/>
                  <a:pt x="202" y="21"/>
                  <a:pt x="200" y="22"/>
                </a:cubicBezTo>
                <a:cubicBezTo>
                  <a:pt x="197" y="22"/>
                  <a:pt x="195" y="23"/>
                  <a:pt x="192" y="24"/>
                </a:cubicBezTo>
                <a:cubicBezTo>
                  <a:pt x="187" y="24"/>
                  <a:pt x="184" y="26"/>
                  <a:pt x="181" y="27"/>
                </a:cubicBezTo>
                <a:cubicBezTo>
                  <a:pt x="178" y="28"/>
                  <a:pt x="174" y="30"/>
                  <a:pt x="170" y="31"/>
                </a:cubicBezTo>
                <a:cubicBezTo>
                  <a:pt x="166" y="33"/>
                  <a:pt x="163" y="35"/>
                  <a:pt x="159" y="36"/>
                </a:cubicBezTo>
                <a:cubicBezTo>
                  <a:pt x="156" y="38"/>
                  <a:pt x="153" y="40"/>
                  <a:pt x="150" y="41"/>
                </a:cubicBezTo>
                <a:cubicBezTo>
                  <a:pt x="149" y="42"/>
                  <a:pt x="147" y="43"/>
                  <a:pt x="146" y="44"/>
                </a:cubicBezTo>
                <a:cubicBezTo>
                  <a:pt x="145" y="44"/>
                  <a:pt x="147" y="43"/>
                  <a:pt x="146" y="43"/>
                </a:cubicBezTo>
                <a:cubicBezTo>
                  <a:pt x="146" y="43"/>
                  <a:pt x="147" y="42"/>
                  <a:pt x="148" y="42"/>
                </a:cubicBezTo>
                <a:cubicBezTo>
                  <a:pt x="152" y="40"/>
                  <a:pt x="155" y="38"/>
                  <a:pt x="159" y="36"/>
                </a:cubicBezTo>
                <a:cubicBezTo>
                  <a:pt x="166" y="33"/>
                  <a:pt x="167" y="31"/>
                  <a:pt x="171" y="30"/>
                </a:cubicBezTo>
                <a:cubicBezTo>
                  <a:pt x="168" y="30"/>
                  <a:pt x="165" y="32"/>
                  <a:pt x="165" y="32"/>
                </a:cubicBezTo>
                <a:cubicBezTo>
                  <a:pt x="163" y="32"/>
                  <a:pt x="160" y="33"/>
                  <a:pt x="157" y="35"/>
                </a:cubicBezTo>
                <a:cubicBezTo>
                  <a:pt x="156" y="35"/>
                  <a:pt x="155" y="36"/>
                  <a:pt x="154" y="36"/>
                </a:cubicBezTo>
                <a:cubicBezTo>
                  <a:pt x="153" y="37"/>
                  <a:pt x="153" y="37"/>
                  <a:pt x="152" y="37"/>
                </a:cubicBezTo>
                <a:cubicBezTo>
                  <a:pt x="154" y="36"/>
                  <a:pt x="155" y="35"/>
                  <a:pt x="155" y="35"/>
                </a:cubicBezTo>
                <a:cubicBezTo>
                  <a:pt x="155" y="35"/>
                  <a:pt x="155" y="35"/>
                  <a:pt x="155" y="35"/>
                </a:cubicBezTo>
                <a:cubicBezTo>
                  <a:pt x="158" y="34"/>
                  <a:pt x="161" y="32"/>
                  <a:pt x="165" y="31"/>
                </a:cubicBezTo>
                <a:cubicBezTo>
                  <a:pt x="168" y="30"/>
                  <a:pt x="171" y="29"/>
                  <a:pt x="174" y="28"/>
                </a:cubicBezTo>
                <a:cubicBezTo>
                  <a:pt x="177" y="26"/>
                  <a:pt x="180" y="25"/>
                  <a:pt x="184" y="25"/>
                </a:cubicBezTo>
                <a:cubicBezTo>
                  <a:pt x="185" y="24"/>
                  <a:pt x="187" y="23"/>
                  <a:pt x="190" y="23"/>
                </a:cubicBezTo>
                <a:cubicBezTo>
                  <a:pt x="190" y="23"/>
                  <a:pt x="189" y="23"/>
                  <a:pt x="188" y="23"/>
                </a:cubicBezTo>
                <a:cubicBezTo>
                  <a:pt x="187" y="24"/>
                  <a:pt x="187" y="24"/>
                  <a:pt x="187" y="24"/>
                </a:cubicBezTo>
                <a:cubicBezTo>
                  <a:pt x="188" y="23"/>
                  <a:pt x="190" y="23"/>
                  <a:pt x="191" y="23"/>
                </a:cubicBezTo>
                <a:cubicBezTo>
                  <a:pt x="200" y="20"/>
                  <a:pt x="211" y="17"/>
                  <a:pt x="219" y="16"/>
                </a:cubicBezTo>
                <a:cubicBezTo>
                  <a:pt x="220" y="15"/>
                  <a:pt x="222" y="15"/>
                  <a:pt x="220" y="15"/>
                </a:cubicBezTo>
                <a:cubicBezTo>
                  <a:pt x="218" y="15"/>
                  <a:pt x="217" y="15"/>
                  <a:pt x="215" y="16"/>
                </a:cubicBezTo>
                <a:cubicBezTo>
                  <a:pt x="209" y="17"/>
                  <a:pt x="206" y="18"/>
                  <a:pt x="197" y="20"/>
                </a:cubicBezTo>
                <a:cubicBezTo>
                  <a:pt x="196" y="20"/>
                  <a:pt x="196" y="20"/>
                  <a:pt x="196" y="20"/>
                </a:cubicBezTo>
                <a:cubicBezTo>
                  <a:pt x="196" y="20"/>
                  <a:pt x="196" y="20"/>
                  <a:pt x="196" y="20"/>
                </a:cubicBezTo>
                <a:cubicBezTo>
                  <a:pt x="203" y="18"/>
                  <a:pt x="209" y="16"/>
                  <a:pt x="216" y="15"/>
                </a:cubicBezTo>
                <a:cubicBezTo>
                  <a:pt x="217" y="14"/>
                  <a:pt x="218" y="14"/>
                  <a:pt x="217" y="14"/>
                </a:cubicBezTo>
                <a:cubicBezTo>
                  <a:pt x="216" y="14"/>
                  <a:pt x="214" y="15"/>
                  <a:pt x="213" y="15"/>
                </a:cubicBezTo>
                <a:cubicBezTo>
                  <a:pt x="210" y="16"/>
                  <a:pt x="207" y="16"/>
                  <a:pt x="204" y="17"/>
                </a:cubicBezTo>
                <a:cubicBezTo>
                  <a:pt x="199" y="17"/>
                  <a:pt x="209" y="15"/>
                  <a:pt x="210" y="15"/>
                </a:cubicBezTo>
                <a:cubicBezTo>
                  <a:pt x="197" y="17"/>
                  <a:pt x="184" y="20"/>
                  <a:pt x="172" y="24"/>
                </a:cubicBezTo>
                <a:cubicBezTo>
                  <a:pt x="159" y="28"/>
                  <a:pt x="146" y="33"/>
                  <a:pt x="134" y="40"/>
                </a:cubicBezTo>
                <a:cubicBezTo>
                  <a:pt x="130" y="42"/>
                  <a:pt x="126" y="44"/>
                  <a:pt x="123" y="47"/>
                </a:cubicBezTo>
                <a:cubicBezTo>
                  <a:pt x="117" y="50"/>
                  <a:pt x="117" y="50"/>
                  <a:pt x="117" y="50"/>
                </a:cubicBezTo>
                <a:cubicBezTo>
                  <a:pt x="115" y="51"/>
                  <a:pt x="114" y="53"/>
                  <a:pt x="112" y="54"/>
                </a:cubicBezTo>
                <a:cubicBezTo>
                  <a:pt x="109" y="56"/>
                  <a:pt x="107" y="58"/>
                  <a:pt x="104" y="60"/>
                </a:cubicBezTo>
                <a:cubicBezTo>
                  <a:pt x="102" y="62"/>
                  <a:pt x="99" y="64"/>
                  <a:pt x="97" y="66"/>
                </a:cubicBezTo>
                <a:cubicBezTo>
                  <a:pt x="95" y="67"/>
                  <a:pt x="93" y="69"/>
                  <a:pt x="91" y="71"/>
                </a:cubicBezTo>
                <a:cubicBezTo>
                  <a:pt x="90" y="72"/>
                  <a:pt x="88" y="74"/>
                  <a:pt x="86" y="75"/>
                </a:cubicBezTo>
                <a:cubicBezTo>
                  <a:pt x="86" y="75"/>
                  <a:pt x="85" y="76"/>
                  <a:pt x="85" y="77"/>
                </a:cubicBezTo>
                <a:cubicBezTo>
                  <a:pt x="80" y="81"/>
                  <a:pt x="76" y="86"/>
                  <a:pt x="72" y="92"/>
                </a:cubicBezTo>
                <a:cubicBezTo>
                  <a:pt x="75" y="87"/>
                  <a:pt x="72" y="90"/>
                  <a:pt x="70" y="93"/>
                </a:cubicBezTo>
                <a:cubicBezTo>
                  <a:pt x="68" y="95"/>
                  <a:pt x="67" y="97"/>
                  <a:pt x="65" y="99"/>
                </a:cubicBezTo>
                <a:cubicBezTo>
                  <a:pt x="64" y="101"/>
                  <a:pt x="62" y="102"/>
                  <a:pt x="61" y="104"/>
                </a:cubicBezTo>
                <a:cubicBezTo>
                  <a:pt x="59" y="107"/>
                  <a:pt x="57" y="110"/>
                  <a:pt x="55" y="113"/>
                </a:cubicBezTo>
                <a:cubicBezTo>
                  <a:pt x="53" y="116"/>
                  <a:pt x="51" y="119"/>
                  <a:pt x="49" y="123"/>
                </a:cubicBezTo>
                <a:cubicBezTo>
                  <a:pt x="46" y="127"/>
                  <a:pt x="44" y="130"/>
                  <a:pt x="43" y="134"/>
                </a:cubicBezTo>
                <a:cubicBezTo>
                  <a:pt x="42" y="136"/>
                  <a:pt x="42" y="137"/>
                  <a:pt x="40" y="141"/>
                </a:cubicBezTo>
                <a:cubicBezTo>
                  <a:pt x="40" y="140"/>
                  <a:pt x="42" y="136"/>
                  <a:pt x="42" y="135"/>
                </a:cubicBezTo>
                <a:cubicBezTo>
                  <a:pt x="38" y="143"/>
                  <a:pt x="34" y="150"/>
                  <a:pt x="32" y="157"/>
                </a:cubicBezTo>
                <a:cubicBezTo>
                  <a:pt x="32" y="160"/>
                  <a:pt x="31" y="160"/>
                  <a:pt x="31" y="161"/>
                </a:cubicBezTo>
                <a:cubicBezTo>
                  <a:pt x="29" y="165"/>
                  <a:pt x="28" y="167"/>
                  <a:pt x="28" y="169"/>
                </a:cubicBezTo>
                <a:cubicBezTo>
                  <a:pt x="27" y="171"/>
                  <a:pt x="27" y="173"/>
                  <a:pt x="27" y="175"/>
                </a:cubicBezTo>
                <a:cubicBezTo>
                  <a:pt x="26" y="177"/>
                  <a:pt x="27" y="172"/>
                  <a:pt x="27" y="173"/>
                </a:cubicBezTo>
                <a:cubicBezTo>
                  <a:pt x="26" y="176"/>
                  <a:pt x="26" y="176"/>
                  <a:pt x="25" y="179"/>
                </a:cubicBezTo>
                <a:cubicBezTo>
                  <a:pt x="25" y="180"/>
                  <a:pt x="24" y="183"/>
                  <a:pt x="23" y="186"/>
                </a:cubicBezTo>
                <a:cubicBezTo>
                  <a:pt x="23" y="189"/>
                  <a:pt x="22" y="193"/>
                  <a:pt x="22" y="196"/>
                </a:cubicBezTo>
                <a:cubicBezTo>
                  <a:pt x="23" y="192"/>
                  <a:pt x="24" y="188"/>
                  <a:pt x="24" y="185"/>
                </a:cubicBezTo>
                <a:cubicBezTo>
                  <a:pt x="24" y="184"/>
                  <a:pt x="24" y="183"/>
                  <a:pt x="25" y="182"/>
                </a:cubicBezTo>
                <a:cubicBezTo>
                  <a:pt x="25" y="181"/>
                  <a:pt x="25" y="184"/>
                  <a:pt x="26" y="179"/>
                </a:cubicBezTo>
                <a:cubicBezTo>
                  <a:pt x="27" y="175"/>
                  <a:pt x="28" y="170"/>
                  <a:pt x="30" y="166"/>
                </a:cubicBezTo>
                <a:cubicBezTo>
                  <a:pt x="32" y="160"/>
                  <a:pt x="32" y="160"/>
                  <a:pt x="32" y="160"/>
                </a:cubicBezTo>
                <a:cubicBezTo>
                  <a:pt x="33" y="158"/>
                  <a:pt x="33" y="157"/>
                  <a:pt x="34" y="155"/>
                </a:cubicBezTo>
                <a:cubicBezTo>
                  <a:pt x="37" y="149"/>
                  <a:pt x="37" y="149"/>
                  <a:pt x="37" y="149"/>
                </a:cubicBezTo>
                <a:cubicBezTo>
                  <a:pt x="37" y="148"/>
                  <a:pt x="38" y="146"/>
                  <a:pt x="39" y="144"/>
                </a:cubicBezTo>
                <a:cubicBezTo>
                  <a:pt x="41" y="139"/>
                  <a:pt x="44" y="135"/>
                  <a:pt x="46" y="130"/>
                </a:cubicBezTo>
                <a:cubicBezTo>
                  <a:pt x="47" y="129"/>
                  <a:pt x="48" y="128"/>
                  <a:pt x="49" y="126"/>
                </a:cubicBezTo>
                <a:cubicBezTo>
                  <a:pt x="53" y="118"/>
                  <a:pt x="59" y="111"/>
                  <a:pt x="64" y="104"/>
                </a:cubicBezTo>
                <a:cubicBezTo>
                  <a:pt x="74" y="91"/>
                  <a:pt x="86" y="79"/>
                  <a:pt x="99" y="69"/>
                </a:cubicBezTo>
                <a:cubicBezTo>
                  <a:pt x="101" y="68"/>
                  <a:pt x="101" y="67"/>
                  <a:pt x="101" y="67"/>
                </a:cubicBezTo>
                <a:cubicBezTo>
                  <a:pt x="102" y="67"/>
                  <a:pt x="101" y="68"/>
                  <a:pt x="100" y="69"/>
                </a:cubicBezTo>
                <a:cubicBezTo>
                  <a:pt x="98" y="70"/>
                  <a:pt x="97" y="72"/>
                  <a:pt x="95" y="73"/>
                </a:cubicBezTo>
                <a:cubicBezTo>
                  <a:pt x="94" y="75"/>
                  <a:pt x="92" y="76"/>
                  <a:pt x="91" y="78"/>
                </a:cubicBezTo>
                <a:cubicBezTo>
                  <a:pt x="102" y="67"/>
                  <a:pt x="116" y="57"/>
                  <a:pt x="130" y="48"/>
                </a:cubicBezTo>
                <a:cubicBezTo>
                  <a:pt x="130" y="48"/>
                  <a:pt x="129" y="48"/>
                  <a:pt x="133" y="47"/>
                </a:cubicBezTo>
                <a:cubicBezTo>
                  <a:pt x="133" y="46"/>
                  <a:pt x="134" y="46"/>
                  <a:pt x="134" y="45"/>
                </a:cubicBezTo>
                <a:cubicBezTo>
                  <a:pt x="134" y="46"/>
                  <a:pt x="133" y="47"/>
                  <a:pt x="133" y="47"/>
                </a:cubicBezTo>
                <a:cubicBezTo>
                  <a:pt x="132" y="47"/>
                  <a:pt x="132" y="47"/>
                  <a:pt x="131" y="48"/>
                </a:cubicBezTo>
                <a:cubicBezTo>
                  <a:pt x="128" y="50"/>
                  <a:pt x="123" y="53"/>
                  <a:pt x="121" y="55"/>
                </a:cubicBezTo>
                <a:cubicBezTo>
                  <a:pt x="121" y="55"/>
                  <a:pt x="117" y="58"/>
                  <a:pt x="117" y="58"/>
                </a:cubicBezTo>
                <a:cubicBezTo>
                  <a:pt x="117" y="59"/>
                  <a:pt x="116" y="59"/>
                  <a:pt x="115" y="59"/>
                </a:cubicBezTo>
                <a:cubicBezTo>
                  <a:pt x="115" y="60"/>
                  <a:pt x="115" y="60"/>
                  <a:pt x="115" y="59"/>
                </a:cubicBezTo>
                <a:cubicBezTo>
                  <a:pt x="117" y="57"/>
                  <a:pt x="119" y="56"/>
                  <a:pt x="122" y="53"/>
                </a:cubicBezTo>
                <a:cubicBezTo>
                  <a:pt x="118" y="56"/>
                  <a:pt x="116" y="57"/>
                  <a:pt x="115" y="59"/>
                </a:cubicBezTo>
                <a:cubicBezTo>
                  <a:pt x="111" y="61"/>
                  <a:pt x="107" y="65"/>
                  <a:pt x="103" y="67"/>
                </a:cubicBezTo>
                <a:cubicBezTo>
                  <a:pt x="100" y="71"/>
                  <a:pt x="96" y="73"/>
                  <a:pt x="93" y="76"/>
                </a:cubicBezTo>
                <a:cubicBezTo>
                  <a:pt x="84" y="85"/>
                  <a:pt x="76" y="94"/>
                  <a:pt x="68" y="104"/>
                </a:cubicBezTo>
                <a:cubicBezTo>
                  <a:pt x="68" y="104"/>
                  <a:pt x="68" y="104"/>
                  <a:pt x="68" y="105"/>
                </a:cubicBezTo>
                <a:cubicBezTo>
                  <a:pt x="65" y="109"/>
                  <a:pt x="63" y="112"/>
                  <a:pt x="62" y="114"/>
                </a:cubicBezTo>
                <a:cubicBezTo>
                  <a:pt x="58" y="119"/>
                  <a:pt x="58" y="121"/>
                  <a:pt x="55" y="125"/>
                </a:cubicBezTo>
                <a:cubicBezTo>
                  <a:pt x="55" y="126"/>
                  <a:pt x="55" y="125"/>
                  <a:pt x="55" y="127"/>
                </a:cubicBezTo>
                <a:cubicBezTo>
                  <a:pt x="54" y="127"/>
                  <a:pt x="53" y="129"/>
                  <a:pt x="53" y="129"/>
                </a:cubicBezTo>
                <a:cubicBezTo>
                  <a:pt x="53" y="128"/>
                  <a:pt x="54" y="126"/>
                  <a:pt x="53" y="128"/>
                </a:cubicBezTo>
                <a:cubicBezTo>
                  <a:pt x="51" y="132"/>
                  <a:pt x="49" y="136"/>
                  <a:pt x="47" y="140"/>
                </a:cubicBezTo>
                <a:cubicBezTo>
                  <a:pt x="46" y="142"/>
                  <a:pt x="44" y="145"/>
                  <a:pt x="44" y="147"/>
                </a:cubicBezTo>
                <a:cubicBezTo>
                  <a:pt x="43" y="149"/>
                  <a:pt x="41" y="153"/>
                  <a:pt x="40" y="156"/>
                </a:cubicBezTo>
                <a:cubicBezTo>
                  <a:pt x="40" y="158"/>
                  <a:pt x="39" y="160"/>
                  <a:pt x="38" y="162"/>
                </a:cubicBezTo>
                <a:cubicBezTo>
                  <a:pt x="38" y="164"/>
                  <a:pt x="37" y="165"/>
                  <a:pt x="37" y="167"/>
                </a:cubicBezTo>
                <a:cubicBezTo>
                  <a:pt x="36" y="169"/>
                  <a:pt x="35" y="170"/>
                  <a:pt x="35" y="172"/>
                </a:cubicBezTo>
                <a:cubicBezTo>
                  <a:pt x="34" y="174"/>
                  <a:pt x="34" y="176"/>
                  <a:pt x="34" y="177"/>
                </a:cubicBezTo>
                <a:cubicBezTo>
                  <a:pt x="33" y="177"/>
                  <a:pt x="33" y="177"/>
                  <a:pt x="32" y="180"/>
                </a:cubicBezTo>
                <a:cubicBezTo>
                  <a:pt x="32" y="181"/>
                  <a:pt x="32" y="179"/>
                  <a:pt x="33" y="178"/>
                </a:cubicBezTo>
                <a:cubicBezTo>
                  <a:pt x="34" y="174"/>
                  <a:pt x="33" y="175"/>
                  <a:pt x="33" y="176"/>
                </a:cubicBezTo>
                <a:cubicBezTo>
                  <a:pt x="32" y="179"/>
                  <a:pt x="32" y="180"/>
                  <a:pt x="31" y="182"/>
                </a:cubicBezTo>
                <a:cubicBezTo>
                  <a:pt x="31" y="184"/>
                  <a:pt x="31" y="186"/>
                  <a:pt x="30" y="187"/>
                </a:cubicBezTo>
                <a:cubicBezTo>
                  <a:pt x="30" y="190"/>
                  <a:pt x="29" y="193"/>
                  <a:pt x="29" y="197"/>
                </a:cubicBezTo>
                <a:cubicBezTo>
                  <a:pt x="30" y="194"/>
                  <a:pt x="30" y="193"/>
                  <a:pt x="30" y="193"/>
                </a:cubicBezTo>
                <a:cubicBezTo>
                  <a:pt x="30" y="193"/>
                  <a:pt x="31" y="188"/>
                  <a:pt x="31" y="186"/>
                </a:cubicBezTo>
                <a:cubicBezTo>
                  <a:pt x="31" y="184"/>
                  <a:pt x="32" y="182"/>
                  <a:pt x="33" y="181"/>
                </a:cubicBezTo>
                <a:cubicBezTo>
                  <a:pt x="33" y="180"/>
                  <a:pt x="34" y="180"/>
                  <a:pt x="35" y="175"/>
                </a:cubicBezTo>
                <a:cubicBezTo>
                  <a:pt x="35" y="173"/>
                  <a:pt x="36" y="171"/>
                  <a:pt x="37" y="168"/>
                </a:cubicBezTo>
                <a:cubicBezTo>
                  <a:pt x="37" y="168"/>
                  <a:pt x="38" y="165"/>
                  <a:pt x="39" y="163"/>
                </a:cubicBezTo>
                <a:cubicBezTo>
                  <a:pt x="45" y="147"/>
                  <a:pt x="52" y="132"/>
                  <a:pt x="62" y="118"/>
                </a:cubicBezTo>
                <a:cubicBezTo>
                  <a:pt x="69" y="107"/>
                  <a:pt x="78" y="97"/>
                  <a:pt x="87" y="87"/>
                </a:cubicBezTo>
                <a:cubicBezTo>
                  <a:pt x="87" y="87"/>
                  <a:pt x="88" y="86"/>
                  <a:pt x="88" y="86"/>
                </a:cubicBezTo>
                <a:cubicBezTo>
                  <a:pt x="90" y="84"/>
                  <a:pt x="92" y="82"/>
                  <a:pt x="95" y="80"/>
                </a:cubicBezTo>
                <a:cubicBezTo>
                  <a:pt x="98" y="76"/>
                  <a:pt x="102" y="73"/>
                  <a:pt x="105" y="70"/>
                </a:cubicBezTo>
                <a:cubicBezTo>
                  <a:pt x="109" y="67"/>
                  <a:pt x="112" y="65"/>
                  <a:pt x="116" y="62"/>
                </a:cubicBezTo>
                <a:cubicBezTo>
                  <a:pt x="120" y="59"/>
                  <a:pt x="124" y="57"/>
                  <a:pt x="127" y="54"/>
                </a:cubicBezTo>
                <a:cubicBezTo>
                  <a:pt x="127" y="55"/>
                  <a:pt x="126" y="55"/>
                  <a:pt x="126" y="55"/>
                </a:cubicBezTo>
                <a:cubicBezTo>
                  <a:pt x="125" y="56"/>
                  <a:pt x="124" y="57"/>
                  <a:pt x="125" y="57"/>
                </a:cubicBezTo>
                <a:cubicBezTo>
                  <a:pt x="128" y="55"/>
                  <a:pt x="129" y="54"/>
                  <a:pt x="133" y="51"/>
                </a:cubicBezTo>
                <a:cubicBezTo>
                  <a:pt x="132" y="52"/>
                  <a:pt x="131" y="53"/>
                  <a:pt x="130" y="54"/>
                </a:cubicBezTo>
                <a:cubicBezTo>
                  <a:pt x="129" y="55"/>
                  <a:pt x="128" y="56"/>
                  <a:pt x="127" y="56"/>
                </a:cubicBezTo>
                <a:cubicBezTo>
                  <a:pt x="123" y="59"/>
                  <a:pt x="120" y="61"/>
                  <a:pt x="117" y="63"/>
                </a:cubicBezTo>
                <a:cubicBezTo>
                  <a:pt x="115" y="65"/>
                  <a:pt x="113" y="67"/>
                  <a:pt x="111" y="69"/>
                </a:cubicBezTo>
                <a:cubicBezTo>
                  <a:pt x="109" y="71"/>
                  <a:pt x="107" y="72"/>
                  <a:pt x="105" y="75"/>
                </a:cubicBezTo>
                <a:cubicBezTo>
                  <a:pt x="103" y="76"/>
                  <a:pt x="102" y="78"/>
                  <a:pt x="100" y="79"/>
                </a:cubicBezTo>
                <a:cubicBezTo>
                  <a:pt x="99" y="80"/>
                  <a:pt x="98" y="82"/>
                  <a:pt x="96" y="83"/>
                </a:cubicBezTo>
                <a:cubicBezTo>
                  <a:pt x="94" y="85"/>
                  <a:pt x="93" y="87"/>
                  <a:pt x="91" y="89"/>
                </a:cubicBezTo>
                <a:cubicBezTo>
                  <a:pt x="94" y="86"/>
                  <a:pt x="96" y="84"/>
                  <a:pt x="98" y="82"/>
                </a:cubicBezTo>
                <a:cubicBezTo>
                  <a:pt x="99" y="82"/>
                  <a:pt x="100" y="80"/>
                  <a:pt x="101" y="79"/>
                </a:cubicBezTo>
                <a:cubicBezTo>
                  <a:pt x="102" y="78"/>
                  <a:pt x="104" y="77"/>
                  <a:pt x="104" y="76"/>
                </a:cubicBezTo>
                <a:cubicBezTo>
                  <a:pt x="107" y="75"/>
                  <a:pt x="104" y="77"/>
                  <a:pt x="104" y="78"/>
                </a:cubicBezTo>
                <a:cubicBezTo>
                  <a:pt x="106" y="75"/>
                  <a:pt x="109" y="73"/>
                  <a:pt x="112" y="71"/>
                </a:cubicBezTo>
                <a:cubicBezTo>
                  <a:pt x="114" y="69"/>
                  <a:pt x="117" y="67"/>
                  <a:pt x="119" y="66"/>
                </a:cubicBezTo>
                <a:cubicBezTo>
                  <a:pt x="119" y="66"/>
                  <a:pt x="119" y="66"/>
                  <a:pt x="120" y="66"/>
                </a:cubicBezTo>
                <a:cubicBezTo>
                  <a:pt x="119" y="66"/>
                  <a:pt x="119" y="67"/>
                  <a:pt x="119" y="67"/>
                </a:cubicBezTo>
                <a:cubicBezTo>
                  <a:pt x="114" y="71"/>
                  <a:pt x="113" y="71"/>
                  <a:pt x="109" y="74"/>
                </a:cubicBezTo>
                <a:cubicBezTo>
                  <a:pt x="108" y="75"/>
                  <a:pt x="107" y="76"/>
                  <a:pt x="107" y="76"/>
                </a:cubicBezTo>
                <a:cubicBezTo>
                  <a:pt x="107" y="76"/>
                  <a:pt x="107" y="76"/>
                  <a:pt x="107" y="76"/>
                </a:cubicBezTo>
                <a:cubicBezTo>
                  <a:pt x="107" y="76"/>
                  <a:pt x="109" y="74"/>
                  <a:pt x="107" y="75"/>
                </a:cubicBezTo>
                <a:cubicBezTo>
                  <a:pt x="106" y="76"/>
                  <a:pt x="106" y="76"/>
                  <a:pt x="105" y="77"/>
                </a:cubicBezTo>
                <a:cubicBezTo>
                  <a:pt x="104" y="78"/>
                  <a:pt x="103" y="79"/>
                  <a:pt x="103" y="80"/>
                </a:cubicBezTo>
                <a:cubicBezTo>
                  <a:pt x="103" y="80"/>
                  <a:pt x="103" y="80"/>
                  <a:pt x="102" y="80"/>
                </a:cubicBezTo>
                <a:cubicBezTo>
                  <a:pt x="102" y="80"/>
                  <a:pt x="102" y="80"/>
                  <a:pt x="101" y="80"/>
                </a:cubicBezTo>
                <a:cubicBezTo>
                  <a:pt x="102" y="80"/>
                  <a:pt x="102" y="80"/>
                  <a:pt x="102" y="80"/>
                </a:cubicBezTo>
                <a:cubicBezTo>
                  <a:pt x="101" y="80"/>
                  <a:pt x="101" y="81"/>
                  <a:pt x="100" y="81"/>
                </a:cubicBezTo>
                <a:cubicBezTo>
                  <a:pt x="98" y="83"/>
                  <a:pt x="97" y="85"/>
                  <a:pt x="95" y="87"/>
                </a:cubicBezTo>
                <a:cubicBezTo>
                  <a:pt x="93" y="88"/>
                  <a:pt x="91" y="90"/>
                  <a:pt x="89" y="92"/>
                </a:cubicBezTo>
                <a:cubicBezTo>
                  <a:pt x="89" y="92"/>
                  <a:pt x="88" y="94"/>
                  <a:pt x="87" y="94"/>
                </a:cubicBezTo>
                <a:cubicBezTo>
                  <a:pt x="87" y="95"/>
                  <a:pt x="85" y="97"/>
                  <a:pt x="84" y="99"/>
                </a:cubicBezTo>
                <a:cubicBezTo>
                  <a:pt x="82" y="102"/>
                  <a:pt x="81" y="104"/>
                  <a:pt x="80" y="106"/>
                </a:cubicBezTo>
                <a:cubicBezTo>
                  <a:pt x="81" y="103"/>
                  <a:pt x="82" y="102"/>
                  <a:pt x="83" y="100"/>
                </a:cubicBezTo>
                <a:cubicBezTo>
                  <a:pt x="84" y="99"/>
                  <a:pt x="86" y="97"/>
                  <a:pt x="88" y="95"/>
                </a:cubicBezTo>
                <a:cubicBezTo>
                  <a:pt x="86" y="97"/>
                  <a:pt x="84" y="100"/>
                  <a:pt x="82" y="103"/>
                </a:cubicBezTo>
                <a:cubicBezTo>
                  <a:pt x="81" y="104"/>
                  <a:pt x="79" y="107"/>
                  <a:pt x="80" y="107"/>
                </a:cubicBezTo>
                <a:cubicBezTo>
                  <a:pt x="80" y="106"/>
                  <a:pt x="82" y="104"/>
                  <a:pt x="84" y="102"/>
                </a:cubicBezTo>
                <a:cubicBezTo>
                  <a:pt x="86" y="100"/>
                  <a:pt x="87" y="99"/>
                  <a:pt x="88" y="97"/>
                </a:cubicBezTo>
                <a:cubicBezTo>
                  <a:pt x="89" y="96"/>
                  <a:pt x="90" y="95"/>
                  <a:pt x="91" y="94"/>
                </a:cubicBezTo>
                <a:cubicBezTo>
                  <a:pt x="91" y="95"/>
                  <a:pt x="91" y="95"/>
                  <a:pt x="91" y="95"/>
                </a:cubicBezTo>
                <a:cubicBezTo>
                  <a:pt x="92" y="94"/>
                  <a:pt x="92" y="93"/>
                  <a:pt x="92" y="93"/>
                </a:cubicBezTo>
                <a:cubicBezTo>
                  <a:pt x="94" y="91"/>
                  <a:pt x="95" y="90"/>
                  <a:pt x="96" y="89"/>
                </a:cubicBezTo>
                <a:cubicBezTo>
                  <a:pt x="97" y="88"/>
                  <a:pt x="98" y="87"/>
                  <a:pt x="99" y="86"/>
                </a:cubicBezTo>
                <a:cubicBezTo>
                  <a:pt x="99" y="86"/>
                  <a:pt x="99" y="86"/>
                  <a:pt x="99" y="86"/>
                </a:cubicBezTo>
                <a:cubicBezTo>
                  <a:pt x="100" y="85"/>
                  <a:pt x="101" y="85"/>
                  <a:pt x="100" y="85"/>
                </a:cubicBezTo>
                <a:cubicBezTo>
                  <a:pt x="98" y="87"/>
                  <a:pt x="97" y="89"/>
                  <a:pt x="95" y="91"/>
                </a:cubicBezTo>
                <a:cubicBezTo>
                  <a:pt x="94" y="92"/>
                  <a:pt x="94" y="93"/>
                  <a:pt x="92" y="93"/>
                </a:cubicBezTo>
                <a:cubicBezTo>
                  <a:pt x="91" y="94"/>
                  <a:pt x="90" y="96"/>
                  <a:pt x="89" y="97"/>
                </a:cubicBezTo>
                <a:cubicBezTo>
                  <a:pt x="86" y="100"/>
                  <a:pt x="84" y="103"/>
                  <a:pt x="82" y="106"/>
                </a:cubicBezTo>
                <a:cubicBezTo>
                  <a:pt x="79" y="109"/>
                  <a:pt x="77" y="112"/>
                  <a:pt x="76" y="113"/>
                </a:cubicBezTo>
                <a:cubicBezTo>
                  <a:pt x="75" y="115"/>
                  <a:pt x="75" y="116"/>
                  <a:pt x="76" y="116"/>
                </a:cubicBezTo>
                <a:cubicBezTo>
                  <a:pt x="76" y="116"/>
                  <a:pt x="76" y="116"/>
                  <a:pt x="76" y="116"/>
                </a:cubicBezTo>
                <a:cubicBezTo>
                  <a:pt x="75" y="117"/>
                  <a:pt x="74" y="119"/>
                  <a:pt x="75" y="118"/>
                </a:cubicBezTo>
                <a:cubicBezTo>
                  <a:pt x="76" y="116"/>
                  <a:pt x="77" y="115"/>
                  <a:pt x="78" y="114"/>
                </a:cubicBezTo>
                <a:cubicBezTo>
                  <a:pt x="79" y="112"/>
                  <a:pt x="80" y="111"/>
                  <a:pt x="81" y="109"/>
                </a:cubicBezTo>
                <a:cubicBezTo>
                  <a:pt x="82" y="107"/>
                  <a:pt x="83" y="105"/>
                  <a:pt x="85" y="103"/>
                </a:cubicBezTo>
                <a:cubicBezTo>
                  <a:pt x="85" y="103"/>
                  <a:pt x="84" y="104"/>
                  <a:pt x="83" y="105"/>
                </a:cubicBezTo>
                <a:cubicBezTo>
                  <a:pt x="82" y="108"/>
                  <a:pt x="80" y="110"/>
                  <a:pt x="79" y="113"/>
                </a:cubicBezTo>
                <a:cubicBezTo>
                  <a:pt x="77" y="115"/>
                  <a:pt x="77" y="116"/>
                  <a:pt x="78" y="115"/>
                </a:cubicBezTo>
                <a:cubicBezTo>
                  <a:pt x="80" y="114"/>
                  <a:pt x="81" y="112"/>
                  <a:pt x="82" y="110"/>
                </a:cubicBezTo>
                <a:cubicBezTo>
                  <a:pt x="83" y="108"/>
                  <a:pt x="84" y="107"/>
                  <a:pt x="85" y="106"/>
                </a:cubicBezTo>
                <a:cubicBezTo>
                  <a:pt x="86" y="105"/>
                  <a:pt x="86" y="104"/>
                  <a:pt x="87" y="103"/>
                </a:cubicBezTo>
                <a:cubicBezTo>
                  <a:pt x="88" y="102"/>
                  <a:pt x="87" y="104"/>
                  <a:pt x="87" y="104"/>
                </a:cubicBezTo>
                <a:cubicBezTo>
                  <a:pt x="87" y="104"/>
                  <a:pt x="85" y="106"/>
                  <a:pt x="87" y="105"/>
                </a:cubicBezTo>
                <a:cubicBezTo>
                  <a:pt x="88" y="103"/>
                  <a:pt x="90" y="102"/>
                  <a:pt x="91" y="100"/>
                </a:cubicBezTo>
                <a:cubicBezTo>
                  <a:pt x="91" y="99"/>
                  <a:pt x="92" y="98"/>
                  <a:pt x="93" y="98"/>
                </a:cubicBezTo>
                <a:cubicBezTo>
                  <a:pt x="95" y="96"/>
                  <a:pt x="97" y="93"/>
                  <a:pt x="99" y="91"/>
                </a:cubicBezTo>
                <a:cubicBezTo>
                  <a:pt x="100" y="90"/>
                  <a:pt x="101" y="88"/>
                  <a:pt x="103" y="86"/>
                </a:cubicBezTo>
                <a:cubicBezTo>
                  <a:pt x="103" y="87"/>
                  <a:pt x="100" y="90"/>
                  <a:pt x="102" y="89"/>
                </a:cubicBezTo>
                <a:cubicBezTo>
                  <a:pt x="105" y="86"/>
                  <a:pt x="105" y="85"/>
                  <a:pt x="108" y="82"/>
                </a:cubicBezTo>
                <a:cubicBezTo>
                  <a:pt x="109" y="82"/>
                  <a:pt x="106" y="85"/>
                  <a:pt x="107" y="84"/>
                </a:cubicBezTo>
                <a:cubicBezTo>
                  <a:pt x="109" y="83"/>
                  <a:pt x="111" y="81"/>
                  <a:pt x="113" y="79"/>
                </a:cubicBezTo>
                <a:cubicBezTo>
                  <a:pt x="115" y="77"/>
                  <a:pt x="117" y="76"/>
                  <a:pt x="119" y="74"/>
                </a:cubicBezTo>
                <a:cubicBezTo>
                  <a:pt x="122" y="72"/>
                  <a:pt x="127" y="68"/>
                  <a:pt x="128" y="67"/>
                </a:cubicBezTo>
                <a:cubicBezTo>
                  <a:pt x="128" y="67"/>
                  <a:pt x="129" y="66"/>
                  <a:pt x="130" y="65"/>
                </a:cubicBezTo>
                <a:cubicBezTo>
                  <a:pt x="131" y="65"/>
                  <a:pt x="132" y="64"/>
                  <a:pt x="130" y="66"/>
                </a:cubicBezTo>
                <a:cubicBezTo>
                  <a:pt x="129" y="66"/>
                  <a:pt x="129" y="66"/>
                  <a:pt x="128" y="68"/>
                </a:cubicBezTo>
                <a:cubicBezTo>
                  <a:pt x="131" y="65"/>
                  <a:pt x="135" y="63"/>
                  <a:pt x="138" y="61"/>
                </a:cubicBezTo>
                <a:cubicBezTo>
                  <a:pt x="141" y="59"/>
                  <a:pt x="144" y="57"/>
                  <a:pt x="148" y="55"/>
                </a:cubicBezTo>
                <a:cubicBezTo>
                  <a:pt x="150" y="54"/>
                  <a:pt x="152" y="53"/>
                  <a:pt x="154" y="52"/>
                </a:cubicBezTo>
                <a:cubicBezTo>
                  <a:pt x="157" y="51"/>
                  <a:pt x="159" y="50"/>
                  <a:pt x="160" y="49"/>
                </a:cubicBezTo>
                <a:cubicBezTo>
                  <a:pt x="164" y="47"/>
                  <a:pt x="167" y="46"/>
                  <a:pt x="167" y="45"/>
                </a:cubicBezTo>
                <a:cubicBezTo>
                  <a:pt x="168" y="44"/>
                  <a:pt x="169" y="44"/>
                  <a:pt x="171" y="43"/>
                </a:cubicBezTo>
                <a:cubicBezTo>
                  <a:pt x="169" y="44"/>
                  <a:pt x="175" y="42"/>
                  <a:pt x="172" y="43"/>
                </a:cubicBezTo>
                <a:cubicBezTo>
                  <a:pt x="170" y="44"/>
                  <a:pt x="170" y="44"/>
                  <a:pt x="168" y="45"/>
                </a:cubicBezTo>
                <a:cubicBezTo>
                  <a:pt x="165" y="46"/>
                  <a:pt x="165" y="47"/>
                  <a:pt x="165" y="47"/>
                </a:cubicBezTo>
                <a:cubicBezTo>
                  <a:pt x="172" y="44"/>
                  <a:pt x="180" y="41"/>
                  <a:pt x="188" y="38"/>
                </a:cubicBezTo>
                <a:cubicBezTo>
                  <a:pt x="188" y="39"/>
                  <a:pt x="188" y="39"/>
                  <a:pt x="188" y="39"/>
                </a:cubicBezTo>
                <a:cubicBezTo>
                  <a:pt x="189" y="39"/>
                  <a:pt x="190" y="38"/>
                  <a:pt x="191" y="38"/>
                </a:cubicBezTo>
                <a:cubicBezTo>
                  <a:pt x="192" y="38"/>
                  <a:pt x="193" y="37"/>
                  <a:pt x="194" y="37"/>
                </a:cubicBezTo>
                <a:cubicBezTo>
                  <a:pt x="196" y="36"/>
                  <a:pt x="199" y="36"/>
                  <a:pt x="201" y="35"/>
                </a:cubicBezTo>
                <a:cubicBezTo>
                  <a:pt x="199" y="36"/>
                  <a:pt x="198" y="36"/>
                  <a:pt x="197" y="37"/>
                </a:cubicBezTo>
                <a:cubicBezTo>
                  <a:pt x="197" y="37"/>
                  <a:pt x="197" y="37"/>
                  <a:pt x="196" y="37"/>
                </a:cubicBezTo>
                <a:cubicBezTo>
                  <a:pt x="186" y="39"/>
                  <a:pt x="175" y="43"/>
                  <a:pt x="167" y="47"/>
                </a:cubicBezTo>
                <a:cubicBezTo>
                  <a:pt x="166" y="47"/>
                  <a:pt x="166" y="48"/>
                  <a:pt x="166" y="48"/>
                </a:cubicBezTo>
                <a:cubicBezTo>
                  <a:pt x="163" y="48"/>
                  <a:pt x="159" y="50"/>
                  <a:pt x="158" y="51"/>
                </a:cubicBezTo>
                <a:cubicBezTo>
                  <a:pt x="155" y="52"/>
                  <a:pt x="152" y="53"/>
                  <a:pt x="150" y="55"/>
                </a:cubicBezTo>
                <a:cubicBezTo>
                  <a:pt x="147" y="56"/>
                  <a:pt x="145" y="57"/>
                  <a:pt x="142" y="59"/>
                </a:cubicBezTo>
                <a:cubicBezTo>
                  <a:pt x="132" y="65"/>
                  <a:pt x="122" y="72"/>
                  <a:pt x="112" y="80"/>
                </a:cubicBezTo>
                <a:cubicBezTo>
                  <a:pt x="110" y="82"/>
                  <a:pt x="109" y="84"/>
                  <a:pt x="106" y="85"/>
                </a:cubicBezTo>
                <a:cubicBezTo>
                  <a:pt x="108" y="85"/>
                  <a:pt x="107" y="86"/>
                  <a:pt x="113" y="80"/>
                </a:cubicBezTo>
                <a:cubicBezTo>
                  <a:pt x="114" y="80"/>
                  <a:pt x="114" y="79"/>
                  <a:pt x="115" y="79"/>
                </a:cubicBezTo>
                <a:cubicBezTo>
                  <a:pt x="117" y="78"/>
                  <a:pt x="116" y="79"/>
                  <a:pt x="115" y="79"/>
                </a:cubicBezTo>
                <a:cubicBezTo>
                  <a:pt x="113" y="82"/>
                  <a:pt x="113" y="82"/>
                  <a:pt x="114" y="82"/>
                </a:cubicBezTo>
                <a:cubicBezTo>
                  <a:pt x="115" y="81"/>
                  <a:pt x="116" y="80"/>
                  <a:pt x="117" y="79"/>
                </a:cubicBezTo>
                <a:cubicBezTo>
                  <a:pt x="117" y="79"/>
                  <a:pt x="116" y="80"/>
                  <a:pt x="115" y="81"/>
                </a:cubicBezTo>
                <a:cubicBezTo>
                  <a:pt x="114" y="82"/>
                  <a:pt x="113" y="83"/>
                  <a:pt x="113" y="83"/>
                </a:cubicBezTo>
                <a:cubicBezTo>
                  <a:pt x="117" y="81"/>
                  <a:pt x="117" y="80"/>
                  <a:pt x="118" y="79"/>
                </a:cubicBezTo>
                <a:cubicBezTo>
                  <a:pt x="120" y="78"/>
                  <a:pt x="121" y="76"/>
                  <a:pt x="122" y="75"/>
                </a:cubicBezTo>
                <a:cubicBezTo>
                  <a:pt x="123" y="74"/>
                  <a:pt x="125" y="73"/>
                  <a:pt x="126" y="73"/>
                </a:cubicBezTo>
                <a:cubicBezTo>
                  <a:pt x="127" y="72"/>
                  <a:pt x="123" y="75"/>
                  <a:pt x="122" y="76"/>
                </a:cubicBezTo>
                <a:cubicBezTo>
                  <a:pt x="122" y="76"/>
                  <a:pt x="122" y="76"/>
                  <a:pt x="122" y="76"/>
                </a:cubicBezTo>
                <a:cubicBezTo>
                  <a:pt x="122" y="77"/>
                  <a:pt x="120" y="78"/>
                  <a:pt x="120" y="78"/>
                </a:cubicBezTo>
                <a:cubicBezTo>
                  <a:pt x="121" y="78"/>
                  <a:pt x="123" y="76"/>
                  <a:pt x="124" y="76"/>
                </a:cubicBezTo>
                <a:cubicBezTo>
                  <a:pt x="124" y="75"/>
                  <a:pt x="120" y="79"/>
                  <a:pt x="123" y="77"/>
                </a:cubicBezTo>
                <a:cubicBezTo>
                  <a:pt x="126" y="75"/>
                  <a:pt x="127" y="74"/>
                  <a:pt x="128" y="73"/>
                </a:cubicBezTo>
                <a:cubicBezTo>
                  <a:pt x="131" y="70"/>
                  <a:pt x="134" y="68"/>
                  <a:pt x="139" y="64"/>
                </a:cubicBezTo>
                <a:cubicBezTo>
                  <a:pt x="138" y="65"/>
                  <a:pt x="136" y="67"/>
                  <a:pt x="134" y="69"/>
                </a:cubicBezTo>
                <a:cubicBezTo>
                  <a:pt x="133" y="69"/>
                  <a:pt x="132" y="70"/>
                  <a:pt x="131" y="71"/>
                </a:cubicBezTo>
                <a:cubicBezTo>
                  <a:pt x="130" y="71"/>
                  <a:pt x="130" y="72"/>
                  <a:pt x="129" y="73"/>
                </a:cubicBezTo>
                <a:cubicBezTo>
                  <a:pt x="129" y="74"/>
                  <a:pt x="127" y="75"/>
                  <a:pt x="127" y="76"/>
                </a:cubicBezTo>
                <a:cubicBezTo>
                  <a:pt x="127" y="76"/>
                  <a:pt x="129" y="76"/>
                  <a:pt x="124" y="80"/>
                </a:cubicBezTo>
                <a:cubicBezTo>
                  <a:pt x="120" y="84"/>
                  <a:pt x="113" y="89"/>
                  <a:pt x="109" y="93"/>
                </a:cubicBezTo>
                <a:cubicBezTo>
                  <a:pt x="109" y="93"/>
                  <a:pt x="109" y="93"/>
                  <a:pt x="109" y="93"/>
                </a:cubicBezTo>
                <a:cubicBezTo>
                  <a:pt x="109" y="94"/>
                  <a:pt x="109" y="94"/>
                  <a:pt x="109" y="94"/>
                </a:cubicBezTo>
                <a:cubicBezTo>
                  <a:pt x="109" y="93"/>
                  <a:pt x="109" y="93"/>
                  <a:pt x="108" y="94"/>
                </a:cubicBezTo>
                <a:cubicBezTo>
                  <a:pt x="106" y="96"/>
                  <a:pt x="104" y="98"/>
                  <a:pt x="101" y="101"/>
                </a:cubicBezTo>
                <a:cubicBezTo>
                  <a:pt x="101" y="101"/>
                  <a:pt x="103" y="98"/>
                  <a:pt x="102" y="100"/>
                </a:cubicBezTo>
                <a:cubicBezTo>
                  <a:pt x="100" y="102"/>
                  <a:pt x="99" y="103"/>
                  <a:pt x="97" y="105"/>
                </a:cubicBezTo>
                <a:cubicBezTo>
                  <a:pt x="98" y="104"/>
                  <a:pt x="96" y="105"/>
                  <a:pt x="98" y="103"/>
                </a:cubicBezTo>
                <a:cubicBezTo>
                  <a:pt x="100" y="101"/>
                  <a:pt x="99" y="102"/>
                  <a:pt x="98" y="102"/>
                </a:cubicBezTo>
                <a:cubicBezTo>
                  <a:pt x="96" y="104"/>
                  <a:pt x="95" y="104"/>
                  <a:pt x="97" y="101"/>
                </a:cubicBezTo>
                <a:cubicBezTo>
                  <a:pt x="93" y="105"/>
                  <a:pt x="92" y="107"/>
                  <a:pt x="90" y="110"/>
                </a:cubicBezTo>
                <a:cubicBezTo>
                  <a:pt x="88" y="112"/>
                  <a:pt x="87" y="115"/>
                  <a:pt x="85" y="118"/>
                </a:cubicBezTo>
                <a:cubicBezTo>
                  <a:pt x="87" y="113"/>
                  <a:pt x="88" y="111"/>
                  <a:pt x="91" y="106"/>
                </a:cubicBezTo>
                <a:cubicBezTo>
                  <a:pt x="92" y="106"/>
                  <a:pt x="93" y="105"/>
                  <a:pt x="92" y="105"/>
                </a:cubicBezTo>
                <a:cubicBezTo>
                  <a:pt x="92" y="106"/>
                  <a:pt x="91" y="107"/>
                  <a:pt x="90" y="107"/>
                </a:cubicBezTo>
                <a:cubicBezTo>
                  <a:pt x="90" y="108"/>
                  <a:pt x="89" y="109"/>
                  <a:pt x="88" y="110"/>
                </a:cubicBezTo>
                <a:cubicBezTo>
                  <a:pt x="89" y="109"/>
                  <a:pt x="89" y="108"/>
                  <a:pt x="89" y="108"/>
                </a:cubicBezTo>
                <a:cubicBezTo>
                  <a:pt x="86" y="111"/>
                  <a:pt x="87" y="110"/>
                  <a:pt x="86" y="110"/>
                </a:cubicBezTo>
                <a:cubicBezTo>
                  <a:pt x="86" y="110"/>
                  <a:pt x="87" y="108"/>
                  <a:pt x="84" y="111"/>
                </a:cubicBezTo>
                <a:cubicBezTo>
                  <a:pt x="83" y="113"/>
                  <a:pt x="83" y="112"/>
                  <a:pt x="83" y="112"/>
                </a:cubicBezTo>
                <a:cubicBezTo>
                  <a:pt x="84" y="111"/>
                  <a:pt x="85" y="110"/>
                  <a:pt x="85" y="109"/>
                </a:cubicBezTo>
                <a:cubicBezTo>
                  <a:pt x="87" y="107"/>
                  <a:pt x="88" y="105"/>
                  <a:pt x="85" y="108"/>
                </a:cubicBezTo>
                <a:cubicBezTo>
                  <a:pt x="83" y="110"/>
                  <a:pt x="84" y="110"/>
                  <a:pt x="83" y="111"/>
                </a:cubicBezTo>
                <a:cubicBezTo>
                  <a:pt x="82" y="112"/>
                  <a:pt x="82" y="112"/>
                  <a:pt x="82" y="113"/>
                </a:cubicBezTo>
                <a:cubicBezTo>
                  <a:pt x="80" y="115"/>
                  <a:pt x="79" y="116"/>
                  <a:pt x="78" y="118"/>
                </a:cubicBezTo>
                <a:cubicBezTo>
                  <a:pt x="76" y="121"/>
                  <a:pt x="75" y="124"/>
                  <a:pt x="73" y="127"/>
                </a:cubicBezTo>
                <a:cubicBezTo>
                  <a:pt x="71" y="132"/>
                  <a:pt x="71" y="132"/>
                  <a:pt x="71" y="132"/>
                </a:cubicBezTo>
                <a:cubicBezTo>
                  <a:pt x="70" y="134"/>
                  <a:pt x="69" y="135"/>
                  <a:pt x="69" y="137"/>
                </a:cubicBezTo>
                <a:cubicBezTo>
                  <a:pt x="68" y="138"/>
                  <a:pt x="68" y="138"/>
                  <a:pt x="68" y="138"/>
                </a:cubicBezTo>
                <a:cubicBezTo>
                  <a:pt x="69" y="136"/>
                  <a:pt x="70" y="133"/>
                  <a:pt x="71" y="130"/>
                </a:cubicBezTo>
                <a:cubicBezTo>
                  <a:pt x="70" y="133"/>
                  <a:pt x="69" y="135"/>
                  <a:pt x="67" y="137"/>
                </a:cubicBezTo>
                <a:cubicBezTo>
                  <a:pt x="66" y="139"/>
                  <a:pt x="65" y="140"/>
                  <a:pt x="64" y="142"/>
                </a:cubicBezTo>
                <a:cubicBezTo>
                  <a:pt x="63" y="144"/>
                  <a:pt x="62" y="146"/>
                  <a:pt x="62" y="147"/>
                </a:cubicBezTo>
                <a:cubicBezTo>
                  <a:pt x="59" y="157"/>
                  <a:pt x="56" y="166"/>
                  <a:pt x="54" y="177"/>
                </a:cubicBezTo>
                <a:cubicBezTo>
                  <a:pt x="54" y="178"/>
                  <a:pt x="54" y="179"/>
                  <a:pt x="54" y="177"/>
                </a:cubicBezTo>
                <a:cubicBezTo>
                  <a:pt x="55" y="175"/>
                  <a:pt x="55" y="177"/>
                  <a:pt x="55" y="178"/>
                </a:cubicBezTo>
                <a:cubicBezTo>
                  <a:pt x="53" y="182"/>
                  <a:pt x="53" y="185"/>
                  <a:pt x="53" y="187"/>
                </a:cubicBezTo>
                <a:cubicBezTo>
                  <a:pt x="52" y="189"/>
                  <a:pt x="52" y="192"/>
                  <a:pt x="52" y="195"/>
                </a:cubicBezTo>
                <a:cubicBezTo>
                  <a:pt x="51" y="198"/>
                  <a:pt x="52" y="196"/>
                  <a:pt x="53" y="193"/>
                </a:cubicBezTo>
                <a:cubicBezTo>
                  <a:pt x="53" y="191"/>
                  <a:pt x="54" y="190"/>
                  <a:pt x="54" y="187"/>
                </a:cubicBezTo>
                <a:cubicBezTo>
                  <a:pt x="55" y="189"/>
                  <a:pt x="57" y="180"/>
                  <a:pt x="58" y="178"/>
                </a:cubicBezTo>
                <a:cubicBezTo>
                  <a:pt x="58" y="177"/>
                  <a:pt x="59" y="175"/>
                  <a:pt x="59" y="175"/>
                </a:cubicBezTo>
                <a:cubicBezTo>
                  <a:pt x="59" y="174"/>
                  <a:pt x="60" y="174"/>
                  <a:pt x="61" y="171"/>
                </a:cubicBezTo>
                <a:cubicBezTo>
                  <a:pt x="61" y="169"/>
                  <a:pt x="61" y="168"/>
                  <a:pt x="62" y="165"/>
                </a:cubicBezTo>
                <a:cubicBezTo>
                  <a:pt x="63" y="163"/>
                  <a:pt x="63" y="162"/>
                  <a:pt x="64" y="161"/>
                </a:cubicBezTo>
                <a:cubicBezTo>
                  <a:pt x="63" y="163"/>
                  <a:pt x="62" y="165"/>
                  <a:pt x="62" y="166"/>
                </a:cubicBezTo>
                <a:cubicBezTo>
                  <a:pt x="61" y="167"/>
                  <a:pt x="61" y="166"/>
                  <a:pt x="62" y="164"/>
                </a:cubicBezTo>
                <a:cubicBezTo>
                  <a:pt x="62" y="164"/>
                  <a:pt x="62" y="163"/>
                  <a:pt x="62" y="164"/>
                </a:cubicBezTo>
                <a:cubicBezTo>
                  <a:pt x="60" y="166"/>
                  <a:pt x="61" y="163"/>
                  <a:pt x="61" y="162"/>
                </a:cubicBezTo>
                <a:cubicBezTo>
                  <a:pt x="61" y="161"/>
                  <a:pt x="62" y="156"/>
                  <a:pt x="64" y="151"/>
                </a:cubicBezTo>
                <a:cubicBezTo>
                  <a:pt x="65" y="148"/>
                  <a:pt x="67" y="145"/>
                  <a:pt x="68" y="142"/>
                </a:cubicBezTo>
                <a:cubicBezTo>
                  <a:pt x="70" y="139"/>
                  <a:pt x="72" y="136"/>
                  <a:pt x="73" y="134"/>
                </a:cubicBezTo>
                <a:cubicBezTo>
                  <a:pt x="75" y="131"/>
                  <a:pt x="77" y="128"/>
                  <a:pt x="78" y="127"/>
                </a:cubicBezTo>
                <a:cubicBezTo>
                  <a:pt x="79" y="125"/>
                  <a:pt x="80" y="122"/>
                  <a:pt x="82" y="120"/>
                </a:cubicBezTo>
                <a:cubicBezTo>
                  <a:pt x="83" y="119"/>
                  <a:pt x="81" y="122"/>
                  <a:pt x="81" y="123"/>
                </a:cubicBezTo>
                <a:cubicBezTo>
                  <a:pt x="81" y="123"/>
                  <a:pt x="79" y="126"/>
                  <a:pt x="80" y="124"/>
                </a:cubicBezTo>
                <a:cubicBezTo>
                  <a:pt x="82" y="123"/>
                  <a:pt x="83" y="121"/>
                  <a:pt x="85" y="119"/>
                </a:cubicBezTo>
                <a:cubicBezTo>
                  <a:pt x="85" y="119"/>
                  <a:pt x="85" y="118"/>
                  <a:pt x="86" y="117"/>
                </a:cubicBezTo>
                <a:cubicBezTo>
                  <a:pt x="87" y="116"/>
                  <a:pt x="86" y="118"/>
                  <a:pt x="86" y="118"/>
                </a:cubicBezTo>
                <a:cubicBezTo>
                  <a:pt x="86" y="118"/>
                  <a:pt x="86" y="119"/>
                  <a:pt x="86" y="118"/>
                </a:cubicBezTo>
                <a:cubicBezTo>
                  <a:pt x="88" y="117"/>
                  <a:pt x="87" y="119"/>
                  <a:pt x="87" y="121"/>
                </a:cubicBezTo>
                <a:cubicBezTo>
                  <a:pt x="86" y="122"/>
                  <a:pt x="84" y="125"/>
                  <a:pt x="83" y="128"/>
                </a:cubicBezTo>
                <a:cubicBezTo>
                  <a:pt x="82" y="129"/>
                  <a:pt x="81" y="130"/>
                  <a:pt x="80" y="132"/>
                </a:cubicBezTo>
                <a:cubicBezTo>
                  <a:pt x="80" y="134"/>
                  <a:pt x="79" y="135"/>
                  <a:pt x="78" y="136"/>
                </a:cubicBezTo>
                <a:cubicBezTo>
                  <a:pt x="78" y="135"/>
                  <a:pt x="79" y="134"/>
                  <a:pt x="79" y="133"/>
                </a:cubicBezTo>
                <a:cubicBezTo>
                  <a:pt x="80" y="132"/>
                  <a:pt x="80" y="131"/>
                  <a:pt x="80" y="130"/>
                </a:cubicBezTo>
                <a:cubicBezTo>
                  <a:pt x="81" y="129"/>
                  <a:pt x="81" y="128"/>
                  <a:pt x="81" y="128"/>
                </a:cubicBezTo>
                <a:cubicBezTo>
                  <a:pt x="79" y="129"/>
                  <a:pt x="79" y="132"/>
                  <a:pt x="78" y="132"/>
                </a:cubicBezTo>
                <a:cubicBezTo>
                  <a:pt x="77" y="133"/>
                  <a:pt x="77" y="134"/>
                  <a:pt x="77" y="134"/>
                </a:cubicBezTo>
                <a:cubicBezTo>
                  <a:pt x="75" y="138"/>
                  <a:pt x="74" y="142"/>
                  <a:pt x="72" y="146"/>
                </a:cubicBezTo>
                <a:cubicBezTo>
                  <a:pt x="72" y="147"/>
                  <a:pt x="72" y="147"/>
                  <a:pt x="71" y="148"/>
                </a:cubicBezTo>
                <a:cubicBezTo>
                  <a:pt x="70" y="150"/>
                  <a:pt x="71" y="148"/>
                  <a:pt x="71" y="147"/>
                </a:cubicBezTo>
                <a:cubicBezTo>
                  <a:pt x="72" y="145"/>
                  <a:pt x="73" y="142"/>
                  <a:pt x="74" y="139"/>
                </a:cubicBezTo>
                <a:cubicBezTo>
                  <a:pt x="74" y="139"/>
                  <a:pt x="74" y="139"/>
                  <a:pt x="74" y="139"/>
                </a:cubicBezTo>
                <a:cubicBezTo>
                  <a:pt x="73" y="140"/>
                  <a:pt x="73" y="142"/>
                  <a:pt x="72" y="143"/>
                </a:cubicBezTo>
                <a:cubicBezTo>
                  <a:pt x="72" y="141"/>
                  <a:pt x="74" y="137"/>
                  <a:pt x="74" y="136"/>
                </a:cubicBezTo>
                <a:cubicBezTo>
                  <a:pt x="72" y="139"/>
                  <a:pt x="72" y="140"/>
                  <a:pt x="71" y="143"/>
                </a:cubicBezTo>
                <a:cubicBezTo>
                  <a:pt x="70" y="144"/>
                  <a:pt x="71" y="141"/>
                  <a:pt x="70" y="142"/>
                </a:cubicBezTo>
                <a:cubicBezTo>
                  <a:pt x="70" y="143"/>
                  <a:pt x="69" y="144"/>
                  <a:pt x="69" y="145"/>
                </a:cubicBezTo>
                <a:cubicBezTo>
                  <a:pt x="69" y="146"/>
                  <a:pt x="68" y="147"/>
                  <a:pt x="68" y="148"/>
                </a:cubicBezTo>
                <a:cubicBezTo>
                  <a:pt x="68" y="148"/>
                  <a:pt x="68" y="148"/>
                  <a:pt x="68" y="148"/>
                </a:cubicBezTo>
                <a:cubicBezTo>
                  <a:pt x="66" y="150"/>
                  <a:pt x="66" y="152"/>
                  <a:pt x="65" y="153"/>
                </a:cubicBezTo>
                <a:cubicBezTo>
                  <a:pt x="65" y="155"/>
                  <a:pt x="63" y="159"/>
                  <a:pt x="64" y="159"/>
                </a:cubicBezTo>
                <a:cubicBezTo>
                  <a:pt x="64" y="159"/>
                  <a:pt x="65" y="158"/>
                  <a:pt x="65" y="157"/>
                </a:cubicBezTo>
                <a:cubicBezTo>
                  <a:pt x="65" y="158"/>
                  <a:pt x="64" y="161"/>
                  <a:pt x="64" y="162"/>
                </a:cubicBezTo>
                <a:cubicBezTo>
                  <a:pt x="64" y="162"/>
                  <a:pt x="64" y="162"/>
                  <a:pt x="64" y="163"/>
                </a:cubicBezTo>
                <a:cubicBezTo>
                  <a:pt x="63" y="166"/>
                  <a:pt x="62" y="168"/>
                  <a:pt x="62" y="170"/>
                </a:cubicBezTo>
                <a:cubicBezTo>
                  <a:pt x="62" y="172"/>
                  <a:pt x="61" y="174"/>
                  <a:pt x="60" y="178"/>
                </a:cubicBezTo>
                <a:cubicBezTo>
                  <a:pt x="60" y="178"/>
                  <a:pt x="60" y="181"/>
                  <a:pt x="61" y="177"/>
                </a:cubicBezTo>
                <a:cubicBezTo>
                  <a:pt x="63" y="172"/>
                  <a:pt x="64" y="171"/>
                  <a:pt x="64" y="171"/>
                </a:cubicBezTo>
                <a:cubicBezTo>
                  <a:pt x="64" y="171"/>
                  <a:pt x="65" y="170"/>
                  <a:pt x="65" y="169"/>
                </a:cubicBezTo>
                <a:cubicBezTo>
                  <a:pt x="65" y="169"/>
                  <a:pt x="65" y="168"/>
                  <a:pt x="66" y="167"/>
                </a:cubicBezTo>
                <a:cubicBezTo>
                  <a:pt x="65" y="168"/>
                  <a:pt x="65" y="170"/>
                  <a:pt x="65" y="171"/>
                </a:cubicBezTo>
                <a:cubicBezTo>
                  <a:pt x="65" y="171"/>
                  <a:pt x="65" y="171"/>
                  <a:pt x="65" y="171"/>
                </a:cubicBezTo>
                <a:cubicBezTo>
                  <a:pt x="65" y="172"/>
                  <a:pt x="65" y="172"/>
                  <a:pt x="65" y="173"/>
                </a:cubicBezTo>
                <a:cubicBezTo>
                  <a:pt x="65" y="173"/>
                  <a:pt x="65" y="172"/>
                  <a:pt x="66" y="171"/>
                </a:cubicBezTo>
                <a:cubicBezTo>
                  <a:pt x="66" y="171"/>
                  <a:pt x="67" y="170"/>
                  <a:pt x="68" y="169"/>
                </a:cubicBezTo>
                <a:cubicBezTo>
                  <a:pt x="68" y="170"/>
                  <a:pt x="68" y="170"/>
                  <a:pt x="67" y="171"/>
                </a:cubicBezTo>
                <a:cubicBezTo>
                  <a:pt x="67" y="174"/>
                  <a:pt x="69" y="168"/>
                  <a:pt x="69" y="169"/>
                </a:cubicBezTo>
                <a:cubicBezTo>
                  <a:pt x="67" y="174"/>
                  <a:pt x="67" y="176"/>
                  <a:pt x="68" y="175"/>
                </a:cubicBezTo>
                <a:cubicBezTo>
                  <a:pt x="67" y="178"/>
                  <a:pt x="67" y="181"/>
                  <a:pt x="66" y="183"/>
                </a:cubicBezTo>
                <a:cubicBezTo>
                  <a:pt x="66" y="185"/>
                  <a:pt x="66" y="186"/>
                  <a:pt x="66" y="188"/>
                </a:cubicBezTo>
                <a:cubicBezTo>
                  <a:pt x="67" y="185"/>
                  <a:pt x="67" y="183"/>
                  <a:pt x="68" y="180"/>
                </a:cubicBezTo>
                <a:cubicBezTo>
                  <a:pt x="69" y="179"/>
                  <a:pt x="69" y="177"/>
                  <a:pt x="70" y="175"/>
                </a:cubicBezTo>
                <a:cubicBezTo>
                  <a:pt x="70" y="173"/>
                  <a:pt x="71" y="171"/>
                  <a:pt x="71" y="170"/>
                </a:cubicBezTo>
                <a:cubicBezTo>
                  <a:pt x="73" y="168"/>
                  <a:pt x="71" y="172"/>
                  <a:pt x="71" y="172"/>
                </a:cubicBezTo>
                <a:cubicBezTo>
                  <a:pt x="71" y="172"/>
                  <a:pt x="71" y="174"/>
                  <a:pt x="72" y="171"/>
                </a:cubicBezTo>
                <a:cubicBezTo>
                  <a:pt x="73" y="169"/>
                  <a:pt x="74" y="167"/>
                  <a:pt x="74" y="165"/>
                </a:cubicBezTo>
                <a:cubicBezTo>
                  <a:pt x="74" y="166"/>
                  <a:pt x="74" y="166"/>
                  <a:pt x="75" y="164"/>
                </a:cubicBezTo>
                <a:cubicBezTo>
                  <a:pt x="76" y="162"/>
                  <a:pt x="77" y="160"/>
                  <a:pt x="78" y="158"/>
                </a:cubicBezTo>
                <a:cubicBezTo>
                  <a:pt x="79" y="157"/>
                  <a:pt x="79" y="156"/>
                  <a:pt x="80" y="155"/>
                </a:cubicBezTo>
                <a:cubicBezTo>
                  <a:pt x="81" y="153"/>
                  <a:pt x="82" y="152"/>
                  <a:pt x="82" y="150"/>
                </a:cubicBezTo>
                <a:cubicBezTo>
                  <a:pt x="83" y="149"/>
                  <a:pt x="84" y="148"/>
                  <a:pt x="85" y="146"/>
                </a:cubicBezTo>
                <a:cubicBezTo>
                  <a:pt x="87" y="143"/>
                  <a:pt x="89" y="140"/>
                  <a:pt x="91" y="138"/>
                </a:cubicBezTo>
                <a:cubicBezTo>
                  <a:pt x="92" y="137"/>
                  <a:pt x="92" y="136"/>
                  <a:pt x="92" y="136"/>
                </a:cubicBezTo>
                <a:cubicBezTo>
                  <a:pt x="92" y="137"/>
                  <a:pt x="91" y="138"/>
                  <a:pt x="91" y="139"/>
                </a:cubicBezTo>
                <a:cubicBezTo>
                  <a:pt x="88" y="143"/>
                  <a:pt x="85" y="148"/>
                  <a:pt x="82" y="152"/>
                </a:cubicBezTo>
                <a:cubicBezTo>
                  <a:pt x="82" y="153"/>
                  <a:pt x="81" y="154"/>
                  <a:pt x="80" y="155"/>
                </a:cubicBezTo>
                <a:cubicBezTo>
                  <a:pt x="79" y="158"/>
                  <a:pt x="78" y="160"/>
                  <a:pt x="77" y="161"/>
                </a:cubicBezTo>
                <a:cubicBezTo>
                  <a:pt x="76" y="163"/>
                  <a:pt x="75" y="165"/>
                  <a:pt x="74" y="167"/>
                </a:cubicBezTo>
                <a:cubicBezTo>
                  <a:pt x="73" y="171"/>
                  <a:pt x="72" y="172"/>
                  <a:pt x="71" y="174"/>
                </a:cubicBezTo>
                <a:cubicBezTo>
                  <a:pt x="71" y="175"/>
                  <a:pt x="70" y="177"/>
                  <a:pt x="69" y="180"/>
                </a:cubicBezTo>
                <a:cubicBezTo>
                  <a:pt x="69" y="181"/>
                  <a:pt x="69" y="182"/>
                  <a:pt x="68" y="182"/>
                </a:cubicBezTo>
                <a:cubicBezTo>
                  <a:pt x="68" y="183"/>
                  <a:pt x="67" y="186"/>
                  <a:pt x="66" y="188"/>
                </a:cubicBezTo>
                <a:cubicBezTo>
                  <a:pt x="65" y="190"/>
                  <a:pt x="65" y="193"/>
                  <a:pt x="64" y="196"/>
                </a:cubicBezTo>
                <a:cubicBezTo>
                  <a:pt x="64" y="197"/>
                  <a:pt x="64" y="199"/>
                  <a:pt x="64" y="200"/>
                </a:cubicBezTo>
                <a:cubicBezTo>
                  <a:pt x="64" y="202"/>
                  <a:pt x="64" y="203"/>
                  <a:pt x="63" y="205"/>
                </a:cubicBezTo>
                <a:cubicBezTo>
                  <a:pt x="63" y="203"/>
                  <a:pt x="63" y="200"/>
                  <a:pt x="64" y="197"/>
                </a:cubicBezTo>
                <a:cubicBezTo>
                  <a:pt x="63" y="200"/>
                  <a:pt x="63" y="200"/>
                  <a:pt x="63" y="200"/>
                </a:cubicBezTo>
                <a:cubicBezTo>
                  <a:pt x="62" y="203"/>
                  <a:pt x="62" y="203"/>
                  <a:pt x="62" y="203"/>
                </a:cubicBezTo>
                <a:cubicBezTo>
                  <a:pt x="62" y="205"/>
                  <a:pt x="62" y="207"/>
                  <a:pt x="61" y="209"/>
                </a:cubicBezTo>
                <a:cubicBezTo>
                  <a:pt x="61" y="211"/>
                  <a:pt x="61" y="213"/>
                  <a:pt x="61" y="215"/>
                </a:cubicBezTo>
                <a:cubicBezTo>
                  <a:pt x="60" y="217"/>
                  <a:pt x="60" y="219"/>
                  <a:pt x="60" y="221"/>
                </a:cubicBezTo>
                <a:cubicBezTo>
                  <a:pt x="60" y="221"/>
                  <a:pt x="60" y="220"/>
                  <a:pt x="60" y="221"/>
                </a:cubicBezTo>
                <a:cubicBezTo>
                  <a:pt x="60" y="222"/>
                  <a:pt x="60" y="218"/>
                  <a:pt x="60" y="222"/>
                </a:cubicBezTo>
                <a:cubicBezTo>
                  <a:pt x="59" y="225"/>
                  <a:pt x="60" y="224"/>
                  <a:pt x="60" y="223"/>
                </a:cubicBezTo>
                <a:cubicBezTo>
                  <a:pt x="60" y="223"/>
                  <a:pt x="60" y="224"/>
                  <a:pt x="60" y="226"/>
                </a:cubicBezTo>
                <a:cubicBezTo>
                  <a:pt x="59" y="227"/>
                  <a:pt x="59" y="228"/>
                  <a:pt x="60" y="229"/>
                </a:cubicBezTo>
                <a:cubicBezTo>
                  <a:pt x="60" y="230"/>
                  <a:pt x="60" y="231"/>
                  <a:pt x="60" y="233"/>
                </a:cubicBezTo>
                <a:cubicBezTo>
                  <a:pt x="60" y="236"/>
                  <a:pt x="60" y="237"/>
                  <a:pt x="60" y="236"/>
                </a:cubicBezTo>
                <a:cubicBezTo>
                  <a:pt x="61" y="234"/>
                  <a:pt x="60" y="230"/>
                  <a:pt x="61" y="227"/>
                </a:cubicBezTo>
                <a:cubicBezTo>
                  <a:pt x="61" y="229"/>
                  <a:pt x="61" y="230"/>
                  <a:pt x="61" y="229"/>
                </a:cubicBezTo>
                <a:cubicBezTo>
                  <a:pt x="62" y="229"/>
                  <a:pt x="62" y="227"/>
                  <a:pt x="62" y="225"/>
                </a:cubicBezTo>
                <a:cubicBezTo>
                  <a:pt x="62" y="223"/>
                  <a:pt x="62" y="222"/>
                  <a:pt x="63" y="220"/>
                </a:cubicBezTo>
                <a:cubicBezTo>
                  <a:pt x="63" y="217"/>
                  <a:pt x="64" y="214"/>
                  <a:pt x="64" y="210"/>
                </a:cubicBezTo>
                <a:cubicBezTo>
                  <a:pt x="65" y="207"/>
                  <a:pt x="65" y="204"/>
                  <a:pt x="66" y="202"/>
                </a:cubicBezTo>
                <a:cubicBezTo>
                  <a:pt x="66" y="202"/>
                  <a:pt x="66" y="202"/>
                  <a:pt x="66" y="202"/>
                </a:cubicBezTo>
                <a:cubicBezTo>
                  <a:pt x="66" y="202"/>
                  <a:pt x="66" y="202"/>
                  <a:pt x="67" y="200"/>
                </a:cubicBezTo>
                <a:cubicBezTo>
                  <a:pt x="68" y="195"/>
                  <a:pt x="69" y="192"/>
                  <a:pt x="71" y="188"/>
                </a:cubicBezTo>
                <a:cubicBezTo>
                  <a:pt x="73" y="182"/>
                  <a:pt x="75" y="175"/>
                  <a:pt x="78" y="169"/>
                </a:cubicBezTo>
                <a:cubicBezTo>
                  <a:pt x="78" y="169"/>
                  <a:pt x="78" y="170"/>
                  <a:pt x="78" y="170"/>
                </a:cubicBezTo>
                <a:cubicBezTo>
                  <a:pt x="78" y="170"/>
                  <a:pt x="78" y="170"/>
                  <a:pt x="78" y="171"/>
                </a:cubicBezTo>
                <a:cubicBezTo>
                  <a:pt x="78" y="171"/>
                  <a:pt x="77" y="172"/>
                  <a:pt x="77" y="174"/>
                </a:cubicBezTo>
                <a:cubicBezTo>
                  <a:pt x="77" y="174"/>
                  <a:pt x="76" y="175"/>
                  <a:pt x="76" y="176"/>
                </a:cubicBezTo>
                <a:cubicBezTo>
                  <a:pt x="75" y="178"/>
                  <a:pt x="76" y="176"/>
                  <a:pt x="77" y="175"/>
                </a:cubicBezTo>
                <a:cubicBezTo>
                  <a:pt x="77" y="174"/>
                  <a:pt x="77" y="174"/>
                  <a:pt x="78" y="173"/>
                </a:cubicBezTo>
                <a:cubicBezTo>
                  <a:pt x="78" y="173"/>
                  <a:pt x="78" y="173"/>
                  <a:pt x="78" y="174"/>
                </a:cubicBezTo>
                <a:cubicBezTo>
                  <a:pt x="78" y="174"/>
                  <a:pt x="77" y="176"/>
                  <a:pt x="77" y="176"/>
                </a:cubicBezTo>
                <a:cubicBezTo>
                  <a:pt x="77" y="178"/>
                  <a:pt x="77" y="177"/>
                  <a:pt x="77" y="177"/>
                </a:cubicBezTo>
                <a:cubicBezTo>
                  <a:pt x="76" y="176"/>
                  <a:pt x="76" y="178"/>
                  <a:pt x="75" y="179"/>
                </a:cubicBezTo>
                <a:cubicBezTo>
                  <a:pt x="75" y="181"/>
                  <a:pt x="75" y="182"/>
                  <a:pt x="75" y="183"/>
                </a:cubicBezTo>
                <a:cubicBezTo>
                  <a:pt x="74" y="186"/>
                  <a:pt x="74" y="190"/>
                  <a:pt x="73" y="194"/>
                </a:cubicBezTo>
                <a:cubicBezTo>
                  <a:pt x="73" y="191"/>
                  <a:pt x="72" y="192"/>
                  <a:pt x="73" y="187"/>
                </a:cubicBezTo>
                <a:cubicBezTo>
                  <a:pt x="73" y="186"/>
                  <a:pt x="73" y="185"/>
                  <a:pt x="72" y="186"/>
                </a:cubicBezTo>
                <a:cubicBezTo>
                  <a:pt x="72" y="187"/>
                  <a:pt x="72" y="188"/>
                  <a:pt x="71" y="189"/>
                </a:cubicBezTo>
                <a:cubicBezTo>
                  <a:pt x="71" y="191"/>
                  <a:pt x="71" y="193"/>
                  <a:pt x="71" y="196"/>
                </a:cubicBezTo>
                <a:cubicBezTo>
                  <a:pt x="70" y="197"/>
                  <a:pt x="70" y="198"/>
                  <a:pt x="70" y="199"/>
                </a:cubicBezTo>
                <a:cubicBezTo>
                  <a:pt x="70" y="200"/>
                  <a:pt x="70" y="201"/>
                  <a:pt x="70" y="202"/>
                </a:cubicBezTo>
                <a:cubicBezTo>
                  <a:pt x="70" y="206"/>
                  <a:pt x="70" y="209"/>
                  <a:pt x="71" y="210"/>
                </a:cubicBezTo>
                <a:cubicBezTo>
                  <a:pt x="71" y="206"/>
                  <a:pt x="71" y="203"/>
                  <a:pt x="72" y="198"/>
                </a:cubicBezTo>
                <a:cubicBezTo>
                  <a:pt x="72" y="199"/>
                  <a:pt x="72" y="200"/>
                  <a:pt x="72" y="202"/>
                </a:cubicBezTo>
                <a:cubicBezTo>
                  <a:pt x="72" y="205"/>
                  <a:pt x="72" y="206"/>
                  <a:pt x="72" y="208"/>
                </a:cubicBezTo>
                <a:cubicBezTo>
                  <a:pt x="72" y="209"/>
                  <a:pt x="72" y="211"/>
                  <a:pt x="72" y="210"/>
                </a:cubicBezTo>
                <a:cubicBezTo>
                  <a:pt x="73" y="209"/>
                  <a:pt x="73" y="207"/>
                  <a:pt x="73" y="206"/>
                </a:cubicBezTo>
                <a:cubicBezTo>
                  <a:pt x="73" y="205"/>
                  <a:pt x="73" y="204"/>
                  <a:pt x="73" y="203"/>
                </a:cubicBezTo>
                <a:cubicBezTo>
                  <a:pt x="74" y="204"/>
                  <a:pt x="73" y="212"/>
                  <a:pt x="74" y="213"/>
                </a:cubicBezTo>
                <a:cubicBezTo>
                  <a:pt x="74" y="211"/>
                  <a:pt x="74" y="211"/>
                  <a:pt x="74" y="208"/>
                </a:cubicBezTo>
                <a:cubicBezTo>
                  <a:pt x="74" y="210"/>
                  <a:pt x="74" y="214"/>
                  <a:pt x="75" y="213"/>
                </a:cubicBezTo>
                <a:cubicBezTo>
                  <a:pt x="75" y="213"/>
                  <a:pt x="75" y="213"/>
                  <a:pt x="75" y="214"/>
                </a:cubicBezTo>
                <a:cubicBezTo>
                  <a:pt x="75" y="215"/>
                  <a:pt x="75" y="216"/>
                  <a:pt x="75" y="217"/>
                </a:cubicBezTo>
                <a:cubicBezTo>
                  <a:pt x="75" y="217"/>
                  <a:pt x="74" y="218"/>
                  <a:pt x="74" y="219"/>
                </a:cubicBezTo>
                <a:cubicBezTo>
                  <a:pt x="74" y="221"/>
                  <a:pt x="73" y="223"/>
                  <a:pt x="73" y="224"/>
                </a:cubicBezTo>
                <a:cubicBezTo>
                  <a:pt x="73" y="226"/>
                  <a:pt x="73" y="227"/>
                  <a:pt x="73" y="228"/>
                </a:cubicBezTo>
                <a:cubicBezTo>
                  <a:pt x="73" y="229"/>
                  <a:pt x="73" y="228"/>
                  <a:pt x="73" y="227"/>
                </a:cubicBezTo>
                <a:cubicBezTo>
                  <a:pt x="73" y="226"/>
                  <a:pt x="72" y="226"/>
                  <a:pt x="72" y="225"/>
                </a:cubicBezTo>
                <a:cubicBezTo>
                  <a:pt x="71" y="224"/>
                  <a:pt x="71" y="219"/>
                  <a:pt x="70" y="223"/>
                </a:cubicBezTo>
                <a:cubicBezTo>
                  <a:pt x="70" y="225"/>
                  <a:pt x="70" y="227"/>
                  <a:pt x="70" y="229"/>
                </a:cubicBezTo>
                <a:cubicBezTo>
                  <a:pt x="69" y="229"/>
                  <a:pt x="70" y="223"/>
                  <a:pt x="69" y="225"/>
                </a:cubicBezTo>
                <a:cubicBezTo>
                  <a:pt x="69" y="225"/>
                  <a:pt x="69" y="227"/>
                  <a:pt x="69" y="229"/>
                </a:cubicBezTo>
                <a:cubicBezTo>
                  <a:pt x="69" y="230"/>
                  <a:pt x="69" y="233"/>
                  <a:pt x="69" y="234"/>
                </a:cubicBezTo>
                <a:cubicBezTo>
                  <a:pt x="69" y="231"/>
                  <a:pt x="68" y="230"/>
                  <a:pt x="68" y="227"/>
                </a:cubicBezTo>
                <a:cubicBezTo>
                  <a:pt x="68" y="225"/>
                  <a:pt x="68" y="228"/>
                  <a:pt x="68" y="226"/>
                </a:cubicBezTo>
                <a:cubicBezTo>
                  <a:pt x="68" y="228"/>
                  <a:pt x="68" y="228"/>
                  <a:pt x="68" y="229"/>
                </a:cubicBezTo>
                <a:cubicBezTo>
                  <a:pt x="68" y="231"/>
                  <a:pt x="68" y="233"/>
                  <a:pt x="68" y="234"/>
                </a:cubicBezTo>
                <a:cubicBezTo>
                  <a:pt x="68" y="235"/>
                  <a:pt x="68" y="235"/>
                  <a:pt x="68" y="235"/>
                </a:cubicBezTo>
                <a:cubicBezTo>
                  <a:pt x="68" y="235"/>
                  <a:pt x="68" y="235"/>
                  <a:pt x="68" y="235"/>
                </a:cubicBezTo>
                <a:cubicBezTo>
                  <a:pt x="68" y="235"/>
                  <a:pt x="68" y="235"/>
                  <a:pt x="68" y="235"/>
                </a:cubicBezTo>
                <a:cubicBezTo>
                  <a:pt x="68" y="235"/>
                  <a:pt x="68" y="235"/>
                  <a:pt x="67" y="235"/>
                </a:cubicBezTo>
                <a:cubicBezTo>
                  <a:pt x="67" y="236"/>
                  <a:pt x="68" y="236"/>
                  <a:pt x="68" y="236"/>
                </a:cubicBezTo>
                <a:cubicBezTo>
                  <a:pt x="67" y="236"/>
                  <a:pt x="67" y="236"/>
                  <a:pt x="67" y="237"/>
                </a:cubicBezTo>
                <a:cubicBezTo>
                  <a:pt x="67" y="240"/>
                  <a:pt x="67" y="240"/>
                  <a:pt x="67" y="242"/>
                </a:cubicBezTo>
                <a:cubicBezTo>
                  <a:pt x="66" y="239"/>
                  <a:pt x="66" y="244"/>
                  <a:pt x="66" y="246"/>
                </a:cubicBezTo>
                <a:cubicBezTo>
                  <a:pt x="66" y="248"/>
                  <a:pt x="66" y="250"/>
                  <a:pt x="66" y="252"/>
                </a:cubicBezTo>
                <a:cubicBezTo>
                  <a:pt x="66" y="253"/>
                  <a:pt x="66" y="254"/>
                  <a:pt x="66" y="255"/>
                </a:cubicBezTo>
                <a:cubicBezTo>
                  <a:pt x="66" y="256"/>
                  <a:pt x="66" y="258"/>
                  <a:pt x="67" y="259"/>
                </a:cubicBezTo>
                <a:cubicBezTo>
                  <a:pt x="67" y="261"/>
                  <a:pt x="67" y="264"/>
                  <a:pt x="68" y="268"/>
                </a:cubicBezTo>
                <a:cubicBezTo>
                  <a:pt x="69" y="272"/>
                  <a:pt x="70" y="278"/>
                  <a:pt x="71" y="283"/>
                </a:cubicBezTo>
                <a:cubicBezTo>
                  <a:pt x="71" y="286"/>
                  <a:pt x="73" y="289"/>
                  <a:pt x="74" y="292"/>
                </a:cubicBezTo>
                <a:cubicBezTo>
                  <a:pt x="74" y="293"/>
                  <a:pt x="73" y="292"/>
                  <a:pt x="73" y="291"/>
                </a:cubicBezTo>
                <a:cubicBezTo>
                  <a:pt x="73" y="291"/>
                  <a:pt x="72" y="288"/>
                  <a:pt x="72" y="290"/>
                </a:cubicBezTo>
                <a:cubicBezTo>
                  <a:pt x="72" y="291"/>
                  <a:pt x="73" y="292"/>
                  <a:pt x="74" y="293"/>
                </a:cubicBezTo>
                <a:cubicBezTo>
                  <a:pt x="74" y="295"/>
                  <a:pt x="75" y="297"/>
                  <a:pt x="76" y="298"/>
                </a:cubicBezTo>
                <a:cubicBezTo>
                  <a:pt x="77" y="300"/>
                  <a:pt x="78" y="303"/>
                  <a:pt x="79" y="305"/>
                </a:cubicBezTo>
                <a:cubicBezTo>
                  <a:pt x="80" y="309"/>
                  <a:pt x="79" y="306"/>
                  <a:pt x="79" y="306"/>
                </a:cubicBezTo>
                <a:cubicBezTo>
                  <a:pt x="79" y="307"/>
                  <a:pt x="79" y="307"/>
                  <a:pt x="79" y="308"/>
                </a:cubicBezTo>
                <a:cubicBezTo>
                  <a:pt x="81" y="311"/>
                  <a:pt x="82" y="313"/>
                  <a:pt x="83" y="316"/>
                </a:cubicBezTo>
                <a:cubicBezTo>
                  <a:pt x="85" y="318"/>
                  <a:pt x="86" y="320"/>
                  <a:pt x="87" y="321"/>
                </a:cubicBezTo>
                <a:cubicBezTo>
                  <a:pt x="87" y="322"/>
                  <a:pt x="88" y="321"/>
                  <a:pt x="88" y="323"/>
                </a:cubicBezTo>
                <a:cubicBezTo>
                  <a:pt x="91" y="327"/>
                  <a:pt x="92" y="328"/>
                  <a:pt x="94" y="331"/>
                </a:cubicBezTo>
                <a:cubicBezTo>
                  <a:pt x="95" y="332"/>
                  <a:pt x="95" y="332"/>
                  <a:pt x="96" y="333"/>
                </a:cubicBezTo>
                <a:cubicBezTo>
                  <a:pt x="97" y="335"/>
                  <a:pt x="96" y="333"/>
                  <a:pt x="95" y="333"/>
                </a:cubicBezTo>
                <a:cubicBezTo>
                  <a:pt x="93" y="330"/>
                  <a:pt x="89" y="325"/>
                  <a:pt x="86" y="321"/>
                </a:cubicBezTo>
                <a:cubicBezTo>
                  <a:pt x="86" y="320"/>
                  <a:pt x="85" y="318"/>
                  <a:pt x="85" y="320"/>
                </a:cubicBezTo>
                <a:cubicBezTo>
                  <a:pt x="86" y="321"/>
                  <a:pt x="87" y="323"/>
                  <a:pt x="87" y="323"/>
                </a:cubicBezTo>
                <a:cubicBezTo>
                  <a:pt x="91" y="327"/>
                  <a:pt x="96" y="335"/>
                  <a:pt x="100" y="339"/>
                </a:cubicBezTo>
                <a:cubicBezTo>
                  <a:pt x="101" y="340"/>
                  <a:pt x="101" y="341"/>
                  <a:pt x="102" y="341"/>
                </a:cubicBezTo>
                <a:cubicBezTo>
                  <a:pt x="102" y="341"/>
                  <a:pt x="102" y="342"/>
                  <a:pt x="102" y="342"/>
                </a:cubicBezTo>
                <a:cubicBezTo>
                  <a:pt x="101" y="340"/>
                  <a:pt x="100" y="339"/>
                  <a:pt x="98" y="337"/>
                </a:cubicBezTo>
                <a:cubicBezTo>
                  <a:pt x="101" y="342"/>
                  <a:pt x="105" y="346"/>
                  <a:pt x="108" y="351"/>
                </a:cubicBezTo>
                <a:cubicBezTo>
                  <a:pt x="109" y="351"/>
                  <a:pt x="108" y="350"/>
                  <a:pt x="107" y="350"/>
                </a:cubicBezTo>
                <a:cubicBezTo>
                  <a:pt x="106" y="349"/>
                  <a:pt x="106" y="349"/>
                  <a:pt x="107" y="350"/>
                </a:cubicBezTo>
                <a:cubicBezTo>
                  <a:pt x="108" y="352"/>
                  <a:pt x="109" y="353"/>
                  <a:pt x="111" y="354"/>
                </a:cubicBezTo>
                <a:cubicBezTo>
                  <a:pt x="111" y="355"/>
                  <a:pt x="112" y="355"/>
                  <a:pt x="113" y="357"/>
                </a:cubicBezTo>
                <a:cubicBezTo>
                  <a:pt x="113" y="357"/>
                  <a:pt x="114" y="359"/>
                  <a:pt x="112" y="357"/>
                </a:cubicBezTo>
                <a:cubicBezTo>
                  <a:pt x="110" y="354"/>
                  <a:pt x="112" y="357"/>
                  <a:pt x="112" y="358"/>
                </a:cubicBezTo>
                <a:cubicBezTo>
                  <a:pt x="113" y="359"/>
                  <a:pt x="114" y="359"/>
                  <a:pt x="114" y="360"/>
                </a:cubicBezTo>
                <a:cubicBezTo>
                  <a:pt x="120" y="365"/>
                  <a:pt x="125" y="369"/>
                  <a:pt x="131" y="372"/>
                </a:cubicBezTo>
                <a:cubicBezTo>
                  <a:pt x="139" y="379"/>
                  <a:pt x="149" y="384"/>
                  <a:pt x="159" y="389"/>
                </a:cubicBezTo>
                <a:cubicBezTo>
                  <a:pt x="170" y="394"/>
                  <a:pt x="182" y="397"/>
                  <a:pt x="192" y="399"/>
                </a:cubicBezTo>
                <a:cubicBezTo>
                  <a:pt x="194" y="400"/>
                  <a:pt x="196" y="400"/>
                  <a:pt x="198" y="400"/>
                </a:cubicBezTo>
                <a:cubicBezTo>
                  <a:pt x="199" y="401"/>
                  <a:pt x="201" y="401"/>
                  <a:pt x="203" y="401"/>
                </a:cubicBezTo>
                <a:cubicBezTo>
                  <a:pt x="200" y="401"/>
                  <a:pt x="199" y="400"/>
                  <a:pt x="197" y="400"/>
                </a:cubicBezTo>
                <a:cubicBezTo>
                  <a:pt x="195" y="400"/>
                  <a:pt x="194" y="399"/>
                  <a:pt x="192" y="399"/>
                </a:cubicBezTo>
                <a:cubicBezTo>
                  <a:pt x="186" y="396"/>
                  <a:pt x="180" y="395"/>
                  <a:pt x="175" y="392"/>
                </a:cubicBezTo>
                <a:cubicBezTo>
                  <a:pt x="173" y="391"/>
                  <a:pt x="172" y="392"/>
                  <a:pt x="170" y="391"/>
                </a:cubicBezTo>
                <a:cubicBezTo>
                  <a:pt x="163" y="387"/>
                  <a:pt x="157" y="385"/>
                  <a:pt x="151" y="382"/>
                </a:cubicBezTo>
                <a:cubicBezTo>
                  <a:pt x="149" y="380"/>
                  <a:pt x="148" y="381"/>
                  <a:pt x="145" y="379"/>
                </a:cubicBezTo>
                <a:cubicBezTo>
                  <a:pt x="145" y="378"/>
                  <a:pt x="149" y="380"/>
                  <a:pt x="148" y="380"/>
                </a:cubicBezTo>
                <a:cubicBezTo>
                  <a:pt x="142" y="375"/>
                  <a:pt x="136" y="372"/>
                  <a:pt x="130" y="367"/>
                </a:cubicBezTo>
                <a:cubicBezTo>
                  <a:pt x="125" y="363"/>
                  <a:pt x="121" y="359"/>
                  <a:pt x="116" y="354"/>
                </a:cubicBezTo>
                <a:cubicBezTo>
                  <a:pt x="114" y="352"/>
                  <a:pt x="113" y="351"/>
                  <a:pt x="112" y="350"/>
                </a:cubicBezTo>
                <a:cubicBezTo>
                  <a:pt x="111" y="348"/>
                  <a:pt x="110" y="347"/>
                  <a:pt x="108" y="345"/>
                </a:cubicBezTo>
                <a:cubicBezTo>
                  <a:pt x="107" y="343"/>
                  <a:pt x="106" y="341"/>
                  <a:pt x="105" y="340"/>
                </a:cubicBezTo>
                <a:cubicBezTo>
                  <a:pt x="104" y="339"/>
                  <a:pt x="103" y="337"/>
                  <a:pt x="102" y="336"/>
                </a:cubicBezTo>
                <a:cubicBezTo>
                  <a:pt x="101" y="335"/>
                  <a:pt x="101" y="334"/>
                  <a:pt x="101" y="334"/>
                </a:cubicBezTo>
                <a:cubicBezTo>
                  <a:pt x="102" y="335"/>
                  <a:pt x="100" y="333"/>
                  <a:pt x="99" y="332"/>
                </a:cubicBezTo>
                <a:cubicBezTo>
                  <a:pt x="97" y="328"/>
                  <a:pt x="98" y="328"/>
                  <a:pt x="98" y="328"/>
                </a:cubicBezTo>
                <a:cubicBezTo>
                  <a:pt x="99" y="327"/>
                  <a:pt x="101" y="328"/>
                  <a:pt x="104" y="330"/>
                </a:cubicBezTo>
                <a:cubicBezTo>
                  <a:pt x="106" y="331"/>
                  <a:pt x="108" y="331"/>
                  <a:pt x="112" y="335"/>
                </a:cubicBezTo>
                <a:cubicBezTo>
                  <a:pt x="114" y="336"/>
                  <a:pt x="112" y="334"/>
                  <a:pt x="110" y="332"/>
                </a:cubicBezTo>
                <a:cubicBezTo>
                  <a:pt x="110" y="330"/>
                  <a:pt x="109" y="330"/>
                  <a:pt x="108" y="329"/>
                </a:cubicBezTo>
                <a:cubicBezTo>
                  <a:pt x="108" y="329"/>
                  <a:pt x="108" y="329"/>
                  <a:pt x="108" y="329"/>
                </a:cubicBezTo>
                <a:cubicBezTo>
                  <a:pt x="108" y="329"/>
                  <a:pt x="108" y="329"/>
                  <a:pt x="108" y="329"/>
                </a:cubicBezTo>
                <a:cubicBezTo>
                  <a:pt x="108" y="328"/>
                  <a:pt x="106" y="325"/>
                  <a:pt x="108" y="327"/>
                </a:cubicBezTo>
                <a:cubicBezTo>
                  <a:pt x="110" y="329"/>
                  <a:pt x="112" y="332"/>
                  <a:pt x="113" y="333"/>
                </a:cubicBezTo>
                <a:cubicBezTo>
                  <a:pt x="112" y="332"/>
                  <a:pt x="109" y="328"/>
                  <a:pt x="108" y="326"/>
                </a:cubicBezTo>
                <a:cubicBezTo>
                  <a:pt x="107" y="325"/>
                  <a:pt x="105" y="322"/>
                  <a:pt x="103" y="320"/>
                </a:cubicBezTo>
                <a:cubicBezTo>
                  <a:pt x="102" y="319"/>
                  <a:pt x="102" y="319"/>
                  <a:pt x="102" y="318"/>
                </a:cubicBezTo>
                <a:cubicBezTo>
                  <a:pt x="101" y="316"/>
                  <a:pt x="102" y="317"/>
                  <a:pt x="102" y="318"/>
                </a:cubicBezTo>
                <a:cubicBezTo>
                  <a:pt x="104" y="321"/>
                  <a:pt x="105" y="321"/>
                  <a:pt x="106" y="322"/>
                </a:cubicBezTo>
                <a:cubicBezTo>
                  <a:pt x="104" y="319"/>
                  <a:pt x="103" y="317"/>
                  <a:pt x="101" y="315"/>
                </a:cubicBezTo>
                <a:cubicBezTo>
                  <a:pt x="100" y="313"/>
                  <a:pt x="99" y="312"/>
                  <a:pt x="98" y="310"/>
                </a:cubicBezTo>
                <a:cubicBezTo>
                  <a:pt x="96" y="308"/>
                  <a:pt x="95" y="307"/>
                  <a:pt x="94" y="306"/>
                </a:cubicBezTo>
                <a:cubicBezTo>
                  <a:pt x="93" y="304"/>
                  <a:pt x="92" y="302"/>
                  <a:pt x="90" y="300"/>
                </a:cubicBezTo>
                <a:cubicBezTo>
                  <a:pt x="89" y="298"/>
                  <a:pt x="88" y="297"/>
                  <a:pt x="87" y="295"/>
                </a:cubicBezTo>
                <a:cubicBezTo>
                  <a:pt x="87" y="295"/>
                  <a:pt x="87" y="295"/>
                  <a:pt x="87" y="294"/>
                </a:cubicBezTo>
                <a:cubicBezTo>
                  <a:pt x="87" y="292"/>
                  <a:pt x="86" y="292"/>
                  <a:pt x="85" y="290"/>
                </a:cubicBezTo>
                <a:cubicBezTo>
                  <a:pt x="85" y="290"/>
                  <a:pt x="86" y="290"/>
                  <a:pt x="86" y="291"/>
                </a:cubicBezTo>
                <a:cubicBezTo>
                  <a:pt x="86" y="292"/>
                  <a:pt x="87" y="293"/>
                  <a:pt x="88" y="294"/>
                </a:cubicBezTo>
                <a:cubicBezTo>
                  <a:pt x="89" y="296"/>
                  <a:pt x="89" y="297"/>
                  <a:pt x="90" y="298"/>
                </a:cubicBezTo>
                <a:cubicBezTo>
                  <a:pt x="91" y="299"/>
                  <a:pt x="92" y="301"/>
                  <a:pt x="94" y="304"/>
                </a:cubicBezTo>
                <a:cubicBezTo>
                  <a:pt x="95" y="306"/>
                  <a:pt x="97" y="309"/>
                  <a:pt x="97" y="307"/>
                </a:cubicBezTo>
                <a:cubicBezTo>
                  <a:pt x="95" y="303"/>
                  <a:pt x="94" y="302"/>
                  <a:pt x="92" y="299"/>
                </a:cubicBezTo>
                <a:cubicBezTo>
                  <a:pt x="92" y="298"/>
                  <a:pt x="92" y="298"/>
                  <a:pt x="91" y="297"/>
                </a:cubicBezTo>
                <a:cubicBezTo>
                  <a:pt x="92" y="298"/>
                  <a:pt x="92" y="299"/>
                  <a:pt x="93" y="300"/>
                </a:cubicBezTo>
                <a:cubicBezTo>
                  <a:pt x="93" y="300"/>
                  <a:pt x="93" y="300"/>
                  <a:pt x="93" y="300"/>
                </a:cubicBezTo>
                <a:cubicBezTo>
                  <a:pt x="92" y="296"/>
                  <a:pt x="94" y="299"/>
                  <a:pt x="94" y="299"/>
                </a:cubicBezTo>
                <a:cubicBezTo>
                  <a:pt x="95" y="299"/>
                  <a:pt x="96" y="301"/>
                  <a:pt x="95" y="299"/>
                </a:cubicBezTo>
                <a:cubicBezTo>
                  <a:pt x="94" y="297"/>
                  <a:pt x="92" y="294"/>
                  <a:pt x="90" y="292"/>
                </a:cubicBezTo>
                <a:cubicBezTo>
                  <a:pt x="91" y="292"/>
                  <a:pt x="93" y="294"/>
                  <a:pt x="94" y="296"/>
                </a:cubicBezTo>
                <a:cubicBezTo>
                  <a:pt x="95" y="297"/>
                  <a:pt x="96" y="297"/>
                  <a:pt x="95" y="295"/>
                </a:cubicBezTo>
                <a:cubicBezTo>
                  <a:pt x="94" y="293"/>
                  <a:pt x="93" y="291"/>
                  <a:pt x="92" y="289"/>
                </a:cubicBezTo>
                <a:cubicBezTo>
                  <a:pt x="92" y="289"/>
                  <a:pt x="93" y="289"/>
                  <a:pt x="93" y="289"/>
                </a:cubicBezTo>
                <a:cubicBezTo>
                  <a:pt x="93" y="288"/>
                  <a:pt x="92" y="288"/>
                  <a:pt x="92" y="288"/>
                </a:cubicBezTo>
                <a:cubicBezTo>
                  <a:pt x="92" y="287"/>
                  <a:pt x="92" y="287"/>
                  <a:pt x="92" y="287"/>
                </a:cubicBezTo>
                <a:cubicBezTo>
                  <a:pt x="92" y="287"/>
                  <a:pt x="92" y="287"/>
                  <a:pt x="92" y="287"/>
                </a:cubicBezTo>
                <a:cubicBezTo>
                  <a:pt x="92" y="287"/>
                  <a:pt x="92" y="287"/>
                  <a:pt x="92" y="287"/>
                </a:cubicBezTo>
                <a:cubicBezTo>
                  <a:pt x="91" y="287"/>
                  <a:pt x="91" y="287"/>
                  <a:pt x="91" y="287"/>
                </a:cubicBezTo>
                <a:cubicBezTo>
                  <a:pt x="91" y="286"/>
                  <a:pt x="91" y="286"/>
                  <a:pt x="91" y="286"/>
                </a:cubicBezTo>
                <a:cubicBezTo>
                  <a:pt x="91" y="286"/>
                  <a:pt x="91" y="286"/>
                  <a:pt x="91" y="285"/>
                </a:cubicBezTo>
                <a:cubicBezTo>
                  <a:pt x="91" y="285"/>
                  <a:pt x="91" y="285"/>
                  <a:pt x="90" y="284"/>
                </a:cubicBezTo>
                <a:cubicBezTo>
                  <a:pt x="91" y="284"/>
                  <a:pt x="91" y="285"/>
                  <a:pt x="92" y="285"/>
                </a:cubicBezTo>
                <a:cubicBezTo>
                  <a:pt x="90" y="282"/>
                  <a:pt x="88" y="278"/>
                  <a:pt x="86" y="276"/>
                </a:cubicBezTo>
                <a:cubicBezTo>
                  <a:pt x="86" y="273"/>
                  <a:pt x="85" y="271"/>
                  <a:pt x="85" y="269"/>
                </a:cubicBezTo>
                <a:cubicBezTo>
                  <a:pt x="84" y="267"/>
                  <a:pt x="84" y="264"/>
                  <a:pt x="83" y="263"/>
                </a:cubicBezTo>
                <a:cubicBezTo>
                  <a:pt x="83" y="261"/>
                  <a:pt x="84" y="265"/>
                  <a:pt x="83" y="261"/>
                </a:cubicBezTo>
                <a:cubicBezTo>
                  <a:pt x="83" y="259"/>
                  <a:pt x="83" y="258"/>
                  <a:pt x="82" y="256"/>
                </a:cubicBezTo>
                <a:cubicBezTo>
                  <a:pt x="82" y="255"/>
                  <a:pt x="82" y="255"/>
                  <a:pt x="82" y="254"/>
                </a:cubicBezTo>
                <a:cubicBezTo>
                  <a:pt x="81" y="253"/>
                  <a:pt x="81" y="252"/>
                  <a:pt x="81" y="250"/>
                </a:cubicBezTo>
                <a:cubicBezTo>
                  <a:pt x="82" y="252"/>
                  <a:pt x="82" y="253"/>
                  <a:pt x="82" y="255"/>
                </a:cubicBezTo>
                <a:cubicBezTo>
                  <a:pt x="82" y="251"/>
                  <a:pt x="82" y="249"/>
                  <a:pt x="81" y="249"/>
                </a:cubicBezTo>
                <a:cubicBezTo>
                  <a:pt x="81" y="249"/>
                  <a:pt x="81" y="249"/>
                  <a:pt x="81" y="249"/>
                </a:cubicBezTo>
                <a:cubicBezTo>
                  <a:pt x="81" y="249"/>
                  <a:pt x="81" y="249"/>
                  <a:pt x="81" y="249"/>
                </a:cubicBezTo>
                <a:cubicBezTo>
                  <a:pt x="81" y="249"/>
                  <a:pt x="81" y="249"/>
                  <a:pt x="81" y="249"/>
                </a:cubicBezTo>
                <a:cubicBezTo>
                  <a:pt x="80" y="248"/>
                  <a:pt x="80" y="248"/>
                  <a:pt x="79" y="248"/>
                </a:cubicBezTo>
                <a:cubicBezTo>
                  <a:pt x="79" y="247"/>
                  <a:pt x="79" y="247"/>
                  <a:pt x="79" y="247"/>
                </a:cubicBezTo>
                <a:cubicBezTo>
                  <a:pt x="79" y="246"/>
                  <a:pt x="79" y="245"/>
                  <a:pt x="78" y="244"/>
                </a:cubicBezTo>
                <a:cubicBezTo>
                  <a:pt x="79" y="244"/>
                  <a:pt x="79" y="244"/>
                  <a:pt x="80" y="245"/>
                </a:cubicBezTo>
                <a:cubicBezTo>
                  <a:pt x="80" y="246"/>
                  <a:pt x="81" y="248"/>
                  <a:pt x="81" y="246"/>
                </a:cubicBezTo>
                <a:cubicBezTo>
                  <a:pt x="80" y="240"/>
                  <a:pt x="80" y="240"/>
                  <a:pt x="80" y="240"/>
                </a:cubicBezTo>
                <a:cubicBezTo>
                  <a:pt x="80" y="239"/>
                  <a:pt x="80" y="238"/>
                  <a:pt x="80" y="237"/>
                </a:cubicBezTo>
                <a:cubicBezTo>
                  <a:pt x="80" y="237"/>
                  <a:pt x="80" y="237"/>
                  <a:pt x="80" y="237"/>
                </a:cubicBezTo>
                <a:cubicBezTo>
                  <a:pt x="80" y="237"/>
                  <a:pt x="80" y="237"/>
                  <a:pt x="80" y="237"/>
                </a:cubicBezTo>
                <a:cubicBezTo>
                  <a:pt x="80" y="237"/>
                  <a:pt x="81" y="238"/>
                  <a:pt x="81" y="238"/>
                </a:cubicBezTo>
                <a:cubicBezTo>
                  <a:pt x="81" y="237"/>
                  <a:pt x="81" y="236"/>
                  <a:pt x="81" y="234"/>
                </a:cubicBezTo>
                <a:cubicBezTo>
                  <a:pt x="81" y="233"/>
                  <a:pt x="81" y="232"/>
                  <a:pt x="81" y="231"/>
                </a:cubicBezTo>
                <a:cubicBezTo>
                  <a:pt x="81" y="229"/>
                  <a:pt x="81" y="227"/>
                  <a:pt x="81" y="225"/>
                </a:cubicBezTo>
                <a:cubicBezTo>
                  <a:pt x="81" y="226"/>
                  <a:pt x="81" y="226"/>
                  <a:pt x="81" y="226"/>
                </a:cubicBezTo>
                <a:cubicBezTo>
                  <a:pt x="81" y="228"/>
                  <a:pt x="81" y="226"/>
                  <a:pt x="82" y="225"/>
                </a:cubicBezTo>
                <a:cubicBezTo>
                  <a:pt x="82" y="225"/>
                  <a:pt x="82" y="223"/>
                  <a:pt x="82" y="223"/>
                </a:cubicBezTo>
                <a:cubicBezTo>
                  <a:pt x="81" y="222"/>
                  <a:pt x="81" y="219"/>
                  <a:pt x="81" y="218"/>
                </a:cubicBezTo>
                <a:cubicBezTo>
                  <a:pt x="81" y="216"/>
                  <a:pt x="81" y="215"/>
                  <a:pt x="81" y="213"/>
                </a:cubicBezTo>
                <a:cubicBezTo>
                  <a:pt x="81" y="212"/>
                  <a:pt x="81" y="216"/>
                  <a:pt x="81" y="214"/>
                </a:cubicBezTo>
                <a:cubicBezTo>
                  <a:pt x="82" y="213"/>
                  <a:pt x="82" y="212"/>
                  <a:pt x="82" y="211"/>
                </a:cubicBezTo>
                <a:cubicBezTo>
                  <a:pt x="82" y="211"/>
                  <a:pt x="82" y="210"/>
                  <a:pt x="82" y="210"/>
                </a:cubicBezTo>
                <a:cubicBezTo>
                  <a:pt x="82" y="211"/>
                  <a:pt x="82" y="213"/>
                  <a:pt x="82" y="214"/>
                </a:cubicBezTo>
                <a:cubicBezTo>
                  <a:pt x="82" y="215"/>
                  <a:pt x="82" y="216"/>
                  <a:pt x="82" y="216"/>
                </a:cubicBezTo>
                <a:cubicBezTo>
                  <a:pt x="82" y="219"/>
                  <a:pt x="82" y="219"/>
                  <a:pt x="82" y="219"/>
                </a:cubicBezTo>
                <a:cubicBezTo>
                  <a:pt x="83" y="221"/>
                  <a:pt x="83" y="222"/>
                  <a:pt x="83" y="224"/>
                </a:cubicBezTo>
                <a:cubicBezTo>
                  <a:pt x="83" y="225"/>
                  <a:pt x="83" y="226"/>
                  <a:pt x="83" y="225"/>
                </a:cubicBezTo>
                <a:cubicBezTo>
                  <a:pt x="84" y="224"/>
                  <a:pt x="83" y="224"/>
                  <a:pt x="83" y="223"/>
                </a:cubicBezTo>
                <a:cubicBezTo>
                  <a:pt x="83" y="221"/>
                  <a:pt x="83" y="220"/>
                  <a:pt x="83" y="217"/>
                </a:cubicBezTo>
                <a:cubicBezTo>
                  <a:pt x="83" y="219"/>
                  <a:pt x="84" y="221"/>
                  <a:pt x="84" y="223"/>
                </a:cubicBezTo>
                <a:cubicBezTo>
                  <a:pt x="84" y="222"/>
                  <a:pt x="84" y="222"/>
                  <a:pt x="84" y="221"/>
                </a:cubicBezTo>
                <a:cubicBezTo>
                  <a:pt x="85" y="223"/>
                  <a:pt x="84" y="230"/>
                  <a:pt x="85" y="233"/>
                </a:cubicBezTo>
                <a:cubicBezTo>
                  <a:pt x="85" y="236"/>
                  <a:pt x="85" y="235"/>
                  <a:pt x="85" y="234"/>
                </a:cubicBezTo>
                <a:cubicBezTo>
                  <a:pt x="86" y="233"/>
                  <a:pt x="86" y="232"/>
                  <a:pt x="85" y="231"/>
                </a:cubicBezTo>
                <a:cubicBezTo>
                  <a:pt x="85" y="229"/>
                  <a:pt x="85" y="227"/>
                  <a:pt x="85" y="226"/>
                </a:cubicBezTo>
                <a:cubicBezTo>
                  <a:pt x="85" y="224"/>
                  <a:pt x="85" y="222"/>
                  <a:pt x="85" y="220"/>
                </a:cubicBezTo>
                <a:cubicBezTo>
                  <a:pt x="85" y="219"/>
                  <a:pt x="85" y="218"/>
                  <a:pt x="85" y="217"/>
                </a:cubicBezTo>
                <a:cubicBezTo>
                  <a:pt x="86" y="217"/>
                  <a:pt x="86" y="216"/>
                  <a:pt x="86" y="216"/>
                </a:cubicBezTo>
                <a:cubicBezTo>
                  <a:pt x="86" y="217"/>
                  <a:pt x="86" y="215"/>
                  <a:pt x="86" y="213"/>
                </a:cubicBezTo>
                <a:cubicBezTo>
                  <a:pt x="87" y="211"/>
                  <a:pt x="87" y="209"/>
                  <a:pt x="87" y="207"/>
                </a:cubicBezTo>
                <a:cubicBezTo>
                  <a:pt x="87" y="204"/>
                  <a:pt x="87" y="202"/>
                  <a:pt x="87" y="200"/>
                </a:cubicBezTo>
                <a:cubicBezTo>
                  <a:pt x="88" y="197"/>
                  <a:pt x="87" y="198"/>
                  <a:pt x="87" y="198"/>
                </a:cubicBezTo>
                <a:cubicBezTo>
                  <a:pt x="86" y="199"/>
                  <a:pt x="86" y="200"/>
                  <a:pt x="86" y="201"/>
                </a:cubicBezTo>
                <a:cubicBezTo>
                  <a:pt x="86" y="203"/>
                  <a:pt x="86" y="205"/>
                  <a:pt x="85" y="206"/>
                </a:cubicBezTo>
                <a:cubicBezTo>
                  <a:pt x="85" y="208"/>
                  <a:pt x="85" y="210"/>
                  <a:pt x="85" y="211"/>
                </a:cubicBezTo>
                <a:cubicBezTo>
                  <a:pt x="85" y="211"/>
                  <a:pt x="85" y="211"/>
                  <a:pt x="85" y="208"/>
                </a:cubicBezTo>
                <a:cubicBezTo>
                  <a:pt x="85" y="205"/>
                  <a:pt x="85" y="203"/>
                  <a:pt x="85" y="200"/>
                </a:cubicBezTo>
                <a:cubicBezTo>
                  <a:pt x="85" y="200"/>
                  <a:pt x="86" y="199"/>
                  <a:pt x="86" y="199"/>
                </a:cubicBezTo>
                <a:cubicBezTo>
                  <a:pt x="86" y="197"/>
                  <a:pt x="87" y="196"/>
                  <a:pt x="87" y="195"/>
                </a:cubicBezTo>
                <a:cubicBezTo>
                  <a:pt x="89" y="190"/>
                  <a:pt x="86" y="201"/>
                  <a:pt x="89" y="193"/>
                </a:cubicBezTo>
                <a:cubicBezTo>
                  <a:pt x="89" y="193"/>
                  <a:pt x="89" y="193"/>
                  <a:pt x="89" y="194"/>
                </a:cubicBezTo>
                <a:cubicBezTo>
                  <a:pt x="89" y="195"/>
                  <a:pt x="89" y="194"/>
                  <a:pt x="89" y="193"/>
                </a:cubicBezTo>
                <a:cubicBezTo>
                  <a:pt x="90" y="192"/>
                  <a:pt x="90" y="191"/>
                  <a:pt x="90" y="191"/>
                </a:cubicBezTo>
                <a:cubicBezTo>
                  <a:pt x="90" y="188"/>
                  <a:pt x="90" y="186"/>
                  <a:pt x="89" y="186"/>
                </a:cubicBezTo>
                <a:cubicBezTo>
                  <a:pt x="88" y="186"/>
                  <a:pt x="88" y="184"/>
                  <a:pt x="88" y="183"/>
                </a:cubicBezTo>
                <a:cubicBezTo>
                  <a:pt x="88" y="182"/>
                  <a:pt x="88" y="182"/>
                  <a:pt x="88" y="182"/>
                </a:cubicBezTo>
                <a:cubicBezTo>
                  <a:pt x="88" y="182"/>
                  <a:pt x="88" y="182"/>
                  <a:pt x="88" y="182"/>
                </a:cubicBezTo>
                <a:cubicBezTo>
                  <a:pt x="89" y="179"/>
                  <a:pt x="89" y="177"/>
                  <a:pt x="89" y="174"/>
                </a:cubicBezTo>
                <a:cubicBezTo>
                  <a:pt x="89" y="174"/>
                  <a:pt x="89" y="174"/>
                  <a:pt x="89" y="174"/>
                </a:cubicBezTo>
                <a:cubicBezTo>
                  <a:pt x="90" y="175"/>
                  <a:pt x="90" y="174"/>
                  <a:pt x="91" y="175"/>
                </a:cubicBezTo>
                <a:cubicBezTo>
                  <a:pt x="91" y="175"/>
                  <a:pt x="90" y="177"/>
                  <a:pt x="91" y="176"/>
                </a:cubicBezTo>
                <a:cubicBezTo>
                  <a:pt x="92" y="174"/>
                  <a:pt x="92" y="173"/>
                  <a:pt x="93" y="170"/>
                </a:cubicBezTo>
                <a:cubicBezTo>
                  <a:pt x="93" y="170"/>
                  <a:pt x="93" y="171"/>
                  <a:pt x="93" y="171"/>
                </a:cubicBezTo>
                <a:cubicBezTo>
                  <a:pt x="90" y="179"/>
                  <a:pt x="93" y="176"/>
                  <a:pt x="94" y="176"/>
                </a:cubicBezTo>
                <a:cubicBezTo>
                  <a:pt x="94" y="176"/>
                  <a:pt x="94" y="176"/>
                  <a:pt x="94" y="176"/>
                </a:cubicBezTo>
                <a:cubicBezTo>
                  <a:pt x="94" y="178"/>
                  <a:pt x="94" y="178"/>
                  <a:pt x="94" y="178"/>
                </a:cubicBezTo>
                <a:cubicBezTo>
                  <a:pt x="94" y="179"/>
                  <a:pt x="93" y="179"/>
                  <a:pt x="93" y="180"/>
                </a:cubicBezTo>
                <a:cubicBezTo>
                  <a:pt x="92" y="180"/>
                  <a:pt x="92" y="180"/>
                  <a:pt x="91" y="179"/>
                </a:cubicBezTo>
                <a:cubicBezTo>
                  <a:pt x="90" y="185"/>
                  <a:pt x="91" y="186"/>
                  <a:pt x="92" y="188"/>
                </a:cubicBezTo>
                <a:cubicBezTo>
                  <a:pt x="91" y="188"/>
                  <a:pt x="91" y="189"/>
                  <a:pt x="91" y="189"/>
                </a:cubicBezTo>
                <a:cubicBezTo>
                  <a:pt x="91" y="191"/>
                  <a:pt x="91" y="193"/>
                  <a:pt x="91" y="195"/>
                </a:cubicBezTo>
                <a:cubicBezTo>
                  <a:pt x="91" y="193"/>
                  <a:pt x="91" y="193"/>
                  <a:pt x="91" y="193"/>
                </a:cubicBezTo>
                <a:cubicBezTo>
                  <a:pt x="90" y="197"/>
                  <a:pt x="90" y="200"/>
                  <a:pt x="89" y="203"/>
                </a:cubicBezTo>
                <a:cubicBezTo>
                  <a:pt x="89" y="206"/>
                  <a:pt x="89" y="209"/>
                  <a:pt x="89" y="212"/>
                </a:cubicBezTo>
                <a:cubicBezTo>
                  <a:pt x="89" y="210"/>
                  <a:pt x="89" y="207"/>
                  <a:pt x="89" y="205"/>
                </a:cubicBezTo>
                <a:cubicBezTo>
                  <a:pt x="88" y="209"/>
                  <a:pt x="88" y="211"/>
                  <a:pt x="88" y="215"/>
                </a:cubicBezTo>
                <a:cubicBezTo>
                  <a:pt x="87" y="220"/>
                  <a:pt x="88" y="220"/>
                  <a:pt x="88" y="220"/>
                </a:cubicBezTo>
                <a:cubicBezTo>
                  <a:pt x="88" y="220"/>
                  <a:pt x="88" y="219"/>
                  <a:pt x="88" y="218"/>
                </a:cubicBezTo>
                <a:cubicBezTo>
                  <a:pt x="89" y="220"/>
                  <a:pt x="89" y="221"/>
                  <a:pt x="89" y="223"/>
                </a:cubicBezTo>
                <a:cubicBezTo>
                  <a:pt x="89" y="225"/>
                  <a:pt x="89" y="227"/>
                  <a:pt x="89" y="228"/>
                </a:cubicBezTo>
                <a:cubicBezTo>
                  <a:pt x="89" y="231"/>
                  <a:pt x="89" y="231"/>
                  <a:pt x="89" y="231"/>
                </a:cubicBezTo>
                <a:cubicBezTo>
                  <a:pt x="89" y="231"/>
                  <a:pt x="89" y="232"/>
                  <a:pt x="90" y="233"/>
                </a:cubicBezTo>
                <a:cubicBezTo>
                  <a:pt x="88" y="231"/>
                  <a:pt x="89" y="226"/>
                  <a:pt x="88" y="225"/>
                </a:cubicBezTo>
                <a:cubicBezTo>
                  <a:pt x="88" y="227"/>
                  <a:pt x="88" y="229"/>
                  <a:pt x="88" y="230"/>
                </a:cubicBezTo>
                <a:cubicBezTo>
                  <a:pt x="88" y="232"/>
                  <a:pt x="88" y="234"/>
                  <a:pt x="88" y="235"/>
                </a:cubicBezTo>
                <a:cubicBezTo>
                  <a:pt x="89" y="238"/>
                  <a:pt x="90" y="241"/>
                  <a:pt x="90" y="242"/>
                </a:cubicBezTo>
                <a:cubicBezTo>
                  <a:pt x="91" y="243"/>
                  <a:pt x="91" y="242"/>
                  <a:pt x="90" y="241"/>
                </a:cubicBezTo>
                <a:cubicBezTo>
                  <a:pt x="90" y="240"/>
                  <a:pt x="90" y="239"/>
                  <a:pt x="90" y="239"/>
                </a:cubicBezTo>
                <a:cubicBezTo>
                  <a:pt x="91" y="238"/>
                  <a:pt x="91" y="241"/>
                  <a:pt x="91" y="240"/>
                </a:cubicBezTo>
                <a:cubicBezTo>
                  <a:pt x="90" y="238"/>
                  <a:pt x="91" y="235"/>
                  <a:pt x="90" y="234"/>
                </a:cubicBezTo>
                <a:cubicBezTo>
                  <a:pt x="90" y="234"/>
                  <a:pt x="90" y="234"/>
                  <a:pt x="90" y="233"/>
                </a:cubicBezTo>
                <a:cubicBezTo>
                  <a:pt x="90" y="233"/>
                  <a:pt x="90" y="232"/>
                  <a:pt x="90" y="232"/>
                </a:cubicBezTo>
                <a:cubicBezTo>
                  <a:pt x="91" y="234"/>
                  <a:pt x="91" y="233"/>
                  <a:pt x="92" y="234"/>
                </a:cubicBezTo>
                <a:cubicBezTo>
                  <a:pt x="92" y="234"/>
                  <a:pt x="92" y="238"/>
                  <a:pt x="93" y="236"/>
                </a:cubicBezTo>
                <a:cubicBezTo>
                  <a:pt x="93" y="236"/>
                  <a:pt x="94" y="235"/>
                  <a:pt x="94" y="235"/>
                </a:cubicBezTo>
                <a:cubicBezTo>
                  <a:pt x="94" y="235"/>
                  <a:pt x="95" y="235"/>
                  <a:pt x="94" y="234"/>
                </a:cubicBezTo>
                <a:cubicBezTo>
                  <a:pt x="94" y="233"/>
                  <a:pt x="94" y="231"/>
                  <a:pt x="94" y="230"/>
                </a:cubicBezTo>
                <a:cubicBezTo>
                  <a:pt x="94" y="227"/>
                  <a:pt x="93" y="225"/>
                  <a:pt x="93" y="222"/>
                </a:cubicBezTo>
                <a:cubicBezTo>
                  <a:pt x="93" y="221"/>
                  <a:pt x="93" y="219"/>
                  <a:pt x="93" y="218"/>
                </a:cubicBezTo>
                <a:cubicBezTo>
                  <a:pt x="93" y="216"/>
                  <a:pt x="93" y="215"/>
                  <a:pt x="93" y="213"/>
                </a:cubicBezTo>
                <a:cubicBezTo>
                  <a:pt x="94" y="208"/>
                  <a:pt x="93" y="204"/>
                  <a:pt x="94" y="198"/>
                </a:cubicBezTo>
                <a:cubicBezTo>
                  <a:pt x="95" y="196"/>
                  <a:pt x="95" y="194"/>
                  <a:pt x="96" y="191"/>
                </a:cubicBezTo>
                <a:cubicBezTo>
                  <a:pt x="96" y="190"/>
                  <a:pt x="96" y="189"/>
                  <a:pt x="96" y="189"/>
                </a:cubicBezTo>
                <a:cubicBezTo>
                  <a:pt x="97" y="188"/>
                  <a:pt x="97" y="188"/>
                  <a:pt x="97" y="189"/>
                </a:cubicBezTo>
                <a:cubicBezTo>
                  <a:pt x="97" y="190"/>
                  <a:pt x="97" y="190"/>
                  <a:pt x="97" y="190"/>
                </a:cubicBezTo>
                <a:cubicBezTo>
                  <a:pt x="97" y="194"/>
                  <a:pt x="96" y="198"/>
                  <a:pt x="96" y="202"/>
                </a:cubicBezTo>
                <a:cubicBezTo>
                  <a:pt x="96" y="204"/>
                  <a:pt x="96" y="206"/>
                  <a:pt x="96" y="208"/>
                </a:cubicBezTo>
                <a:cubicBezTo>
                  <a:pt x="96" y="210"/>
                  <a:pt x="96" y="212"/>
                  <a:pt x="96" y="214"/>
                </a:cubicBezTo>
                <a:cubicBezTo>
                  <a:pt x="96" y="218"/>
                  <a:pt x="97" y="220"/>
                  <a:pt x="97" y="223"/>
                </a:cubicBezTo>
                <a:cubicBezTo>
                  <a:pt x="98" y="219"/>
                  <a:pt x="97" y="219"/>
                  <a:pt x="97" y="213"/>
                </a:cubicBezTo>
                <a:cubicBezTo>
                  <a:pt x="97" y="211"/>
                  <a:pt x="98" y="208"/>
                  <a:pt x="98" y="206"/>
                </a:cubicBezTo>
                <a:cubicBezTo>
                  <a:pt x="98" y="206"/>
                  <a:pt x="98" y="206"/>
                  <a:pt x="98" y="207"/>
                </a:cubicBezTo>
                <a:cubicBezTo>
                  <a:pt x="99" y="205"/>
                  <a:pt x="99" y="203"/>
                  <a:pt x="99" y="201"/>
                </a:cubicBezTo>
                <a:cubicBezTo>
                  <a:pt x="99" y="200"/>
                  <a:pt x="100" y="199"/>
                  <a:pt x="100" y="197"/>
                </a:cubicBezTo>
                <a:cubicBezTo>
                  <a:pt x="100" y="199"/>
                  <a:pt x="100" y="200"/>
                  <a:pt x="99" y="201"/>
                </a:cubicBezTo>
                <a:cubicBezTo>
                  <a:pt x="99" y="204"/>
                  <a:pt x="99" y="207"/>
                  <a:pt x="99" y="210"/>
                </a:cubicBezTo>
                <a:cubicBezTo>
                  <a:pt x="98" y="213"/>
                  <a:pt x="98" y="216"/>
                  <a:pt x="99" y="217"/>
                </a:cubicBezTo>
                <a:cubicBezTo>
                  <a:pt x="99" y="218"/>
                  <a:pt x="99" y="219"/>
                  <a:pt x="99" y="220"/>
                </a:cubicBezTo>
                <a:cubicBezTo>
                  <a:pt x="99" y="220"/>
                  <a:pt x="98" y="219"/>
                  <a:pt x="98" y="221"/>
                </a:cubicBezTo>
                <a:cubicBezTo>
                  <a:pt x="99" y="221"/>
                  <a:pt x="98" y="224"/>
                  <a:pt x="99" y="225"/>
                </a:cubicBezTo>
                <a:cubicBezTo>
                  <a:pt x="99" y="226"/>
                  <a:pt x="99" y="227"/>
                  <a:pt x="99" y="227"/>
                </a:cubicBezTo>
                <a:cubicBezTo>
                  <a:pt x="99" y="226"/>
                  <a:pt x="100" y="225"/>
                  <a:pt x="100" y="224"/>
                </a:cubicBezTo>
                <a:cubicBezTo>
                  <a:pt x="100" y="224"/>
                  <a:pt x="101" y="220"/>
                  <a:pt x="101" y="217"/>
                </a:cubicBezTo>
                <a:cubicBezTo>
                  <a:pt x="101" y="213"/>
                  <a:pt x="101" y="211"/>
                  <a:pt x="101" y="207"/>
                </a:cubicBezTo>
                <a:cubicBezTo>
                  <a:pt x="101" y="206"/>
                  <a:pt x="101" y="205"/>
                  <a:pt x="101" y="204"/>
                </a:cubicBezTo>
                <a:cubicBezTo>
                  <a:pt x="103" y="201"/>
                  <a:pt x="103" y="200"/>
                  <a:pt x="102" y="199"/>
                </a:cubicBezTo>
                <a:cubicBezTo>
                  <a:pt x="102" y="197"/>
                  <a:pt x="102" y="195"/>
                  <a:pt x="103" y="192"/>
                </a:cubicBezTo>
                <a:cubicBezTo>
                  <a:pt x="103" y="193"/>
                  <a:pt x="103" y="194"/>
                  <a:pt x="104" y="194"/>
                </a:cubicBezTo>
                <a:cubicBezTo>
                  <a:pt x="105" y="187"/>
                  <a:pt x="107" y="179"/>
                  <a:pt x="109" y="173"/>
                </a:cubicBezTo>
                <a:cubicBezTo>
                  <a:pt x="110" y="171"/>
                  <a:pt x="110" y="170"/>
                  <a:pt x="111" y="170"/>
                </a:cubicBezTo>
                <a:cubicBezTo>
                  <a:pt x="111" y="169"/>
                  <a:pt x="111" y="170"/>
                  <a:pt x="111" y="171"/>
                </a:cubicBezTo>
                <a:cubicBezTo>
                  <a:pt x="110" y="173"/>
                  <a:pt x="110" y="175"/>
                  <a:pt x="109" y="177"/>
                </a:cubicBezTo>
                <a:cubicBezTo>
                  <a:pt x="108" y="180"/>
                  <a:pt x="108" y="180"/>
                  <a:pt x="108" y="180"/>
                </a:cubicBezTo>
                <a:cubicBezTo>
                  <a:pt x="108" y="181"/>
                  <a:pt x="108" y="182"/>
                  <a:pt x="107" y="183"/>
                </a:cubicBezTo>
                <a:cubicBezTo>
                  <a:pt x="107" y="187"/>
                  <a:pt x="106" y="190"/>
                  <a:pt x="105" y="194"/>
                </a:cubicBezTo>
                <a:cubicBezTo>
                  <a:pt x="105" y="197"/>
                  <a:pt x="104" y="201"/>
                  <a:pt x="104" y="203"/>
                </a:cubicBezTo>
                <a:cubicBezTo>
                  <a:pt x="104" y="206"/>
                  <a:pt x="105" y="208"/>
                  <a:pt x="105" y="209"/>
                </a:cubicBezTo>
                <a:cubicBezTo>
                  <a:pt x="105" y="206"/>
                  <a:pt x="105" y="204"/>
                  <a:pt x="106" y="200"/>
                </a:cubicBezTo>
                <a:cubicBezTo>
                  <a:pt x="106" y="200"/>
                  <a:pt x="106" y="200"/>
                  <a:pt x="106" y="201"/>
                </a:cubicBezTo>
                <a:cubicBezTo>
                  <a:pt x="106" y="203"/>
                  <a:pt x="105" y="206"/>
                  <a:pt x="106" y="207"/>
                </a:cubicBezTo>
                <a:cubicBezTo>
                  <a:pt x="106" y="206"/>
                  <a:pt x="106" y="205"/>
                  <a:pt x="106" y="205"/>
                </a:cubicBezTo>
                <a:cubicBezTo>
                  <a:pt x="107" y="205"/>
                  <a:pt x="107" y="205"/>
                  <a:pt x="107" y="206"/>
                </a:cubicBezTo>
                <a:cubicBezTo>
                  <a:pt x="107" y="203"/>
                  <a:pt x="107" y="201"/>
                  <a:pt x="108" y="199"/>
                </a:cubicBezTo>
                <a:cubicBezTo>
                  <a:pt x="108" y="197"/>
                  <a:pt x="108" y="196"/>
                  <a:pt x="109" y="194"/>
                </a:cubicBezTo>
                <a:cubicBezTo>
                  <a:pt x="109" y="193"/>
                  <a:pt x="109" y="191"/>
                  <a:pt x="110" y="189"/>
                </a:cubicBezTo>
                <a:cubicBezTo>
                  <a:pt x="110" y="187"/>
                  <a:pt x="111" y="185"/>
                  <a:pt x="111" y="183"/>
                </a:cubicBezTo>
                <a:cubicBezTo>
                  <a:pt x="112" y="181"/>
                  <a:pt x="113" y="179"/>
                  <a:pt x="113" y="177"/>
                </a:cubicBezTo>
                <a:cubicBezTo>
                  <a:pt x="113" y="177"/>
                  <a:pt x="113" y="176"/>
                  <a:pt x="114" y="175"/>
                </a:cubicBezTo>
                <a:cubicBezTo>
                  <a:pt x="115" y="173"/>
                  <a:pt x="115" y="171"/>
                  <a:pt x="116" y="170"/>
                </a:cubicBezTo>
                <a:cubicBezTo>
                  <a:pt x="116" y="169"/>
                  <a:pt x="117" y="167"/>
                  <a:pt x="118" y="166"/>
                </a:cubicBezTo>
                <a:cubicBezTo>
                  <a:pt x="118" y="165"/>
                  <a:pt x="119" y="165"/>
                  <a:pt x="119" y="165"/>
                </a:cubicBezTo>
                <a:cubicBezTo>
                  <a:pt x="118" y="167"/>
                  <a:pt x="120" y="167"/>
                  <a:pt x="117" y="171"/>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3"/>
                </a:cubicBezTo>
                <a:cubicBezTo>
                  <a:pt x="117" y="173"/>
                  <a:pt x="117" y="173"/>
                  <a:pt x="117" y="173"/>
                </a:cubicBezTo>
                <a:cubicBezTo>
                  <a:pt x="117" y="173"/>
                  <a:pt x="117" y="173"/>
                  <a:pt x="117" y="173"/>
                </a:cubicBezTo>
                <a:cubicBezTo>
                  <a:pt x="116" y="174"/>
                  <a:pt x="116" y="174"/>
                  <a:pt x="116" y="174"/>
                </a:cubicBezTo>
                <a:cubicBezTo>
                  <a:pt x="116" y="175"/>
                  <a:pt x="115" y="176"/>
                  <a:pt x="115" y="177"/>
                </a:cubicBezTo>
                <a:cubicBezTo>
                  <a:pt x="116" y="177"/>
                  <a:pt x="116" y="177"/>
                  <a:pt x="116" y="177"/>
                </a:cubicBezTo>
                <a:cubicBezTo>
                  <a:pt x="116" y="177"/>
                  <a:pt x="115" y="177"/>
                  <a:pt x="115" y="177"/>
                </a:cubicBezTo>
                <a:cubicBezTo>
                  <a:pt x="115" y="178"/>
                  <a:pt x="115" y="179"/>
                  <a:pt x="115" y="179"/>
                </a:cubicBezTo>
                <a:cubicBezTo>
                  <a:pt x="115" y="180"/>
                  <a:pt x="115" y="178"/>
                  <a:pt x="115" y="179"/>
                </a:cubicBezTo>
                <a:cubicBezTo>
                  <a:pt x="115" y="180"/>
                  <a:pt x="114" y="181"/>
                  <a:pt x="114" y="182"/>
                </a:cubicBezTo>
                <a:cubicBezTo>
                  <a:pt x="113" y="184"/>
                  <a:pt x="113" y="187"/>
                  <a:pt x="113" y="189"/>
                </a:cubicBezTo>
                <a:cubicBezTo>
                  <a:pt x="112" y="190"/>
                  <a:pt x="112" y="192"/>
                  <a:pt x="112" y="193"/>
                </a:cubicBezTo>
                <a:cubicBezTo>
                  <a:pt x="112" y="193"/>
                  <a:pt x="112" y="194"/>
                  <a:pt x="112" y="195"/>
                </a:cubicBezTo>
                <a:cubicBezTo>
                  <a:pt x="112" y="195"/>
                  <a:pt x="112" y="196"/>
                  <a:pt x="111" y="197"/>
                </a:cubicBezTo>
                <a:cubicBezTo>
                  <a:pt x="111" y="198"/>
                  <a:pt x="112" y="198"/>
                  <a:pt x="112" y="197"/>
                </a:cubicBezTo>
                <a:cubicBezTo>
                  <a:pt x="113" y="197"/>
                  <a:pt x="113" y="196"/>
                  <a:pt x="113" y="195"/>
                </a:cubicBezTo>
                <a:cubicBezTo>
                  <a:pt x="113" y="195"/>
                  <a:pt x="114" y="194"/>
                  <a:pt x="114" y="193"/>
                </a:cubicBezTo>
                <a:cubicBezTo>
                  <a:pt x="114" y="191"/>
                  <a:pt x="115" y="188"/>
                  <a:pt x="116" y="185"/>
                </a:cubicBezTo>
                <a:cubicBezTo>
                  <a:pt x="116" y="183"/>
                  <a:pt x="117" y="181"/>
                  <a:pt x="118" y="179"/>
                </a:cubicBezTo>
                <a:cubicBezTo>
                  <a:pt x="118" y="177"/>
                  <a:pt x="118" y="175"/>
                  <a:pt x="118" y="175"/>
                </a:cubicBezTo>
                <a:cubicBezTo>
                  <a:pt x="118" y="174"/>
                  <a:pt x="118" y="174"/>
                  <a:pt x="118" y="173"/>
                </a:cubicBezTo>
                <a:cubicBezTo>
                  <a:pt x="119" y="173"/>
                  <a:pt x="119" y="172"/>
                  <a:pt x="119" y="172"/>
                </a:cubicBezTo>
                <a:cubicBezTo>
                  <a:pt x="120" y="169"/>
                  <a:pt x="119" y="167"/>
                  <a:pt x="121" y="163"/>
                </a:cubicBezTo>
                <a:cubicBezTo>
                  <a:pt x="121" y="161"/>
                  <a:pt x="122" y="159"/>
                  <a:pt x="122" y="158"/>
                </a:cubicBezTo>
                <a:cubicBezTo>
                  <a:pt x="123" y="156"/>
                  <a:pt x="124" y="154"/>
                  <a:pt x="125" y="152"/>
                </a:cubicBezTo>
                <a:cubicBezTo>
                  <a:pt x="127" y="148"/>
                  <a:pt x="128" y="145"/>
                  <a:pt x="130" y="142"/>
                </a:cubicBezTo>
                <a:cubicBezTo>
                  <a:pt x="131" y="139"/>
                  <a:pt x="133" y="136"/>
                  <a:pt x="134" y="133"/>
                </a:cubicBezTo>
                <a:cubicBezTo>
                  <a:pt x="134" y="133"/>
                  <a:pt x="134" y="133"/>
                  <a:pt x="134" y="133"/>
                </a:cubicBezTo>
                <a:cubicBezTo>
                  <a:pt x="135" y="133"/>
                  <a:pt x="135" y="132"/>
                  <a:pt x="135" y="132"/>
                </a:cubicBezTo>
                <a:cubicBezTo>
                  <a:pt x="136" y="131"/>
                  <a:pt x="134" y="134"/>
                  <a:pt x="134" y="134"/>
                </a:cubicBezTo>
                <a:cubicBezTo>
                  <a:pt x="134" y="134"/>
                  <a:pt x="134" y="134"/>
                  <a:pt x="134" y="135"/>
                </a:cubicBezTo>
                <a:cubicBezTo>
                  <a:pt x="138" y="130"/>
                  <a:pt x="140" y="127"/>
                  <a:pt x="138" y="127"/>
                </a:cubicBezTo>
                <a:cubicBezTo>
                  <a:pt x="138" y="127"/>
                  <a:pt x="138" y="128"/>
                  <a:pt x="138" y="128"/>
                </a:cubicBezTo>
                <a:cubicBezTo>
                  <a:pt x="139" y="125"/>
                  <a:pt x="141" y="123"/>
                  <a:pt x="142" y="121"/>
                </a:cubicBezTo>
                <a:cubicBezTo>
                  <a:pt x="142" y="121"/>
                  <a:pt x="142" y="121"/>
                  <a:pt x="142" y="121"/>
                </a:cubicBezTo>
                <a:cubicBezTo>
                  <a:pt x="143" y="121"/>
                  <a:pt x="143" y="121"/>
                  <a:pt x="143" y="121"/>
                </a:cubicBezTo>
                <a:cubicBezTo>
                  <a:pt x="144" y="120"/>
                  <a:pt x="144" y="119"/>
                  <a:pt x="144" y="119"/>
                </a:cubicBezTo>
                <a:cubicBezTo>
                  <a:pt x="145" y="118"/>
                  <a:pt x="145" y="118"/>
                  <a:pt x="145" y="118"/>
                </a:cubicBezTo>
                <a:cubicBezTo>
                  <a:pt x="146" y="117"/>
                  <a:pt x="147" y="116"/>
                  <a:pt x="146" y="116"/>
                </a:cubicBezTo>
                <a:cubicBezTo>
                  <a:pt x="147" y="115"/>
                  <a:pt x="147" y="115"/>
                  <a:pt x="148" y="114"/>
                </a:cubicBezTo>
                <a:cubicBezTo>
                  <a:pt x="148" y="114"/>
                  <a:pt x="148" y="114"/>
                  <a:pt x="148" y="114"/>
                </a:cubicBezTo>
                <a:cubicBezTo>
                  <a:pt x="148" y="114"/>
                  <a:pt x="147" y="116"/>
                  <a:pt x="148" y="116"/>
                </a:cubicBezTo>
                <a:cubicBezTo>
                  <a:pt x="148" y="115"/>
                  <a:pt x="148" y="115"/>
                  <a:pt x="149" y="115"/>
                </a:cubicBezTo>
                <a:cubicBezTo>
                  <a:pt x="147" y="117"/>
                  <a:pt x="145" y="120"/>
                  <a:pt x="143" y="122"/>
                </a:cubicBezTo>
                <a:cubicBezTo>
                  <a:pt x="141" y="125"/>
                  <a:pt x="138" y="129"/>
                  <a:pt x="136" y="132"/>
                </a:cubicBezTo>
                <a:cubicBezTo>
                  <a:pt x="135" y="133"/>
                  <a:pt x="135" y="134"/>
                  <a:pt x="134" y="135"/>
                </a:cubicBezTo>
                <a:cubicBezTo>
                  <a:pt x="134" y="136"/>
                  <a:pt x="133" y="137"/>
                  <a:pt x="132" y="138"/>
                </a:cubicBezTo>
                <a:cubicBezTo>
                  <a:pt x="131" y="141"/>
                  <a:pt x="130" y="143"/>
                  <a:pt x="129" y="145"/>
                </a:cubicBezTo>
                <a:cubicBezTo>
                  <a:pt x="127" y="150"/>
                  <a:pt x="125" y="154"/>
                  <a:pt x="123" y="159"/>
                </a:cubicBezTo>
                <a:cubicBezTo>
                  <a:pt x="123" y="160"/>
                  <a:pt x="122" y="161"/>
                  <a:pt x="123" y="161"/>
                </a:cubicBezTo>
                <a:cubicBezTo>
                  <a:pt x="123" y="160"/>
                  <a:pt x="123" y="161"/>
                  <a:pt x="123" y="161"/>
                </a:cubicBezTo>
                <a:cubicBezTo>
                  <a:pt x="122" y="164"/>
                  <a:pt x="121" y="165"/>
                  <a:pt x="121" y="167"/>
                </a:cubicBezTo>
                <a:cubicBezTo>
                  <a:pt x="121" y="169"/>
                  <a:pt x="119" y="172"/>
                  <a:pt x="120" y="174"/>
                </a:cubicBezTo>
                <a:cubicBezTo>
                  <a:pt x="120" y="172"/>
                  <a:pt x="121" y="171"/>
                  <a:pt x="122" y="169"/>
                </a:cubicBezTo>
                <a:cubicBezTo>
                  <a:pt x="122" y="168"/>
                  <a:pt x="123" y="166"/>
                  <a:pt x="124" y="165"/>
                </a:cubicBezTo>
                <a:cubicBezTo>
                  <a:pt x="124" y="164"/>
                  <a:pt x="125" y="162"/>
                  <a:pt x="126" y="161"/>
                </a:cubicBezTo>
                <a:cubicBezTo>
                  <a:pt x="126" y="160"/>
                  <a:pt x="127" y="159"/>
                  <a:pt x="127" y="158"/>
                </a:cubicBezTo>
                <a:cubicBezTo>
                  <a:pt x="127" y="157"/>
                  <a:pt x="127" y="156"/>
                  <a:pt x="128" y="156"/>
                </a:cubicBezTo>
                <a:cubicBezTo>
                  <a:pt x="129" y="155"/>
                  <a:pt x="128" y="156"/>
                  <a:pt x="128" y="157"/>
                </a:cubicBezTo>
                <a:cubicBezTo>
                  <a:pt x="128" y="157"/>
                  <a:pt x="128" y="158"/>
                  <a:pt x="127" y="158"/>
                </a:cubicBezTo>
                <a:cubicBezTo>
                  <a:pt x="129" y="156"/>
                  <a:pt x="131" y="153"/>
                  <a:pt x="132" y="151"/>
                </a:cubicBezTo>
                <a:cubicBezTo>
                  <a:pt x="134" y="148"/>
                  <a:pt x="136" y="146"/>
                  <a:pt x="137" y="144"/>
                </a:cubicBezTo>
                <a:cubicBezTo>
                  <a:pt x="137" y="145"/>
                  <a:pt x="139" y="143"/>
                  <a:pt x="140" y="142"/>
                </a:cubicBezTo>
                <a:cubicBezTo>
                  <a:pt x="141" y="140"/>
                  <a:pt x="143" y="138"/>
                  <a:pt x="145" y="136"/>
                </a:cubicBezTo>
                <a:cubicBezTo>
                  <a:pt x="148" y="134"/>
                  <a:pt x="150" y="132"/>
                  <a:pt x="152" y="130"/>
                </a:cubicBezTo>
                <a:cubicBezTo>
                  <a:pt x="153" y="129"/>
                  <a:pt x="153" y="129"/>
                  <a:pt x="153" y="129"/>
                </a:cubicBezTo>
                <a:cubicBezTo>
                  <a:pt x="153" y="130"/>
                  <a:pt x="154" y="129"/>
                  <a:pt x="155" y="128"/>
                </a:cubicBezTo>
                <a:cubicBezTo>
                  <a:pt x="156" y="127"/>
                  <a:pt x="158" y="125"/>
                  <a:pt x="159" y="125"/>
                </a:cubicBezTo>
                <a:cubicBezTo>
                  <a:pt x="160" y="125"/>
                  <a:pt x="158" y="127"/>
                  <a:pt x="157" y="128"/>
                </a:cubicBezTo>
                <a:cubicBezTo>
                  <a:pt x="157" y="129"/>
                  <a:pt x="156" y="130"/>
                  <a:pt x="155" y="131"/>
                </a:cubicBezTo>
                <a:cubicBezTo>
                  <a:pt x="154" y="131"/>
                  <a:pt x="154" y="132"/>
                  <a:pt x="153" y="133"/>
                </a:cubicBezTo>
                <a:cubicBezTo>
                  <a:pt x="153" y="134"/>
                  <a:pt x="152" y="134"/>
                  <a:pt x="152" y="135"/>
                </a:cubicBezTo>
                <a:cubicBezTo>
                  <a:pt x="153" y="133"/>
                  <a:pt x="155" y="132"/>
                  <a:pt x="156" y="131"/>
                </a:cubicBezTo>
                <a:cubicBezTo>
                  <a:pt x="158" y="130"/>
                  <a:pt x="159" y="129"/>
                  <a:pt x="159" y="128"/>
                </a:cubicBezTo>
                <a:cubicBezTo>
                  <a:pt x="160" y="127"/>
                  <a:pt x="160" y="127"/>
                  <a:pt x="161" y="126"/>
                </a:cubicBezTo>
                <a:cubicBezTo>
                  <a:pt x="162" y="126"/>
                  <a:pt x="160" y="127"/>
                  <a:pt x="161" y="127"/>
                </a:cubicBezTo>
                <a:cubicBezTo>
                  <a:pt x="167" y="122"/>
                  <a:pt x="174" y="117"/>
                  <a:pt x="181" y="113"/>
                </a:cubicBezTo>
                <a:cubicBezTo>
                  <a:pt x="180" y="114"/>
                  <a:pt x="179" y="114"/>
                  <a:pt x="180" y="113"/>
                </a:cubicBezTo>
                <a:cubicBezTo>
                  <a:pt x="181" y="112"/>
                  <a:pt x="179" y="113"/>
                  <a:pt x="177" y="114"/>
                </a:cubicBezTo>
                <a:cubicBezTo>
                  <a:pt x="180" y="112"/>
                  <a:pt x="180" y="111"/>
                  <a:pt x="178" y="112"/>
                </a:cubicBezTo>
                <a:cubicBezTo>
                  <a:pt x="176" y="112"/>
                  <a:pt x="176" y="112"/>
                  <a:pt x="175" y="111"/>
                </a:cubicBezTo>
                <a:cubicBezTo>
                  <a:pt x="175" y="111"/>
                  <a:pt x="176" y="110"/>
                  <a:pt x="178" y="108"/>
                </a:cubicBezTo>
                <a:cubicBezTo>
                  <a:pt x="179" y="107"/>
                  <a:pt x="180" y="106"/>
                  <a:pt x="181" y="106"/>
                </a:cubicBezTo>
                <a:cubicBezTo>
                  <a:pt x="183" y="105"/>
                  <a:pt x="184" y="104"/>
                  <a:pt x="186" y="104"/>
                </a:cubicBezTo>
                <a:cubicBezTo>
                  <a:pt x="188" y="103"/>
                  <a:pt x="191" y="102"/>
                  <a:pt x="193" y="100"/>
                </a:cubicBezTo>
                <a:cubicBezTo>
                  <a:pt x="194" y="100"/>
                  <a:pt x="191" y="102"/>
                  <a:pt x="193" y="101"/>
                </a:cubicBezTo>
                <a:cubicBezTo>
                  <a:pt x="196" y="101"/>
                  <a:pt x="199" y="100"/>
                  <a:pt x="202" y="99"/>
                </a:cubicBezTo>
                <a:cubicBezTo>
                  <a:pt x="201" y="99"/>
                  <a:pt x="199" y="100"/>
                  <a:pt x="199" y="100"/>
                </a:cubicBezTo>
                <a:cubicBezTo>
                  <a:pt x="198" y="101"/>
                  <a:pt x="201" y="101"/>
                  <a:pt x="201" y="101"/>
                </a:cubicBezTo>
                <a:cubicBezTo>
                  <a:pt x="202" y="101"/>
                  <a:pt x="203" y="100"/>
                  <a:pt x="205" y="100"/>
                </a:cubicBezTo>
                <a:cubicBezTo>
                  <a:pt x="201" y="101"/>
                  <a:pt x="203" y="102"/>
                  <a:pt x="202" y="103"/>
                </a:cubicBezTo>
                <a:cubicBezTo>
                  <a:pt x="202" y="103"/>
                  <a:pt x="201" y="103"/>
                  <a:pt x="203" y="103"/>
                </a:cubicBezTo>
                <a:cubicBezTo>
                  <a:pt x="207" y="101"/>
                  <a:pt x="204" y="103"/>
                  <a:pt x="204" y="103"/>
                </a:cubicBezTo>
                <a:cubicBezTo>
                  <a:pt x="206" y="103"/>
                  <a:pt x="207" y="102"/>
                  <a:pt x="208" y="102"/>
                </a:cubicBezTo>
                <a:cubicBezTo>
                  <a:pt x="209" y="102"/>
                  <a:pt x="211" y="101"/>
                  <a:pt x="212" y="101"/>
                </a:cubicBezTo>
                <a:cubicBezTo>
                  <a:pt x="215" y="100"/>
                  <a:pt x="217" y="100"/>
                  <a:pt x="219" y="99"/>
                </a:cubicBezTo>
                <a:cubicBezTo>
                  <a:pt x="222" y="98"/>
                  <a:pt x="224" y="98"/>
                  <a:pt x="227" y="97"/>
                </a:cubicBezTo>
                <a:cubicBezTo>
                  <a:pt x="232" y="95"/>
                  <a:pt x="238" y="95"/>
                  <a:pt x="244" y="94"/>
                </a:cubicBezTo>
                <a:cubicBezTo>
                  <a:pt x="246" y="94"/>
                  <a:pt x="247" y="94"/>
                  <a:pt x="249" y="94"/>
                </a:cubicBezTo>
                <a:cubicBezTo>
                  <a:pt x="251" y="94"/>
                  <a:pt x="253" y="94"/>
                  <a:pt x="254" y="93"/>
                </a:cubicBezTo>
                <a:cubicBezTo>
                  <a:pt x="257" y="93"/>
                  <a:pt x="255" y="93"/>
                  <a:pt x="253" y="92"/>
                </a:cubicBezTo>
                <a:cubicBezTo>
                  <a:pt x="252" y="91"/>
                  <a:pt x="251" y="92"/>
                  <a:pt x="250" y="92"/>
                </a:cubicBezTo>
                <a:cubicBezTo>
                  <a:pt x="249" y="92"/>
                  <a:pt x="249" y="92"/>
                  <a:pt x="247" y="92"/>
                </a:cubicBezTo>
                <a:cubicBezTo>
                  <a:pt x="249" y="91"/>
                  <a:pt x="254" y="92"/>
                  <a:pt x="250" y="90"/>
                </a:cubicBezTo>
                <a:cubicBezTo>
                  <a:pt x="249" y="90"/>
                  <a:pt x="248" y="90"/>
                  <a:pt x="246" y="90"/>
                </a:cubicBezTo>
                <a:cubicBezTo>
                  <a:pt x="248" y="90"/>
                  <a:pt x="249" y="90"/>
                  <a:pt x="250" y="90"/>
                </a:cubicBezTo>
                <a:cubicBezTo>
                  <a:pt x="245" y="89"/>
                  <a:pt x="243" y="90"/>
                  <a:pt x="240" y="90"/>
                </a:cubicBezTo>
                <a:cubicBezTo>
                  <a:pt x="240" y="89"/>
                  <a:pt x="244" y="89"/>
                  <a:pt x="246" y="89"/>
                </a:cubicBezTo>
                <a:cubicBezTo>
                  <a:pt x="244" y="89"/>
                  <a:pt x="243" y="89"/>
                  <a:pt x="240" y="89"/>
                </a:cubicBezTo>
                <a:cubicBezTo>
                  <a:pt x="242" y="89"/>
                  <a:pt x="243" y="88"/>
                  <a:pt x="245" y="88"/>
                </a:cubicBezTo>
                <a:cubicBezTo>
                  <a:pt x="242" y="88"/>
                  <a:pt x="241" y="87"/>
                  <a:pt x="238" y="88"/>
                </a:cubicBezTo>
                <a:cubicBezTo>
                  <a:pt x="237" y="88"/>
                  <a:pt x="238" y="87"/>
                  <a:pt x="238" y="87"/>
                </a:cubicBezTo>
                <a:cubicBezTo>
                  <a:pt x="235" y="86"/>
                  <a:pt x="234" y="85"/>
                  <a:pt x="228" y="87"/>
                </a:cubicBezTo>
                <a:cubicBezTo>
                  <a:pt x="228" y="87"/>
                  <a:pt x="228" y="87"/>
                  <a:pt x="227" y="87"/>
                </a:cubicBezTo>
                <a:cubicBezTo>
                  <a:pt x="228" y="86"/>
                  <a:pt x="228" y="86"/>
                  <a:pt x="229" y="86"/>
                </a:cubicBezTo>
                <a:cubicBezTo>
                  <a:pt x="233" y="85"/>
                  <a:pt x="231" y="85"/>
                  <a:pt x="231" y="84"/>
                </a:cubicBezTo>
                <a:cubicBezTo>
                  <a:pt x="231" y="84"/>
                  <a:pt x="229" y="84"/>
                  <a:pt x="228" y="84"/>
                </a:cubicBezTo>
                <a:cubicBezTo>
                  <a:pt x="228" y="84"/>
                  <a:pt x="227" y="84"/>
                  <a:pt x="226" y="84"/>
                </a:cubicBezTo>
                <a:cubicBezTo>
                  <a:pt x="226" y="84"/>
                  <a:pt x="227" y="83"/>
                  <a:pt x="226" y="83"/>
                </a:cubicBezTo>
                <a:cubicBezTo>
                  <a:pt x="226" y="83"/>
                  <a:pt x="226" y="83"/>
                  <a:pt x="226" y="83"/>
                </a:cubicBezTo>
                <a:cubicBezTo>
                  <a:pt x="227" y="83"/>
                  <a:pt x="227" y="83"/>
                  <a:pt x="226" y="82"/>
                </a:cubicBezTo>
                <a:cubicBezTo>
                  <a:pt x="227" y="82"/>
                  <a:pt x="227" y="82"/>
                  <a:pt x="228" y="82"/>
                </a:cubicBezTo>
                <a:cubicBezTo>
                  <a:pt x="230" y="82"/>
                  <a:pt x="229" y="82"/>
                  <a:pt x="229" y="82"/>
                </a:cubicBezTo>
                <a:cubicBezTo>
                  <a:pt x="230" y="83"/>
                  <a:pt x="231" y="83"/>
                  <a:pt x="231" y="84"/>
                </a:cubicBezTo>
                <a:cubicBezTo>
                  <a:pt x="231" y="84"/>
                  <a:pt x="234" y="84"/>
                  <a:pt x="235" y="84"/>
                </a:cubicBezTo>
                <a:cubicBezTo>
                  <a:pt x="235" y="84"/>
                  <a:pt x="229" y="85"/>
                  <a:pt x="235" y="84"/>
                </a:cubicBezTo>
                <a:cubicBezTo>
                  <a:pt x="235" y="84"/>
                  <a:pt x="235" y="85"/>
                  <a:pt x="235" y="85"/>
                </a:cubicBezTo>
                <a:cubicBezTo>
                  <a:pt x="232" y="85"/>
                  <a:pt x="235" y="85"/>
                  <a:pt x="235" y="86"/>
                </a:cubicBezTo>
                <a:cubicBezTo>
                  <a:pt x="235" y="86"/>
                  <a:pt x="236" y="86"/>
                  <a:pt x="238" y="86"/>
                </a:cubicBezTo>
                <a:cubicBezTo>
                  <a:pt x="239" y="86"/>
                  <a:pt x="240" y="86"/>
                  <a:pt x="239" y="86"/>
                </a:cubicBezTo>
                <a:cubicBezTo>
                  <a:pt x="239" y="86"/>
                  <a:pt x="239" y="86"/>
                  <a:pt x="240" y="86"/>
                </a:cubicBezTo>
                <a:cubicBezTo>
                  <a:pt x="242" y="86"/>
                  <a:pt x="243" y="86"/>
                  <a:pt x="245" y="86"/>
                </a:cubicBezTo>
                <a:cubicBezTo>
                  <a:pt x="244" y="86"/>
                  <a:pt x="239" y="87"/>
                  <a:pt x="240" y="87"/>
                </a:cubicBezTo>
                <a:cubicBezTo>
                  <a:pt x="241" y="87"/>
                  <a:pt x="242" y="87"/>
                  <a:pt x="243" y="87"/>
                </a:cubicBezTo>
                <a:cubicBezTo>
                  <a:pt x="244" y="87"/>
                  <a:pt x="245" y="87"/>
                  <a:pt x="246" y="87"/>
                </a:cubicBezTo>
                <a:cubicBezTo>
                  <a:pt x="248" y="86"/>
                  <a:pt x="248" y="86"/>
                  <a:pt x="247" y="86"/>
                </a:cubicBezTo>
                <a:cubicBezTo>
                  <a:pt x="250" y="85"/>
                  <a:pt x="248" y="84"/>
                  <a:pt x="249" y="84"/>
                </a:cubicBezTo>
                <a:cubicBezTo>
                  <a:pt x="247" y="83"/>
                  <a:pt x="247" y="84"/>
                  <a:pt x="245" y="84"/>
                </a:cubicBezTo>
                <a:cubicBezTo>
                  <a:pt x="250" y="83"/>
                  <a:pt x="249" y="83"/>
                  <a:pt x="249" y="82"/>
                </a:cubicBezTo>
                <a:cubicBezTo>
                  <a:pt x="249" y="81"/>
                  <a:pt x="248" y="81"/>
                  <a:pt x="248" y="80"/>
                </a:cubicBezTo>
                <a:cubicBezTo>
                  <a:pt x="247" y="79"/>
                  <a:pt x="247" y="79"/>
                  <a:pt x="247" y="78"/>
                </a:cubicBezTo>
                <a:cubicBezTo>
                  <a:pt x="247" y="78"/>
                  <a:pt x="248" y="78"/>
                  <a:pt x="246" y="78"/>
                </a:cubicBezTo>
                <a:cubicBezTo>
                  <a:pt x="244" y="78"/>
                  <a:pt x="244" y="78"/>
                  <a:pt x="245" y="78"/>
                </a:cubicBezTo>
                <a:cubicBezTo>
                  <a:pt x="247" y="77"/>
                  <a:pt x="248" y="77"/>
                  <a:pt x="244" y="77"/>
                </a:cubicBezTo>
                <a:cubicBezTo>
                  <a:pt x="242" y="77"/>
                  <a:pt x="243" y="77"/>
                  <a:pt x="243" y="76"/>
                </a:cubicBezTo>
                <a:cubicBezTo>
                  <a:pt x="243" y="76"/>
                  <a:pt x="245" y="76"/>
                  <a:pt x="245" y="76"/>
                </a:cubicBezTo>
                <a:cubicBezTo>
                  <a:pt x="244" y="77"/>
                  <a:pt x="245" y="77"/>
                  <a:pt x="247" y="76"/>
                </a:cubicBezTo>
                <a:cubicBezTo>
                  <a:pt x="248" y="76"/>
                  <a:pt x="249" y="76"/>
                  <a:pt x="249" y="77"/>
                </a:cubicBezTo>
                <a:cubicBezTo>
                  <a:pt x="252" y="77"/>
                  <a:pt x="250" y="78"/>
                  <a:pt x="251" y="79"/>
                </a:cubicBezTo>
                <a:cubicBezTo>
                  <a:pt x="252" y="79"/>
                  <a:pt x="253" y="80"/>
                  <a:pt x="253" y="81"/>
                </a:cubicBezTo>
                <a:cubicBezTo>
                  <a:pt x="254" y="82"/>
                  <a:pt x="257" y="84"/>
                  <a:pt x="259" y="85"/>
                </a:cubicBezTo>
                <a:cubicBezTo>
                  <a:pt x="260" y="86"/>
                  <a:pt x="260" y="86"/>
                  <a:pt x="262" y="86"/>
                </a:cubicBezTo>
                <a:cubicBezTo>
                  <a:pt x="263" y="87"/>
                  <a:pt x="264" y="87"/>
                  <a:pt x="266" y="87"/>
                </a:cubicBezTo>
                <a:cubicBezTo>
                  <a:pt x="269" y="87"/>
                  <a:pt x="271" y="87"/>
                  <a:pt x="274" y="88"/>
                </a:cubicBezTo>
                <a:cubicBezTo>
                  <a:pt x="276" y="88"/>
                  <a:pt x="277" y="88"/>
                  <a:pt x="280" y="88"/>
                </a:cubicBezTo>
                <a:cubicBezTo>
                  <a:pt x="281" y="88"/>
                  <a:pt x="280" y="87"/>
                  <a:pt x="280" y="87"/>
                </a:cubicBezTo>
                <a:cubicBezTo>
                  <a:pt x="282" y="87"/>
                  <a:pt x="285" y="88"/>
                  <a:pt x="287" y="88"/>
                </a:cubicBezTo>
                <a:cubicBezTo>
                  <a:pt x="288" y="88"/>
                  <a:pt x="288" y="88"/>
                  <a:pt x="289" y="88"/>
                </a:cubicBezTo>
                <a:cubicBezTo>
                  <a:pt x="289" y="89"/>
                  <a:pt x="284" y="88"/>
                  <a:pt x="283" y="88"/>
                </a:cubicBezTo>
                <a:cubicBezTo>
                  <a:pt x="286" y="89"/>
                  <a:pt x="288" y="89"/>
                  <a:pt x="290" y="90"/>
                </a:cubicBezTo>
                <a:cubicBezTo>
                  <a:pt x="290" y="90"/>
                  <a:pt x="291" y="90"/>
                  <a:pt x="291" y="90"/>
                </a:cubicBezTo>
                <a:cubicBezTo>
                  <a:pt x="293" y="91"/>
                  <a:pt x="295" y="91"/>
                  <a:pt x="296" y="92"/>
                </a:cubicBezTo>
                <a:cubicBezTo>
                  <a:pt x="301" y="94"/>
                  <a:pt x="302" y="94"/>
                  <a:pt x="299" y="91"/>
                </a:cubicBezTo>
                <a:cubicBezTo>
                  <a:pt x="298" y="91"/>
                  <a:pt x="298" y="91"/>
                  <a:pt x="298" y="91"/>
                </a:cubicBezTo>
                <a:cubicBezTo>
                  <a:pt x="298" y="91"/>
                  <a:pt x="299" y="91"/>
                  <a:pt x="300" y="91"/>
                </a:cubicBezTo>
                <a:cubicBezTo>
                  <a:pt x="304" y="92"/>
                  <a:pt x="304" y="92"/>
                  <a:pt x="304" y="92"/>
                </a:cubicBezTo>
                <a:cubicBezTo>
                  <a:pt x="305" y="92"/>
                  <a:pt x="305" y="92"/>
                  <a:pt x="305" y="93"/>
                </a:cubicBezTo>
                <a:cubicBezTo>
                  <a:pt x="307" y="93"/>
                  <a:pt x="308" y="93"/>
                  <a:pt x="310" y="93"/>
                </a:cubicBezTo>
                <a:cubicBezTo>
                  <a:pt x="311" y="94"/>
                  <a:pt x="312" y="94"/>
                  <a:pt x="315" y="95"/>
                </a:cubicBezTo>
                <a:cubicBezTo>
                  <a:pt x="313" y="93"/>
                  <a:pt x="315" y="95"/>
                  <a:pt x="316" y="95"/>
                </a:cubicBezTo>
                <a:cubicBezTo>
                  <a:pt x="317" y="95"/>
                  <a:pt x="316" y="94"/>
                  <a:pt x="316" y="94"/>
                </a:cubicBezTo>
                <a:cubicBezTo>
                  <a:pt x="315" y="94"/>
                  <a:pt x="315" y="93"/>
                  <a:pt x="314" y="93"/>
                </a:cubicBezTo>
                <a:cubicBezTo>
                  <a:pt x="314" y="93"/>
                  <a:pt x="313" y="92"/>
                  <a:pt x="311" y="91"/>
                </a:cubicBezTo>
                <a:cubicBezTo>
                  <a:pt x="311" y="91"/>
                  <a:pt x="310" y="91"/>
                  <a:pt x="311" y="91"/>
                </a:cubicBezTo>
                <a:cubicBezTo>
                  <a:pt x="311" y="91"/>
                  <a:pt x="310" y="90"/>
                  <a:pt x="309" y="90"/>
                </a:cubicBezTo>
                <a:cubicBezTo>
                  <a:pt x="308" y="90"/>
                  <a:pt x="307" y="89"/>
                  <a:pt x="306" y="89"/>
                </a:cubicBezTo>
                <a:cubicBezTo>
                  <a:pt x="304" y="88"/>
                  <a:pt x="308" y="90"/>
                  <a:pt x="310" y="90"/>
                </a:cubicBezTo>
                <a:cubicBezTo>
                  <a:pt x="307" y="89"/>
                  <a:pt x="305" y="87"/>
                  <a:pt x="303" y="86"/>
                </a:cubicBezTo>
                <a:cubicBezTo>
                  <a:pt x="304" y="87"/>
                  <a:pt x="305" y="87"/>
                  <a:pt x="306" y="87"/>
                </a:cubicBezTo>
                <a:cubicBezTo>
                  <a:pt x="306" y="88"/>
                  <a:pt x="307" y="88"/>
                  <a:pt x="309" y="89"/>
                </a:cubicBezTo>
                <a:cubicBezTo>
                  <a:pt x="310" y="90"/>
                  <a:pt x="312" y="91"/>
                  <a:pt x="315" y="92"/>
                </a:cubicBezTo>
                <a:cubicBezTo>
                  <a:pt x="320" y="95"/>
                  <a:pt x="317" y="94"/>
                  <a:pt x="316" y="94"/>
                </a:cubicBezTo>
                <a:cubicBezTo>
                  <a:pt x="317" y="94"/>
                  <a:pt x="317" y="94"/>
                  <a:pt x="317" y="94"/>
                </a:cubicBezTo>
                <a:cubicBezTo>
                  <a:pt x="317" y="94"/>
                  <a:pt x="318" y="94"/>
                  <a:pt x="318" y="94"/>
                </a:cubicBezTo>
                <a:cubicBezTo>
                  <a:pt x="320" y="95"/>
                  <a:pt x="325" y="98"/>
                  <a:pt x="322" y="95"/>
                </a:cubicBezTo>
                <a:cubicBezTo>
                  <a:pt x="323" y="95"/>
                  <a:pt x="323" y="96"/>
                  <a:pt x="324" y="96"/>
                </a:cubicBezTo>
                <a:cubicBezTo>
                  <a:pt x="324" y="96"/>
                  <a:pt x="324" y="96"/>
                  <a:pt x="324" y="96"/>
                </a:cubicBezTo>
                <a:cubicBezTo>
                  <a:pt x="325" y="97"/>
                  <a:pt x="329" y="100"/>
                  <a:pt x="330" y="101"/>
                </a:cubicBezTo>
                <a:cubicBezTo>
                  <a:pt x="332" y="102"/>
                  <a:pt x="334" y="103"/>
                  <a:pt x="335" y="104"/>
                </a:cubicBezTo>
                <a:cubicBezTo>
                  <a:pt x="337" y="104"/>
                  <a:pt x="338" y="106"/>
                  <a:pt x="340" y="106"/>
                </a:cubicBezTo>
                <a:cubicBezTo>
                  <a:pt x="340" y="107"/>
                  <a:pt x="340" y="107"/>
                  <a:pt x="340" y="107"/>
                </a:cubicBezTo>
                <a:cubicBezTo>
                  <a:pt x="340" y="106"/>
                  <a:pt x="339" y="106"/>
                  <a:pt x="339" y="105"/>
                </a:cubicBezTo>
                <a:cubicBezTo>
                  <a:pt x="338" y="104"/>
                  <a:pt x="337" y="104"/>
                  <a:pt x="336" y="103"/>
                </a:cubicBezTo>
                <a:cubicBezTo>
                  <a:pt x="335" y="102"/>
                  <a:pt x="334" y="102"/>
                  <a:pt x="334" y="101"/>
                </a:cubicBezTo>
                <a:cubicBezTo>
                  <a:pt x="332" y="99"/>
                  <a:pt x="330" y="98"/>
                  <a:pt x="328" y="97"/>
                </a:cubicBezTo>
                <a:cubicBezTo>
                  <a:pt x="327" y="95"/>
                  <a:pt x="326" y="95"/>
                  <a:pt x="325" y="95"/>
                </a:cubicBezTo>
                <a:cubicBezTo>
                  <a:pt x="325" y="94"/>
                  <a:pt x="324" y="94"/>
                  <a:pt x="324" y="94"/>
                </a:cubicBezTo>
                <a:cubicBezTo>
                  <a:pt x="324" y="94"/>
                  <a:pt x="324" y="94"/>
                  <a:pt x="324" y="94"/>
                </a:cubicBezTo>
                <a:cubicBezTo>
                  <a:pt x="324" y="94"/>
                  <a:pt x="323" y="94"/>
                  <a:pt x="323" y="94"/>
                </a:cubicBezTo>
                <a:cubicBezTo>
                  <a:pt x="323" y="93"/>
                  <a:pt x="322" y="93"/>
                  <a:pt x="322" y="93"/>
                </a:cubicBezTo>
                <a:cubicBezTo>
                  <a:pt x="322" y="93"/>
                  <a:pt x="323" y="93"/>
                  <a:pt x="321" y="92"/>
                </a:cubicBezTo>
                <a:cubicBezTo>
                  <a:pt x="321" y="92"/>
                  <a:pt x="321" y="92"/>
                  <a:pt x="320" y="91"/>
                </a:cubicBezTo>
                <a:cubicBezTo>
                  <a:pt x="320" y="91"/>
                  <a:pt x="320" y="91"/>
                  <a:pt x="319" y="91"/>
                </a:cubicBezTo>
                <a:cubicBezTo>
                  <a:pt x="319" y="90"/>
                  <a:pt x="318" y="90"/>
                  <a:pt x="317" y="90"/>
                </a:cubicBezTo>
                <a:cubicBezTo>
                  <a:pt x="317" y="90"/>
                  <a:pt x="317" y="90"/>
                  <a:pt x="317" y="90"/>
                </a:cubicBezTo>
                <a:cubicBezTo>
                  <a:pt x="314" y="88"/>
                  <a:pt x="318" y="90"/>
                  <a:pt x="316" y="88"/>
                </a:cubicBezTo>
                <a:cubicBezTo>
                  <a:pt x="312" y="86"/>
                  <a:pt x="312" y="86"/>
                  <a:pt x="312" y="86"/>
                </a:cubicBezTo>
                <a:cubicBezTo>
                  <a:pt x="310" y="85"/>
                  <a:pt x="310" y="85"/>
                  <a:pt x="310" y="85"/>
                </a:cubicBezTo>
                <a:cubicBezTo>
                  <a:pt x="307" y="84"/>
                  <a:pt x="307" y="84"/>
                  <a:pt x="307" y="84"/>
                </a:cubicBezTo>
                <a:cubicBezTo>
                  <a:pt x="307" y="83"/>
                  <a:pt x="307" y="83"/>
                  <a:pt x="306" y="83"/>
                </a:cubicBezTo>
                <a:cubicBezTo>
                  <a:pt x="307" y="83"/>
                  <a:pt x="307" y="84"/>
                  <a:pt x="308" y="84"/>
                </a:cubicBezTo>
                <a:cubicBezTo>
                  <a:pt x="309" y="84"/>
                  <a:pt x="309" y="84"/>
                  <a:pt x="308" y="83"/>
                </a:cubicBezTo>
                <a:cubicBezTo>
                  <a:pt x="309" y="83"/>
                  <a:pt x="309" y="83"/>
                  <a:pt x="310" y="84"/>
                </a:cubicBezTo>
                <a:cubicBezTo>
                  <a:pt x="312" y="85"/>
                  <a:pt x="313" y="85"/>
                  <a:pt x="314" y="86"/>
                </a:cubicBezTo>
                <a:cubicBezTo>
                  <a:pt x="313" y="86"/>
                  <a:pt x="314" y="86"/>
                  <a:pt x="316" y="88"/>
                </a:cubicBezTo>
                <a:cubicBezTo>
                  <a:pt x="320" y="91"/>
                  <a:pt x="324" y="92"/>
                  <a:pt x="328" y="94"/>
                </a:cubicBezTo>
                <a:cubicBezTo>
                  <a:pt x="328" y="94"/>
                  <a:pt x="328" y="94"/>
                  <a:pt x="328" y="94"/>
                </a:cubicBezTo>
                <a:cubicBezTo>
                  <a:pt x="330" y="95"/>
                  <a:pt x="333" y="97"/>
                  <a:pt x="335" y="97"/>
                </a:cubicBezTo>
                <a:cubicBezTo>
                  <a:pt x="334" y="97"/>
                  <a:pt x="333" y="96"/>
                  <a:pt x="333" y="96"/>
                </a:cubicBezTo>
                <a:cubicBezTo>
                  <a:pt x="335" y="98"/>
                  <a:pt x="335" y="98"/>
                  <a:pt x="335" y="97"/>
                </a:cubicBezTo>
                <a:cubicBezTo>
                  <a:pt x="334" y="96"/>
                  <a:pt x="332" y="96"/>
                  <a:pt x="331" y="95"/>
                </a:cubicBezTo>
                <a:cubicBezTo>
                  <a:pt x="331" y="94"/>
                  <a:pt x="330" y="93"/>
                  <a:pt x="333" y="94"/>
                </a:cubicBezTo>
                <a:cubicBezTo>
                  <a:pt x="335" y="96"/>
                  <a:pt x="337" y="97"/>
                  <a:pt x="338" y="98"/>
                </a:cubicBezTo>
                <a:cubicBezTo>
                  <a:pt x="342" y="102"/>
                  <a:pt x="347" y="106"/>
                  <a:pt x="351" y="110"/>
                </a:cubicBezTo>
                <a:cubicBezTo>
                  <a:pt x="352" y="110"/>
                  <a:pt x="352" y="110"/>
                  <a:pt x="352" y="110"/>
                </a:cubicBezTo>
                <a:cubicBezTo>
                  <a:pt x="352" y="110"/>
                  <a:pt x="353" y="111"/>
                  <a:pt x="353" y="111"/>
                </a:cubicBezTo>
                <a:cubicBezTo>
                  <a:pt x="354" y="113"/>
                  <a:pt x="355" y="114"/>
                  <a:pt x="357" y="115"/>
                </a:cubicBezTo>
                <a:cubicBezTo>
                  <a:pt x="359" y="118"/>
                  <a:pt x="362" y="122"/>
                  <a:pt x="365" y="124"/>
                </a:cubicBezTo>
                <a:cubicBezTo>
                  <a:pt x="366" y="127"/>
                  <a:pt x="368" y="129"/>
                  <a:pt x="370" y="131"/>
                </a:cubicBezTo>
                <a:cubicBezTo>
                  <a:pt x="371" y="133"/>
                  <a:pt x="372" y="134"/>
                  <a:pt x="373" y="135"/>
                </a:cubicBezTo>
                <a:cubicBezTo>
                  <a:pt x="374" y="136"/>
                  <a:pt x="375" y="138"/>
                  <a:pt x="375" y="139"/>
                </a:cubicBezTo>
                <a:cubicBezTo>
                  <a:pt x="377" y="142"/>
                  <a:pt x="378" y="144"/>
                  <a:pt x="380" y="147"/>
                </a:cubicBezTo>
                <a:cubicBezTo>
                  <a:pt x="379" y="146"/>
                  <a:pt x="378" y="145"/>
                  <a:pt x="379" y="147"/>
                </a:cubicBezTo>
                <a:cubicBezTo>
                  <a:pt x="380" y="148"/>
                  <a:pt x="381" y="149"/>
                  <a:pt x="382" y="151"/>
                </a:cubicBezTo>
                <a:cubicBezTo>
                  <a:pt x="382" y="152"/>
                  <a:pt x="383" y="152"/>
                  <a:pt x="383" y="153"/>
                </a:cubicBezTo>
                <a:cubicBezTo>
                  <a:pt x="383" y="153"/>
                  <a:pt x="382" y="152"/>
                  <a:pt x="382" y="153"/>
                </a:cubicBezTo>
                <a:cubicBezTo>
                  <a:pt x="383" y="154"/>
                  <a:pt x="384" y="155"/>
                  <a:pt x="384" y="156"/>
                </a:cubicBezTo>
                <a:cubicBezTo>
                  <a:pt x="386" y="159"/>
                  <a:pt x="387" y="163"/>
                  <a:pt x="389" y="165"/>
                </a:cubicBezTo>
                <a:cubicBezTo>
                  <a:pt x="390" y="166"/>
                  <a:pt x="391" y="168"/>
                  <a:pt x="391" y="169"/>
                </a:cubicBezTo>
                <a:cubicBezTo>
                  <a:pt x="392" y="170"/>
                  <a:pt x="393" y="170"/>
                  <a:pt x="393" y="171"/>
                </a:cubicBezTo>
                <a:cubicBezTo>
                  <a:pt x="393" y="170"/>
                  <a:pt x="392" y="169"/>
                  <a:pt x="391" y="167"/>
                </a:cubicBezTo>
                <a:cubicBezTo>
                  <a:pt x="391" y="167"/>
                  <a:pt x="391" y="166"/>
                  <a:pt x="391" y="166"/>
                </a:cubicBezTo>
                <a:cubicBezTo>
                  <a:pt x="392" y="168"/>
                  <a:pt x="393" y="169"/>
                  <a:pt x="394" y="171"/>
                </a:cubicBezTo>
                <a:cubicBezTo>
                  <a:pt x="395" y="175"/>
                  <a:pt x="396" y="175"/>
                  <a:pt x="397" y="175"/>
                </a:cubicBezTo>
                <a:cubicBezTo>
                  <a:pt x="397" y="176"/>
                  <a:pt x="398" y="176"/>
                  <a:pt x="397" y="174"/>
                </a:cubicBezTo>
                <a:cubicBezTo>
                  <a:pt x="395" y="170"/>
                  <a:pt x="394" y="165"/>
                  <a:pt x="392" y="162"/>
                </a:cubicBezTo>
                <a:cubicBezTo>
                  <a:pt x="391" y="158"/>
                  <a:pt x="389" y="154"/>
                  <a:pt x="387" y="151"/>
                </a:cubicBezTo>
                <a:cubicBezTo>
                  <a:pt x="385" y="147"/>
                  <a:pt x="383" y="144"/>
                  <a:pt x="381" y="141"/>
                </a:cubicBezTo>
                <a:cubicBezTo>
                  <a:pt x="382" y="142"/>
                  <a:pt x="382" y="142"/>
                  <a:pt x="382" y="143"/>
                </a:cubicBezTo>
                <a:cubicBezTo>
                  <a:pt x="382" y="142"/>
                  <a:pt x="381" y="141"/>
                  <a:pt x="381" y="140"/>
                </a:cubicBezTo>
                <a:cubicBezTo>
                  <a:pt x="379" y="139"/>
                  <a:pt x="378" y="137"/>
                  <a:pt x="377" y="135"/>
                </a:cubicBezTo>
                <a:cubicBezTo>
                  <a:pt x="375" y="134"/>
                  <a:pt x="374" y="132"/>
                  <a:pt x="372" y="131"/>
                </a:cubicBezTo>
                <a:cubicBezTo>
                  <a:pt x="371" y="129"/>
                  <a:pt x="370" y="128"/>
                  <a:pt x="369" y="127"/>
                </a:cubicBezTo>
                <a:cubicBezTo>
                  <a:pt x="370" y="128"/>
                  <a:pt x="371" y="129"/>
                  <a:pt x="372" y="130"/>
                </a:cubicBezTo>
                <a:cubicBezTo>
                  <a:pt x="371" y="128"/>
                  <a:pt x="369" y="127"/>
                  <a:pt x="368" y="126"/>
                </a:cubicBezTo>
                <a:cubicBezTo>
                  <a:pt x="370" y="127"/>
                  <a:pt x="372" y="129"/>
                  <a:pt x="373" y="131"/>
                </a:cubicBezTo>
                <a:cubicBezTo>
                  <a:pt x="373" y="129"/>
                  <a:pt x="372" y="128"/>
                  <a:pt x="371" y="127"/>
                </a:cubicBezTo>
                <a:cubicBezTo>
                  <a:pt x="372" y="128"/>
                  <a:pt x="373" y="129"/>
                  <a:pt x="374" y="130"/>
                </a:cubicBezTo>
                <a:cubicBezTo>
                  <a:pt x="372" y="126"/>
                  <a:pt x="369" y="122"/>
                  <a:pt x="366" y="120"/>
                </a:cubicBezTo>
                <a:cubicBezTo>
                  <a:pt x="366" y="120"/>
                  <a:pt x="365" y="120"/>
                  <a:pt x="365" y="119"/>
                </a:cubicBezTo>
                <a:cubicBezTo>
                  <a:pt x="365" y="119"/>
                  <a:pt x="365" y="119"/>
                  <a:pt x="365" y="119"/>
                </a:cubicBezTo>
                <a:cubicBezTo>
                  <a:pt x="367" y="120"/>
                  <a:pt x="368" y="121"/>
                  <a:pt x="367" y="119"/>
                </a:cubicBezTo>
                <a:cubicBezTo>
                  <a:pt x="366" y="118"/>
                  <a:pt x="364" y="117"/>
                  <a:pt x="363" y="116"/>
                </a:cubicBezTo>
                <a:cubicBezTo>
                  <a:pt x="363" y="116"/>
                  <a:pt x="362" y="116"/>
                  <a:pt x="361" y="114"/>
                </a:cubicBezTo>
                <a:cubicBezTo>
                  <a:pt x="360" y="112"/>
                  <a:pt x="363" y="116"/>
                  <a:pt x="363" y="115"/>
                </a:cubicBezTo>
                <a:cubicBezTo>
                  <a:pt x="361" y="112"/>
                  <a:pt x="358" y="110"/>
                  <a:pt x="356" y="108"/>
                </a:cubicBezTo>
                <a:cubicBezTo>
                  <a:pt x="354" y="105"/>
                  <a:pt x="351" y="103"/>
                  <a:pt x="349" y="101"/>
                </a:cubicBezTo>
                <a:cubicBezTo>
                  <a:pt x="344" y="96"/>
                  <a:pt x="344" y="96"/>
                  <a:pt x="344" y="96"/>
                </a:cubicBezTo>
                <a:cubicBezTo>
                  <a:pt x="342" y="94"/>
                  <a:pt x="340" y="93"/>
                  <a:pt x="338" y="91"/>
                </a:cubicBezTo>
                <a:cubicBezTo>
                  <a:pt x="336" y="90"/>
                  <a:pt x="336" y="90"/>
                  <a:pt x="336" y="90"/>
                </a:cubicBezTo>
                <a:cubicBezTo>
                  <a:pt x="336" y="90"/>
                  <a:pt x="336" y="90"/>
                  <a:pt x="336" y="90"/>
                </a:cubicBezTo>
                <a:cubicBezTo>
                  <a:pt x="335" y="89"/>
                  <a:pt x="334" y="88"/>
                  <a:pt x="333" y="88"/>
                </a:cubicBezTo>
                <a:cubicBezTo>
                  <a:pt x="332" y="87"/>
                  <a:pt x="332" y="87"/>
                  <a:pt x="332" y="87"/>
                </a:cubicBezTo>
                <a:cubicBezTo>
                  <a:pt x="331" y="87"/>
                  <a:pt x="331" y="87"/>
                  <a:pt x="331" y="87"/>
                </a:cubicBezTo>
                <a:cubicBezTo>
                  <a:pt x="332" y="87"/>
                  <a:pt x="332" y="87"/>
                  <a:pt x="332" y="87"/>
                </a:cubicBezTo>
                <a:cubicBezTo>
                  <a:pt x="332" y="87"/>
                  <a:pt x="333" y="87"/>
                  <a:pt x="333" y="87"/>
                </a:cubicBezTo>
                <a:cubicBezTo>
                  <a:pt x="335" y="88"/>
                  <a:pt x="337" y="90"/>
                  <a:pt x="338" y="91"/>
                </a:cubicBezTo>
                <a:cubicBezTo>
                  <a:pt x="339" y="91"/>
                  <a:pt x="339" y="91"/>
                  <a:pt x="339" y="92"/>
                </a:cubicBezTo>
                <a:cubicBezTo>
                  <a:pt x="340" y="93"/>
                  <a:pt x="342" y="94"/>
                  <a:pt x="343" y="95"/>
                </a:cubicBezTo>
                <a:cubicBezTo>
                  <a:pt x="344" y="96"/>
                  <a:pt x="345" y="97"/>
                  <a:pt x="346" y="98"/>
                </a:cubicBezTo>
                <a:cubicBezTo>
                  <a:pt x="349" y="100"/>
                  <a:pt x="351" y="102"/>
                  <a:pt x="353" y="104"/>
                </a:cubicBezTo>
                <a:cubicBezTo>
                  <a:pt x="353" y="104"/>
                  <a:pt x="352" y="103"/>
                  <a:pt x="352" y="103"/>
                </a:cubicBezTo>
                <a:cubicBezTo>
                  <a:pt x="351" y="103"/>
                  <a:pt x="352" y="104"/>
                  <a:pt x="353" y="104"/>
                </a:cubicBezTo>
                <a:cubicBezTo>
                  <a:pt x="354" y="105"/>
                  <a:pt x="355" y="106"/>
                  <a:pt x="356" y="107"/>
                </a:cubicBezTo>
                <a:cubicBezTo>
                  <a:pt x="356" y="107"/>
                  <a:pt x="357" y="108"/>
                  <a:pt x="357" y="108"/>
                </a:cubicBezTo>
                <a:cubicBezTo>
                  <a:pt x="358" y="109"/>
                  <a:pt x="359" y="109"/>
                  <a:pt x="360" y="110"/>
                </a:cubicBezTo>
                <a:cubicBezTo>
                  <a:pt x="360" y="110"/>
                  <a:pt x="359" y="110"/>
                  <a:pt x="359" y="110"/>
                </a:cubicBezTo>
                <a:cubicBezTo>
                  <a:pt x="358" y="109"/>
                  <a:pt x="360" y="112"/>
                  <a:pt x="361" y="112"/>
                </a:cubicBezTo>
                <a:cubicBezTo>
                  <a:pt x="361" y="113"/>
                  <a:pt x="362" y="113"/>
                  <a:pt x="362" y="113"/>
                </a:cubicBezTo>
                <a:cubicBezTo>
                  <a:pt x="365" y="116"/>
                  <a:pt x="366" y="117"/>
                  <a:pt x="367" y="118"/>
                </a:cubicBezTo>
                <a:cubicBezTo>
                  <a:pt x="368" y="119"/>
                  <a:pt x="367" y="117"/>
                  <a:pt x="366" y="116"/>
                </a:cubicBezTo>
                <a:cubicBezTo>
                  <a:pt x="367" y="116"/>
                  <a:pt x="370" y="119"/>
                  <a:pt x="368" y="117"/>
                </a:cubicBezTo>
                <a:cubicBezTo>
                  <a:pt x="368" y="116"/>
                  <a:pt x="367" y="116"/>
                  <a:pt x="367" y="115"/>
                </a:cubicBezTo>
                <a:cubicBezTo>
                  <a:pt x="367" y="115"/>
                  <a:pt x="367" y="115"/>
                  <a:pt x="367" y="115"/>
                </a:cubicBezTo>
                <a:cubicBezTo>
                  <a:pt x="365" y="113"/>
                  <a:pt x="363" y="112"/>
                  <a:pt x="361" y="109"/>
                </a:cubicBezTo>
                <a:cubicBezTo>
                  <a:pt x="364" y="112"/>
                  <a:pt x="369" y="116"/>
                  <a:pt x="370" y="115"/>
                </a:cubicBezTo>
                <a:cubicBezTo>
                  <a:pt x="369" y="114"/>
                  <a:pt x="369" y="115"/>
                  <a:pt x="368" y="113"/>
                </a:cubicBezTo>
                <a:cubicBezTo>
                  <a:pt x="367" y="112"/>
                  <a:pt x="370" y="114"/>
                  <a:pt x="371" y="116"/>
                </a:cubicBezTo>
                <a:cubicBezTo>
                  <a:pt x="373" y="118"/>
                  <a:pt x="374" y="119"/>
                  <a:pt x="376" y="121"/>
                </a:cubicBezTo>
                <a:cubicBezTo>
                  <a:pt x="375" y="119"/>
                  <a:pt x="374" y="118"/>
                  <a:pt x="373" y="116"/>
                </a:cubicBezTo>
                <a:cubicBezTo>
                  <a:pt x="371" y="115"/>
                  <a:pt x="370" y="114"/>
                  <a:pt x="370" y="114"/>
                </a:cubicBezTo>
                <a:cubicBezTo>
                  <a:pt x="368" y="112"/>
                  <a:pt x="367" y="111"/>
                  <a:pt x="366" y="112"/>
                </a:cubicBezTo>
                <a:cubicBezTo>
                  <a:pt x="363" y="108"/>
                  <a:pt x="362" y="108"/>
                  <a:pt x="359" y="105"/>
                </a:cubicBezTo>
                <a:cubicBezTo>
                  <a:pt x="362" y="107"/>
                  <a:pt x="366" y="111"/>
                  <a:pt x="369" y="112"/>
                </a:cubicBezTo>
                <a:cubicBezTo>
                  <a:pt x="367" y="110"/>
                  <a:pt x="365" y="108"/>
                  <a:pt x="363" y="106"/>
                </a:cubicBezTo>
                <a:cubicBezTo>
                  <a:pt x="362" y="105"/>
                  <a:pt x="361" y="103"/>
                  <a:pt x="360" y="103"/>
                </a:cubicBezTo>
                <a:cubicBezTo>
                  <a:pt x="360" y="102"/>
                  <a:pt x="359" y="101"/>
                  <a:pt x="358" y="101"/>
                </a:cubicBezTo>
                <a:cubicBezTo>
                  <a:pt x="359" y="101"/>
                  <a:pt x="360" y="102"/>
                  <a:pt x="360" y="102"/>
                </a:cubicBezTo>
                <a:cubicBezTo>
                  <a:pt x="361" y="103"/>
                  <a:pt x="356" y="99"/>
                  <a:pt x="357" y="99"/>
                </a:cubicBezTo>
                <a:cubicBezTo>
                  <a:pt x="356" y="98"/>
                  <a:pt x="355" y="98"/>
                  <a:pt x="355" y="97"/>
                </a:cubicBezTo>
                <a:cubicBezTo>
                  <a:pt x="352" y="95"/>
                  <a:pt x="350" y="93"/>
                  <a:pt x="348" y="91"/>
                </a:cubicBezTo>
                <a:cubicBezTo>
                  <a:pt x="346" y="90"/>
                  <a:pt x="345" y="89"/>
                  <a:pt x="345" y="89"/>
                </a:cubicBezTo>
                <a:cubicBezTo>
                  <a:pt x="346" y="89"/>
                  <a:pt x="343" y="87"/>
                  <a:pt x="341" y="85"/>
                </a:cubicBezTo>
                <a:cubicBezTo>
                  <a:pt x="338" y="84"/>
                  <a:pt x="336" y="82"/>
                  <a:pt x="334" y="80"/>
                </a:cubicBezTo>
                <a:cubicBezTo>
                  <a:pt x="332" y="79"/>
                  <a:pt x="330" y="78"/>
                  <a:pt x="328" y="77"/>
                </a:cubicBezTo>
                <a:cubicBezTo>
                  <a:pt x="329" y="77"/>
                  <a:pt x="329" y="77"/>
                  <a:pt x="329" y="77"/>
                </a:cubicBezTo>
                <a:cubicBezTo>
                  <a:pt x="328" y="77"/>
                  <a:pt x="327" y="76"/>
                  <a:pt x="326" y="75"/>
                </a:cubicBezTo>
                <a:cubicBezTo>
                  <a:pt x="324" y="74"/>
                  <a:pt x="322" y="73"/>
                  <a:pt x="321" y="72"/>
                </a:cubicBezTo>
                <a:cubicBezTo>
                  <a:pt x="319" y="71"/>
                  <a:pt x="318" y="71"/>
                  <a:pt x="316" y="70"/>
                </a:cubicBezTo>
                <a:cubicBezTo>
                  <a:pt x="313" y="69"/>
                  <a:pt x="316" y="70"/>
                  <a:pt x="314" y="69"/>
                </a:cubicBezTo>
                <a:cubicBezTo>
                  <a:pt x="312" y="67"/>
                  <a:pt x="309" y="66"/>
                  <a:pt x="307" y="65"/>
                </a:cubicBezTo>
                <a:cubicBezTo>
                  <a:pt x="306" y="64"/>
                  <a:pt x="305" y="64"/>
                  <a:pt x="304" y="63"/>
                </a:cubicBezTo>
                <a:cubicBezTo>
                  <a:pt x="304" y="63"/>
                  <a:pt x="305" y="63"/>
                  <a:pt x="306" y="64"/>
                </a:cubicBezTo>
                <a:cubicBezTo>
                  <a:pt x="306" y="64"/>
                  <a:pt x="306" y="64"/>
                  <a:pt x="306" y="64"/>
                </a:cubicBezTo>
                <a:cubicBezTo>
                  <a:pt x="308" y="65"/>
                  <a:pt x="310" y="66"/>
                  <a:pt x="313" y="67"/>
                </a:cubicBezTo>
                <a:cubicBezTo>
                  <a:pt x="316" y="69"/>
                  <a:pt x="318" y="68"/>
                  <a:pt x="321" y="70"/>
                </a:cubicBezTo>
                <a:cubicBezTo>
                  <a:pt x="321" y="71"/>
                  <a:pt x="317" y="69"/>
                  <a:pt x="317" y="69"/>
                </a:cubicBezTo>
                <a:cubicBezTo>
                  <a:pt x="320" y="70"/>
                  <a:pt x="323" y="72"/>
                  <a:pt x="326" y="74"/>
                </a:cubicBezTo>
                <a:cubicBezTo>
                  <a:pt x="328" y="75"/>
                  <a:pt x="329" y="76"/>
                  <a:pt x="331" y="77"/>
                </a:cubicBezTo>
                <a:cubicBezTo>
                  <a:pt x="333" y="79"/>
                  <a:pt x="333" y="79"/>
                  <a:pt x="333" y="79"/>
                </a:cubicBezTo>
                <a:cubicBezTo>
                  <a:pt x="334" y="80"/>
                  <a:pt x="334" y="80"/>
                  <a:pt x="334" y="80"/>
                </a:cubicBezTo>
                <a:cubicBezTo>
                  <a:pt x="334" y="80"/>
                  <a:pt x="334" y="80"/>
                  <a:pt x="334" y="80"/>
                </a:cubicBezTo>
                <a:cubicBezTo>
                  <a:pt x="334" y="80"/>
                  <a:pt x="335" y="80"/>
                  <a:pt x="335" y="80"/>
                </a:cubicBezTo>
                <a:cubicBezTo>
                  <a:pt x="335" y="80"/>
                  <a:pt x="335" y="80"/>
                  <a:pt x="335" y="80"/>
                </a:cubicBezTo>
                <a:cubicBezTo>
                  <a:pt x="336" y="81"/>
                  <a:pt x="338" y="82"/>
                  <a:pt x="339" y="83"/>
                </a:cubicBezTo>
                <a:cubicBezTo>
                  <a:pt x="339" y="83"/>
                  <a:pt x="339" y="83"/>
                  <a:pt x="339" y="83"/>
                </a:cubicBezTo>
                <a:cubicBezTo>
                  <a:pt x="339" y="84"/>
                  <a:pt x="340" y="84"/>
                  <a:pt x="341" y="84"/>
                </a:cubicBezTo>
                <a:cubicBezTo>
                  <a:pt x="342" y="86"/>
                  <a:pt x="344" y="87"/>
                  <a:pt x="346" y="89"/>
                </a:cubicBezTo>
                <a:cubicBezTo>
                  <a:pt x="350" y="92"/>
                  <a:pt x="355" y="97"/>
                  <a:pt x="358" y="98"/>
                </a:cubicBezTo>
                <a:cubicBezTo>
                  <a:pt x="358" y="98"/>
                  <a:pt x="360" y="99"/>
                  <a:pt x="361" y="100"/>
                </a:cubicBezTo>
                <a:cubicBezTo>
                  <a:pt x="361" y="101"/>
                  <a:pt x="357" y="98"/>
                  <a:pt x="357" y="99"/>
                </a:cubicBezTo>
                <a:cubicBezTo>
                  <a:pt x="359" y="100"/>
                  <a:pt x="361" y="102"/>
                  <a:pt x="362" y="104"/>
                </a:cubicBezTo>
                <a:cubicBezTo>
                  <a:pt x="364" y="105"/>
                  <a:pt x="365" y="107"/>
                  <a:pt x="367" y="109"/>
                </a:cubicBezTo>
                <a:cubicBezTo>
                  <a:pt x="370" y="113"/>
                  <a:pt x="374" y="117"/>
                  <a:pt x="376" y="119"/>
                </a:cubicBezTo>
                <a:cubicBezTo>
                  <a:pt x="376" y="119"/>
                  <a:pt x="375" y="119"/>
                  <a:pt x="378" y="122"/>
                </a:cubicBezTo>
                <a:cubicBezTo>
                  <a:pt x="378" y="123"/>
                  <a:pt x="380" y="125"/>
                  <a:pt x="380" y="126"/>
                </a:cubicBezTo>
                <a:cubicBezTo>
                  <a:pt x="382" y="127"/>
                  <a:pt x="384" y="129"/>
                  <a:pt x="386" y="131"/>
                </a:cubicBezTo>
                <a:cubicBezTo>
                  <a:pt x="387" y="132"/>
                  <a:pt x="387" y="132"/>
                  <a:pt x="387" y="131"/>
                </a:cubicBezTo>
                <a:cubicBezTo>
                  <a:pt x="389" y="134"/>
                  <a:pt x="392" y="137"/>
                  <a:pt x="394" y="139"/>
                </a:cubicBezTo>
                <a:cubicBezTo>
                  <a:pt x="394" y="140"/>
                  <a:pt x="393" y="139"/>
                  <a:pt x="395" y="142"/>
                </a:cubicBezTo>
                <a:cubicBezTo>
                  <a:pt x="396" y="144"/>
                  <a:pt x="397" y="145"/>
                  <a:pt x="398" y="146"/>
                </a:cubicBezTo>
                <a:cubicBezTo>
                  <a:pt x="399" y="147"/>
                  <a:pt x="399" y="148"/>
                  <a:pt x="401" y="149"/>
                </a:cubicBezTo>
                <a:cubicBezTo>
                  <a:pt x="401" y="150"/>
                  <a:pt x="402" y="150"/>
                  <a:pt x="401" y="148"/>
                </a:cubicBezTo>
                <a:cubicBezTo>
                  <a:pt x="403" y="152"/>
                  <a:pt x="405" y="155"/>
                  <a:pt x="407" y="159"/>
                </a:cubicBezTo>
                <a:cubicBezTo>
                  <a:pt x="406" y="158"/>
                  <a:pt x="405" y="156"/>
                  <a:pt x="404" y="155"/>
                </a:cubicBezTo>
                <a:cubicBezTo>
                  <a:pt x="405" y="157"/>
                  <a:pt x="406" y="159"/>
                  <a:pt x="407" y="161"/>
                </a:cubicBezTo>
                <a:cubicBezTo>
                  <a:pt x="409" y="165"/>
                  <a:pt x="409" y="166"/>
                  <a:pt x="408" y="165"/>
                </a:cubicBezTo>
                <a:cubicBezTo>
                  <a:pt x="408" y="165"/>
                  <a:pt x="408" y="165"/>
                  <a:pt x="407" y="165"/>
                </a:cubicBezTo>
                <a:cubicBezTo>
                  <a:pt x="408" y="167"/>
                  <a:pt x="410" y="169"/>
                  <a:pt x="410" y="172"/>
                </a:cubicBezTo>
                <a:cubicBezTo>
                  <a:pt x="411" y="174"/>
                  <a:pt x="410" y="173"/>
                  <a:pt x="409" y="171"/>
                </a:cubicBezTo>
                <a:cubicBezTo>
                  <a:pt x="409" y="174"/>
                  <a:pt x="411" y="176"/>
                  <a:pt x="411" y="179"/>
                </a:cubicBezTo>
                <a:cubicBezTo>
                  <a:pt x="412" y="181"/>
                  <a:pt x="413" y="183"/>
                  <a:pt x="413" y="185"/>
                </a:cubicBezTo>
                <a:cubicBezTo>
                  <a:pt x="413" y="190"/>
                  <a:pt x="414" y="192"/>
                  <a:pt x="415" y="196"/>
                </a:cubicBezTo>
                <a:cubicBezTo>
                  <a:pt x="415" y="194"/>
                  <a:pt x="415" y="197"/>
                  <a:pt x="415" y="199"/>
                </a:cubicBezTo>
                <a:cubicBezTo>
                  <a:pt x="416" y="202"/>
                  <a:pt x="416" y="204"/>
                  <a:pt x="417" y="207"/>
                </a:cubicBezTo>
                <a:cubicBezTo>
                  <a:pt x="417" y="212"/>
                  <a:pt x="417" y="218"/>
                  <a:pt x="418" y="222"/>
                </a:cubicBezTo>
                <a:cubicBezTo>
                  <a:pt x="418" y="223"/>
                  <a:pt x="418" y="223"/>
                  <a:pt x="418" y="224"/>
                </a:cubicBezTo>
                <a:cubicBezTo>
                  <a:pt x="418" y="225"/>
                  <a:pt x="418" y="225"/>
                  <a:pt x="418" y="226"/>
                </a:cubicBezTo>
                <a:cubicBezTo>
                  <a:pt x="419" y="227"/>
                  <a:pt x="419" y="228"/>
                  <a:pt x="419" y="232"/>
                </a:cubicBezTo>
                <a:cubicBezTo>
                  <a:pt x="419" y="234"/>
                  <a:pt x="419" y="235"/>
                  <a:pt x="419" y="236"/>
                </a:cubicBezTo>
                <a:cubicBezTo>
                  <a:pt x="419" y="237"/>
                  <a:pt x="419" y="236"/>
                  <a:pt x="419" y="235"/>
                </a:cubicBezTo>
                <a:cubicBezTo>
                  <a:pt x="420" y="234"/>
                  <a:pt x="420" y="232"/>
                  <a:pt x="420" y="231"/>
                </a:cubicBezTo>
                <a:cubicBezTo>
                  <a:pt x="420" y="227"/>
                  <a:pt x="420" y="224"/>
                  <a:pt x="420" y="219"/>
                </a:cubicBezTo>
                <a:cubicBezTo>
                  <a:pt x="420" y="216"/>
                  <a:pt x="420" y="214"/>
                  <a:pt x="420" y="212"/>
                </a:cubicBezTo>
                <a:cubicBezTo>
                  <a:pt x="420" y="210"/>
                  <a:pt x="420" y="208"/>
                  <a:pt x="419" y="205"/>
                </a:cubicBezTo>
                <a:cubicBezTo>
                  <a:pt x="419" y="203"/>
                  <a:pt x="418" y="198"/>
                  <a:pt x="418" y="194"/>
                </a:cubicBezTo>
                <a:cubicBezTo>
                  <a:pt x="417" y="189"/>
                  <a:pt x="416" y="184"/>
                  <a:pt x="415" y="179"/>
                </a:cubicBezTo>
                <a:cubicBezTo>
                  <a:pt x="414" y="174"/>
                  <a:pt x="412" y="169"/>
                  <a:pt x="410" y="164"/>
                </a:cubicBezTo>
                <a:cubicBezTo>
                  <a:pt x="410" y="162"/>
                  <a:pt x="409" y="160"/>
                  <a:pt x="408" y="158"/>
                </a:cubicBezTo>
                <a:cubicBezTo>
                  <a:pt x="406" y="153"/>
                  <a:pt x="406" y="153"/>
                  <a:pt x="406" y="153"/>
                </a:cubicBezTo>
                <a:cubicBezTo>
                  <a:pt x="406" y="152"/>
                  <a:pt x="406" y="151"/>
                  <a:pt x="405" y="151"/>
                </a:cubicBezTo>
                <a:cubicBezTo>
                  <a:pt x="406" y="152"/>
                  <a:pt x="407" y="153"/>
                  <a:pt x="407" y="154"/>
                </a:cubicBezTo>
                <a:cubicBezTo>
                  <a:pt x="407" y="154"/>
                  <a:pt x="408" y="154"/>
                  <a:pt x="408" y="155"/>
                </a:cubicBezTo>
                <a:cubicBezTo>
                  <a:pt x="408" y="156"/>
                  <a:pt x="409" y="158"/>
                  <a:pt x="410" y="159"/>
                </a:cubicBezTo>
                <a:cubicBezTo>
                  <a:pt x="411" y="164"/>
                  <a:pt x="411" y="164"/>
                  <a:pt x="411" y="164"/>
                </a:cubicBezTo>
                <a:cubicBezTo>
                  <a:pt x="413" y="168"/>
                  <a:pt x="414" y="172"/>
                  <a:pt x="415" y="177"/>
                </a:cubicBezTo>
                <a:cubicBezTo>
                  <a:pt x="415" y="178"/>
                  <a:pt x="416" y="179"/>
                  <a:pt x="416" y="181"/>
                </a:cubicBezTo>
                <a:cubicBezTo>
                  <a:pt x="417" y="185"/>
                  <a:pt x="418" y="188"/>
                  <a:pt x="418" y="192"/>
                </a:cubicBezTo>
                <a:cubicBezTo>
                  <a:pt x="419" y="194"/>
                  <a:pt x="419" y="196"/>
                  <a:pt x="419" y="198"/>
                </a:cubicBezTo>
                <a:cubicBezTo>
                  <a:pt x="419" y="200"/>
                  <a:pt x="420" y="201"/>
                  <a:pt x="420" y="203"/>
                </a:cubicBezTo>
                <a:cubicBezTo>
                  <a:pt x="420" y="207"/>
                  <a:pt x="420" y="210"/>
                  <a:pt x="421" y="214"/>
                </a:cubicBezTo>
                <a:cubicBezTo>
                  <a:pt x="420" y="224"/>
                  <a:pt x="420" y="224"/>
                  <a:pt x="420" y="224"/>
                </a:cubicBezTo>
                <a:cubicBezTo>
                  <a:pt x="421" y="229"/>
                  <a:pt x="420" y="234"/>
                  <a:pt x="420" y="239"/>
                </a:cubicBezTo>
                <a:cubicBezTo>
                  <a:pt x="420" y="239"/>
                  <a:pt x="419" y="238"/>
                  <a:pt x="419" y="238"/>
                </a:cubicBezTo>
                <a:cubicBezTo>
                  <a:pt x="419" y="238"/>
                  <a:pt x="419" y="236"/>
                  <a:pt x="419" y="238"/>
                </a:cubicBezTo>
                <a:cubicBezTo>
                  <a:pt x="419" y="240"/>
                  <a:pt x="419" y="240"/>
                  <a:pt x="419" y="240"/>
                </a:cubicBezTo>
                <a:cubicBezTo>
                  <a:pt x="419" y="241"/>
                  <a:pt x="419" y="242"/>
                  <a:pt x="419" y="242"/>
                </a:cubicBezTo>
                <a:cubicBezTo>
                  <a:pt x="419" y="243"/>
                  <a:pt x="419" y="244"/>
                  <a:pt x="419" y="245"/>
                </a:cubicBezTo>
                <a:cubicBezTo>
                  <a:pt x="419" y="247"/>
                  <a:pt x="418" y="247"/>
                  <a:pt x="418" y="247"/>
                </a:cubicBezTo>
                <a:cubicBezTo>
                  <a:pt x="418" y="247"/>
                  <a:pt x="418" y="247"/>
                  <a:pt x="418" y="246"/>
                </a:cubicBezTo>
                <a:cubicBezTo>
                  <a:pt x="418" y="241"/>
                  <a:pt x="418" y="239"/>
                  <a:pt x="418" y="235"/>
                </a:cubicBezTo>
                <a:cubicBezTo>
                  <a:pt x="418" y="241"/>
                  <a:pt x="417" y="248"/>
                  <a:pt x="416" y="255"/>
                </a:cubicBezTo>
                <a:cubicBezTo>
                  <a:pt x="415" y="265"/>
                  <a:pt x="415" y="265"/>
                  <a:pt x="415" y="265"/>
                </a:cubicBezTo>
                <a:cubicBezTo>
                  <a:pt x="414" y="269"/>
                  <a:pt x="413" y="272"/>
                  <a:pt x="412" y="276"/>
                </a:cubicBezTo>
                <a:cubicBezTo>
                  <a:pt x="412" y="276"/>
                  <a:pt x="412" y="275"/>
                  <a:pt x="412" y="278"/>
                </a:cubicBezTo>
                <a:cubicBezTo>
                  <a:pt x="411" y="280"/>
                  <a:pt x="411" y="281"/>
                  <a:pt x="410" y="283"/>
                </a:cubicBezTo>
                <a:cubicBezTo>
                  <a:pt x="406" y="295"/>
                  <a:pt x="406" y="295"/>
                  <a:pt x="406" y="295"/>
                </a:cubicBezTo>
                <a:cubicBezTo>
                  <a:pt x="406" y="297"/>
                  <a:pt x="405" y="299"/>
                  <a:pt x="404" y="301"/>
                </a:cubicBezTo>
                <a:cubicBezTo>
                  <a:pt x="404" y="301"/>
                  <a:pt x="404" y="301"/>
                  <a:pt x="404" y="301"/>
                </a:cubicBezTo>
                <a:cubicBezTo>
                  <a:pt x="404" y="301"/>
                  <a:pt x="404" y="300"/>
                  <a:pt x="404" y="300"/>
                </a:cubicBezTo>
                <a:cubicBezTo>
                  <a:pt x="404" y="299"/>
                  <a:pt x="405" y="298"/>
                  <a:pt x="405" y="298"/>
                </a:cubicBezTo>
                <a:cubicBezTo>
                  <a:pt x="405" y="297"/>
                  <a:pt x="406" y="293"/>
                  <a:pt x="406" y="293"/>
                </a:cubicBezTo>
                <a:cubicBezTo>
                  <a:pt x="408" y="288"/>
                  <a:pt x="410" y="282"/>
                  <a:pt x="411" y="277"/>
                </a:cubicBezTo>
                <a:cubicBezTo>
                  <a:pt x="412" y="274"/>
                  <a:pt x="413" y="271"/>
                  <a:pt x="413" y="269"/>
                </a:cubicBezTo>
                <a:cubicBezTo>
                  <a:pt x="413" y="269"/>
                  <a:pt x="413" y="269"/>
                  <a:pt x="413" y="269"/>
                </a:cubicBezTo>
                <a:cubicBezTo>
                  <a:pt x="413" y="268"/>
                  <a:pt x="413" y="267"/>
                  <a:pt x="413" y="265"/>
                </a:cubicBezTo>
                <a:cubicBezTo>
                  <a:pt x="413" y="266"/>
                  <a:pt x="413" y="267"/>
                  <a:pt x="413" y="268"/>
                </a:cubicBezTo>
                <a:cubicBezTo>
                  <a:pt x="413" y="267"/>
                  <a:pt x="414" y="267"/>
                  <a:pt x="414" y="266"/>
                </a:cubicBezTo>
                <a:cubicBezTo>
                  <a:pt x="414" y="267"/>
                  <a:pt x="414" y="268"/>
                  <a:pt x="414" y="268"/>
                </a:cubicBezTo>
                <a:cubicBezTo>
                  <a:pt x="415" y="265"/>
                  <a:pt x="415" y="263"/>
                  <a:pt x="415" y="261"/>
                </a:cubicBezTo>
                <a:cubicBezTo>
                  <a:pt x="415" y="261"/>
                  <a:pt x="415" y="260"/>
                  <a:pt x="415" y="260"/>
                </a:cubicBezTo>
                <a:cubicBezTo>
                  <a:pt x="415" y="256"/>
                  <a:pt x="416" y="252"/>
                  <a:pt x="416" y="248"/>
                </a:cubicBezTo>
                <a:cubicBezTo>
                  <a:pt x="416" y="245"/>
                  <a:pt x="417" y="241"/>
                  <a:pt x="417" y="237"/>
                </a:cubicBezTo>
                <a:cubicBezTo>
                  <a:pt x="417" y="235"/>
                  <a:pt x="417" y="232"/>
                  <a:pt x="417" y="229"/>
                </a:cubicBezTo>
                <a:cubicBezTo>
                  <a:pt x="417" y="227"/>
                  <a:pt x="417" y="224"/>
                  <a:pt x="417" y="221"/>
                </a:cubicBezTo>
                <a:cubicBezTo>
                  <a:pt x="417" y="219"/>
                  <a:pt x="416" y="216"/>
                  <a:pt x="416" y="214"/>
                </a:cubicBezTo>
                <a:cubicBezTo>
                  <a:pt x="416" y="211"/>
                  <a:pt x="416" y="209"/>
                  <a:pt x="415" y="206"/>
                </a:cubicBezTo>
                <a:cubicBezTo>
                  <a:pt x="415" y="206"/>
                  <a:pt x="415" y="205"/>
                  <a:pt x="415" y="205"/>
                </a:cubicBezTo>
                <a:cubicBezTo>
                  <a:pt x="415" y="201"/>
                  <a:pt x="413" y="198"/>
                  <a:pt x="413" y="197"/>
                </a:cubicBezTo>
                <a:cubicBezTo>
                  <a:pt x="412" y="191"/>
                  <a:pt x="411" y="190"/>
                  <a:pt x="410" y="186"/>
                </a:cubicBezTo>
                <a:cubicBezTo>
                  <a:pt x="410" y="185"/>
                  <a:pt x="409" y="186"/>
                  <a:pt x="409" y="185"/>
                </a:cubicBezTo>
                <a:cubicBezTo>
                  <a:pt x="409" y="184"/>
                  <a:pt x="409" y="182"/>
                  <a:pt x="409" y="182"/>
                </a:cubicBezTo>
                <a:cubicBezTo>
                  <a:pt x="410" y="183"/>
                  <a:pt x="410" y="184"/>
                  <a:pt x="410" y="183"/>
                </a:cubicBezTo>
                <a:cubicBezTo>
                  <a:pt x="410" y="181"/>
                  <a:pt x="409" y="179"/>
                  <a:pt x="409" y="177"/>
                </a:cubicBezTo>
                <a:cubicBezTo>
                  <a:pt x="408" y="176"/>
                  <a:pt x="407" y="174"/>
                  <a:pt x="407" y="172"/>
                </a:cubicBezTo>
                <a:cubicBezTo>
                  <a:pt x="406" y="170"/>
                  <a:pt x="405" y="167"/>
                  <a:pt x="404" y="166"/>
                </a:cubicBezTo>
                <a:cubicBezTo>
                  <a:pt x="403" y="165"/>
                  <a:pt x="402" y="161"/>
                  <a:pt x="400" y="159"/>
                </a:cubicBezTo>
                <a:cubicBezTo>
                  <a:pt x="400" y="158"/>
                  <a:pt x="399" y="157"/>
                  <a:pt x="399" y="156"/>
                </a:cubicBezTo>
                <a:cubicBezTo>
                  <a:pt x="399" y="155"/>
                  <a:pt x="399" y="155"/>
                  <a:pt x="398" y="154"/>
                </a:cubicBezTo>
                <a:cubicBezTo>
                  <a:pt x="397" y="153"/>
                  <a:pt x="396" y="151"/>
                  <a:pt x="396" y="151"/>
                </a:cubicBezTo>
                <a:cubicBezTo>
                  <a:pt x="395" y="149"/>
                  <a:pt x="395" y="148"/>
                  <a:pt x="394" y="146"/>
                </a:cubicBezTo>
                <a:cubicBezTo>
                  <a:pt x="393" y="145"/>
                  <a:pt x="392" y="144"/>
                  <a:pt x="391" y="143"/>
                </a:cubicBezTo>
                <a:cubicBezTo>
                  <a:pt x="392" y="143"/>
                  <a:pt x="392" y="143"/>
                  <a:pt x="390" y="140"/>
                </a:cubicBezTo>
                <a:cubicBezTo>
                  <a:pt x="390" y="139"/>
                  <a:pt x="391" y="140"/>
                  <a:pt x="392" y="142"/>
                </a:cubicBezTo>
                <a:cubicBezTo>
                  <a:pt x="394" y="144"/>
                  <a:pt x="394" y="143"/>
                  <a:pt x="393" y="142"/>
                </a:cubicBezTo>
                <a:cubicBezTo>
                  <a:pt x="391" y="139"/>
                  <a:pt x="390" y="137"/>
                  <a:pt x="388" y="135"/>
                </a:cubicBezTo>
                <a:cubicBezTo>
                  <a:pt x="386" y="132"/>
                  <a:pt x="385" y="131"/>
                  <a:pt x="383" y="128"/>
                </a:cubicBezTo>
                <a:cubicBezTo>
                  <a:pt x="384" y="130"/>
                  <a:pt x="384" y="131"/>
                  <a:pt x="384" y="131"/>
                </a:cubicBezTo>
                <a:cubicBezTo>
                  <a:pt x="385" y="131"/>
                  <a:pt x="387" y="135"/>
                  <a:pt x="388" y="136"/>
                </a:cubicBezTo>
                <a:cubicBezTo>
                  <a:pt x="389" y="137"/>
                  <a:pt x="390" y="139"/>
                  <a:pt x="390" y="140"/>
                </a:cubicBezTo>
                <a:cubicBezTo>
                  <a:pt x="390" y="141"/>
                  <a:pt x="390" y="141"/>
                  <a:pt x="392" y="145"/>
                </a:cubicBezTo>
                <a:cubicBezTo>
                  <a:pt x="393" y="146"/>
                  <a:pt x="394" y="148"/>
                  <a:pt x="395" y="150"/>
                </a:cubicBezTo>
                <a:cubicBezTo>
                  <a:pt x="395" y="150"/>
                  <a:pt x="395" y="150"/>
                  <a:pt x="395" y="150"/>
                </a:cubicBezTo>
                <a:cubicBezTo>
                  <a:pt x="395" y="150"/>
                  <a:pt x="394" y="150"/>
                  <a:pt x="394" y="149"/>
                </a:cubicBezTo>
                <a:cubicBezTo>
                  <a:pt x="394" y="150"/>
                  <a:pt x="394" y="150"/>
                  <a:pt x="395" y="150"/>
                </a:cubicBezTo>
                <a:cubicBezTo>
                  <a:pt x="395" y="150"/>
                  <a:pt x="395" y="151"/>
                  <a:pt x="395" y="152"/>
                </a:cubicBezTo>
                <a:cubicBezTo>
                  <a:pt x="394" y="150"/>
                  <a:pt x="394" y="149"/>
                  <a:pt x="393" y="148"/>
                </a:cubicBezTo>
                <a:cubicBezTo>
                  <a:pt x="392" y="147"/>
                  <a:pt x="392" y="147"/>
                  <a:pt x="392" y="146"/>
                </a:cubicBezTo>
                <a:cubicBezTo>
                  <a:pt x="390" y="144"/>
                  <a:pt x="388" y="140"/>
                  <a:pt x="389" y="143"/>
                </a:cubicBezTo>
                <a:cubicBezTo>
                  <a:pt x="389" y="144"/>
                  <a:pt x="389" y="143"/>
                  <a:pt x="388" y="142"/>
                </a:cubicBezTo>
                <a:cubicBezTo>
                  <a:pt x="387" y="141"/>
                  <a:pt x="386" y="140"/>
                  <a:pt x="386" y="140"/>
                </a:cubicBezTo>
                <a:cubicBezTo>
                  <a:pt x="388" y="143"/>
                  <a:pt x="384" y="138"/>
                  <a:pt x="383" y="138"/>
                </a:cubicBezTo>
                <a:cubicBezTo>
                  <a:pt x="386" y="141"/>
                  <a:pt x="389" y="144"/>
                  <a:pt x="391" y="148"/>
                </a:cubicBezTo>
                <a:cubicBezTo>
                  <a:pt x="391" y="147"/>
                  <a:pt x="392" y="148"/>
                  <a:pt x="393" y="149"/>
                </a:cubicBezTo>
                <a:cubicBezTo>
                  <a:pt x="393" y="150"/>
                  <a:pt x="393" y="151"/>
                  <a:pt x="393" y="150"/>
                </a:cubicBezTo>
                <a:cubicBezTo>
                  <a:pt x="393" y="149"/>
                  <a:pt x="392" y="149"/>
                  <a:pt x="392" y="149"/>
                </a:cubicBezTo>
                <a:cubicBezTo>
                  <a:pt x="392" y="149"/>
                  <a:pt x="392" y="148"/>
                  <a:pt x="391" y="148"/>
                </a:cubicBezTo>
                <a:cubicBezTo>
                  <a:pt x="390" y="147"/>
                  <a:pt x="387" y="144"/>
                  <a:pt x="386" y="143"/>
                </a:cubicBezTo>
                <a:cubicBezTo>
                  <a:pt x="387" y="144"/>
                  <a:pt x="388" y="146"/>
                  <a:pt x="389" y="148"/>
                </a:cubicBezTo>
                <a:cubicBezTo>
                  <a:pt x="389" y="147"/>
                  <a:pt x="389" y="147"/>
                  <a:pt x="389" y="147"/>
                </a:cubicBezTo>
                <a:cubicBezTo>
                  <a:pt x="389" y="147"/>
                  <a:pt x="388" y="146"/>
                  <a:pt x="389" y="148"/>
                </a:cubicBezTo>
                <a:cubicBezTo>
                  <a:pt x="390" y="150"/>
                  <a:pt x="392" y="153"/>
                  <a:pt x="394" y="155"/>
                </a:cubicBezTo>
                <a:cubicBezTo>
                  <a:pt x="392" y="154"/>
                  <a:pt x="391" y="152"/>
                  <a:pt x="390" y="150"/>
                </a:cubicBezTo>
                <a:cubicBezTo>
                  <a:pt x="388" y="149"/>
                  <a:pt x="391" y="153"/>
                  <a:pt x="391" y="153"/>
                </a:cubicBezTo>
                <a:cubicBezTo>
                  <a:pt x="390" y="152"/>
                  <a:pt x="389" y="151"/>
                  <a:pt x="388" y="149"/>
                </a:cubicBezTo>
                <a:cubicBezTo>
                  <a:pt x="387" y="148"/>
                  <a:pt x="386" y="146"/>
                  <a:pt x="385" y="145"/>
                </a:cubicBezTo>
                <a:cubicBezTo>
                  <a:pt x="386" y="147"/>
                  <a:pt x="387" y="149"/>
                  <a:pt x="388" y="151"/>
                </a:cubicBezTo>
                <a:cubicBezTo>
                  <a:pt x="389" y="152"/>
                  <a:pt x="390" y="154"/>
                  <a:pt x="391" y="156"/>
                </a:cubicBezTo>
                <a:cubicBezTo>
                  <a:pt x="392" y="159"/>
                  <a:pt x="393" y="162"/>
                  <a:pt x="394" y="165"/>
                </a:cubicBezTo>
                <a:cubicBezTo>
                  <a:pt x="395" y="168"/>
                  <a:pt x="397" y="172"/>
                  <a:pt x="398" y="175"/>
                </a:cubicBezTo>
                <a:cubicBezTo>
                  <a:pt x="398" y="176"/>
                  <a:pt x="399" y="179"/>
                  <a:pt x="400" y="180"/>
                </a:cubicBezTo>
                <a:cubicBezTo>
                  <a:pt x="401" y="182"/>
                  <a:pt x="401" y="183"/>
                  <a:pt x="402" y="183"/>
                </a:cubicBezTo>
                <a:cubicBezTo>
                  <a:pt x="402" y="183"/>
                  <a:pt x="402" y="183"/>
                  <a:pt x="402" y="183"/>
                </a:cubicBezTo>
                <a:cubicBezTo>
                  <a:pt x="402" y="185"/>
                  <a:pt x="403" y="186"/>
                  <a:pt x="404" y="187"/>
                </a:cubicBezTo>
                <a:cubicBezTo>
                  <a:pt x="405" y="189"/>
                  <a:pt x="405" y="191"/>
                  <a:pt x="406" y="193"/>
                </a:cubicBezTo>
                <a:cubicBezTo>
                  <a:pt x="405" y="193"/>
                  <a:pt x="405" y="190"/>
                  <a:pt x="404" y="189"/>
                </a:cubicBezTo>
                <a:cubicBezTo>
                  <a:pt x="404" y="188"/>
                  <a:pt x="403" y="186"/>
                  <a:pt x="403" y="186"/>
                </a:cubicBezTo>
                <a:cubicBezTo>
                  <a:pt x="403" y="187"/>
                  <a:pt x="403" y="188"/>
                  <a:pt x="403" y="188"/>
                </a:cubicBezTo>
                <a:cubicBezTo>
                  <a:pt x="403" y="189"/>
                  <a:pt x="404" y="192"/>
                  <a:pt x="405" y="193"/>
                </a:cubicBezTo>
                <a:cubicBezTo>
                  <a:pt x="407" y="196"/>
                  <a:pt x="408" y="201"/>
                  <a:pt x="409" y="206"/>
                </a:cubicBezTo>
                <a:cubicBezTo>
                  <a:pt x="409" y="205"/>
                  <a:pt x="408" y="203"/>
                  <a:pt x="408" y="203"/>
                </a:cubicBezTo>
                <a:cubicBezTo>
                  <a:pt x="408" y="203"/>
                  <a:pt x="407" y="202"/>
                  <a:pt x="407" y="205"/>
                </a:cubicBezTo>
                <a:cubicBezTo>
                  <a:pt x="408" y="209"/>
                  <a:pt x="408" y="212"/>
                  <a:pt x="408" y="214"/>
                </a:cubicBezTo>
                <a:cubicBezTo>
                  <a:pt x="407" y="217"/>
                  <a:pt x="407" y="219"/>
                  <a:pt x="407" y="224"/>
                </a:cubicBezTo>
                <a:cubicBezTo>
                  <a:pt x="407" y="223"/>
                  <a:pt x="407" y="221"/>
                  <a:pt x="407" y="219"/>
                </a:cubicBezTo>
                <a:cubicBezTo>
                  <a:pt x="407" y="220"/>
                  <a:pt x="406" y="221"/>
                  <a:pt x="406" y="221"/>
                </a:cubicBezTo>
                <a:cubicBezTo>
                  <a:pt x="407" y="224"/>
                  <a:pt x="407" y="227"/>
                  <a:pt x="408" y="229"/>
                </a:cubicBezTo>
                <a:cubicBezTo>
                  <a:pt x="408" y="232"/>
                  <a:pt x="408" y="235"/>
                  <a:pt x="408" y="237"/>
                </a:cubicBezTo>
                <a:cubicBezTo>
                  <a:pt x="408" y="238"/>
                  <a:pt x="408" y="238"/>
                  <a:pt x="408" y="238"/>
                </a:cubicBezTo>
                <a:cubicBezTo>
                  <a:pt x="409" y="239"/>
                  <a:pt x="409" y="239"/>
                  <a:pt x="409" y="244"/>
                </a:cubicBezTo>
                <a:cubicBezTo>
                  <a:pt x="408" y="246"/>
                  <a:pt x="408" y="247"/>
                  <a:pt x="408" y="248"/>
                </a:cubicBezTo>
                <a:cubicBezTo>
                  <a:pt x="408" y="253"/>
                  <a:pt x="408" y="259"/>
                  <a:pt x="408" y="264"/>
                </a:cubicBezTo>
                <a:cubicBezTo>
                  <a:pt x="408" y="266"/>
                  <a:pt x="408" y="265"/>
                  <a:pt x="408" y="264"/>
                </a:cubicBezTo>
                <a:cubicBezTo>
                  <a:pt x="409" y="260"/>
                  <a:pt x="409" y="258"/>
                  <a:pt x="410" y="255"/>
                </a:cubicBezTo>
                <a:cubicBezTo>
                  <a:pt x="410" y="252"/>
                  <a:pt x="411" y="250"/>
                  <a:pt x="411" y="247"/>
                </a:cubicBezTo>
                <a:cubicBezTo>
                  <a:pt x="411" y="239"/>
                  <a:pt x="411" y="239"/>
                  <a:pt x="411" y="239"/>
                </a:cubicBezTo>
                <a:cubicBezTo>
                  <a:pt x="412" y="236"/>
                  <a:pt x="412" y="233"/>
                  <a:pt x="412" y="231"/>
                </a:cubicBezTo>
                <a:cubicBezTo>
                  <a:pt x="412" y="228"/>
                  <a:pt x="412" y="225"/>
                  <a:pt x="412" y="223"/>
                </a:cubicBezTo>
                <a:cubicBezTo>
                  <a:pt x="412" y="208"/>
                  <a:pt x="409" y="193"/>
                  <a:pt x="405" y="178"/>
                </a:cubicBezTo>
                <a:cubicBezTo>
                  <a:pt x="403" y="173"/>
                  <a:pt x="401" y="168"/>
                  <a:pt x="400" y="163"/>
                </a:cubicBezTo>
                <a:cubicBezTo>
                  <a:pt x="398" y="159"/>
                  <a:pt x="396" y="155"/>
                  <a:pt x="395" y="152"/>
                </a:cubicBezTo>
                <a:cubicBezTo>
                  <a:pt x="395" y="153"/>
                  <a:pt x="396" y="153"/>
                  <a:pt x="396" y="154"/>
                </a:cubicBezTo>
                <a:cubicBezTo>
                  <a:pt x="396" y="154"/>
                  <a:pt x="396" y="154"/>
                  <a:pt x="396" y="154"/>
                </a:cubicBezTo>
                <a:cubicBezTo>
                  <a:pt x="398" y="157"/>
                  <a:pt x="399" y="160"/>
                  <a:pt x="400" y="164"/>
                </a:cubicBezTo>
                <a:cubicBezTo>
                  <a:pt x="404" y="174"/>
                  <a:pt x="404" y="174"/>
                  <a:pt x="404" y="174"/>
                </a:cubicBezTo>
                <a:cubicBezTo>
                  <a:pt x="405" y="179"/>
                  <a:pt x="405" y="179"/>
                  <a:pt x="405" y="179"/>
                </a:cubicBezTo>
                <a:cubicBezTo>
                  <a:pt x="406" y="180"/>
                  <a:pt x="406" y="182"/>
                  <a:pt x="407" y="184"/>
                </a:cubicBezTo>
                <a:cubicBezTo>
                  <a:pt x="409" y="194"/>
                  <a:pt x="409" y="194"/>
                  <a:pt x="409" y="194"/>
                </a:cubicBezTo>
                <a:cubicBezTo>
                  <a:pt x="410" y="197"/>
                  <a:pt x="410" y="199"/>
                  <a:pt x="411" y="202"/>
                </a:cubicBezTo>
                <a:cubicBezTo>
                  <a:pt x="412" y="210"/>
                  <a:pt x="412" y="210"/>
                  <a:pt x="412" y="210"/>
                </a:cubicBezTo>
                <a:cubicBezTo>
                  <a:pt x="412" y="213"/>
                  <a:pt x="412" y="216"/>
                  <a:pt x="412" y="219"/>
                </a:cubicBezTo>
                <a:cubicBezTo>
                  <a:pt x="412" y="222"/>
                  <a:pt x="413" y="224"/>
                  <a:pt x="413" y="227"/>
                </a:cubicBezTo>
                <a:cubicBezTo>
                  <a:pt x="413" y="227"/>
                  <a:pt x="413" y="228"/>
                  <a:pt x="413" y="228"/>
                </a:cubicBezTo>
                <a:cubicBezTo>
                  <a:pt x="413" y="230"/>
                  <a:pt x="412" y="233"/>
                  <a:pt x="412" y="236"/>
                </a:cubicBezTo>
                <a:cubicBezTo>
                  <a:pt x="412" y="240"/>
                  <a:pt x="412" y="244"/>
                  <a:pt x="412" y="248"/>
                </a:cubicBezTo>
                <a:cubicBezTo>
                  <a:pt x="411" y="251"/>
                  <a:pt x="411" y="255"/>
                  <a:pt x="410" y="258"/>
                </a:cubicBezTo>
                <a:cubicBezTo>
                  <a:pt x="409" y="261"/>
                  <a:pt x="409" y="264"/>
                  <a:pt x="408" y="267"/>
                </a:cubicBezTo>
                <a:cubicBezTo>
                  <a:pt x="408" y="270"/>
                  <a:pt x="407" y="272"/>
                  <a:pt x="407" y="275"/>
                </a:cubicBezTo>
                <a:cubicBezTo>
                  <a:pt x="406" y="277"/>
                  <a:pt x="406" y="280"/>
                  <a:pt x="405" y="282"/>
                </a:cubicBezTo>
                <a:cubicBezTo>
                  <a:pt x="405" y="285"/>
                  <a:pt x="404" y="287"/>
                  <a:pt x="403" y="289"/>
                </a:cubicBezTo>
                <a:cubicBezTo>
                  <a:pt x="403" y="293"/>
                  <a:pt x="402" y="296"/>
                  <a:pt x="401" y="300"/>
                </a:cubicBezTo>
                <a:cubicBezTo>
                  <a:pt x="399" y="305"/>
                  <a:pt x="399" y="307"/>
                  <a:pt x="398" y="311"/>
                </a:cubicBezTo>
                <a:cubicBezTo>
                  <a:pt x="399" y="309"/>
                  <a:pt x="400" y="306"/>
                  <a:pt x="401" y="306"/>
                </a:cubicBezTo>
                <a:cubicBezTo>
                  <a:pt x="402" y="305"/>
                  <a:pt x="403" y="302"/>
                  <a:pt x="404" y="300"/>
                </a:cubicBezTo>
                <a:cubicBezTo>
                  <a:pt x="404" y="299"/>
                  <a:pt x="404" y="298"/>
                  <a:pt x="405" y="297"/>
                </a:cubicBezTo>
                <a:cubicBezTo>
                  <a:pt x="405" y="296"/>
                  <a:pt x="405" y="296"/>
                  <a:pt x="405" y="296"/>
                </a:cubicBezTo>
                <a:cubicBezTo>
                  <a:pt x="405" y="297"/>
                  <a:pt x="404" y="298"/>
                  <a:pt x="404" y="299"/>
                </a:cubicBezTo>
                <a:cubicBezTo>
                  <a:pt x="404" y="300"/>
                  <a:pt x="403" y="300"/>
                  <a:pt x="403" y="301"/>
                </a:cubicBezTo>
                <a:cubicBezTo>
                  <a:pt x="403" y="302"/>
                  <a:pt x="403" y="303"/>
                  <a:pt x="403" y="303"/>
                </a:cubicBezTo>
                <a:cubicBezTo>
                  <a:pt x="403" y="303"/>
                  <a:pt x="403" y="303"/>
                  <a:pt x="403" y="303"/>
                </a:cubicBezTo>
                <a:cubicBezTo>
                  <a:pt x="403" y="304"/>
                  <a:pt x="402" y="305"/>
                  <a:pt x="402" y="306"/>
                </a:cubicBezTo>
                <a:cubicBezTo>
                  <a:pt x="400" y="309"/>
                  <a:pt x="399" y="312"/>
                  <a:pt x="398" y="315"/>
                </a:cubicBezTo>
                <a:cubicBezTo>
                  <a:pt x="398" y="315"/>
                  <a:pt x="397" y="315"/>
                  <a:pt x="397" y="315"/>
                </a:cubicBezTo>
                <a:cubicBezTo>
                  <a:pt x="397" y="317"/>
                  <a:pt x="396" y="318"/>
                  <a:pt x="395" y="320"/>
                </a:cubicBezTo>
                <a:cubicBezTo>
                  <a:pt x="395" y="321"/>
                  <a:pt x="395" y="321"/>
                  <a:pt x="394" y="322"/>
                </a:cubicBezTo>
                <a:cubicBezTo>
                  <a:pt x="394" y="323"/>
                  <a:pt x="393" y="324"/>
                  <a:pt x="392" y="326"/>
                </a:cubicBezTo>
                <a:cubicBezTo>
                  <a:pt x="393" y="324"/>
                  <a:pt x="394" y="322"/>
                  <a:pt x="394" y="321"/>
                </a:cubicBezTo>
                <a:cubicBezTo>
                  <a:pt x="394" y="321"/>
                  <a:pt x="394" y="320"/>
                  <a:pt x="395" y="317"/>
                </a:cubicBezTo>
                <a:cubicBezTo>
                  <a:pt x="396" y="315"/>
                  <a:pt x="396" y="314"/>
                  <a:pt x="395" y="316"/>
                </a:cubicBezTo>
                <a:cubicBezTo>
                  <a:pt x="396" y="314"/>
                  <a:pt x="396" y="311"/>
                  <a:pt x="397" y="309"/>
                </a:cubicBezTo>
                <a:cubicBezTo>
                  <a:pt x="398" y="306"/>
                  <a:pt x="399" y="302"/>
                  <a:pt x="400" y="299"/>
                </a:cubicBezTo>
                <a:cubicBezTo>
                  <a:pt x="402" y="294"/>
                  <a:pt x="403" y="288"/>
                  <a:pt x="404" y="283"/>
                </a:cubicBezTo>
                <a:cubicBezTo>
                  <a:pt x="403" y="286"/>
                  <a:pt x="402" y="290"/>
                  <a:pt x="401" y="292"/>
                </a:cubicBezTo>
                <a:cubicBezTo>
                  <a:pt x="400" y="294"/>
                  <a:pt x="399" y="296"/>
                  <a:pt x="398" y="298"/>
                </a:cubicBezTo>
                <a:cubicBezTo>
                  <a:pt x="398" y="299"/>
                  <a:pt x="398" y="299"/>
                  <a:pt x="398" y="300"/>
                </a:cubicBezTo>
                <a:cubicBezTo>
                  <a:pt x="398" y="299"/>
                  <a:pt x="398" y="299"/>
                  <a:pt x="398" y="298"/>
                </a:cubicBezTo>
                <a:cubicBezTo>
                  <a:pt x="398" y="299"/>
                  <a:pt x="397" y="300"/>
                  <a:pt x="397" y="301"/>
                </a:cubicBezTo>
                <a:cubicBezTo>
                  <a:pt x="397" y="302"/>
                  <a:pt x="396" y="304"/>
                  <a:pt x="395" y="305"/>
                </a:cubicBezTo>
                <a:cubicBezTo>
                  <a:pt x="395" y="305"/>
                  <a:pt x="395" y="306"/>
                  <a:pt x="395" y="307"/>
                </a:cubicBezTo>
                <a:cubicBezTo>
                  <a:pt x="394" y="307"/>
                  <a:pt x="394" y="307"/>
                  <a:pt x="395" y="305"/>
                </a:cubicBezTo>
                <a:cubicBezTo>
                  <a:pt x="394" y="307"/>
                  <a:pt x="393" y="309"/>
                  <a:pt x="392" y="310"/>
                </a:cubicBezTo>
                <a:cubicBezTo>
                  <a:pt x="393" y="308"/>
                  <a:pt x="394" y="305"/>
                  <a:pt x="395" y="303"/>
                </a:cubicBezTo>
                <a:cubicBezTo>
                  <a:pt x="395" y="303"/>
                  <a:pt x="394" y="306"/>
                  <a:pt x="396" y="302"/>
                </a:cubicBezTo>
                <a:cubicBezTo>
                  <a:pt x="398" y="298"/>
                  <a:pt x="399" y="294"/>
                  <a:pt x="401" y="290"/>
                </a:cubicBezTo>
                <a:cubicBezTo>
                  <a:pt x="402" y="287"/>
                  <a:pt x="403" y="284"/>
                  <a:pt x="403" y="282"/>
                </a:cubicBezTo>
                <a:cubicBezTo>
                  <a:pt x="403" y="281"/>
                  <a:pt x="403" y="281"/>
                  <a:pt x="404" y="281"/>
                </a:cubicBezTo>
                <a:cubicBezTo>
                  <a:pt x="404" y="280"/>
                  <a:pt x="405" y="278"/>
                  <a:pt x="405" y="277"/>
                </a:cubicBezTo>
                <a:cubicBezTo>
                  <a:pt x="405" y="272"/>
                  <a:pt x="407" y="265"/>
                  <a:pt x="407" y="259"/>
                </a:cubicBezTo>
                <a:cubicBezTo>
                  <a:pt x="407" y="254"/>
                  <a:pt x="407" y="250"/>
                  <a:pt x="407" y="245"/>
                </a:cubicBezTo>
                <a:cubicBezTo>
                  <a:pt x="408" y="241"/>
                  <a:pt x="407" y="238"/>
                  <a:pt x="407" y="235"/>
                </a:cubicBezTo>
                <a:cubicBezTo>
                  <a:pt x="407" y="232"/>
                  <a:pt x="407" y="230"/>
                  <a:pt x="406" y="228"/>
                </a:cubicBezTo>
                <a:cubicBezTo>
                  <a:pt x="406" y="230"/>
                  <a:pt x="406" y="231"/>
                  <a:pt x="406" y="233"/>
                </a:cubicBezTo>
                <a:cubicBezTo>
                  <a:pt x="406" y="234"/>
                  <a:pt x="406" y="235"/>
                  <a:pt x="406" y="237"/>
                </a:cubicBezTo>
                <a:cubicBezTo>
                  <a:pt x="407" y="238"/>
                  <a:pt x="406" y="242"/>
                  <a:pt x="406" y="243"/>
                </a:cubicBezTo>
                <a:cubicBezTo>
                  <a:pt x="406" y="246"/>
                  <a:pt x="406" y="242"/>
                  <a:pt x="405" y="242"/>
                </a:cubicBezTo>
                <a:cubicBezTo>
                  <a:pt x="405" y="245"/>
                  <a:pt x="405" y="248"/>
                  <a:pt x="404" y="251"/>
                </a:cubicBezTo>
                <a:cubicBezTo>
                  <a:pt x="404" y="255"/>
                  <a:pt x="402" y="260"/>
                  <a:pt x="403" y="264"/>
                </a:cubicBezTo>
                <a:cubicBezTo>
                  <a:pt x="403" y="264"/>
                  <a:pt x="402" y="265"/>
                  <a:pt x="402" y="265"/>
                </a:cubicBezTo>
                <a:cubicBezTo>
                  <a:pt x="402" y="265"/>
                  <a:pt x="402" y="264"/>
                  <a:pt x="402" y="263"/>
                </a:cubicBezTo>
                <a:cubicBezTo>
                  <a:pt x="402" y="267"/>
                  <a:pt x="401" y="269"/>
                  <a:pt x="400" y="271"/>
                </a:cubicBezTo>
                <a:cubicBezTo>
                  <a:pt x="399" y="275"/>
                  <a:pt x="398" y="280"/>
                  <a:pt x="396" y="283"/>
                </a:cubicBezTo>
                <a:cubicBezTo>
                  <a:pt x="395" y="287"/>
                  <a:pt x="394" y="289"/>
                  <a:pt x="393" y="292"/>
                </a:cubicBezTo>
                <a:cubicBezTo>
                  <a:pt x="392" y="293"/>
                  <a:pt x="392" y="294"/>
                  <a:pt x="391" y="295"/>
                </a:cubicBezTo>
                <a:cubicBezTo>
                  <a:pt x="391" y="296"/>
                  <a:pt x="390" y="297"/>
                  <a:pt x="390" y="298"/>
                </a:cubicBezTo>
                <a:cubicBezTo>
                  <a:pt x="389" y="300"/>
                  <a:pt x="388" y="302"/>
                  <a:pt x="387" y="304"/>
                </a:cubicBezTo>
                <a:cubicBezTo>
                  <a:pt x="387" y="305"/>
                  <a:pt x="386" y="305"/>
                  <a:pt x="386" y="305"/>
                </a:cubicBezTo>
                <a:cubicBezTo>
                  <a:pt x="387" y="303"/>
                  <a:pt x="386" y="306"/>
                  <a:pt x="385" y="307"/>
                </a:cubicBezTo>
                <a:cubicBezTo>
                  <a:pt x="384" y="308"/>
                  <a:pt x="384" y="309"/>
                  <a:pt x="383" y="310"/>
                </a:cubicBezTo>
                <a:cubicBezTo>
                  <a:pt x="383" y="311"/>
                  <a:pt x="382" y="312"/>
                  <a:pt x="382" y="313"/>
                </a:cubicBezTo>
                <a:cubicBezTo>
                  <a:pt x="381" y="315"/>
                  <a:pt x="380" y="317"/>
                  <a:pt x="378" y="320"/>
                </a:cubicBezTo>
                <a:cubicBezTo>
                  <a:pt x="380" y="316"/>
                  <a:pt x="379" y="317"/>
                  <a:pt x="377" y="318"/>
                </a:cubicBezTo>
                <a:cubicBezTo>
                  <a:pt x="376" y="320"/>
                  <a:pt x="376" y="321"/>
                  <a:pt x="375" y="322"/>
                </a:cubicBezTo>
                <a:cubicBezTo>
                  <a:pt x="374" y="322"/>
                  <a:pt x="374" y="323"/>
                  <a:pt x="374" y="324"/>
                </a:cubicBezTo>
                <a:cubicBezTo>
                  <a:pt x="372" y="325"/>
                  <a:pt x="372" y="325"/>
                  <a:pt x="372" y="325"/>
                </a:cubicBezTo>
                <a:cubicBezTo>
                  <a:pt x="371" y="328"/>
                  <a:pt x="369" y="330"/>
                  <a:pt x="368" y="333"/>
                </a:cubicBezTo>
                <a:cubicBezTo>
                  <a:pt x="368" y="332"/>
                  <a:pt x="369" y="331"/>
                  <a:pt x="369" y="330"/>
                </a:cubicBezTo>
                <a:cubicBezTo>
                  <a:pt x="366" y="333"/>
                  <a:pt x="365" y="335"/>
                  <a:pt x="364" y="337"/>
                </a:cubicBezTo>
                <a:cubicBezTo>
                  <a:pt x="363" y="338"/>
                  <a:pt x="365" y="336"/>
                  <a:pt x="363" y="338"/>
                </a:cubicBezTo>
                <a:cubicBezTo>
                  <a:pt x="362" y="339"/>
                  <a:pt x="360" y="341"/>
                  <a:pt x="360" y="342"/>
                </a:cubicBezTo>
                <a:cubicBezTo>
                  <a:pt x="358" y="344"/>
                  <a:pt x="362" y="341"/>
                  <a:pt x="362" y="341"/>
                </a:cubicBezTo>
                <a:cubicBezTo>
                  <a:pt x="362" y="342"/>
                  <a:pt x="360" y="343"/>
                  <a:pt x="360" y="344"/>
                </a:cubicBezTo>
                <a:cubicBezTo>
                  <a:pt x="357" y="348"/>
                  <a:pt x="353" y="352"/>
                  <a:pt x="351" y="355"/>
                </a:cubicBezTo>
                <a:cubicBezTo>
                  <a:pt x="350" y="357"/>
                  <a:pt x="348" y="358"/>
                  <a:pt x="347" y="358"/>
                </a:cubicBezTo>
                <a:cubicBezTo>
                  <a:pt x="345" y="360"/>
                  <a:pt x="343" y="361"/>
                  <a:pt x="342" y="363"/>
                </a:cubicBezTo>
                <a:cubicBezTo>
                  <a:pt x="340" y="365"/>
                  <a:pt x="338" y="366"/>
                  <a:pt x="336" y="367"/>
                </a:cubicBezTo>
                <a:cubicBezTo>
                  <a:pt x="334" y="368"/>
                  <a:pt x="333" y="370"/>
                  <a:pt x="331" y="371"/>
                </a:cubicBezTo>
                <a:cubicBezTo>
                  <a:pt x="331" y="371"/>
                  <a:pt x="331" y="371"/>
                  <a:pt x="331" y="371"/>
                </a:cubicBezTo>
                <a:cubicBezTo>
                  <a:pt x="329" y="373"/>
                  <a:pt x="328" y="374"/>
                  <a:pt x="326" y="375"/>
                </a:cubicBezTo>
                <a:cubicBezTo>
                  <a:pt x="326" y="375"/>
                  <a:pt x="327" y="374"/>
                  <a:pt x="327" y="374"/>
                </a:cubicBezTo>
                <a:cubicBezTo>
                  <a:pt x="328" y="373"/>
                  <a:pt x="331" y="371"/>
                  <a:pt x="330" y="371"/>
                </a:cubicBezTo>
                <a:cubicBezTo>
                  <a:pt x="328" y="372"/>
                  <a:pt x="328" y="373"/>
                  <a:pt x="326" y="374"/>
                </a:cubicBezTo>
                <a:cubicBezTo>
                  <a:pt x="325" y="375"/>
                  <a:pt x="326" y="374"/>
                  <a:pt x="326" y="374"/>
                </a:cubicBezTo>
                <a:cubicBezTo>
                  <a:pt x="326" y="374"/>
                  <a:pt x="329" y="372"/>
                  <a:pt x="327" y="373"/>
                </a:cubicBezTo>
                <a:cubicBezTo>
                  <a:pt x="326" y="373"/>
                  <a:pt x="325" y="374"/>
                  <a:pt x="323" y="375"/>
                </a:cubicBezTo>
                <a:cubicBezTo>
                  <a:pt x="321" y="376"/>
                  <a:pt x="320" y="377"/>
                  <a:pt x="317" y="379"/>
                </a:cubicBezTo>
                <a:cubicBezTo>
                  <a:pt x="318" y="378"/>
                  <a:pt x="319" y="378"/>
                  <a:pt x="319" y="377"/>
                </a:cubicBezTo>
                <a:cubicBezTo>
                  <a:pt x="320" y="377"/>
                  <a:pt x="321" y="376"/>
                  <a:pt x="322" y="376"/>
                </a:cubicBezTo>
                <a:cubicBezTo>
                  <a:pt x="323" y="375"/>
                  <a:pt x="324" y="374"/>
                  <a:pt x="324" y="373"/>
                </a:cubicBezTo>
                <a:cubicBezTo>
                  <a:pt x="322" y="375"/>
                  <a:pt x="321" y="376"/>
                  <a:pt x="319" y="377"/>
                </a:cubicBezTo>
                <a:cubicBezTo>
                  <a:pt x="317" y="378"/>
                  <a:pt x="315" y="380"/>
                  <a:pt x="311" y="382"/>
                </a:cubicBezTo>
                <a:cubicBezTo>
                  <a:pt x="313" y="380"/>
                  <a:pt x="314" y="379"/>
                  <a:pt x="316" y="378"/>
                </a:cubicBezTo>
                <a:cubicBezTo>
                  <a:pt x="314" y="379"/>
                  <a:pt x="312" y="381"/>
                  <a:pt x="309" y="382"/>
                </a:cubicBezTo>
                <a:cubicBezTo>
                  <a:pt x="308" y="382"/>
                  <a:pt x="307" y="383"/>
                  <a:pt x="306" y="384"/>
                </a:cubicBezTo>
                <a:cubicBezTo>
                  <a:pt x="305" y="384"/>
                  <a:pt x="303" y="385"/>
                  <a:pt x="302" y="386"/>
                </a:cubicBezTo>
                <a:cubicBezTo>
                  <a:pt x="303" y="385"/>
                  <a:pt x="304" y="384"/>
                  <a:pt x="305" y="384"/>
                </a:cubicBezTo>
                <a:cubicBezTo>
                  <a:pt x="306" y="383"/>
                  <a:pt x="308" y="382"/>
                  <a:pt x="309" y="381"/>
                </a:cubicBezTo>
                <a:cubicBezTo>
                  <a:pt x="311" y="380"/>
                  <a:pt x="314" y="378"/>
                  <a:pt x="316" y="377"/>
                </a:cubicBezTo>
                <a:cubicBezTo>
                  <a:pt x="312" y="379"/>
                  <a:pt x="308" y="381"/>
                  <a:pt x="305" y="382"/>
                </a:cubicBezTo>
                <a:cubicBezTo>
                  <a:pt x="303" y="383"/>
                  <a:pt x="301" y="384"/>
                  <a:pt x="300" y="385"/>
                </a:cubicBezTo>
                <a:cubicBezTo>
                  <a:pt x="299" y="385"/>
                  <a:pt x="299" y="386"/>
                  <a:pt x="298" y="386"/>
                </a:cubicBezTo>
                <a:cubicBezTo>
                  <a:pt x="297" y="386"/>
                  <a:pt x="296" y="387"/>
                  <a:pt x="296" y="387"/>
                </a:cubicBezTo>
                <a:cubicBezTo>
                  <a:pt x="296" y="387"/>
                  <a:pt x="297" y="386"/>
                  <a:pt x="298" y="385"/>
                </a:cubicBezTo>
                <a:cubicBezTo>
                  <a:pt x="299" y="385"/>
                  <a:pt x="301" y="384"/>
                  <a:pt x="302" y="383"/>
                </a:cubicBezTo>
                <a:cubicBezTo>
                  <a:pt x="303" y="382"/>
                  <a:pt x="303" y="382"/>
                  <a:pt x="302" y="383"/>
                </a:cubicBezTo>
                <a:cubicBezTo>
                  <a:pt x="300" y="383"/>
                  <a:pt x="299" y="383"/>
                  <a:pt x="298" y="384"/>
                </a:cubicBezTo>
                <a:cubicBezTo>
                  <a:pt x="297" y="385"/>
                  <a:pt x="296" y="385"/>
                  <a:pt x="293" y="386"/>
                </a:cubicBezTo>
                <a:cubicBezTo>
                  <a:pt x="294" y="386"/>
                  <a:pt x="295" y="385"/>
                  <a:pt x="296" y="384"/>
                </a:cubicBezTo>
                <a:cubicBezTo>
                  <a:pt x="293" y="385"/>
                  <a:pt x="292" y="386"/>
                  <a:pt x="289" y="387"/>
                </a:cubicBezTo>
                <a:cubicBezTo>
                  <a:pt x="289" y="387"/>
                  <a:pt x="291" y="386"/>
                  <a:pt x="291" y="386"/>
                </a:cubicBezTo>
                <a:cubicBezTo>
                  <a:pt x="289" y="387"/>
                  <a:pt x="287" y="388"/>
                  <a:pt x="285" y="388"/>
                </a:cubicBezTo>
                <a:cubicBezTo>
                  <a:pt x="283" y="388"/>
                  <a:pt x="282" y="389"/>
                  <a:pt x="280" y="390"/>
                </a:cubicBezTo>
                <a:cubicBezTo>
                  <a:pt x="279" y="390"/>
                  <a:pt x="278" y="390"/>
                  <a:pt x="275" y="391"/>
                </a:cubicBezTo>
                <a:cubicBezTo>
                  <a:pt x="278" y="390"/>
                  <a:pt x="280" y="389"/>
                  <a:pt x="283" y="388"/>
                </a:cubicBezTo>
                <a:cubicBezTo>
                  <a:pt x="280" y="389"/>
                  <a:pt x="278" y="389"/>
                  <a:pt x="276" y="390"/>
                </a:cubicBezTo>
                <a:cubicBezTo>
                  <a:pt x="273" y="391"/>
                  <a:pt x="270" y="392"/>
                  <a:pt x="267" y="393"/>
                </a:cubicBezTo>
                <a:cubicBezTo>
                  <a:pt x="266" y="393"/>
                  <a:pt x="264" y="394"/>
                  <a:pt x="262" y="394"/>
                </a:cubicBezTo>
                <a:cubicBezTo>
                  <a:pt x="261" y="395"/>
                  <a:pt x="259" y="395"/>
                  <a:pt x="257" y="395"/>
                </a:cubicBezTo>
                <a:cubicBezTo>
                  <a:pt x="255" y="396"/>
                  <a:pt x="255" y="396"/>
                  <a:pt x="254" y="396"/>
                </a:cubicBezTo>
                <a:cubicBezTo>
                  <a:pt x="254" y="397"/>
                  <a:pt x="255" y="397"/>
                  <a:pt x="255" y="397"/>
                </a:cubicBezTo>
                <a:cubicBezTo>
                  <a:pt x="256" y="397"/>
                  <a:pt x="258" y="397"/>
                  <a:pt x="258" y="396"/>
                </a:cubicBezTo>
                <a:cubicBezTo>
                  <a:pt x="259" y="396"/>
                  <a:pt x="262" y="396"/>
                  <a:pt x="264" y="395"/>
                </a:cubicBezTo>
                <a:cubicBezTo>
                  <a:pt x="266" y="395"/>
                  <a:pt x="267" y="395"/>
                  <a:pt x="268" y="395"/>
                </a:cubicBezTo>
                <a:cubicBezTo>
                  <a:pt x="269" y="394"/>
                  <a:pt x="270" y="394"/>
                  <a:pt x="272" y="394"/>
                </a:cubicBezTo>
                <a:cubicBezTo>
                  <a:pt x="273" y="393"/>
                  <a:pt x="273" y="393"/>
                  <a:pt x="275" y="393"/>
                </a:cubicBezTo>
                <a:cubicBezTo>
                  <a:pt x="272" y="394"/>
                  <a:pt x="270" y="395"/>
                  <a:pt x="267" y="396"/>
                </a:cubicBezTo>
                <a:cubicBezTo>
                  <a:pt x="264" y="396"/>
                  <a:pt x="262" y="397"/>
                  <a:pt x="259" y="398"/>
                </a:cubicBezTo>
                <a:cubicBezTo>
                  <a:pt x="259" y="398"/>
                  <a:pt x="260" y="398"/>
                  <a:pt x="260" y="398"/>
                </a:cubicBezTo>
                <a:cubicBezTo>
                  <a:pt x="263" y="397"/>
                  <a:pt x="266" y="396"/>
                  <a:pt x="268" y="396"/>
                </a:cubicBezTo>
                <a:cubicBezTo>
                  <a:pt x="269" y="396"/>
                  <a:pt x="269" y="396"/>
                  <a:pt x="270" y="396"/>
                </a:cubicBezTo>
                <a:cubicBezTo>
                  <a:pt x="268" y="396"/>
                  <a:pt x="266" y="397"/>
                  <a:pt x="264" y="397"/>
                </a:cubicBezTo>
                <a:cubicBezTo>
                  <a:pt x="261" y="398"/>
                  <a:pt x="263" y="398"/>
                  <a:pt x="266" y="397"/>
                </a:cubicBezTo>
                <a:cubicBezTo>
                  <a:pt x="268" y="397"/>
                  <a:pt x="270" y="397"/>
                  <a:pt x="272" y="396"/>
                </a:cubicBezTo>
                <a:cubicBezTo>
                  <a:pt x="274" y="396"/>
                  <a:pt x="276" y="395"/>
                  <a:pt x="276" y="395"/>
                </a:cubicBezTo>
                <a:cubicBezTo>
                  <a:pt x="281" y="394"/>
                  <a:pt x="283" y="393"/>
                  <a:pt x="284" y="392"/>
                </a:cubicBezTo>
                <a:cubicBezTo>
                  <a:pt x="284" y="392"/>
                  <a:pt x="285" y="392"/>
                  <a:pt x="284" y="392"/>
                </a:cubicBezTo>
                <a:cubicBezTo>
                  <a:pt x="283" y="392"/>
                  <a:pt x="282" y="393"/>
                  <a:pt x="281" y="393"/>
                </a:cubicBezTo>
                <a:cubicBezTo>
                  <a:pt x="281" y="393"/>
                  <a:pt x="282" y="392"/>
                  <a:pt x="283" y="392"/>
                </a:cubicBezTo>
                <a:cubicBezTo>
                  <a:pt x="284" y="392"/>
                  <a:pt x="285" y="391"/>
                  <a:pt x="284" y="391"/>
                </a:cubicBezTo>
                <a:cubicBezTo>
                  <a:pt x="288" y="391"/>
                  <a:pt x="292" y="390"/>
                  <a:pt x="295" y="389"/>
                </a:cubicBezTo>
                <a:cubicBezTo>
                  <a:pt x="295" y="389"/>
                  <a:pt x="288" y="392"/>
                  <a:pt x="292" y="391"/>
                </a:cubicBezTo>
                <a:cubicBezTo>
                  <a:pt x="295" y="391"/>
                  <a:pt x="297" y="391"/>
                  <a:pt x="300" y="390"/>
                </a:cubicBezTo>
                <a:cubicBezTo>
                  <a:pt x="302" y="390"/>
                  <a:pt x="301" y="390"/>
                  <a:pt x="300" y="391"/>
                </a:cubicBezTo>
                <a:cubicBezTo>
                  <a:pt x="296" y="393"/>
                  <a:pt x="300" y="392"/>
                  <a:pt x="303" y="392"/>
                </a:cubicBezTo>
                <a:cubicBezTo>
                  <a:pt x="305" y="391"/>
                  <a:pt x="306" y="392"/>
                  <a:pt x="308" y="390"/>
                </a:cubicBezTo>
                <a:cubicBezTo>
                  <a:pt x="309" y="390"/>
                  <a:pt x="311" y="388"/>
                  <a:pt x="315" y="387"/>
                </a:cubicBezTo>
                <a:cubicBezTo>
                  <a:pt x="313" y="388"/>
                  <a:pt x="310" y="389"/>
                  <a:pt x="309" y="390"/>
                </a:cubicBezTo>
                <a:cubicBezTo>
                  <a:pt x="311" y="389"/>
                  <a:pt x="313" y="389"/>
                  <a:pt x="315" y="388"/>
                </a:cubicBezTo>
                <a:cubicBezTo>
                  <a:pt x="317" y="387"/>
                  <a:pt x="318" y="386"/>
                  <a:pt x="319" y="385"/>
                </a:cubicBezTo>
                <a:cubicBezTo>
                  <a:pt x="320" y="385"/>
                  <a:pt x="319" y="386"/>
                  <a:pt x="316" y="389"/>
                </a:cubicBezTo>
                <a:cubicBezTo>
                  <a:pt x="312" y="390"/>
                  <a:pt x="311" y="392"/>
                  <a:pt x="307" y="393"/>
                </a:cubicBezTo>
                <a:cubicBezTo>
                  <a:pt x="308" y="393"/>
                  <a:pt x="310" y="392"/>
                  <a:pt x="310" y="392"/>
                </a:cubicBezTo>
                <a:cubicBezTo>
                  <a:pt x="311" y="392"/>
                  <a:pt x="309" y="393"/>
                  <a:pt x="309" y="393"/>
                </a:cubicBezTo>
                <a:cubicBezTo>
                  <a:pt x="306" y="395"/>
                  <a:pt x="302" y="397"/>
                  <a:pt x="301" y="398"/>
                </a:cubicBezTo>
                <a:cubicBezTo>
                  <a:pt x="303" y="397"/>
                  <a:pt x="305" y="396"/>
                  <a:pt x="307" y="395"/>
                </a:cubicBezTo>
                <a:cubicBezTo>
                  <a:pt x="309" y="394"/>
                  <a:pt x="311" y="393"/>
                  <a:pt x="313" y="392"/>
                </a:cubicBezTo>
                <a:cubicBezTo>
                  <a:pt x="313" y="392"/>
                  <a:pt x="313" y="392"/>
                  <a:pt x="313" y="392"/>
                </a:cubicBezTo>
                <a:cubicBezTo>
                  <a:pt x="313" y="392"/>
                  <a:pt x="313" y="392"/>
                  <a:pt x="312" y="392"/>
                </a:cubicBezTo>
                <a:cubicBezTo>
                  <a:pt x="311" y="393"/>
                  <a:pt x="309" y="395"/>
                  <a:pt x="309" y="395"/>
                </a:cubicBezTo>
                <a:cubicBezTo>
                  <a:pt x="310" y="394"/>
                  <a:pt x="311" y="394"/>
                  <a:pt x="313" y="393"/>
                </a:cubicBezTo>
                <a:cubicBezTo>
                  <a:pt x="313" y="393"/>
                  <a:pt x="313" y="393"/>
                  <a:pt x="313" y="393"/>
                </a:cubicBezTo>
                <a:cubicBezTo>
                  <a:pt x="314" y="392"/>
                  <a:pt x="315" y="392"/>
                  <a:pt x="317" y="391"/>
                </a:cubicBezTo>
                <a:cubicBezTo>
                  <a:pt x="318" y="390"/>
                  <a:pt x="319" y="390"/>
                  <a:pt x="320" y="389"/>
                </a:cubicBezTo>
                <a:cubicBezTo>
                  <a:pt x="321" y="388"/>
                  <a:pt x="322" y="387"/>
                  <a:pt x="323" y="387"/>
                </a:cubicBezTo>
                <a:cubicBezTo>
                  <a:pt x="323" y="386"/>
                  <a:pt x="324" y="386"/>
                  <a:pt x="324" y="386"/>
                </a:cubicBezTo>
                <a:cubicBezTo>
                  <a:pt x="324" y="386"/>
                  <a:pt x="324" y="386"/>
                  <a:pt x="324" y="386"/>
                </a:cubicBezTo>
                <a:cubicBezTo>
                  <a:pt x="322" y="388"/>
                  <a:pt x="320" y="389"/>
                  <a:pt x="317" y="391"/>
                </a:cubicBezTo>
                <a:cubicBezTo>
                  <a:pt x="314" y="393"/>
                  <a:pt x="316" y="393"/>
                  <a:pt x="312" y="395"/>
                </a:cubicBezTo>
                <a:cubicBezTo>
                  <a:pt x="314" y="394"/>
                  <a:pt x="315" y="394"/>
                  <a:pt x="316" y="393"/>
                </a:cubicBezTo>
                <a:cubicBezTo>
                  <a:pt x="317" y="393"/>
                  <a:pt x="317" y="393"/>
                  <a:pt x="319" y="392"/>
                </a:cubicBezTo>
                <a:cubicBezTo>
                  <a:pt x="321" y="390"/>
                  <a:pt x="323" y="390"/>
                  <a:pt x="323" y="389"/>
                </a:cubicBezTo>
                <a:cubicBezTo>
                  <a:pt x="324" y="389"/>
                  <a:pt x="324" y="389"/>
                  <a:pt x="323" y="390"/>
                </a:cubicBezTo>
                <a:cubicBezTo>
                  <a:pt x="319" y="393"/>
                  <a:pt x="324" y="390"/>
                  <a:pt x="326" y="389"/>
                </a:cubicBezTo>
                <a:cubicBezTo>
                  <a:pt x="328" y="387"/>
                  <a:pt x="331" y="386"/>
                  <a:pt x="334" y="384"/>
                </a:cubicBezTo>
                <a:cubicBezTo>
                  <a:pt x="333" y="384"/>
                  <a:pt x="333" y="385"/>
                  <a:pt x="333" y="385"/>
                </a:cubicBezTo>
                <a:cubicBezTo>
                  <a:pt x="333" y="385"/>
                  <a:pt x="333" y="385"/>
                  <a:pt x="333" y="385"/>
                </a:cubicBezTo>
                <a:cubicBezTo>
                  <a:pt x="333" y="385"/>
                  <a:pt x="333" y="385"/>
                  <a:pt x="333" y="385"/>
                </a:cubicBezTo>
                <a:cubicBezTo>
                  <a:pt x="332" y="386"/>
                  <a:pt x="331" y="386"/>
                  <a:pt x="331" y="386"/>
                </a:cubicBezTo>
                <a:cubicBezTo>
                  <a:pt x="332" y="386"/>
                  <a:pt x="333" y="385"/>
                  <a:pt x="334" y="384"/>
                </a:cubicBezTo>
                <a:cubicBezTo>
                  <a:pt x="336" y="383"/>
                  <a:pt x="338" y="382"/>
                  <a:pt x="340" y="380"/>
                </a:cubicBezTo>
                <a:cubicBezTo>
                  <a:pt x="342" y="379"/>
                  <a:pt x="344" y="377"/>
                  <a:pt x="345" y="376"/>
                </a:cubicBezTo>
                <a:cubicBezTo>
                  <a:pt x="343" y="377"/>
                  <a:pt x="341" y="379"/>
                  <a:pt x="339" y="380"/>
                </a:cubicBezTo>
                <a:cubicBezTo>
                  <a:pt x="338" y="381"/>
                  <a:pt x="338" y="381"/>
                  <a:pt x="337" y="381"/>
                </a:cubicBezTo>
                <a:cubicBezTo>
                  <a:pt x="338" y="380"/>
                  <a:pt x="340" y="379"/>
                  <a:pt x="341" y="378"/>
                </a:cubicBezTo>
                <a:cubicBezTo>
                  <a:pt x="342" y="377"/>
                  <a:pt x="342" y="377"/>
                  <a:pt x="344" y="376"/>
                </a:cubicBezTo>
                <a:cubicBezTo>
                  <a:pt x="346" y="375"/>
                  <a:pt x="347" y="374"/>
                  <a:pt x="349" y="373"/>
                </a:cubicBezTo>
                <a:cubicBezTo>
                  <a:pt x="350" y="372"/>
                  <a:pt x="351" y="371"/>
                  <a:pt x="352" y="370"/>
                </a:cubicBezTo>
                <a:cubicBezTo>
                  <a:pt x="352" y="370"/>
                  <a:pt x="352" y="370"/>
                  <a:pt x="352" y="370"/>
                </a:cubicBezTo>
                <a:cubicBezTo>
                  <a:pt x="355" y="368"/>
                  <a:pt x="357" y="366"/>
                  <a:pt x="358" y="365"/>
                </a:cubicBezTo>
                <a:cubicBezTo>
                  <a:pt x="360" y="363"/>
                  <a:pt x="361" y="361"/>
                  <a:pt x="363" y="359"/>
                </a:cubicBezTo>
                <a:cubicBezTo>
                  <a:pt x="364" y="357"/>
                  <a:pt x="361" y="360"/>
                  <a:pt x="362" y="359"/>
                </a:cubicBezTo>
                <a:cubicBezTo>
                  <a:pt x="364" y="356"/>
                  <a:pt x="364" y="355"/>
                  <a:pt x="367" y="352"/>
                </a:cubicBezTo>
                <a:cubicBezTo>
                  <a:pt x="368" y="350"/>
                  <a:pt x="368" y="350"/>
                  <a:pt x="367" y="351"/>
                </a:cubicBezTo>
                <a:cubicBezTo>
                  <a:pt x="367" y="352"/>
                  <a:pt x="366" y="353"/>
                  <a:pt x="365" y="354"/>
                </a:cubicBezTo>
                <a:cubicBezTo>
                  <a:pt x="365" y="354"/>
                  <a:pt x="365" y="354"/>
                  <a:pt x="365" y="353"/>
                </a:cubicBezTo>
                <a:cubicBezTo>
                  <a:pt x="365" y="352"/>
                  <a:pt x="366" y="351"/>
                  <a:pt x="365" y="351"/>
                </a:cubicBezTo>
                <a:cubicBezTo>
                  <a:pt x="364" y="352"/>
                  <a:pt x="363" y="354"/>
                  <a:pt x="362" y="355"/>
                </a:cubicBezTo>
                <a:cubicBezTo>
                  <a:pt x="362" y="355"/>
                  <a:pt x="364" y="353"/>
                  <a:pt x="362" y="354"/>
                </a:cubicBezTo>
                <a:cubicBezTo>
                  <a:pt x="361" y="355"/>
                  <a:pt x="360" y="356"/>
                  <a:pt x="359" y="357"/>
                </a:cubicBezTo>
                <a:cubicBezTo>
                  <a:pt x="359" y="357"/>
                  <a:pt x="359" y="358"/>
                  <a:pt x="359" y="358"/>
                </a:cubicBezTo>
                <a:cubicBezTo>
                  <a:pt x="359" y="358"/>
                  <a:pt x="359" y="357"/>
                  <a:pt x="359" y="357"/>
                </a:cubicBezTo>
                <a:cubicBezTo>
                  <a:pt x="359" y="356"/>
                  <a:pt x="359" y="356"/>
                  <a:pt x="356" y="358"/>
                </a:cubicBezTo>
                <a:cubicBezTo>
                  <a:pt x="354" y="360"/>
                  <a:pt x="352" y="362"/>
                  <a:pt x="350" y="364"/>
                </a:cubicBezTo>
                <a:cubicBezTo>
                  <a:pt x="350" y="365"/>
                  <a:pt x="348" y="367"/>
                  <a:pt x="347" y="368"/>
                </a:cubicBezTo>
                <a:cubicBezTo>
                  <a:pt x="346" y="368"/>
                  <a:pt x="346" y="368"/>
                  <a:pt x="346" y="368"/>
                </a:cubicBezTo>
                <a:cubicBezTo>
                  <a:pt x="348" y="366"/>
                  <a:pt x="350" y="365"/>
                  <a:pt x="349" y="364"/>
                </a:cubicBezTo>
                <a:cubicBezTo>
                  <a:pt x="349" y="364"/>
                  <a:pt x="349" y="364"/>
                  <a:pt x="348" y="365"/>
                </a:cubicBezTo>
                <a:cubicBezTo>
                  <a:pt x="347" y="366"/>
                  <a:pt x="345" y="368"/>
                  <a:pt x="344" y="368"/>
                </a:cubicBezTo>
                <a:cubicBezTo>
                  <a:pt x="344" y="369"/>
                  <a:pt x="344" y="369"/>
                  <a:pt x="344" y="369"/>
                </a:cubicBezTo>
                <a:cubicBezTo>
                  <a:pt x="343" y="369"/>
                  <a:pt x="342" y="370"/>
                  <a:pt x="341" y="371"/>
                </a:cubicBezTo>
                <a:cubicBezTo>
                  <a:pt x="342" y="370"/>
                  <a:pt x="343" y="369"/>
                  <a:pt x="344" y="368"/>
                </a:cubicBezTo>
                <a:cubicBezTo>
                  <a:pt x="344" y="368"/>
                  <a:pt x="344" y="368"/>
                  <a:pt x="344" y="368"/>
                </a:cubicBezTo>
                <a:cubicBezTo>
                  <a:pt x="344" y="368"/>
                  <a:pt x="344" y="368"/>
                  <a:pt x="344" y="368"/>
                </a:cubicBezTo>
                <a:cubicBezTo>
                  <a:pt x="346" y="366"/>
                  <a:pt x="346" y="366"/>
                  <a:pt x="346" y="366"/>
                </a:cubicBezTo>
                <a:cubicBezTo>
                  <a:pt x="350" y="363"/>
                  <a:pt x="350" y="363"/>
                  <a:pt x="350" y="363"/>
                </a:cubicBezTo>
                <a:cubicBezTo>
                  <a:pt x="358" y="356"/>
                  <a:pt x="358" y="356"/>
                  <a:pt x="358" y="356"/>
                </a:cubicBezTo>
                <a:cubicBezTo>
                  <a:pt x="360" y="354"/>
                  <a:pt x="362" y="351"/>
                  <a:pt x="365" y="349"/>
                </a:cubicBezTo>
                <a:cubicBezTo>
                  <a:pt x="367" y="347"/>
                  <a:pt x="368" y="345"/>
                  <a:pt x="370" y="343"/>
                </a:cubicBezTo>
                <a:cubicBezTo>
                  <a:pt x="372" y="341"/>
                  <a:pt x="374" y="339"/>
                  <a:pt x="375" y="337"/>
                </a:cubicBezTo>
                <a:cubicBezTo>
                  <a:pt x="376" y="335"/>
                  <a:pt x="376" y="335"/>
                  <a:pt x="376" y="335"/>
                </a:cubicBezTo>
                <a:cubicBezTo>
                  <a:pt x="376" y="336"/>
                  <a:pt x="375" y="337"/>
                  <a:pt x="376" y="337"/>
                </a:cubicBezTo>
                <a:cubicBezTo>
                  <a:pt x="377" y="336"/>
                  <a:pt x="377" y="334"/>
                  <a:pt x="378" y="333"/>
                </a:cubicBezTo>
                <a:cubicBezTo>
                  <a:pt x="378" y="333"/>
                  <a:pt x="378" y="334"/>
                  <a:pt x="378" y="334"/>
                </a:cubicBezTo>
                <a:cubicBezTo>
                  <a:pt x="377" y="335"/>
                  <a:pt x="376" y="337"/>
                  <a:pt x="375" y="339"/>
                </a:cubicBezTo>
                <a:cubicBezTo>
                  <a:pt x="374" y="341"/>
                  <a:pt x="372" y="344"/>
                  <a:pt x="372" y="345"/>
                </a:cubicBezTo>
                <a:cubicBezTo>
                  <a:pt x="372" y="345"/>
                  <a:pt x="372" y="346"/>
                  <a:pt x="372" y="346"/>
                </a:cubicBezTo>
                <a:cubicBezTo>
                  <a:pt x="372" y="345"/>
                  <a:pt x="373" y="345"/>
                  <a:pt x="374" y="343"/>
                </a:cubicBezTo>
                <a:cubicBezTo>
                  <a:pt x="374" y="344"/>
                  <a:pt x="374" y="345"/>
                  <a:pt x="373" y="345"/>
                </a:cubicBezTo>
                <a:cubicBezTo>
                  <a:pt x="373" y="346"/>
                  <a:pt x="373" y="346"/>
                  <a:pt x="372" y="347"/>
                </a:cubicBezTo>
                <a:cubicBezTo>
                  <a:pt x="372" y="347"/>
                  <a:pt x="372" y="348"/>
                  <a:pt x="373" y="347"/>
                </a:cubicBezTo>
                <a:cubicBezTo>
                  <a:pt x="373" y="347"/>
                  <a:pt x="374" y="346"/>
                  <a:pt x="374" y="345"/>
                </a:cubicBezTo>
                <a:cubicBezTo>
                  <a:pt x="378" y="342"/>
                  <a:pt x="377" y="340"/>
                  <a:pt x="379" y="338"/>
                </a:cubicBezTo>
                <a:cubicBezTo>
                  <a:pt x="379" y="340"/>
                  <a:pt x="379" y="342"/>
                  <a:pt x="376" y="347"/>
                </a:cubicBezTo>
                <a:cubicBezTo>
                  <a:pt x="375" y="348"/>
                  <a:pt x="375" y="348"/>
                  <a:pt x="376" y="347"/>
                </a:cubicBezTo>
                <a:cubicBezTo>
                  <a:pt x="376" y="347"/>
                  <a:pt x="377" y="346"/>
                  <a:pt x="377" y="345"/>
                </a:cubicBezTo>
                <a:cubicBezTo>
                  <a:pt x="377" y="344"/>
                  <a:pt x="378" y="343"/>
                  <a:pt x="380" y="340"/>
                </a:cubicBezTo>
                <a:cubicBezTo>
                  <a:pt x="379" y="342"/>
                  <a:pt x="379" y="343"/>
                  <a:pt x="380" y="342"/>
                </a:cubicBezTo>
                <a:cubicBezTo>
                  <a:pt x="382" y="340"/>
                  <a:pt x="382" y="339"/>
                  <a:pt x="382" y="338"/>
                </a:cubicBezTo>
                <a:cubicBezTo>
                  <a:pt x="382" y="338"/>
                  <a:pt x="383" y="337"/>
                  <a:pt x="383" y="337"/>
                </a:cubicBezTo>
                <a:cubicBezTo>
                  <a:pt x="385" y="336"/>
                  <a:pt x="385" y="334"/>
                  <a:pt x="386" y="333"/>
                </a:cubicBezTo>
                <a:cubicBezTo>
                  <a:pt x="387" y="332"/>
                  <a:pt x="387" y="331"/>
                  <a:pt x="387" y="330"/>
                </a:cubicBezTo>
                <a:cubicBezTo>
                  <a:pt x="388" y="329"/>
                  <a:pt x="389" y="327"/>
                  <a:pt x="389" y="327"/>
                </a:cubicBezTo>
                <a:cubicBezTo>
                  <a:pt x="392" y="323"/>
                  <a:pt x="393" y="321"/>
                  <a:pt x="394" y="318"/>
                </a:cubicBezTo>
                <a:cubicBezTo>
                  <a:pt x="393" y="321"/>
                  <a:pt x="392" y="323"/>
                  <a:pt x="391" y="326"/>
                </a:cubicBezTo>
                <a:cubicBezTo>
                  <a:pt x="389" y="329"/>
                  <a:pt x="388" y="332"/>
                  <a:pt x="387" y="335"/>
                </a:cubicBezTo>
                <a:cubicBezTo>
                  <a:pt x="387" y="333"/>
                  <a:pt x="388" y="332"/>
                  <a:pt x="389" y="330"/>
                </a:cubicBezTo>
                <a:cubicBezTo>
                  <a:pt x="389" y="329"/>
                  <a:pt x="390" y="329"/>
                  <a:pt x="390" y="328"/>
                </a:cubicBezTo>
                <a:cubicBezTo>
                  <a:pt x="390" y="329"/>
                  <a:pt x="389" y="331"/>
                  <a:pt x="388" y="333"/>
                </a:cubicBezTo>
                <a:cubicBezTo>
                  <a:pt x="387" y="335"/>
                  <a:pt x="386" y="336"/>
                  <a:pt x="385" y="338"/>
                </a:cubicBezTo>
                <a:cubicBezTo>
                  <a:pt x="384" y="341"/>
                  <a:pt x="382" y="344"/>
                  <a:pt x="381" y="347"/>
                </a:cubicBezTo>
                <a:cubicBezTo>
                  <a:pt x="381" y="347"/>
                  <a:pt x="380" y="347"/>
                  <a:pt x="380" y="348"/>
                </a:cubicBezTo>
                <a:cubicBezTo>
                  <a:pt x="379" y="349"/>
                  <a:pt x="378" y="350"/>
                  <a:pt x="378" y="350"/>
                </a:cubicBezTo>
                <a:cubicBezTo>
                  <a:pt x="378" y="350"/>
                  <a:pt x="376" y="353"/>
                  <a:pt x="375" y="354"/>
                </a:cubicBezTo>
                <a:cubicBezTo>
                  <a:pt x="377" y="352"/>
                  <a:pt x="378" y="350"/>
                  <a:pt x="379" y="348"/>
                </a:cubicBezTo>
                <a:cubicBezTo>
                  <a:pt x="377" y="350"/>
                  <a:pt x="376" y="352"/>
                  <a:pt x="374" y="354"/>
                </a:cubicBezTo>
                <a:cubicBezTo>
                  <a:pt x="372" y="357"/>
                  <a:pt x="370" y="359"/>
                  <a:pt x="368" y="362"/>
                </a:cubicBezTo>
                <a:cubicBezTo>
                  <a:pt x="369" y="361"/>
                  <a:pt x="370" y="360"/>
                  <a:pt x="371" y="359"/>
                </a:cubicBezTo>
                <a:cubicBezTo>
                  <a:pt x="370" y="361"/>
                  <a:pt x="369" y="363"/>
                  <a:pt x="367" y="365"/>
                </a:cubicBezTo>
                <a:cubicBezTo>
                  <a:pt x="369" y="363"/>
                  <a:pt x="371" y="361"/>
                  <a:pt x="372" y="359"/>
                </a:cubicBezTo>
                <a:cubicBezTo>
                  <a:pt x="374" y="357"/>
                  <a:pt x="375" y="356"/>
                  <a:pt x="376" y="357"/>
                </a:cubicBezTo>
                <a:cubicBezTo>
                  <a:pt x="377" y="355"/>
                  <a:pt x="378" y="354"/>
                  <a:pt x="380" y="353"/>
                </a:cubicBezTo>
                <a:cubicBezTo>
                  <a:pt x="380" y="352"/>
                  <a:pt x="381" y="352"/>
                  <a:pt x="381" y="351"/>
                </a:cubicBezTo>
                <a:cubicBezTo>
                  <a:pt x="382" y="350"/>
                  <a:pt x="383" y="349"/>
                  <a:pt x="384" y="348"/>
                </a:cubicBezTo>
                <a:cubicBezTo>
                  <a:pt x="382" y="350"/>
                  <a:pt x="382" y="351"/>
                  <a:pt x="381" y="352"/>
                </a:cubicBezTo>
                <a:cubicBezTo>
                  <a:pt x="383" y="350"/>
                  <a:pt x="384" y="349"/>
                  <a:pt x="385" y="348"/>
                </a:cubicBezTo>
                <a:cubicBezTo>
                  <a:pt x="386" y="347"/>
                  <a:pt x="387" y="345"/>
                  <a:pt x="388" y="343"/>
                </a:cubicBezTo>
                <a:cubicBezTo>
                  <a:pt x="389" y="341"/>
                  <a:pt x="390" y="340"/>
                  <a:pt x="391" y="338"/>
                </a:cubicBezTo>
                <a:cubicBezTo>
                  <a:pt x="391" y="338"/>
                  <a:pt x="391" y="338"/>
                  <a:pt x="391" y="337"/>
                </a:cubicBezTo>
                <a:cubicBezTo>
                  <a:pt x="392" y="337"/>
                  <a:pt x="392" y="336"/>
                  <a:pt x="393" y="336"/>
                </a:cubicBezTo>
                <a:cubicBezTo>
                  <a:pt x="392" y="336"/>
                  <a:pt x="392" y="336"/>
                  <a:pt x="392" y="336"/>
                </a:cubicBezTo>
                <a:cubicBezTo>
                  <a:pt x="392" y="337"/>
                  <a:pt x="392" y="337"/>
                  <a:pt x="392" y="338"/>
                </a:cubicBezTo>
                <a:cubicBezTo>
                  <a:pt x="392" y="338"/>
                  <a:pt x="391" y="339"/>
                  <a:pt x="391" y="339"/>
                </a:cubicBezTo>
                <a:cubicBezTo>
                  <a:pt x="390" y="341"/>
                  <a:pt x="388" y="344"/>
                  <a:pt x="388" y="345"/>
                </a:cubicBezTo>
                <a:cubicBezTo>
                  <a:pt x="390" y="344"/>
                  <a:pt x="390" y="343"/>
                  <a:pt x="391" y="342"/>
                </a:cubicBezTo>
                <a:cubicBezTo>
                  <a:pt x="392" y="341"/>
                  <a:pt x="391" y="343"/>
                  <a:pt x="390" y="343"/>
                </a:cubicBezTo>
                <a:cubicBezTo>
                  <a:pt x="390" y="344"/>
                  <a:pt x="389" y="346"/>
                  <a:pt x="390" y="345"/>
                </a:cubicBezTo>
                <a:cubicBezTo>
                  <a:pt x="391" y="343"/>
                  <a:pt x="392" y="341"/>
                  <a:pt x="393" y="340"/>
                </a:cubicBezTo>
                <a:cubicBezTo>
                  <a:pt x="395" y="339"/>
                  <a:pt x="391" y="344"/>
                  <a:pt x="392" y="343"/>
                </a:cubicBezTo>
                <a:cubicBezTo>
                  <a:pt x="394" y="342"/>
                  <a:pt x="394" y="341"/>
                  <a:pt x="395" y="339"/>
                </a:cubicBezTo>
                <a:cubicBezTo>
                  <a:pt x="395" y="339"/>
                  <a:pt x="395" y="340"/>
                  <a:pt x="395" y="340"/>
                </a:cubicBezTo>
                <a:cubicBezTo>
                  <a:pt x="396" y="340"/>
                  <a:pt x="393" y="343"/>
                  <a:pt x="395" y="341"/>
                </a:cubicBezTo>
                <a:cubicBezTo>
                  <a:pt x="395" y="341"/>
                  <a:pt x="396" y="340"/>
                  <a:pt x="396" y="340"/>
                </a:cubicBezTo>
                <a:cubicBezTo>
                  <a:pt x="396" y="340"/>
                  <a:pt x="397" y="339"/>
                  <a:pt x="397" y="338"/>
                </a:cubicBezTo>
                <a:cubicBezTo>
                  <a:pt x="397" y="337"/>
                  <a:pt x="398" y="336"/>
                  <a:pt x="399" y="335"/>
                </a:cubicBezTo>
                <a:cubicBezTo>
                  <a:pt x="399" y="335"/>
                  <a:pt x="399" y="335"/>
                  <a:pt x="399" y="335"/>
                </a:cubicBezTo>
                <a:cubicBezTo>
                  <a:pt x="399" y="336"/>
                  <a:pt x="398" y="336"/>
                  <a:pt x="398" y="337"/>
                </a:cubicBezTo>
                <a:cubicBezTo>
                  <a:pt x="398" y="337"/>
                  <a:pt x="397" y="340"/>
                  <a:pt x="398" y="339"/>
                </a:cubicBezTo>
                <a:cubicBezTo>
                  <a:pt x="399" y="338"/>
                  <a:pt x="400" y="336"/>
                  <a:pt x="401" y="334"/>
                </a:cubicBezTo>
                <a:cubicBezTo>
                  <a:pt x="404" y="330"/>
                  <a:pt x="405" y="327"/>
                  <a:pt x="407" y="323"/>
                </a:cubicBezTo>
                <a:cubicBezTo>
                  <a:pt x="409" y="319"/>
                  <a:pt x="410" y="316"/>
                  <a:pt x="412" y="312"/>
                </a:cubicBezTo>
                <a:cubicBezTo>
                  <a:pt x="413" y="310"/>
                  <a:pt x="414" y="307"/>
                  <a:pt x="415" y="305"/>
                </a:cubicBezTo>
                <a:cubicBezTo>
                  <a:pt x="418" y="297"/>
                  <a:pt x="418" y="297"/>
                  <a:pt x="418" y="297"/>
                </a:cubicBezTo>
                <a:cubicBezTo>
                  <a:pt x="418" y="295"/>
                  <a:pt x="419" y="293"/>
                  <a:pt x="420" y="291"/>
                </a:cubicBezTo>
                <a:cubicBezTo>
                  <a:pt x="420" y="290"/>
                  <a:pt x="420" y="290"/>
                  <a:pt x="420" y="289"/>
                </a:cubicBezTo>
                <a:cubicBezTo>
                  <a:pt x="421" y="287"/>
                  <a:pt x="422" y="284"/>
                  <a:pt x="422" y="281"/>
                </a:cubicBezTo>
                <a:cubicBezTo>
                  <a:pt x="423" y="278"/>
                  <a:pt x="424" y="274"/>
                  <a:pt x="423" y="273"/>
                </a:cubicBezTo>
                <a:cubicBezTo>
                  <a:pt x="424" y="272"/>
                  <a:pt x="424" y="270"/>
                  <a:pt x="425" y="268"/>
                </a:cubicBezTo>
                <a:cubicBezTo>
                  <a:pt x="425" y="267"/>
                  <a:pt x="426" y="265"/>
                  <a:pt x="426" y="263"/>
                </a:cubicBezTo>
                <a:cubicBezTo>
                  <a:pt x="426" y="261"/>
                  <a:pt x="426" y="259"/>
                  <a:pt x="426" y="257"/>
                </a:cubicBezTo>
                <a:cubicBezTo>
                  <a:pt x="427" y="256"/>
                  <a:pt x="427" y="253"/>
                  <a:pt x="427" y="250"/>
                </a:cubicBezTo>
                <a:cubicBezTo>
                  <a:pt x="427" y="249"/>
                  <a:pt x="427" y="248"/>
                  <a:pt x="427" y="246"/>
                </a:cubicBezTo>
                <a:cubicBezTo>
                  <a:pt x="427" y="246"/>
                  <a:pt x="427" y="246"/>
                  <a:pt x="427" y="246"/>
                </a:cubicBezTo>
                <a:cubicBezTo>
                  <a:pt x="428" y="244"/>
                  <a:pt x="428" y="243"/>
                  <a:pt x="428" y="241"/>
                </a:cubicBezTo>
                <a:cubicBezTo>
                  <a:pt x="428" y="240"/>
                  <a:pt x="427" y="239"/>
                  <a:pt x="428" y="237"/>
                </a:cubicBezTo>
                <a:cubicBezTo>
                  <a:pt x="428" y="236"/>
                  <a:pt x="429" y="237"/>
                  <a:pt x="429" y="239"/>
                </a:cubicBezTo>
                <a:cubicBezTo>
                  <a:pt x="429" y="242"/>
                  <a:pt x="429" y="243"/>
                  <a:pt x="429" y="246"/>
                </a:cubicBezTo>
                <a:cubicBezTo>
                  <a:pt x="429" y="247"/>
                  <a:pt x="429" y="248"/>
                  <a:pt x="429" y="250"/>
                </a:cubicBezTo>
                <a:cubicBezTo>
                  <a:pt x="429" y="251"/>
                  <a:pt x="429" y="253"/>
                  <a:pt x="429" y="255"/>
                </a:cubicBezTo>
                <a:cubicBezTo>
                  <a:pt x="430" y="252"/>
                  <a:pt x="430" y="250"/>
                  <a:pt x="430" y="247"/>
                </a:cubicBezTo>
                <a:cubicBezTo>
                  <a:pt x="430" y="244"/>
                  <a:pt x="430" y="241"/>
                  <a:pt x="430" y="236"/>
                </a:cubicBezTo>
                <a:cubicBezTo>
                  <a:pt x="431" y="235"/>
                  <a:pt x="431" y="233"/>
                  <a:pt x="431" y="231"/>
                </a:cubicBezTo>
                <a:cubicBezTo>
                  <a:pt x="431" y="229"/>
                  <a:pt x="431" y="228"/>
                  <a:pt x="430" y="226"/>
                </a:cubicBezTo>
                <a:cubicBezTo>
                  <a:pt x="430" y="222"/>
                  <a:pt x="430" y="219"/>
                  <a:pt x="430" y="215"/>
                </a:cubicBezTo>
                <a:cubicBezTo>
                  <a:pt x="430" y="211"/>
                  <a:pt x="429" y="207"/>
                  <a:pt x="428" y="203"/>
                </a:cubicBezTo>
                <a:cubicBezTo>
                  <a:pt x="428" y="201"/>
                  <a:pt x="428" y="199"/>
                  <a:pt x="427" y="197"/>
                </a:cubicBezTo>
                <a:cubicBezTo>
                  <a:pt x="427" y="195"/>
                  <a:pt x="427" y="194"/>
                  <a:pt x="427" y="193"/>
                </a:cubicBezTo>
                <a:cubicBezTo>
                  <a:pt x="426" y="192"/>
                  <a:pt x="426" y="191"/>
                  <a:pt x="426" y="190"/>
                </a:cubicBezTo>
                <a:cubicBezTo>
                  <a:pt x="425" y="187"/>
                  <a:pt x="424" y="183"/>
                  <a:pt x="423" y="180"/>
                </a:cubicBezTo>
                <a:cubicBezTo>
                  <a:pt x="423" y="177"/>
                  <a:pt x="422" y="174"/>
                  <a:pt x="420" y="171"/>
                </a:cubicBezTo>
                <a:cubicBezTo>
                  <a:pt x="420" y="170"/>
                  <a:pt x="421" y="173"/>
                  <a:pt x="420" y="169"/>
                </a:cubicBezTo>
                <a:cubicBezTo>
                  <a:pt x="419" y="165"/>
                  <a:pt x="417" y="162"/>
                  <a:pt x="416" y="158"/>
                </a:cubicBezTo>
                <a:cubicBezTo>
                  <a:pt x="414" y="154"/>
                  <a:pt x="412" y="150"/>
                  <a:pt x="411" y="147"/>
                </a:cubicBezTo>
                <a:cubicBezTo>
                  <a:pt x="409" y="144"/>
                  <a:pt x="408" y="140"/>
                  <a:pt x="406" y="138"/>
                </a:cubicBezTo>
                <a:cubicBezTo>
                  <a:pt x="404" y="135"/>
                  <a:pt x="402" y="132"/>
                  <a:pt x="401" y="129"/>
                </a:cubicBezTo>
                <a:cubicBezTo>
                  <a:pt x="400" y="127"/>
                  <a:pt x="398" y="126"/>
                  <a:pt x="398" y="126"/>
                </a:cubicBezTo>
                <a:cubicBezTo>
                  <a:pt x="398" y="127"/>
                  <a:pt x="398" y="127"/>
                  <a:pt x="399" y="128"/>
                </a:cubicBezTo>
                <a:cubicBezTo>
                  <a:pt x="399" y="129"/>
                  <a:pt x="400" y="130"/>
                  <a:pt x="401" y="131"/>
                </a:cubicBezTo>
                <a:cubicBezTo>
                  <a:pt x="401" y="132"/>
                  <a:pt x="402" y="132"/>
                  <a:pt x="402" y="133"/>
                </a:cubicBezTo>
                <a:cubicBezTo>
                  <a:pt x="402" y="133"/>
                  <a:pt x="400" y="131"/>
                  <a:pt x="400" y="132"/>
                </a:cubicBezTo>
                <a:cubicBezTo>
                  <a:pt x="402" y="133"/>
                  <a:pt x="403" y="135"/>
                  <a:pt x="405" y="137"/>
                </a:cubicBezTo>
                <a:cubicBezTo>
                  <a:pt x="406" y="139"/>
                  <a:pt x="407" y="141"/>
                  <a:pt x="409" y="144"/>
                </a:cubicBezTo>
                <a:cubicBezTo>
                  <a:pt x="408" y="143"/>
                  <a:pt x="407" y="141"/>
                  <a:pt x="406" y="140"/>
                </a:cubicBezTo>
                <a:cubicBezTo>
                  <a:pt x="405" y="139"/>
                  <a:pt x="404" y="137"/>
                  <a:pt x="403" y="136"/>
                </a:cubicBezTo>
                <a:cubicBezTo>
                  <a:pt x="401" y="134"/>
                  <a:pt x="400" y="132"/>
                  <a:pt x="398" y="131"/>
                </a:cubicBezTo>
                <a:cubicBezTo>
                  <a:pt x="399" y="133"/>
                  <a:pt x="400" y="134"/>
                  <a:pt x="400" y="135"/>
                </a:cubicBezTo>
                <a:cubicBezTo>
                  <a:pt x="400" y="135"/>
                  <a:pt x="400" y="135"/>
                  <a:pt x="400" y="135"/>
                </a:cubicBezTo>
                <a:cubicBezTo>
                  <a:pt x="400" y="135"/>
                  <a:pt x="400" y="135"/>
                  <a:pt x="400" y="135"/>
                </a:cubicBezTo>
                <a:cubicBezTo>
                  <a:pt x="402" y="138"/>
                  <a:pt x="403" y="140"/>
                  <a:pt x="404" y="141"/>
                </a:cubicBezTo>
                <a:cubicBezTo>
                  <a:pt x="405" y="143"/>
                  <a:pt x="406" y="145"/>
                  <a:pt x="408" y="148"/>
                </a:cubicBezTo>
                <a:cubicBezTo>
                  <a:pt x="408" y="148"/>
                  <a:pt x="408" y="148"/>
                  <a:pt x="408" y="148"/>
                </a:cubicBezTo>
                <a:cubicBezTo>
                  <a:pt x="406" y="146"/>
                  <a:pt x="404" y="143"/>
                  <a:pt x="402" y="140"/>
                </a:cubicBezTo>
                <a:cubicBezTo>
                  <a:pt x="402" y="139"/>
                  <a:pt x="402" y="139"/>
                  <a:pt x="402" y="139"/>
                </a:cubicBezTo>
                <a:cubicBezTo>
                  <a:pt x="402" y="139"/>
                  <a:pt x="402" y="139"/>
                  <a:pt x="402" y="139"/>
                </a:cubicBezTo>
                <a:cubicBezTo>
                  <a:pt x="401" y="136"/>
                  <a:pt x="400" y="137"/>
                  <a:pt x="399" y="135"/>
                </a:cubicBezTo>
                <a:cubicBezTo>
                  <a:pt x="399" y="133"/>
                  <a:pt x="397" y="131"/>
                  <a:pt x="396" y="129"/>
                </a:cubicBezTo>
                <a:cubicBezTo>
                  <a:pt x="395" y="127"/>
                  <a:pt x="393" y="124"/>
                  <a:pt x="391" y="122"/>
                </a:cubicBezTo>
                <a:cubicBezTo>
                  <a:pt x="393" y="125"/>
                  <a:pt x="394" y="128"/>
                  <a:pt x="396" y="130"/>
                </a:cubicBezTo>
                <a:cubicBezTo>
                  <a:pt x="397" y="131"/>
                  <a:pt x="397" y="132"/>
                  <a:pt x="398" y="133"/>
                </a:cubicBezTo>
                <a:cubicBezTo>
                  <a:pt x="398" y="133"/>
                  <a:pt x="397" y="132"/>
                  <a:pt x="398" y="134"/>
                </a:cubicBezTo>
                <a:cubicBezTo>
                  <a:pt x="397" y="133"/>
                  <a:pt x="396" y="132"/>
                  <a:pt x="396" y="132"/>
                </a:cubicBezTo>
                <a:cubicBezTo>
                  <a:pt x="395" y="130"/>
                  <a:pt x="393" y="128"/>
                  <a:pt x="392" y="127"/>
                </a:cubicBezTo>
                <a:cubicBezTo>
                  <a:pt x="392" y="126"/>
                  <a:pt x="392" y="126"/>
                  <a:pt x="391" y="126"/>
                </a:cubicBezTo>
                <a:cubicBezTo>
                  <a:pt x="391" y="125"/>
                  <a:pt x="394" y="129"/>
                  <a:pt x="391" y="125"/>
                </a:cubicBezTo>
                <a:cubicBezTo>
                  <a:pt x="389" y="121"/>
                  <a:pt x="387" y="118"/>
                  <a:pt x="385" y="115"/>
                </a:cubicBezTo>
                <a:cubicBezTo>
                  <a:pt x="384" y="114"/>
                  <a:pt x="382" y="111"/>
                  <a:pt x="381" y="110"/>
                </a:cubicBezTo>
                <a:cubicBezTo>
                  <a:pt x="380" y="110"/>
                  <a:pt x="378" y="107"/>
                  <a:pt x="377" y="107"/>
                </a:cubicBezTo>
                <a:cubicBezTo>
                  <a:pt x="377" y="106"/>
                  <a:pt x="376" y="106"/>
                  <a:pt x="376" y="105"/>
                </a:cubicBezTo>
                <a:cubicBezTo>
                  <a:pt x="376" y="105"/>
                  <a:pt x="376" y="105"/>
                  <a:pt x="376" y="105"/>
                </a:cubicBezTo>
                <a:cubicBezTo>
                  <a:pt x="379" y="107"/>
                  <a:pt x="376" y="105"/>
                  <a:pt x="375" y="103"/>
                </a:cubicBezTo>
                <a:cubicBezTo>
                  <a:pt x="372" y="99"/>
                  <a:pt x="368" y="96"/>
                  <a:pt x="365" y="92"/>
                </a:cubicBezTo>
                <a:cubicBezTo>
                  <a:pt x="363" y="91"/>
                  <a:pt x="363" y="91"/>
                  <a:pt x="362" y="91"/>
                </a:cubicBezTo>
                <a:cubicBezTo>
                  <a:pt x="361" y="89"/>
                  <a:pt x="363" y="90"/>
                  <a:pt x="361" y="89"/>
                </a:cubicBezTo>
                <a:cubicBezTo>
                  <a:pt x="360" y="89"/>
                  <a:pt x="358" y="86"/>
                  <a:pt x="357" y="86"/>
                </a:cubicBezTo>
                <a:cubicBezTo>
                  <a:pt x="357" y="86"/>
                  <a:pt x="357" y="86"/>
                  <a:pt x="355" y="84"/>
                </a:cubicBezTo>
                <a:cubicBezTo>
                  <a:pt x="353" y="82"/>
                  <a:pt x="356" y="85"/>
                  <a:pt x="356" y="85"/>
                </a:cubicBezTo>
                <a:cubicBezTo>
                  <a:pt x="353" y="81"/>
                  <a:pt x="351" y="82"/>
                  <a:pt x="348" y="79"/>
                </a:cubicBezTo>
                <a:cubicBezTo>
                  <a:pt x="348" y="78"/>
                  <a:pt x="351" y="80"/>
                  <a:pt x="351" y="80"/>
                </a:cubicBezTo>
                <a:cubicBezTo>
                  <a:pt x="348" y="77"/>
                  <a:pt x="348" y="78"/>
                  <a:pt x="345" y="77"/>
                </a:cubicBezTo>
                <a:cubicBezTo>
                  <a:pt x="345" y="76"/>
                  <a:pt x="348" y="77"/>
                  <a:pt x="343" y="74"/>
                </a:cubicBezTo>
                <a:cubicBezTo>
                  <a:pt x="341" y="73"/>
                  <a:pt x="339" y="71"/>
                  <a:pt x="337" y="70"/>
                </a:cubicBezTo>
                <a:cubicBezTo>
                  <a:pt x="334" y="67"/>
                  <a:pt x="329" y="65"/>
                  <a:pt x="326" y="63"/>
                </a:cubicBezTo>
                <a:cubicBezTo>
                  <a:pt x="322" y="61"/>
                  <a:pt x="319" y="59"/>
                  <a:pt x="315" y="57"/>
                </a:cubicBezTo>
                <a:cubicBezTo>
                  <a:pt x="312" y="55"/>
                  <a:pt x="308" y="54"/>
                  <a:pt x="305" y="53"/>
                </a:cubicBezTo>
                <a:cubicBezTo>
                  <a:pt x="304" y="53"/>
                  <a:pt x="302" y="52"/>
                  <a:pt x="300" y="52"/>
                </a:cubicBezTo>
                <a:cubicBezTo>
                  <a:pt x="301" y="52"/>
                  <a:pt x="302" y="52"/>
                  <a:pt x="304" y="52"/>
                </a:cubicBezTo>
                <a:cubicBezTo>
                  <a:pt x="300" y="50"/>
                  <a:pt x="296" y="49"/>
                  <a:pt x="293" y="48"/>
                </a:cubicBezTo>
                <a:cubicBezTo>
                  <a:pt x="293" y="48"/>
                  <a:pt x="293" y="48"/>
                  <a:pt x="293" y="48"/>
                </a:cubicBezTo>
                <a:cubicBezTo>
                  <a:pt x="292" y="48"/>
                  <a:pt x="292" y="48"/>
                  <a:pt x="292" y="48"/>
                </a:cubicBezTo>
                <a:cubicBezTo>
                  <a:pt x="291" y="48"/>
                  <a:pt x="291" y="47"/>
                  <a:pt x="290" y="47"/>
                </a:cubicBezTo>
                <a:cubicBezTo>
                  <a:pt x="290" y="47"/>
                  <a:pt x="290" y="47"/>
                  <a:pt x="289" y="47"/>
                </a:cubicBezTo>
                <a:cubicBezTo>
                  <a:pt x="289" y="47"/>
                  <a:pt x="289" y="47"/>
                  <a:pt x="289" y="47"/>
                </a:cubicBezTo>
                <a:cubicBezTo>
                  <a:pt x="292" y="47"/>
                  <a:pt x="292" y="47"/>
                  <a:pt x="291" y="47"/>
                </a:cubicBezTo>
                <a:cubicBezTo>
                  <a:pt x="291" y="46"/>
                  <a:pt x="290" y="46"/>
                  <a:pt x="289" y="46"/>
                </a:cubicBezTo>
                <a:cubicBezTo>
                  <a:pt x="285" y="44"/>
                  <a:pt x="281" y="44"/>
                  <a:pt x="277" y="42"/>
                </a:cubicBezTo>
                <a:cubicBezTo>
                  <a:pt x="275" y="42"/>
                  <a:pt x="273" y="41"/>
                  <a:pt x="271" y="41"/>
                </a:cubicBezTo>
                <a:cubicBezTo>
                  <a:pt x="270" y="41"/>
                  <a:pt x="269" y="40"/>
                  <a:pt x="269" y="40"/>
                </a:cubicBezTo>
                <a:cubicBezTo>
                  <a:pt x="269" y="40"/>
                  <a:pt x="269" y="40"/>
                  <a:pt x="269" y="40"/>
                </a:cubicBezTo>
                <a:cubicBezTo>
                  <a:pt x="269" y="40"/>
                  <a:pt x="269" y="40"/>
                  <a:pt x="268" y="40"/>
                </a:cubicBezTo>
                <a:cubicBezTo>
                  <a:pt x="267" y="40"/>
                  <a:pt x="266" y="40"/>
                  <a:pt x="265" y="40"/>
                </a:cubicBezTo>
                <a:cubicBezTo>
                  <a:pt x="263" y="39"/>
                  <a:pt x="262" y="39"/>
                  <a:pt x="260" y="39"/>
                </a:cubicBezTo>
                <a:cubicBezTo>
                  <a:pt x="262" y="39"/>
                  <a:pt x="264" y="39"/>
                  <a:pt x="266" y="39"/>
                </a:cubicBezTo>
                <a:cubicBezTo>
                  <a:pt x="267" y="39"/>
                  <a:pt x="267" y="39"/>
                  <a:pt x="266" y="39"/>
                </a:cubicBezTo>
                <a:cubicBezTo>
                  <a:pt x="265" y="39"/>
                  <a:pt x="264" y="38"/>
                  <a:pt x="263" y="38"/>
                </a:cubicBezTo>
                <a:cubicBezTo>
                  <a:pt x="263" y="38"/>
                  <a:pt x="263" y="38"/>
                  <a:pt x="263" y="38"/>
                </a:cubicBezTo>
                <a:cubicBezTo>
                  <a:pt x="264" y="38"/>
                  <a:pt x="265" y="38"/>
                  <a:pt x="265" y="38"/>
                </a:cubicBezTo>
                <a:cubicBezTo>
                  <a:pt x="263" y="37"/>
                  <a:pt x="257" y="35"/>
                  <a:pt x="252" y="35"/>
                </a:cubicBezTo>
                <a:cubicBezTo>
                  <a:pt x="253" y="35"/>
                  <a:pt x="253" y="34"/>
                  <a:pt x="251" y="34"/>
                </a:cubicBezTo>
                <a:cubicBezTo>
                  <a:pt x="250" y="34"/>
                  <a:pt x="249" y="34"/>
                  <a:pt x="248" y="34"/>
                </a:cubicBezTo>
                <a:cubicBezTo>
                  <a:pt x="248" y="34"/>
                  <a:pt x="248" y="34"/>
                  <a:pt x="248" y="34"/>
                </a:cubicBezTo>
                <a:cubicBezTo>
                  <a:pt x="249" y="34"/>
                  <a:pt x="249" y="34"/>
                  <a:pt x="250" y="34"/>
                </a:cubicBezTo>
                <a:cubicBezTo>
                  <a:pt x="253" y="34"/>
                  <a:pt x="256" y="34"/>
                  <a:pt x="258" y="34"/>
                </a:cubicBezTo>
                <a:cubicBezTo>
                  <a:pt x="261" y="34"/>
                  <a:pt x="264" y="34"/>
                  <a:pt x="266" y="34"/>
                </a:cubicBezTo>
                <a:cubicBezTo>
                  <a:pt x="267" y="34"/>
                  <a:pt x="267" y="34"/>
                  <a:pt x="268" y="34"/>
                </a:cubicBezTo>
                <a:cubicBezTo>
                  <a:pt x="269" y="35"/>
                  <a:pt x="270" y="35"/>
                  <a:pt x="271" y="35"/>
                </a:cubicBezTo>
                <a:cubicBezTo>
                  <a:pt x="273" y="35"/>
                  <a:pt x="274" y="35"/>
                  <a:pt x="276" y="35"/>
                </a:cubicBezTo>
                <a:cubicBezTo>
                  <a:pt x="279" y="35"/>
                  <a:pt x="282" y="35"/>
                  <a:pt x="284" y="36"/>
                </a:cubicBezTo>
                <a:cubicBezTo>
                  <a:pt x="284" y="36"/>
                  <a:pt x="285" y="36"/>
                  <a:pt x="286" y="36"/>
                </a:cubicBezTo>
                <a:cubicBezTo>
                  <a:pt x="287" y="36"/>
                  <a:pt x="288" y="36"/>
                  <a:pt x="290" y="36"/>
                </a:cubicBezTo>
                <a:cubicBezTo>
                  <a:pt x="288" y="36"/>
                  <a:pt x="285" y="36"/>
                  <a:pt x="282" y="36"/>
                </a:cubicBezTo>
                <a:cubicBezTo>
                  <a:pt x="279" y="36"/>
                  <a:pt x="276" y="35"/>
                  <a:pt x="274" y="35"/>
                </a:cubicBezTo>
                <a:cubicBezTo>
                  <a:pt x="272" y="35"/>
                  <a:pt x="272" y="36"/>
                  <a:pt x="269" y="36"/>
                </a:cubicBezTo>
                <a:cubicBezTo>
                  <a:pt x="268" y="36"/>
                  <a:pt x="269" y="36"/>
                  <a:pt x="271" y="37"/>
                </a:cubicBezTo>
                <a:cubicBezTo>
                  <a:pt x="273" y="37"/>
                  <a:pt x="274" y="37"/>
                  <a:pt x="275" y="37"/>
                </a:cubicBezTo>
                <a:cubicBezTo>
                  <a:pt x="275" y="38"/>
                  <a:pt x="274" y="38"/>
                  <a:pt x="273" y="37"/>
                </a:cubicBezTo>
                <a:cubicBezTo>
                  <a:pt x="268" y="37"/>
                  <a:pt x="272" y="38"/>
                  <a:pt x="273" y="39"/>
                </a:cubicBezTo>
                <a:cubicBezTo>
                  <a:pt x="274" y="40"/>
                  <a:pt x="276" y="40"/>
                  <a:pt x="280" y="41"/>
                </a:cubicBezTo>
                <a:cubicBezTo>
                  <a:pt x="281" y="41"/>
                  <a:pt x="285" y="42"/>
                  <a:pt x="282" y="42"/>
                </a:cubicBezTo>
                <a:cubicBezTo>
                  <a:pt x="284" y="42"/>
                  <a:pt x="284" y="43"/>
                  <a:pt x="287" y="44"/>
                </a:cubicBezTo>
                <a:cubicBezTo>
                  <a:pt x="291" y="44"/>
                  <a:pt x="296" y="47"/>
                  <a:pt x="297" y="46"/>
                </a:cubicBezTo>
                <a:cubicBezTo>
                  <a:pt x="298" y="46"/>
                  <a:pt x="299" y="47"/>
                  <a:pt x="299" y="47"/>
                </a:cubicBezTo>
                <a:cubicBezTo>
                  <a:pt x="302" y="49"/>
                  <a:pt x="305" y="50"/>
                  <a:pt x="308" y="51"/>
                </a:cubicBezTo>
                <a:cubicBezTo>
                  <a:pt x="310" y="51"/>
                  <a:pt x="311" y="51"/>
                  <a:pt x="312" y="52"/>
                </a:cubicBezTo>
                <a:cubicBezTo>
                  <a:pt x="313" y="52"/>
                  <a:pt x="314" y="53"/>
                  <a:pt x="314" y="53"/>
                </a:cubicBezTo>
                <a:cubicBezTo>
                  <a:pt x="314" y="53"/>
                  <a:pt x="315" y="53"/>
                  <a:pt x="314" y="53"/>
                </a:cubicBezTo>
                <a:cubicBezTo>
                  <a:pt x="311" y="52"/>
                  <a:pt x="312" y="53"/>
                  <a:pt x="309" y="52"/>
                </a:cubicBezTo>
                <a:cubicBezTo>
                  <a:pt x="312" y="54"/>
                  <a:pt x="314" y="54"/>
                  <a:pt x="316" y="55"/>
                </a:cubicBezTo>
                <a:cubicBezTo>
                  <a:pt x="317" y="55"/>
                  <a:pt x="318" y="55"/>
                  <a:pt x="318" y="56"/>
                </a:cubicBezTo>
                <a:cubicBezTo>
                  <a:pt x="317" y="56"/>
                  <a:pt x="319" y="57"/>
                  <a:pt x="320" y="57"/>
                </a:cubicBezTo>
                <a:cubicBezTo>
                  <a:pt x="324" y="58"/>
                  <a:pt x="327" y="60"/>
                  <a:pt x="330" y="62"/>
                </a:cubicBezTo>
                <a:cubicBezTo>
                  <a:pt x="333" y="64"/>
                  <a:pt x="336" y="65"/>
                  <a:pt x="339" y="67"/>
                </a:cubicBezTo>
                <a:cubicBezTo>
                  <a:pt x="346" y="71"/>
                  <a:pt x="352" y="75"/>
                  <a:pt x="357" y="80"/>
                </a:cubicBezTo>
                <a:cubicBezTo>
                  <a:pt x="363" y="84"/>
                  <a:pt x="368" y="88"/>
                  <a:pt x="373" y="93"/>
                </a:cubicBezTo>
                <a:cubicBezTo>
                  <a:pt x="376" y="97"/>
                  <a:pt x="380" y="101"/>
                  <a:pt x="384" y="105"/>
                </a:cubicBezTo>
                <a:cubicBezTo>
                  <a:pt x="388" y="109"/>
                  <a:pt x="391" y="114"/>
                  <a:pt x="394" y="117"/>
                </a:cubicBezTo>
                <a:cubicBezTo>
                  <a:pt x="394" y="117"/>
                  <a:pt x="394" y="117"/>
                  <a:pt x="395" y="118"/>
                </a:cubicBezTo>
                <a:cubicBezTo>
                  <a:pt x="395" y="118"/>
                  <a:pt x="396" y="119"/>
                  <a:pt x="396" y="119"/>
                </a:cubicBezTo>
                <a:cubicBezTo>
                  <a:pt x="397" y="120"/>
                  <a:pt x="397" y="120"/>
                  <a:pt x="397" y="120"/>
                </a:cubicBezTo>
                <a:cubicBezTo>
                  <a:pt x="397" y="122"/>
                  <a:pt x="397" y="123"/>
                  <a:pt x="401" y="127"/>
                </a:cubicBezTo>
                <a:cubicBezTo>
                  <a:pt x="402" y="129"/>
                  <a:pt x="403" y="131"/>
                  <a:pt x="404" y="133"/>
                </a:cubicBezTo>
                <a:cubicBezTo>
                  <a:pt x="408" y="139"/>
                  <a:pt x="410" y="145"/>
                  <a:pt x="413" y="151"/>
                </a:cubicBezTo>
                <a:cubicBezTo>
                  <a:pt x="414" y="152"/>
                  <a:pt x="415" y="154"/>
                  <a:pt x="416" y="156"/>
                </a:cubicBezTo>
                <a:cubicBezTo>
                  <a:pt x="416" y="157"/>
                  <a:pt x="417" y="159"/>
                  <a:pt x="418" y="161"/>
                </a:cubicBezTo>
                <a:cubicBezTo>
                  <a:pt x="419" y="164"/>
                  <a:pt x="420" y="167"/>
                  <a:pt x="421" y="171"/>
                </a:cubicBezTo>
                <a:cubicBezTo>
                  <a:pt x="423" y="175"/>
                  <a:pt x="424" y="179"/>
                  <a:pt x="425" y="183"/>
                </a:cubicBezTo>
                <a:cubicBezTo>
                  <a:pt x="425" y="185"/>
                  <a:pt x="426" y="188"/>
                  <a:pt x="427" y="190"/>
                </a:cubicBezTo>
                <a:cubicBezTo>
                  <a:pt x="427" y="193"/>
                  <a:pt x="427" y="193"/>
                  <a:pt x="427" y="193"/>
                </a:cubicBezTo>
                <a:cubicBezTo>
                  <a:pt x="428" y="196"/>
                  <a:pt x="428" y="196"/>
                  <a:pt x="428" y="196"/>
                </a:cubicBezTo>
                <a:cubicBezTo>
                  <a:pt x="428" y="197"/>
                  <a:pt x="428" y="200"/>
                  <a:pt x="429" y="202"/>
                </a:cubicBezTo>
                <a:cubicBezTo>
                  <a:pt x="429" y="203"/>
                  <a:pt x="430" y="205"/>
                  <a:pt x="430" y="206"/>
                </a:cubicBezTo>
                <a:cubicBezTo>
                  <a:pt x="431" y="211"/>
                  <a:pt x="430" y="208"/>
                  <a:pt x="430" y="208"/>
                </a:cubicBezTo>
                <a:cubicBezTo>
                  <a:pt x="430" y="209"/>
                  <a:pt x="430" y="211"/>
                  <a:pt x="430" y="212"/>
                </a:cubicBezTo>
                <a:cubicBezTo>
                  <a:pt x="430" y="214"/>
                  <a:pt x="430" y="215"/>
                  <a:pt x="431" y="216"/>
                </a:cubicBezTo>
                <a:cubicBezTo>
                  <a:pt x="431" y="217"/>
                  <a:pt x="431" y="217"/>
                  <a:pt x="432" y="219"/>
                </a:cubicBezTo>
                <a:cubicBezTo>
                  <a:pt x="432" y="223"/>
                  <a:pt x="431" y="218"/>
                  <a:pt x="431" y="221"/>
                </a:cubicBezTo>
                <a:cubicBezTo>
                  <a:pt x="431" y="221"/>
                  <a:pt x="431" y="222"/>
                  <a:pt x="431" y="222"/>
                </a:cubicBezTo>
                <a:cubicBezTo>
                  <a:pt x="432" y="224"/>
                  <a:pt x="432" y="224"/>
                  <a:pt x="431" y="224"/>
                </a:cubicBezTo>
                <a:cubicBezTo>
                  <a:pt x="431" y="223"/>
                  <a:pt x="431" y="225"/>
                  <a:pt x="431" y="226"/>
                </a:cubicBezTo>
                <a:cubicBezTo>
                  <a:pt x="431" y="229"/>
                  <a:pt x="431" y="232"/>
                  <a:pt x="431" y="234"/>
                </a:cubicBezTo>
                <a:cubicBezTo>
                  <a:pt x="431" y="238"/>
                  <a:pt x="431" y="238"/>
                  <a:pt x="432" y="241"/>
                </a:cubicBezTo>
                <a:cubicBezTo>
                  <a:pt x="432" y="241"/>
                  <a:pt x="432" y="243"/>
                  <a:pt x="432" y="243"/>
                </a:cubicBezTo>
                <a:cubicBezTo>
                  <a:pt x="432" y="245"/>
                  <a:pt x="432" y="247"/>
                  <a:pt x="432" y="247"/>
                </a:cubicBezTo>
                <a:cubicBezTo>
                  <a:pt x="433" y="243"/>
                  <a:pt x="432" y="240"/>
                  <a:pt x="432" y="237"/>
                </a:cubicBezTo>
                <a:cubicBezTo>
                  <a:pt x="432" y="237"/>
                  <a:pt x="432" y="237"/>
                  <a:pt x="432" y="237"/>
                </a:cubicBezTo>
                <a:cubicBezTo>
                  <a:pt x="433" y="237"/>
                  <a:pt x="433" y="234"/>
                  <a:pt x="433" y="233"/>
                </a:cubicBezTo>
                <a:cubicBezTo>
                  <a:pt x="433" y="228"/>
                  <a:pt x="433" y="223"/>
                  <a:pt x="433" y="219"/>
                </a:cubicBezTo>
                <a:cubicBezTo>
                  <a:pt x="432" y="217"/>
                  <a:pt x="432" y="215"/>
                  <a:pt x="433" y="214"/>
                </a:cubicBezTo>
                <a:cubicBezTo>
                  <a:pt x="433" y="214"/>
                  <a:pt x="433" y="216"/>
                  <a:pt x="433" y="217"/>
                </a:cubicBezTo>
                <a:cubicBezTo>
                  <a:pt x="434" y="220"/>
                  <a:pt x="435" y="224"/>
                  <a:pt x="435" y="228"/>
                </a:cubicBezTo>
                <a:cubicBezTo>
                  <a:pt x="436" y="231"/>
                  <a:pt x="436" y="232"/>
                  <a:pt x="436" y="233"/>
                </a:cubicBezTo>
                <a:cubicBezTo>
                  <a:pt x="437" y="234"/>
                  <a:pt x="437" y="235"/>
                  <a:pt x="437" y="238"/>
                </a:cubicBezTo>
                <a:cubicBezTo>
                  <a:pt x="436" y="244"/>
                  <a:pt x="437" y="248"/>
                  <a:pt x="438" y="251"/>
                </a:cubicBezTo>
                <a:cubicBezTo>
                  <a:pt x="438" y="246"/>
                  <a:pt x="437" y="243"/>
                  <a:pt x="437" y="238"/>
                </a:cubicBezTo>
                <a:cubicBezTo>
                  <a:pt x="438" y="237"/>
                  <a:pt x="437" y="235"/>
                  <a:pt x="437" y="234"/>
                </a:cubicBezTo>
                <a:cubicBezTo>
                  <a:pt x="437" y="231"/>
                  <a:pt x="437" y="228"/>
                  <a:pt x="437" y="226"/>
                </a:cubicBezTo>
                <a:cubicBezTo>
                  <a:pt x="436" y="223"/>
                  <a:pt x="436" y="220"/>
                  <a:pt x="436" y="217"/>
                </a:cubicBezTo>
                <a:cubicBezTo>
                  <a:pt x="436" y="215"/>
                  <a:pt x="435" y="213"/>
                  <a:pt x="435" y="211"/>
                </a:cubicBezTo>
                <a:cubicBezTo>
                  <a:pt x="435" y="209"/>
                  <a:pt x="434" y="207"/>
                  <a:pt x="434" y="204"/>
                </a:cubicBezTo>
                <a:cubicBezTo>
                  <a:pt x="433" y="200"/>
                  <a:pt x="432" y="197"/>
                  <a:pt x="431" y="193"/>
                </a:cubicBezTo>
                <a:cubicBezTo>
                  <a:pt x="430" y="189"/>
                  <a:pt x="429" y="185"/>
                  <a:pt x="428" y="181"/>
                </a:cubicBezTo>
                <a:cubicBezTo>
                  <a:pt x="426" y="175"/>
                  <a:pt x="426" y="175"/>
                  <a:pt x="426" y="175"/>
                </a:cubicBezTo>
                <a:cubicBezTo>
                  <a:pt x="425" y="173"/>
                  <a:pt x="424" y="171"/>
                  <a:pt x="423" y="169"/>
                </a:cubicBezTo>
                <a:cubicBezTo>
                  <a:pt x="423" y="167"/>
                  <a:pt x="421" y="164"/>
                  <a:pt x="422" y="163"/>
                </a:cubicBezTo>
                <a:cubicBezTo>
                  <a:pt x="422" y="162"/>
                  <a:pt x="423" y="164"/>
                  <a:pt x="424" y="167"/>
                </a:cubicBezTo>
                <a:cubicBezTo>
                  <a:pt x="424" y="168"/>
                  <a:pt x="425" y="170"/>
                  <a:pt x="425" y="171"/>
                </a:cubicBezTo>
                <a:cubicBezTo>
                  <a:pt x="429" y="181"/>
                  <a:pt x="433" y="192"/>
                  <a:pt x="435" y="203"/>
                </a:cubicBezTo>
                <a:cubicBezTo>
                  <a:pt x="435" y="204"/>
                  <a:pt x="435" y="206"/>
                  <a:pt x="435" y="204"/>
                </a:cubicBezTo>
                <a:cubicBezTo>
                  <a:pt x="435" y="201"/>
                  <a:pt x="436" y="206"/>
                  <a:pt x="436" y="205"/>
                </a:cubicBezTo>
                <a:cubicBezTo>
                  <a:pt x="436" y="203"/>
                  <a:pt x="435" y="202"/>
                  <a:pt x="435" y="201"/>
                </a:cubicBezTo>
                <a:cubicBezTo>
                  <a:pt x="434" y="197"/>
                  <a:pt x="433" y="191"/>
                  <a:pt x="433" y="190"/>
                </a:cubicBezTo>
                <a:cubicBezTo>
                  <a:pt x="432" y="185"/>
                  <a:pt x="431" y="181"/>
                  <a:pt x="429" y="176"/>
                </a:cubicBezTo>
                <a:cubicBezTo>
                  <a:pt x="429" y="175"/>
                  <a:pt x="429" y="174"/>
                  <a:pt x="429" y="173"/>
                </a:cubicBezTo>
                <a:cubicBezTo>
                  <a:pt x="427" y="170"/>
                  <a:pt x="426" y="167"/>
                  <a:pt x="425" y="164"/>
                </a:cubicBezTo>
                <a:cubicBezTo>
                  <a:pt x="424" y="162"/>
                  <a:pt x="424" y="160"/>
                  <a:pt x="423" y="158"/>
                </a:cubicBezTo>
                <a:cubicBezTo>
                  <a:pt x="422" y="155"/>
                  <a:pt x="421" y="153"/>
                  <a:pt x="420" y="152"/>
                </a:cubicBezTo>
                <a:cubicBezTo>
                  <a:pt x="419" y="148"/>
                  <a:pt x="417" y="145"/>
                  <a:pt x="416" y="142"/>
                </a:cubicBezTo>
                <a:cubicBezTo>
                  <a:pt x="417" y="142"/>
                  <a:pt x="421" y="151"/>
                  <a:pt x="422" y="151"/>
                </a:cubicBezTo>
                <a:cubicBezTo>
                  <a:pt x="420" y="146"/>
                  <a:pt x="417" y="143"/>
                  <a:pt x="415" y="136"/>
                </a:cubicBezTo>
                <a:cubicBezTo>
                  <a:pt x="414" y="135"/>
                  <a:pt x="412" y="132"/>
                  <a:pt x="412" y="131"/>
                </a:cubicBezTo>
                <a:cubicBezTo>
                  <a:pt x="412" y="130"/>
                  <a:pt x="414" y="134"/>
                  <a:pt x="415" y="135"/>
                </a:cubicBezTo>
                <a:cubicBezTo>
                  <a:pt x="415" y="135"/>
                  <a:pt x="415" y="135"/>
                  <a:pt x="415" y="135"/>
                </a:cubicBezTo>
                <a:cubicBezTo>
                  <a:pt x="413" y="131"/>
                  <a:pt x="411" y="128"/>
                  <a:pt x="410" y="126"/>
                </a:cubicBezTo>
                <a:cubicBezTo>
                  <a:pt x="408" y="123"/>
                  <a:pt x="407" y="121"/>
                  <a:pt x="405" y="119"/>
                </a:cubicBezTo>
                <a:cubicBezTo>
                  <a:pt x="405" y="119"/>
                  <a:pt x="407" y="121"/>
                  <a:pt x="408" y="122"/>
                </a:cubicBezTo>
                <a:cubicBezTo>
                  <a:pt x="408" y="123"/>
                  <a:pt x="410" y="125"/>
                  <a:pt x="410" y="124"/>
                </a:cubicBezTo>
                <a:cubicBezTo>
                  <a:pt x="407" y="121"/>
                  <a:pt x="405" y="117"/>
                  <a:pt x="405" y="116"/>
                </a:cubicBezTo>
                <a:cubicBezTo>
                  <a:pt x="402" y="112"/>
                  <a:pt x="398" y="108"/>
                  <a:pt x="394" y="103"/>
                </a:cubicBezTo>
                <a:cubicBezTo>
                  <a:pt x="397" y="105"/>
                  <a:pt x="399" y="107"/>
                  <a:pt x="402" y="110"/>
                </a:cubicBezTo>
                <a:cubicBezTo>
                  <a:pt x="400" y="107"/>
                  <a:pt x="398" y="106"/>
                  <a:pt x="396" y="104"/>
                </a:cubicBezTo>
                <a:cubicBezTo>
                  <a:pt x="395" y="103"/>
                  <a:pt x="394" y="101"/>
                  <a:pt x="391" y="98"/>
                </a:cubicBezTo>
                <a:cubicBezTo>
                  <a:pt x="391" y="98"/>
                  <a:pt x="391" y="98"/>
                  <a:pt x="391" y="98"/>
                </a:cubicBezTo>
                <a:cubicBezTo>
                  <a:pt x="391" y="98"/>
                  <a:pt x="391" y="97"/>
                  <a:pt x="390" y="97"/>
                </a:cubicBezTo>
                <a:cubicBezTo>
                  <a:pt x="390" y="97"/>
                  <a:pt x="390" y="97"/>
                  <a:pt x="390" y="97"/>
                </a:cubicBezTo>
                <a:cubicBezTo>
                  <a:pt x="389" y="96"/>
                  <a:pt x="389" y="96"/>
                  <a:pt x="389" y="96"/>
                </a:cubicBezTo>
                <a:cubicBezTo>
                  <a:pt x="387" y="93"/>
                  <a:pt x="388" y="93"/>
                  <a:pt x="387" y="92"/>
                </a:cubicBezTo>
                <a:cubicBezTo>
                  <a:pt x="386" y="91"/>
                  <a:pt x="387" y="91"/>
                  <a:pt x="385" y="89"/>
                </a:cubicBezTo>
                <a:cubicBezTo>
                  <a:pt x="382" y="87"/>
                  <a:pt x="382" y="86"/>
                  <a:pt x="382" y="85"/>
                </a:cubicBezTo>
                <a:cubicBezTo>
                  <a:pt x="381" y="83"/>
                  <a:pt x="378" y="81"/>
                  <a:pt x="376" y="79"/>
                </a:cubicBezTo>
                <a:cubicBezTo>
                  <a:pt x="373" y="77"/>
                  <a:pt x="371" y="76"/>
                  <a:pt x="369" y="74"/>
                </a:cubicBezTo>
                <a:cubicBezTo>
                  <a:pt x="369" y="74"/>
                  <a:pt x="369" y="74"/>
                  <a:pt x="369" y="75"/>
                </a:cubicBezTo>
                <a:cubicBezTo>
                  <a:pt x="370" y="75"/>
                  <a:pt x="372" y="76"/>
                  <a:pt x="371" y="75"/>
                </a:cubicBezTo>
                <a:cubicBezTo>
                  <a:pt x="369" y="74"/>
                  <a:pt x="368" y="73"/>
                  <a:pt x="367" y="72"/>
                </a:cubicBezTo>
                <a:cubicBezTo>
                  <a:pt x="365" y="71"/>
                  <a:pt x="364" y="71"/>
                  <a:pt x="364" y="71"/>
                </a:cubicBezTo>
                <a:cubicBezTo>
                  <a:pt x="358" y="66"/>
                  <a:pt x="355" y="66"/>
                  <a:pt x="352" y="64"/>
                </a:cubicBezTo>
                <a:cubicBezTo>
                  <a:pt x="349" y="62"/>
                  <a:pt x="348" y="63"/>
                  <a:pt x="351" y="66"/>
                </a:cubicBezTo>
                <a:close/>
                <a:moveTo>
                  <a:pt x="75" y="145"/>
                </a:moveTo>
                <a:cubicBezTo>
                  <a:pt x="75" y="145"/>
                  <a:pt x="75" y="145"/>
                  <a:pt x="75" y="144"/>
                </a:cubicBezTo>
                <a:cubicBezTo>
                  <a:pt x="75" y="144"/>
                  <a:pt x="75" y="144"/>
                  <a:pt x="76" y="144"/>
                </a:cubicBezTo>
                <a:cubicBezTo>
                  <a:pt x="75" y="145"/>
                  <a:pt x="75" y="145"/>
                  <a:pt x="75" y="145"/>
                </a:cubicBezTo>
                <a:cubicBezTo>
                  <a:pt x="75" y="145"/>
                  <a:pt x="75" y="145"/>
                  <a:pt x="75" y="145"/>
                </a:cubicBezTo>
                <a:close/>
                <a:moveTo>
                  <a:pt x="73" y="164"/>
                </a:moveTo>
                <a:cubicBezTo>
                  <a:pt x="72" y="165"/>
                  <a:pt x="72" y="166"/>
                  <a:pt x="72" y="166"/>
                </a:cubicBezTo>
                <a:cubicBezTo>
                  <a:pt x="72" y="165"/>
                  <a:pt x="72" y="165"/>
                  <a:pt x="72" y="163"/>
                </a:cubicBezTo>
                <a:cubicBezTo>
                  <a:pt x="73" y="162"/>
                  <a:pt x="73" y="163"/>
                  <a:pt x="73" y="164"/>
                </a:cubicBezTo>
                <a:close/>
                <a:moveTo>
                  <a:pt x="73" y="150"/>
                </a:moveTo>
                <a:cubicBezTo>
                  <a:pt x="72" y="152"/>
                  <a:pt x="71" y="154"/>
                  <a:pt x="70" y="156"/>
                </a:cubicBezTo>
                <a:cubicBezTo>
                  <a:pt x="70" y="155"/>
                  <a:pt x="71" y="155"/>
                  <a:pt x="71" y="154"/>
                </a:cubicBezTo>
                <a:cubicBezTo>
                  <a:pt x="72" y="153"/>
                  <a:pt x="72" y="151"/>
                  <a:pt x="73" y="150"/>
                </a:cubicBezTo>
                <a:cubicBezTo>
                  <a:pt x="74" y="148"/>
                  <a:pt x="74" y="147"/>
                  <a:pt x="75" y="146"/>
                </a:cubicBezTo>
                <a:cubicBezTo>
                  <a:pt x="76" y="145"/>
                  <a:pt x="75" y="146"/>
                  <a:pt x="75" y="146"/>
                </a:cubicBezTo>
                <a:cubicBezTo>
                  <a:pt x="75" y="147"/>
                  <a:pt x="75" y="147"/>
                  <a:pt x="75" y="147"/>
                </a:cubicBezTo>
                <a:cubicBezTo>
                  <a:pt x="74" y="148"/>
                  <a:pt x="73" y="149"/>
                  <a:pt x="73" y="150"/>
                </a:cubicBezTo>
                <a:close/>
                <a:moveTo>
                  <a:pt x="76" y="157"/>
                </a:moveTo>
                <a:cubicBezTo>
                  <a:pt x="76" y="157"/>
                  <a:pt x="76" y="157"/>
                  <a:pt x="76" y="158"/>
                </a:cubicBezTo>
                <a:cubicBezTo>
                  <a:pt x="75" y="158"/>
                  <a:pt x="75" y="158"/>
                  <a:pt x="75" y="159"/>
                </a:cubicBezTo>
                <a:cubicBezTo>
                  <a:pt x="75" y="158"/>
                  <a:pt x="76" y="157"/>
                  <a:pt x="76" y="156"/>
                </a:cubicBezTo>
                <a:cubicBezTo>
                  <a:pt x="76" y="156"/>
                  <a:pt x="76" y="156"/>
                  <a:pt x="76" y="156"/>
                </a:cubicBezTo>
                <a:cubicBezTo>
                  <a:pt x="76" y="156"/>
                  <a:pt x="76" y="157"/>
                  <a:pt x="76" y="157"/>
                </a:cubicBezTo>
                <a:close/>
                <a:moveTo>
                  <a:pt x="80" y="133"/>
                </a:moveTo>
                <a:cubicBezTo>
                  <a:pt x="79" y="135"/>
                  <a:pt x="78" y="138"/>
                  <a:pt x="77" y="140"/>
                </a:cubicBezTo>
                <a:cubicBezTo>
                  <a:pt x="78" y="138"/>
                  <a:pt x="79" y="135"/>
                  <a:pt x="80" y="133"/>
                </a:cubicBezTo>
                <a:cubicBezTo>
                  <a:pt x="80" y="133"/>
                  <a:pt x="80" y="133"/>
                  <a:pt x="80" y="133"/>
                </a:cubicBezTo>
                <a:close/>
                <a:moveTo>
                  <a:pt x="68" y="237"/>
                </a:moveTo>
                <a:cubicBezTo>
                  <a:pt x="68" y="237"/>
                  <a:pt x="68" y="238"/>
                  <a:pt x="68" y="239"/>
                </a:cubicBezTo>
                <a:cubicBezTo>
                  <a:pt x="68" y="238"/>
                  <a:pt x="68" y="238"/>
                  <a:pt x="68" y="237"/>
                </a:cubicBezTo>
                <a:close/>
                <a:moveTo>
                  <a:pt x="105" y="327"/>
                </a:moveTo>
                <a:cubicBezTo>
                  <a:pt x="104" y="325"/>
                  <a:pt x="103" y="324"/>
                  <a:pt x="103" y="324"/>
                </a:cubicBezTo>
                <a:cubicBezTo>
                  <a:pt x="103" y="324"/>
                  <a:pt x="104" y="325"/>
                  <a:pt x="105" y="327"/>
                </a:cubicBezTo>
                <a:close/>
                <a:moveTo>
                  <a:pt x="78" y="202"/>
                </a:moveTo>
                <a:cubicBezTo>
                  <a:pt x="78" y="202"/>
                  <a:pt x="78" y="203"/>
                  <a:pt x="77" y="203"/>
                </a:cubicBezTo>
                <a:cubicBezTo>
                  <a:pt x="77" y="203"/>
                  <a:pt x="77" y="202"/>
                  <a:pt x="77" y="202"/>
                </a:cubicBezTo>
                <a:cubicBezTo>
                  <a:pt x="77" y="202"/>
                  <a:pt x="78" y="202"/>
                  <a:pt x="78" y="202"/>
                </a:cubicBezTo>
                <a:close/>
                <a:moveTo>
                  <a:pt x="77" y="206"/>
                </a:moveTo>
                <a:cubicBezTo>
                  <a:pt x="77" y="206"/>
                  <a:pt x="77" y="206"/>
                  <a:pt x="77" y="207"/>
                </a:cubicBezTo>
                <a:cubicBezTo>
                  <a:pt x="77" y="207"/>
                  <a:pt x="77" y="207"/>
                  <a:pt x="76" y="208"/>
                </a:cubicBezTo>
                <a:cubicBezTo>
                  <a:pt x="77" y="207"/>
                  <a:pt x="77" y="206"/>
                  <a:pt x="77" y="206"/>
                </a:cubicBezTo>
                <a:close/>
                <a:moveTo>
                  <a:pt x="76" y="242"/>
                </a:moveTo>
                <a:cubicBezTo>
                  <a:pt x="76" y="242"/>
                  <a:pt x="76" y="242"/>
                  <a:pt x="76" y="243"/>
                </a:cubicBezTo>
                <a:cubicBezTo>
                  <a:pt x="76" y="243"/>
                  <a:pt x="76" y="243"/>
                  <a:pt x="76" y="242"/>
                </a:cubicBezTo>
                <a:cubicBezTo>
                  <a:pt x="76" y="242"/>
                  <a:pt x="76" y="242"/>
                  <a:pt x="76" y="242"/>
                </a:cubicBezTo>
                <a:close/>
                <a:moveTo>
                  <a:pt x="79" y="281"/>
                </a:moveTo>
                <a:cubicBezTo>
                  <a:pt x="79" y="280"/>
                  <a:pt x="80" y="281"/>
                  <a:pt x="80" y="282"/>
                </a:cubicBezTo>
                <a:cubicBezTo>
                  <a:pt x="80" y="282"/>
                  <a:pt x="80" y="282"/>
                  <a:pt x="80" y="282"/>
                </a:cubicBezTo>
                <a:cubicBezTo>
                  <a:pt x="80" y="283"/>
                  <a:pt x="80" y="284"/>
                  <a:pt x="81" y="286"/>
                </a:cubicBezTo>
                <a:cubicBezTo>
                  <a:pt x="82" y="287"/>
                  <a:pt x="82" y="287"/>
                  <a:pt x="83" y="288"/>
                </a:cubicBezTo>
                <a:cubicBezTo>
                  <a:pt x="83" y="289"/>
                  <a:pt x="83" y="289"/>
                  <a:pt x="83" y="290"/>
                </a:cubicBezTo>
                <a:cubicBezTo>
                  <a:pt x="82" y="289"/>
                  <a:pt x="81" y="284"/>
                  <a:pt x="79" y="281"/>
                </a:cubicBezTo>
                <a:close/>
                <a:moveTo>
                  <a:pt x="88" y="286"/>
                </a:moveTo>
                <a:cubicBezTo>
                  <a:pt x="88" y="286"/>
                  <a:pt x="88" y="286"/>
                  <a:pt x="88" y="286"/>
                </a:cubicBezTo>
                <a:cubicBezTo>
                  <a:pt x="88" y="285"/>
                  <a:pt x="88" y="284"/>
                  <a:pt x="88" y="284"/>
                </a:cubicBezTo>
                <a:cubicBezTo>
                  <a:pt x="88" y="284"/>
                  <a:pt x="88" y="285"/>
                  <a:pt x="88" y="286"/>
                </a:cubicBezTo>
                <a:close/>
                <a:moveTo>
                  <a:pt x="86" y="278"/>
                </a:moveTo>
                <a:cubicBezTo>
                  <a:pt x="86" y="277"/>
                  <a:pt x="86" y="277"/>
                  <a:pt x="86" y="277"/>
                </a:cubicBezTo>
                <a:cubicBezTo>
                  <a:pt x="86" y="278"/>
                  <a:pt x="86" y="278"/>
                  <a:pt x="86" y="278"/>
                </a:cubicBezTo>
                <a:close/>
                <a:moveTo>
                  <a:pt x="81" y="271"/>
                </a:moveTo>
                <a:cubicBezTo>
                  <a:pt x="82" y="276"/>
                  <a:pt x="84" y="280"/>
                  <a:pt x="86" y="284"/>
                </a:cubicBezTo>
                <a:cubicBezTo>
                  <a:pt x="86" y="284"/>
                  <a:pt x="87" y="284"/>
                  <a:pt x="87" y="285"/>
                </a:cubicBezTo>
                <a:cubicBezTo>
                  <a:pt x="86" y="287"/>
                  <a:pt x="89" y="293"/>
                  <a:pt x="91" y="297"/>
                </a:cubicBezTo>
                <a:cubicBezTo>
                  <a:pt x="90" y="295"/>
                  <a:pt x="89" y="294"/>
                  <a:pt x="88" y="293"/>
                </a:cubicBezTo>
                <a:cubicBezTo>
                  <a:pt x="88" y="292"/>
                  <a:pt x="86" y="288"/>
                  <a:pt x="86" y="290"/>
                </a:cubicBezTo>
                <a:cubicBezTo>
                  <a:pt x="86" y="289"/>
                  <a:pt x="86" y="289"/>
                  <a:pt x="85" y="288"/>
                </a:cubicBezTo>
                <a:cubicBezTo>
                  <a:pt x="85" y="288"/>
                  <a:pt x="85" y="288"/>
                  <a:pt x="85" y="288"/>
                </a:cubicBezTo>
                <a:cubicBezTo>
                  <a:pt x="85" y="288"/>
                  <a:pt x="85" y="288"/>
                  <a:pt x="85" y="287"/>
                </a:cubicBezTo>
                <a:cubicBezTo>
                  <a:pt x="85" y="287"/>
                  <a:pt x="85" y="287"/>
                  <a:pt x="84" y="286"/>
                </a:cubicBezTo>
                <a:cubicBezTo>
                  <a:pt x="83" y="284"/>
                  <a:pt x="82" y="282"/>
                  <a:pt x="81" y="280"/>
                </a:cubicBezTo>
                <a:cubicBezTo>
                  <a:pt x="80" y="279"/>
                  <a:pt x="80" y="279"/>
                  <a:pt x="80" y="281"/>
                </a:cubicBezTo>
                <a:cubicBezTo>
                  <a:pt x="80" y="280"/>
                  <a:pt x="80" y="280"/>
                  <a:pt x="79" y="279"/>
                </a:cubicBezTo>
                <a:cubicBezTo>
                  <a:pt x="79" y="279"/>
                  <a:pt x="79" y="278"/>
                  <a:pt x="79" y="277"/>
                </a:cubicBezTo>
                <a:cubicBezTo>
                  <a:pt x="78" y="276"/>
                  <a:pt x="78" y="274"/>
                  <a:pt x="77" y="272"/>
                </a:cubicBezTo>
                <a:cubicBezTo>
                  <a:pt x="77" y="271"/>
                  <a:pt x="78" y="274"/>
                  <a:pt x="79" y="275"/>
                </a:cubicBezTo>
                <a:cubicBezTo>
                  <a:pt x="79" y="276"/>
                  <a:pt x="81" y="278"/>
                  <a:pt x="80" y="277"/>
                </a:cubicBezTo>
                <a:cubicBezTo>
                  <a:pt x="80" y="275"/>
                  <a:pt x="81" y="278"/>
                  <a:pt x="81" y="278"/>
                </a:cubicBezTo>
                <a:cubicBezTo>
                  <a:pt x="82" y="281"/>
                  <a:pt x="82" y="280"/>
                  <a:pt x="82" y="280"/>
                </a:cubicBezTo>
                <a:cubicBezTo>
                  <a:pt x="82" y="279"/>
                  <a:pt x="83" y="280"/>
                  <a:pt x="83" y="282"/>
                </a:cubicBezTo>
                <a:cubicBezTo>
                  <a:pt x="84" y="285"/>
                  <a:pt x="85" y="286"/>
                  <a:pt x="86" y="288"/>
                </a:cubicBezTo>
                <a:cubicBezTo>
                  <a:pt x="87" y="289"/>
                  <a:pt x="87" y="288"/>
                  <a:pt x="86" y="286"/>
                </a:cubicBezTo>
                <a:cubicBezTo>
                  <a:pt x="86" y="285"/>
                  <a:pt x="86" y="285"/>
                  <a:pt x="85" y="284"/>
                </a:cubicBezTo>
                <a:cubicBezTo>
                  <a:pt x="85" y="282"/>
                  <a:pt x="84" y="281"/>
                  <a:pt x="83" y="279"/>
                </a:cubicBezTo>
                <a:cubicBezTo>
                  <a:pt x="80" y="272"/>
                  <a:pt x="78" y="266"/>
                  <a:pt x="76" y="260"/>
                </a:cubicBezTo>
                <a:cubicBezTo>
                  <a:pt x="75" y="257"/>
                  <a:pt x="74" y="254"/>
                  <a:pt x="73" y="251"/>
                </a:cubicBezTo>
                <a:cubicBezTo>
                  <a:pt x="73" y="250"/>
                  <a:pt x="73" y="249"/>
                  <a:pt x="73" y="248"/>
                </a:cubicBezTo>
                <a:cubicBezTo>
                  <a:pt x="73" y="247"/>
                  <a:pt x="73" y="245"/>
                  <a:pt x="73" y="246"/>
                </a:cubicBezTo>
                <a:cubicBezTo>
                  <a:pt x="73" y="247"/>
                  <a:pt x="73" y="244"/>
                  <a:pt x="73" y="242"/>
                </a:cubicBezTo>
                <a:cubicBezTo>
                  <a:pt x="73" y="241"/>
                  <a:pt x="73" y="240"/>
                  <a:pt x="73" y="238"/>
                </a:cubicBezTo>
                <a:cubicBezTo>
                  <a:pt x="74" y="245"/>
                  <a:pt x="75" y="244"/>
                  <a:pt x="75" y="243"/>
                </a:cubicBezTo>
                <a:cubicBezTo>
                  <a:pt x="75" y="243"/>
                  <a:pt x="76" y="243"/>
                  <a:pt x="76" y="243"/>
                </a:cubicBezTo>
                <a:cubicBezTo>
                  <a:pt x="76" y="244"/>
                  <a:pt x="76" y="245"/>
                  <a:pt x="76" y="245"/>
                </a:cubicBezTo>
                <a:cubicBezTo>
                  <a:pt x="76" y="245"/>
                  <a:pt x="76" y="247"/>
                  <a:pt x="76" y="247"/>
                </a:cubicBezTo>
                <a:cubicBezTo>
                  <a:pt x="76" y="247"/>
                  <a:pt x="76" y="247"/>
                  <a:pt x="76" y="247"/>
                </a:cubicBezTo>
                <a:cubicBezTo>
                  <a:pt x="76" y="247"/>
                  <a:pt x="76" y="247"/>
                  <a:pt x="76" y="247"/>
                </a:cubicBezTo>
                <a:cubicBezTo>
                  <a:pt x="76" y="246"/>
                  <a:pt x="76" y="250"/>
                  <a:pt x="76" y="249"/>
                </a:cubicBezTo>
                <a:cubicBezTo>
                  <a:pt x="75" y="244"/>
                  <a:pt x="74" y="250"/>
                  <a:pt x="73" y="250"/>
                </a:cubicBezTo>
                <a:cubicBezTo>
                  <a:pt x="75" y="257"/>
                  <a:pt x="78" y="264"/>
                  <a:pt x="81" y="271"/>
                </a:cubicBezTo>
                <a:close/>
                <a:moveTo>
                  <a:pt x="79" y="198"/>
                </a:moveTo>
                <a:cubicBezTo>
                  <a:pt x="79" y="200"/>
                  <a:pt x="79" y="202"/>
                  <a:pt x="79" y="204"/>
                </a:cubicBezTo>
                <a:cubicBezTo>
                  <a:pt x="79" y="205"/>
                  <a:pt x="79" y="206"/>
                  <a:pt x="78" y="207"/>
                </a:cubicBezTo>
                <a:cubicBezTo>
                  <a:pt x="78" y="208"/>
                  <a:pt x="78" y="209"/>
                  <a:pt x="78" y="208"/>
                </a:cubicBezTo>
                <a:cubicBezTo>
                  <a:pt x="78" y="208"/>
                  <a:pt x="78" y="208"/>
                  <a:pt x="78" y="208"/>
                </a:cubicBezTo>
                <a:cubicBezTo>
                  <a:pt x="78" y="207"/>
                  <a:pt x="78" y="207"/>
                  <a:pt x="78" y="206"/>
                </a:cubicBezTo>
                <a:cubicBezTo>
                  <a:pt x="78" y="206"/>
                  <a:pt x="78" y="206"/>
                  <a:pt x="78" y="206"/>
                </a:cubicBezTo>
                <a:cubicBezTo>
                  <a:pt x="78" y="205"/>
                  <a:pt x="78" y="204"/>
                  <a:pt x="78" y="204"/>
                </a:cubicBezTo>
                <a:cubicBezTo>
                  <a:pt x="78" y="204"/>
                  <a:pt x="78" y="204"/>
                  <a:pt x="78" y="204"/>
                </a:cubicBezTo>
                <a:cubicBezTo>
                  <a:pt x="78" y="204"/>
                  <a:pt x="78" y="204"/>
                  <a:pt x="78" y="204"/>
                </a:cubicBezTo>
                <a:cubicBezTo>
                  <a:pt x="79" y="202"/>
                  <a:pt x="78" y="201"/>
                  <a:pt x="78" y="200"/>
                </a:cubicBezTo>
                <a:cubicBezTo>
                  <a:pt x="79" y="196"/>
                  <a:pt x="80" y="193"/>
                  <a:pt x="80" y="190"/>
                </a:cubicBezTo>
                <a:cubicBezTo>
                  <a:pt x="80" y="192"/>
                  <a:pt x="79" y="195"/>
                  <a:pt x="79" y="198"/>
                </a:cubicBezTo>
                <a:close/>
                <a:moveTo>
                  <a:pt x="117" y="175"/>
                </a:moveTo>
                <a:cubicBezTo>
                  <a:pt x="117" y="175"/>
                  <a:pt x="117" y="175"/>
                  <a:pt x="117" y="175"/>
                </a:cubicBezTo>
                <a:cubicBezTo>
                  <a:pt x="117" y="175"/>
                  <a:pt x="117" y="175"/>
                  <a:pt x="117" y="175"/>
                </a:cubicBezTo>
                <a:close/>
                <a:moveTo>
                  <a:pt x="117" y="175"/>
                </a:moveTo>
                <a:cubicBezTo>
                  <a:pt x="117" y="175"/>
                  <a:pt x="117" y="174"/>
                  <a:pt x="117" y="174"/>
                </a:cubicBezTo>
                <a:cubicBezTo>
                  <a:pt x="117" y="174"/>
                  <a:pt x="117" y="175"/>
                  <a:pt x="117" y="175"/>
                </a:cubicBezTo>
                <a:close/>
                <a:moveTo>
                  <a:pt x="353" y="111"/>
                </a:moveTo>
                <a:cubicBezTo>
                  <a:pt x="352" y="110"/>
                  <a:pt x="352" y="110"/>
                  <a:pt x="352" y="110"/>
                </a:cubicBezTo>
                <a:cubicBezTo>
                  <a:pt x="352" y="110"/>
                  <a:pt x="352" y="110"/>
                  <a:pt x="353" y="111"/>
                </a:cubicBezTo>
                <a:close/>
                <a:moveTo>
                  <a:pt x="317" y="86"/>
                </a:moveTo>
                <a:cubicBezTo>
                  <a:pt x="320" y="87"/>
                  <a:pt x="319" y="87"/>
                  <a:pt x="320" y="87"/>
                </a:cubicBezTo>
                <a:cubicBezTo>
                  <a:pt x="321" y="88"/>
                  <a:pt x="321" y="88"/>
                  <a:pt x="321" y="88"/>
                </a:cubicBezTo>
                <a:cubicBezTo>
                  <a:pt x="321" y="88"/>
                  <a:pt x="321" y="88"/>
                  <a:pt x="321" y="88"/>
                </a:cubicBezTo>
                <a:cubicBezTo>
                  <a:pt x="319" y="87"/>
                  <a:pt x="318" y="86"/>
                  <a:pt x="316" y="85"/>
                </a:cubicBezTo>
                <a:cubicBezTo>
                  <a:pt x="315" y="85"/>
                  <a:pt x="315" y="85"/>
                  <a:pt x="315" y="85"/>
                </a:cubicBezTo>
                <a:cubicBezTo>
                  <a:pt x="316" y="85"/>
                  <a:pt x="317" y="86"/>
                  <a:pt x="317" y="86"/>
                </a:cubicBezTo>
                <a:close/>
                <a:moveTo>
                  <a:pt x="414" y="260"/>
                </a:moveTo>
                <a:cubicBezTo>
                  <a:pt x="414" y="261"/>
                  <a:pt x="414" y="261"/>
                  <a:pt x="414" y="261"/>
                </a:cubicBezTo>
                <a:cubicBezTo>
                  <a:pt x="413" y="261"/>
                  <a:pt x="413" y="260"/>
                  <a:pt x="413" y="260"/>
                </a:cubicBezTo>
                <a:cubicBezTo>
                  <a:pt x="414" y="260"/>
                  <a:pt x="414" y="260"/>
                  <a:pt x="414" y="260"/>
                </a:cubicBezTo>
                <a:close/>
                <a:moveTo>
                  <a:pt x="323" y="381"/>
                </a:moveTo>
                <a:cubicBezTo>
                  <a:pt x="323" y="380"/>
                  <a:pt x="324" y="380"/>
                  <a:pt x="322" y="381"/>
                </a:cubicBezTo>
                <a:cubicBezTo>
                  <a:pt x="320" y="381"/>
                  <a:pt x="320" y="382"/>
                  <a:pt x="320" y="382"/>
                </a:cubicBezTo>
                <a:cubicBezTo>
                  <a:pt x="319" y="383"/>
                  <a:pt x="317" y="384"/>
                  <a:pt x="316" y="384"/>
                </a:cubicBezTo>
                <a:cubicBezTo>
                  <a:pt x="316" y="385"/>
                  <a:pt x="315" y="385"/>
                  <a:pt x="314" y="386"/>
                </a:cubicBezTo>
                <a:cubicBezTo>
                  <a:pt x="313" y="386"/>
                  <a:pt x="313" y="386"/>
                  <a:pt x="313" y="385"/>
                </a:cubicBezTo>
                <a:cubicBezTo>
                  <a:pt x="314" y="385"/>
                  <a:pt x="315" y="384"/>
                  <a:pt x="317" y="383"/>
                </a:cubicBezTo>
                <a:cubicBezTo>
                  <a:pt x="319" y="382"/>
                  <a:pt x="319" y="382"/>
                  <a:pt x="319" y="382"/>
                </a:cubicBezTo>
                <a:cubicBezTo>
                  <a:pt x="320" y="381"/>
                  <a:pt x="318" y="382"/>
                  <a:pt x="317" y="382"/>
                </a:cubicBezTo>
                <a:cubicBezTo>
                  <a:pt x="316" y="383"/>
                  <a:pt x="315" y="384"/>
                  <a:pt x="314" y="384"/>
                </a:cubicBezTo>
                <a:cubicBezTo>
                  <a:pt x="316" y="383"/>
                  <a:pt x="318" y="381"/>
                  <a:pt x="320" y="380"/>
                </a:cubicBezTo>
                <a:cubicBezTo>
                  <a:pt x="322" y="379"/>
                  <a:pt x="324" y="377"/>
                  <a:pt x="326" y="376"/>
                </a:cubicBezTo>
                <a:cubicBezTo>
                  <a:pt x="325" y="377"/>
                  <a:pt x="324" y="378"/>
                  <a:pt x="322" y="379"/>
                </a:cubicBezTo>
                <a:cubicBezTo>
                  <a:pt x="323" y="379"/>
                  <a:pt x="325" y="378"/>
                  <a:pt x="326" y="377"/>
                </a:cubicBezTo>
                <a:cubicBezTo>
                  <a:pt x="325" y="377"/>
                  <a:pt x="325" y="377"/>
                  <a:pt x="325" y="378"/>
                </a:cubicBezTo>
                <a:cubicBezTo>
                  <a:pt x="324" y="378"/>
                  <a:pt x="324" y="379"/>
                  <a:pt x="325" y="378"/>
                </a:cubicBezTo>
                <a:cubicBezTo>
                  <a:pt x="326" y="378"/>
                  <a:pt x="327" y="377"/>
                  <a:pt x="327" y="377"/>
                </a:cubicBezTo>
                <a:cubicBezTo>
                  <a:pt x="330" y="375"/>
                  <a:pt x="330" y="374"/>
                  <a:pt x="333" y="372"/>
                </a:cubicBezTo>
                <a:cubicBezTo>
                  <a:pt x="332" y="373"/>
                  <a:pt x="331" y="375"/>
                  <a:pt x="329" y="376"/>
                </a:cubicBezTo>
                <a:cubicBezTo>
                  <a:pt x="328" y="377"/>
                  <a:pt x="327" y="378"/>
                  <a:pt x="326" y="379"/>
                </a:cubicBezTo>
                <a:cubicBezTo>
                  <a:pt x="326" y="379"/>
                  <a:pt x="322" y="381"/>
                  <a:pt x="323" y="381"/>
                </a:cubicBezTo>
                <a:close/>
                <a:moveTo>
                  <a:pt x="327" y="384"/>
                </a:moveTo>
                <a:cubicBezTo>
                  <a:pt x="327" y="384"/>
                  <a:pt x="327" y="384"/>
                  <a:pt x="327" y="384"/>
                </a:cubicBezTo>
                <a:cubicBezTo>
                  <a:pt x="326" y="384"/>
                  <a:pt x="327" y="384"/>
                  <a:pt x="327" y="383"/>
                </a:cubicBezTo>
                <a:cubicBezTo>
                  <a:pt x="327" y="384"/>
                  <a:pt x="327" y="384"/>
                  <a:pt x="327" y="384"/>
                </a:cubicBezTo>
                <a:close/>
                <a:moveTo>
                  <a:pt x="333" y="385"/>
                </a:moveTo>
                <a:cubicBezTo>
                  <a:pt x="333" y="385"/>
                  <a:pt x="334" y="385"/>
                  <a:pt x="334" y="384"/>
                </a:cubicBezTo>
                <a:cubicBezTo>
                  <a:pt x="334" y="385"/>
                  <a:pt x="333" y="385"/>
                  <a:pt x="333" y="385"/>
                </a:cubicBezTo>
                <a:close/>
                <a:moveTo>
                  <a:pt x="338" y="375"/>
                </a:moveTo>
                <a:cubicBezTo>
                  <a:pt x="337" y="376"/>
                  <a:pt x="336" y="376"/>
                  <a:pt x="335" y="377"/>
                </a:cubicBezTo>
                <a:cubicBezTo>
                  <a:pt x="334" y="377"/>
                  <a:pt x="334" y="377"/>
                  <a:pt x="334" y="377"/>
                </a:cubicBezTo>
                <a:cubicBezTo>
                  <a:pt x="332" y="378"/>
                  <a:pt x="330" y="379"/>
                  <a:pt x="327" y="381"/>
                </a:cubicBezTo>
                <a:cubicBezTo>
                  <a:pt x="326" y="382"/>
                  <a:pt x="326" y="382"/>
                  <a:pt x="323" y="384"/>
                </a:cubicBezTo>
                <a:cubicBezTo>
                  <a:pt x="324" y="383"/>
                  <a:pt x="324" y="382"/>
                  <a:pt x="325" y="381"/>
                </a:cubicBezTo>
                <a:cubicBezTo>
                  <a:pt x="326" y="381"/>
                  <a:pt x="326" y="380"/>
                  <a:pt x="326" y="380"/>
                </a:cubicBezTo>
                <a:cubicBezTo>
                  <a:pt x="327" y="380"/>
                  <a:pt x="328" y="379"/>
                  <a:pt x="328" y="379"/>
                </a:cubicBezTo>
                <a:cubicBezTo>
                  <a:pt x="329" y="379"/>
                  <a:pt x="329" y="378"/>
                  <a:pt x="330" y="378"/>
                </a:cubicBezTo>
                <a:cubicBezTo>
                  <a:pt x="330" y="378"/>
                  <a:pt x="330" y="378"/>
                  <a:pt x="330" y="378"/>
                </a:cubicBezTo>
                <a:cubicBezTo>
                  <a:pt x="330" y="378"/>
                  <a:pt x="331" y="378"/>
                  <a:pt x="331" y="378"/>
                </a:cubicBezTo>
                <a:cubicBezTo>
                  <a:pt x="329" y="379"/>
                  <a:pt x="332" y="378"/>
                  <a:pt x="334" y="376"/>
                </a:cubicBezTo>
                <a:cubicBezTo>
                  <a:pt x="334" y="376"/>
                  <a:pt x="334" y="376"/>
                  <a:pt x="334" y="376"/>
                </a:cubicBezTo>
                <a:cubicBezTo>
                  <a:pt x="334" y="377"/>
                  <a:pt x="336" y="376"/>
                  <a:pt x="337" y="375"/>
                </a:cubicBezTo>
                <a:cubicBezTo>
                  <a:pt x="337" y="375"/>
                  <a:pt x="337" y="375"/>
                  <a:pt x="337" y="375"/>
                </a:cubicBezTo>
                <a:cubicBezTo>
                  <a:pt x="338" y="375"/>
                  <a:pt x="338" y="374"/>
                  <a:pt x="338" y="375"/>
                </a:cubicBezTo>
                <a:close/>
                <a:moveTo>
                  <a:pt x="381" y="331"/>
                </a:moveTo>
                <a:cubicBezTo>
                  <a:pt x="379" y="333"/>
                  <a:pt x="381" y="330"/>
                  <a:pt x="381" y="330"/>
                </a:cubicBezTo>
                <a:cubicBezTo>
                  <a:pt x="380" y="331"/>
                  <a:pt x="380" y="331"/>
                  <a:pt x="380" y="331"/>
                </a:cubicBezTo>
                <a:cubicBezTo>
                  <a:pt x="381" y="330"/>
                  <a:pt x="381" y="329"/>
                  <a:pt x="381" y="329"/>
                </a:cubicBezTo>
                <a:cubicBezTo>
                  <a:pt x="381" y="328"/>
                  <a:pt x="382" y="328"/>
                  <a:pt x="382" y="327"/>
                </a:cubicBezTo>
                <a:cubicBezTo>
                  <a:pt x="383" y="326"/>
                  <a:pt x="383" y="326"/>
                  <a:pt x="383" y="327"/>
                </a:cubicBezTo>
                <a:cubicBezTo>
                  <a:pt x="382" y="328"/>
                  <a:pt x="381" y="330"/>
                  <a:pt x="381" y="331"/>
                </a:cubicBezTo>
                <a:close/>
                <a:moveTo>
                  <a:pt x="389" y="316"/>
                </a:moveTo>
                <a:cubicBezTo>
                  <a:pt x="388" y="318"/>
                  <a:pt x="387" y="320"/>
                  <a:pt x="386" y="323"/>
                </a:cubicBezTo>
                <a:cubicBezTo>
                  <a:pt x="386" y="322"/>
                  <a:pt x="386" y="322"/>
                  <a:pt x="386" y="322"/>
                </a:cubicBezTo>
                <a:cubicBezTo>
                  <a:pt x="386" y="321"/>
                  <a:pt x="386" y="321"/>
                  <a:pt x="386" y="320"/>
                </a:cubicBezTo>
                <a:cubicBezTo>
                  <a:pt x="388" y="318"/>
                  <a:pt x="389" y="316"/>
                  <a:pt x="390" y="314"/>
                </a:cubicBezTo>
                <a:cubicBezTo>
                  <a:pt x="390" y="314"/>
                  <a:pt x="390" y="315"/>
                  <a:pt x="390" y="315"/>
                </a:cubicBezTo>
                <a:cubicBezTo>
                  <a:pt x="390" y="315"/>
                  <a:pt x="390" y="315"/>
                  <a:pt x="390" y="315"/>
                </a:cubicBezTo>
                <a:cubicBezTo>
                  <a:pt x="390" y="315"/>
                  <a:pt x="390" y="316"/>
                  <a:pt x="389" y="316"/>
                </a:cubicBezTo>
                <a:close/>
                <a:moveTo>
                  <a:pt x="392" y="315"/>
                </a:moveTo>
                <a:cubicBezTo>
                  <a:pt x="391" y="316"/>
                  <a:pt x="391" y="315"/>
                  <a:pt x="391" y="315"/>
                </a:cubicBezTo>
                <a:cubicBezTo>
                  <a:pt x="391" y="315"/>
                  <a:pt x="391" y="315"/>
                  <a:pt x="390" y="315"/>
                </a:cubicBezTo>
                <a:cubicBezTo>
                  <a:pt x="391" y="314"/>
                  <a:pt x="392" y="313"/>
                  <a:pt x="393" y="312"/>
                </a:cubicBezTo>
                <a:cubicBezTo>
                  <a:pt x="393" y="313"/>
                  <a:pt x="393" y="314"/>
                  <a:pt x="392" y="315"/>
                </a:cubicBezTo>
                <a:close/>
                <a:moveTo>
                  <a:pt x="380" y="348"/>
                </a:moveTo>
                <a:cubicBezTo>
                  <a:pt x="380" y="349"/>
                  <a:pt x="379" y="351"/>
                  <a:pt x="380" y="350"/>
                </a:cubicBezTo>
                <a:cubicBezTo>
                  <a:pt x="379" y="351"/>
                  <a:pt x="377" y="353"/>
                  <a:pt x="376" y="355"/>
                </a:cubicBezTo>
                <a:cubicBezTo>
                  <a:pt x="377" y="353"/>
                  <a:pt x="378" y="351"/>
                  <a:pt x="380" y="349"/>
                </a:cubicBezTo>
                <a:cubicBezTo>
                  <a:pt x="380" y="348"/>
                  <a:pt x="380" y="348"/>
                  <a:pt x="380" y="348"/>
                </a:cubicBezTo>
                <a:cubicBezTo>
                  <a:pt x="380" y="348"/>
                  <a:pt x="380" y="348"/>
                  <a:pt x="380" y="348"/>
                </a:cubicBezTo>
                <a:close/>
                <a:moveTo>
                  <a:pt x="387" y="341"/>
                </a:moveTo>
                <a:cubicBezTo>
                  <a:pt x="387" y="341"/>
                  <a:pt x="389" y="338"/>
                  <a:pt x="388" y="338"/>
                </a:cubicBezTo>
                <a:cubicBezTo>
                  <a:pt x="388" y="339"/>
                  <a:pt x="388" y="339"/>
                  <a:pt x="387" y="340"/>
                </a:cubicBezTo>
                <a:cubicBezTo>
                  <a:pt x="388" y="339"/>
                  <a:pt x="388" y="339"/>
                  <a:pt x="388" y="338"/>
                </a:cubicBezTo>
                <a:cubicBezTo>
                  <a:pt x="389" y="338"/>
                  <a:pt x="389" y="338"/>
                  <a:pt x="389" y="338"/>
                </a:cubicBezTo>
                <a:cubicBezTo>
                  <a:pt x="389" y="339"/>
                  <a:pt x="388" y="340"/>
                  <a:pt x="387" y="341"/>
                </a:cubicBezTo>
                <a:close/>
                <a:moveTo>
                  <a:pt x="386" y="340"/>
                </a:moveTo>
                <a:cubicBezTo>
                  <a:pt x="385" y="342"/>
                  <a:pt x="384" y="344"/>
                  <a:pt x="384" y="346"/>
                </a:cubicBezTo>
                <a:cubicBezTo>
                  <a:pt x="383" y="347"/>
                  <a:pt x="383" y="347"/>
                  <a:pt x="382" y="348"/>
                </a:cubicBezTo>
                <a:cubicBezTo>
                  <a:pt x="381" y="349"/>
                  <a:pt x="382" y="347"/>
                  <a:pt x="383" y="346"/>
                </a:cubicBezTo>
                <a:cubicBezTo>
                  <a:pt x="383" y="346"/>
                  <a:pt x="385" y="344"/>
                  <a:pt x="383" y="345"/>
                </a:cubicBezTo>
                <a:cubicBezTo>
                  <a:pt x="383" y="346"/>
                  <a:pt x="382" y="346"/>
                  <a:pt x="382" y="347"/>
                </a:cubicBezTo>
                <a:cubicBezTo>
                  <a:pt x="382" y="347"/>
                  <a:pt x="382" y="347"/>
                  <a:pt x="382" y="346"/>
                </a:cubicBezTo>
                <a:cubicBezTo>
                  <a:pt x="385" y="342"/>
                  <a:pt x="385" y="339"/>
                  <a:pt x="389" y="333"/>
                </a:cubicBezTo>
                <a:cubicBezTo>
                  <a:pt x="390" y="332"/>
                  <a:pt x="390" y="332"/>
                  <a:pt x="390" y="332"/>
                </a:cubicBezTo>
                <a:cubicBezTo>
                  <a:pt x="390" y="332"/>
                  <a:pt x="390" y="332"/>
                  <a:pt x="390" y="332"/>
                </a:cubicBezTo>
                <a:cubicBezTo>
                  <a:pt x="389" y="335"/>
                  <a:pt x="387" y="337"/>
                  <a:pt x="386" y="340"/>
                </a:cubicBezTo>
                <a:close/>
                <a:moveTo>
                  <a:pt x="396" y="330"/>
                </a:moveTo>
                <a:cubicBezTo>
                  <a:pt x="396" y="331"/>
                  <a:pt x="396" y="331"/>
                  <a:pt x="395" y="333"/>
                </a:cubicBezTo>
                <a:cubicBezTo>
                  <a:pt x="394" y="333"/>
                  <a:pt x="394" y="333"/>
                  <a:pt x="394" y="333"/>
                </a:cubicBezTo>
                <a:cubicBezTo>
                  <a:pt x="395" y="332"/>
                  <a:pt x="395" y="331"/>
                  <a:pt x="396" y="330"/>
                </a:cubicBezTo>
                <a:cubicBezTo>
                  <a:pt x="396" y="330"/>
                  <a:pt x="396" y="329"/>
                  <a:pt x="397" y="329"/>
                </a:cubicBezTo>
                <a:cubicBezTo>
                  <a:pt x="397" y="329"/>
                  <a:pt x="397" y="330"/>
                  <a:pt x="396" y="330"/>
                </a:cubicBezTo>
                <a:close/>
                <a:moveTo>
                  <a:pt x="408" y="149"/>
                </a:moveTo>
                <a:cubicBezTo>
                  <a:pt x="408" y="149"/>
                  <a:pt x="408" y="150"/>
                  <a:pt x="408" y="150"/>
                </a:cubicBezTo>
                <a:cubicBezTo>
                  <a:pt x="408" y="149"/>
                  <a:pt x="408" y="149"/>
                  <a:pt x="408" y="148"/>
                </a:cubicBezTo>
                <a:cubicBezTo>
                  <a:pt x="408" y="149"/>
                  <a:pt x="408" y="149"/>
                  <a:pt x="408" y="149"/>
                </a:cubicBezTo>
                <a:close/>
                <a:moveTo>
                  <a:pt x="410" y="155"/>
                </a:moveTo>
                <a:cubicBezTo>
                  <a:pt x="410" y="155"/>
                  <a:pt x="411" y="156"/>
                  <a:pt x="411" y="156"/>
                </a:cubicBezTo>
                <a:cubicBezTo>
                  <a:pt x="411" y="157"/>
                  <a:pt x="412" y="158"/>
                  <a:pt x="412" y="159"/>
                </a:cubicBezTo>
                <a:cubicBezTo>
                  <a:pt x="414" y="165"/>
                  <a:pt x="414" y="165"/>
                  <a:pt x="414" y="165"/>
                </a:cubicBezTo>
                <a:cubicBezTo>
                  <a:pt x="418" y="174"/>
                  <a:pt x="418" y="174"/>
                  <a:pt x="418" y="174"/>
                </a:cubicBezTo>
                <a:cubicBezTo>
                  <a:pt x="419" y="178"/>
                  <a:pt x="419" y="181"/>
                  <a:pt x="420" y="184"/>
                </a:cubicBezTo>
                <a:cubicBezTo>
                  <a:pt x="422" y="193"/>
                  <a:pt x="422" y="193"/>
                  <a:pt x="422" y="193"/>
                </a:cubicBezTo>
                <a:cubicBezTo>
                  <a:pt x="423" y="196"/>
                  <a:pt x="423" y="199"/>
                  <a:pt x="424" y="202"/>
                </a:cubicBezTo>
                <a:cubicBezTo>
                  <a:pt x="424" y="209"/>
                  <a:pt x="424" y="209"/>
                  <a:pt x="424" y="209"/>
                </a:cubicBezTo>
                <a:cubicBezTo>
                  <a:pt x="425" y="212"/>
                  <a:pt x="425" y="212"/>
                  <a:pt x="425" y="212"/>
                </a:cubicBezTo>
                <a:cubicBezTo>
                  <a:pt x="425" y="215"/>
                  <a:pt x="425" y="215"/>
                  <a:pt x="425" y="215"/>
                </a:cubicBezTo>
                <a:cubicBezTo>
                  <a:pt x="425" y="220"/>
                  <a:pt x="425" y="224"/>
                  <a:pt x="426" y="228"/>
                </a:cubicBezTo>
                <a:cubicBezTo>
                  <a:pt x="426" y="230"/>
                  <a:pt x="426" y="232"/>
                  <a:pt x="426" y="234"/>
                </a:cubicBezTo>
                <a:cubicBezTo>
                  <a:pt x="426" y="235"/>
                  <a:pt x="426" y="237"/>
                  <a:pt x="426" y="239"/>
                </a:cubicBezTo>
                <a:cubicBezTo>
                  <a:pt x="425" y="242"/>
                  <a:pt x="425" y="246"/>
                  <a:pt x="425" y="249"/>
                </a:cubicBezTo>
                <a:cubicBezTo>
                  <a:pt x="423" y="258"/>
                  <a:pt x="422" y="267"/>
                  <a:pt x="421" y="276"/>
                </a:cubicBezTo>
                <a:cubicBezTo>
                  <a:pt x="421" y="274"/>
                  <a:pt x="420" y="276"/>
                  <a:pt x="419" y="280"/>
                </a:cubicBezTo>
                <a:cubicBezTo>
                  <a:pt x="418" y="285"/>
                  <a:pt x="416" y="289"/>
                  <a:pt x="414" y="294"/>
                </a:cubicBezTo>
                <a:cubicBezTo>
                  <a:pt x="413" y="298"/>
                  <a:pt x="412" y="301"/>
                  <a:pt x="410" y="305"/>
                </a:cubicBezTo>
                <a:cubicBezTo>
                  <a:pt x="406" y="315"/>
                  <a:pt x="406" y="315"/>
                  <a:pt x="406" y="315"/>
                </a:cubicBezTo>
                <a:cubicBezTo>
                  <a:pt x="403" y="320"/>
                  <a:pt x="403" y="320"/>
                  <a:pt x="403" y="320"/>
                </a:cubicBezTo>
                <a:cubicBezTo>
                  <a:pt x="400" y="325"/>
                  <a:pt x="400" y="325"/>
                  <a:pt x="400" y="325"/>
                </a:cubicBezTo>
                <a:cubicBezTo>
                  <a:pt x="397" y="330"/>
                  <a:pt x="397" y="330"/>
                  <a:pt x="397" y="330"/>
                </a:cubicBezTo>
                <a:cubicBezTo>
                  <a:pt x="397" y="329"/>
                  <a:pt x="398" y="329"/>
                  <a:pt x="398" y="328"/>
                </a:cubicBezTo>
                <a:cubicBezTo>
                  <a:pt x="398" y="327"/>
                  <a:pt x="399" y="326"/>
                  <a:pt x="400" y="325"/>
                </a:cubicBezTo>
                <a:cubicBezTo>
                  <a:pt x="401" y="323"/>
                  <a:pt x="401" y="323"/>
                  <a:pt x="402" y="321"/>
                </a:cubicBezTo>
                <a:cubicBezTo>
                  <a:pt x="402" y="321"/>
                  <a:pt x="402" y="321"/>
                  <a:pt x="402" y="321"/>
                </a:cubicBezTo>
                <a:cubicBezTo>
                  <a:pt x="402" y="320"/>
                  <a:pt x="402" y="320"/>
                  <a:pt x="402" y="320"/>
                </a:cubicBezTo>
                <a:cubicBezTo>
                  <a:pt x="404" y="316"/>
                  <a:pt x="404" y="316"/>
                  <a:pt x="404" y="316"/>
                </a:cubicBezTo>
                <a:cubicBezTo>
                  <a:pt x="406" y="313"/>
                  <a:pt x="407" y="311"/>
                  <a:pt x="408" y="308"/>
                </a:cubicBezTo>
                <a:cubicBezTo>
                  <a:pt x="409" y="306"/>
                  <a:pt x="411" y="303"/>
                  <a:pt x="412" y="300"/>
                </a:cubicBezTo>
                <a:cubicBezTo>
                  <a:pt x="413" y="295"/>
                  <a:pt x="416" y="289"/>
                  <a:pt x="417" y="284"/>
                </a:cubicBezTo>
                <a:cubicBezTo>
                  <a:pt x="418" y="280"/>
                  <a:pt x="419" y="277"/>
                  <a:pt x="420" y="273"/>
                </a:cubicBezTo>
                <a:cubicBezTo>
                  <a:pt x="421" y="267"/>
                  <a:pt x="421" y="267"/>
                  <a:pt x="421" y="267"/>
                </a:cubicBezTo>
                <a:cubicBezTo>
                  <a:pt x="422" y="266"/>
                  <a:pt x="422" y="264"/>
                  <a:pt x="422" y="262"/>
                </a:cubicBezTo>
                <a:cubicBezTo>
                  <a:pt x="423" y="254"/>
                  <a:pt x="423" y="254"/>
                  <a:pt x="423" y="254"/>
                </a:cubicBezTo>
                <a:cubicBezTo>
                  <a:pt x="424" y="250"/>
                  <a:pt x="424" y="250"/>
                  <a:pt x="424" y="250"/>
                </a:cubicBezTo>
                <a:cubicBezTo>
                  <a:pt x="424" y="248"/>
                  <a:pt x="424" y="247"/>
                  <a:pt x="424" y="246"/>
                </a:cubicBezTo>
                <a:cubicBezTo>
                  <a:pt x="425" y="242"/>
                  <a:pt x="424" y="237"/>
                  <a:pt x="425" y="234"/>
                </a:cubicBezTo>
                <a:cubicBezTo>
                  <a:pt x="425" y="234"/>
                  <a:pt x="425" y="233"/>
                  <a:pt x="425" y="232"/>
                </a:cubicBezTo>
                <a:cubicBezTo>
                  <a:pt x="425" y="226"/>
                  <a:pt x="425" y="221"/>
                  <a:pt x="423" y="215"/>
                </a:cubicBezTo>
                <a:cubicBezTo>
                  <a:pt x="425" y="220"/>
                  <a:pt x="425" y="216"/>
                  <a:pt x="424" y="213"/>
                </a:cubicBezTo>
                <a:cubicBezTo>
                  <a:pt x="424" y="209"/>
                  <a:pt x="423" y="205"/>
                  <a:pt x="423" y="201"/>
                </a:cubicBezTo>
                <a:cubicBezTo>
                  <a:pt x="422" y="198"/>
                  <a:pt x="422" y="195"/>
                  <a:pt x="421" y="193"/>
                </a:cubicBezTo>
                <a:cubicBezTo>
                  <a:pt x="421" y="189"/>
                  <a:pt x="420" y="186"/>
                  <a:pt x="419" y="182"/>
                </a:cubicBezTo>
                <a:cubicBezTo>
                  <a:pt x="418" y="179"/>
                  <a:pt x="418" y="175"/>
                  <a:pt x="416" y="172"/>
                </a:cubicBezTo>
                <a:cubicBezTo>
                  <a:pt x="415" y="171"/>
                  <a:pt x="414" y="170"/>
                  <a:pt x="413" y="166"/>
                </a:cubicBezTo>
                <a:cubicBezTo>
                  <a:pt x="414" y="167"/>
                  <a:pt x="415" y="171"/>
                  <a:pt x="416" y="171"/>
                </a:cubicBezTo>
                <a:cubicBezTo>
                  <a:pt x="414" y="167"/>
                  <a:pt x="413" y="164"/>
                  <a:pt x="412" y="161"/>
                </a:cubicBezTo>
                <a:cubicBezTo>
                  <a:pt x="412" y="160"/>
                  <a:pt x="412" y="159"/>
                  <a:pt x="411" y="158"/>
                </a:cubicBezTo>
                <a:cubicBezTo>
                  <a:pt x="411" y="158"/>
                  <a:pt x="411" y="157"/>
                  <a:pt x="410" y="156"/>
                </a:cubicBezTo>
                <a:cubicBezTo>
                  <a:pt x="409" y="154"/>
                  <a:pt x="409" y="153"/>
                  <a:pt x="408" y="152"/>
                </a:cubicBezTo>
                <a:cubicBezTo>
                  <a:pt x="407" y="151"/>
                  <a:pt x="407" y="151"/>
                  <a:pt x="407" y="151"/>
                </a:cubicBezTo>
                <a:cubicBezTo>
                  <a:pt x="408" y="153"/>
                  <a:pt x="409" y="154"/>
                  <a:pt x="410" y="155"/>
                </a:cubicBezTo>
                <a:close/>
                <a:moveTo>
                  <a:pt x="404" y="147"/>
                </a:moveTo>
                <a:cubicBezTo>
                  <a:pt x="405" y="147"/>
                  <a:pt x="405" y="148"/>
                  <a:pt x="405" y="148"/>
                </a:cubicBezTo>
                <a:cubicBezTo>
                  <a:pt x="405" y="148"/>
                  <a:pt x="404" y="147"/>
                  <a:pt x="404" y="147"/>
                </a:cubicBezTo>
                <a:cubicBezTo>
                  <a:pt x="404" y="147"/>
                  <a:pt x="404" y="147"/>
                  <a:pt x="404" y="147"/>
                </a:cubicBezTo>
                <a:close/>
                <a:moveTo>
                  <a:pt x="395" y="138"/>
                </a:moveTo>
                <a:cubicBezTo>
                  <a:pt x="395" y="138"/>
                  <a:pt x="395" y="139"/>
                  <a:pt x="395" y="139"/>
                </a:cubicBezTo>
                <a:cubicBezTo>
                  <a:pt x="396" y="140"/>
                  <a:pt x="397" y="141"/>
                  <a:pt x="398" y="141"/>
                </a:cubicBezTo>
                <a:cubicBezTo>
                  <a:pt x="398" y="142"/>
                  <a:pt x="399" y="143"/>
                  <a:pt x="399" y="143"/>
                </a:cubicBezTo>
                <a:cubicBezTo>
                  <a:pt x="400" y="145"/>
                  <a:pt x="401" y="146"/>
                  <a:pt x="401" y="146"/>
                </a:cubicBezTo>
                <a:cubicBezTo>
                  <a:pt x="402" y="147"/>
                  <a:pt x="402" y="148"/>
                  <a:pt x="403" y="149"/>
                </a:cubicBezTo>
                <a:cubicBezTo>
                  <a:pt x="402" y="150"/>
                  <a:pt x="400" y="146"/>
                  <a:pt x="400" y="146"/>
                </a:cubicBezTo>
                <a:cubicBezTo>
                  <a:pt x="400" y="146"/>
                  <a:pt x="400" y="146"/>
                  <a:pt x="400" y="146"/>
                </a:cubicBezTo>
                <a:cubicBezTo>
                  <a:pt x="399" y="145"/>
                  <a:pt x="398" y="144"/>
                  <a:pt x="398" y="143"/>
                </a:cubicBezTo>
                <a:cubicBezTo>
                  <a:pt x="396" y="141"/>
                  <a:pt x="396" y="140"/>
                  <a:pt x="395" y="138"/>
                </a:cubicBezTo>
                <a:cubicBezTo>
                  <a:pt x="395" y="138"/>
                  <a:pt x="395" y="138"/>
                  <a:pt x="395" y="138"/>
                </a:cubicBezTo>
                <a:close/>
                <a:moveTo>
                  <a:pt x="377" y="115"/>
                </a:moveTo>
                <a:cubicBezTo>
                  <a:pt x="378" y="116"/>
                  <a:pt x="378" y="116"/>
                  <a:pt x="378" y="116"/>
                </a:cubicBezTo>
                <a:cubicBezTo>
                  <a:pt x="379" y="116"/>
                  <a:pt x="378" y="114"/>
                  <a:pt x="377" y="114"/>
                </a:cubicBezTo>
                <a:cubicBezTo>
                  <a:pt x="377" y="113"/>
                  <a:pt x="376" y="113"/>
                  <a:pt x="376" y="113"/>
                </a:cubicBezTo>
                <a:cubicBezTo>
                  <a:pt x="376" y="113"/>
                  <a:pt x="377" y="113"/>
                  <a:pt x="378" y="114"/>
                </a:cubicBezTo>
                <a:cubicBezTo>
                  <a:pt x="378" y="114"/>
                  <a:pt x="378" y="114"/>
                  <a:pt x="378" y="114"/>
                </a:cubicBezTo>
                <a:cubicBezTo>
                  <a:pt x="380" y="117"/>
                  <a:pt x="383" y="119"/>
                  <a:pt x="385" y="123"/>
                </a:cubicBezTo>
                <a:cubicBezTo>
                  <a:pt x="386" y="124"/>
                  <a:pt x="386" y="125"/>
                  <a:pt x="387" y="126"/>
                </a:cubicBezTo>
                <a:cubicBezTo>
                  <a:pt x="386" y="126"/>
                  <a:pt x="386" y="125"/>
                  <a:pt x="386" y="126"/>
                </a:cubicBezTo>
                <a:cubicBezTo>
                  <a:pt x="386" y="126"/>
                  <a:pt x="386" y="126"/>
                  <a:pt x="386" y="126"/>
                </a:cubicBezTo>
                <a:cubicBezTo>
                  <a:pt x="384" y="125"/>
                  <a:pt x="383" y="123"/>
                  <a:pt x="382" y="122"/>
                </a:cubicBezTo>
                <a:cubicBezTo>
                  <a:pt x="381" y="120"/>
                  <a:pt x="382" y="123"/>
                  <a:pt x="380" y="120"/>
                </a:cubicBezTo>
                <a:cubicBezTo>
                  <a:pt x="380" y="120"/>
                  <a:pt x="380" y="120"/>
                  <a:pt x="381" y="121"/>
                </a:cubicBezTo>
                <a:cubicBezTo>
                  <a:pt x="381" y="121"/>
                  <a:pt x="381" y="122"/>
                  <a:pt x="382" y="123"/>
                </a:cubicBezTo>
                <a:cubicBezTo>
                  <a:pt x="382" y="122"/>
                  <a:pt x="382" y="123"/>
                  <a:pt x="382" y="124"/>
                </a:cubicBezTo>
                <a:cubicBezTo>
                  <a:pt x="382" y="124"/>
                  <a:pt x="383" y="124"/>
                  <a:pt x="383" y="124"/>
                </a:cubicBezTo>
                <a:cubicBezTo>
                  <a:pt x="383" y="124"/>
                  <a:pt x="383" y="124"/>
                  <a:pt x="383" y="124"/>
                </a:cubicBezTo>
                <a:cubicBezTo>
                  <a:pt x="384" y="126"/>
                  <a:pt x="383" y="124"/>
                  <a:pt x="382" y="123"/>
                </a:cubicBezTo>
                <a:cubicBezTo>
                  <a:pt x="382" y="123"/>
                  <a:pt x="382" y="123"/>
                  <a:pt x="381" y="123"/>
                </a:cubicBezTo>
                <a:cubicBezTo>
                  <a:pt x="380" y="121"/>
                  <a:pt x="379" y="120"/>
                  <a:pt x="378" y="119"/>
                </a:cubicBezTo>
                <a:cubicBezTo>
                  <a:pt x="378" y="118"/>
                  <a:pt x="380" y="120"/>
                  <a:pt x="377" y="117"/>
                </a:cubicBezTo>
                <a:cubicBezTo>
                  <a:pt x="376" y="116"/>
                  <a:pt x="376" y="115"/>
                  <a:pt x="375" y="115"/>
                </a:cubicBezTo>
                <a:cubicBezTo>
                  <a:pt x="374" y="113"/>
                  <a:pt x="374" y="113"/>
                  <a:pt x="374" y="113"/>
                </a:cubicBezTo>
                <a:cubicBezTo>
                  <a:pt x="375" y="114"/>
                  <a:pt x="376" y="115"/>
                  <a:pt x="377" y="115"/>
                </a:cubicBezTo>
                <a:close/>
                <a:moveTo>
                  <a:pt x="329" y="73"/>
                </a:moveTo>
                <a:cubicBezTo>
                  <a:pt x="328" y="73"/>
                  <a:pt x="328" y="73"/>
                  <a:pt x="328" y="73"/>
                </a:cubicBezTo>
                <a:cubicBezTo>
                  <a:pt x="328" y="73"/>
                  <a:pt x="329" y="73"/>
                  <a:pt x="329" y="73"/>
                </a:cubicBezTo>
                <a:cubicBezTo>
                  <a:pt x="329" y="73"/>
                  <a:pt x="329" y="73"/>
                  <a:pt x="329" y="73"/>
                </a:cubicBezTo>
                <a:close/>
                <a:moveTo>
                  <a:pt x="338" y="80"/>
                </a:moveTo>
                <a:cubicBezTo>
                  <a:pt x="336" y="79"/>
                  <a:pt x="334" y="78"/>
                  <a:pt x="333" y="77"/>
                </a:cubicBezTo>
                <a:cubicBezTo>
                  <a:pt x="334" y="77"/>
                  <a:pt x="329" y="75"/>
                  <a:pt x="330" y="75"/>
                </a:cubicBezTo>
                <a:cubicBezTo>
                  <a:pt x="331" y="75"/>
                  <a:pt x="332" y="76"/>
                  <a:pt x="334" y="76"/>
                </a:cubicBezTo>
                <a:cubicBezTo>
                  <a:pt x="334" y="76"/>
                  <a:pt x="334" y="76"/>
                  <a:pt x="334" y="76"/>
                </a:cubicBezTo>
                <a:cubicBezTo>
                  <a:pt x="335" y="77"/>
                  <a:pt x="336" y="77"/>
                  <a:pt x="337" y="78"/>
                </a:cubicBezTo>
                <a:cubicBezTo>
                  <a:pt x="339" y="79"/>
                  <a:pt x="341" y="81"/>
                  <a:pt x="343" y="82"/>
                </a:cubicBezTo>
                <a:cubicBezTo>
                  <a:pt x="341" y="81"/>
                  <a:pt x="340" y="80"/>
                  <a:pt x="338" y="80"/>
                </a:cubicBezTo>
                <a:close/>
                <a:moveTo>
                  <a:pt x="344" y="84"/>
                </a:moveTo>
                <a:cubicBezTo>
                  <a:pt x="343" y="84"/>
                  <a:pt x="343" y="83"/>
                  <a:pt x="342" y="82"/>
                </a:cubicBezTo>
                <a:cubicBezTo>
                  <a:pt x="342" y="82"/>
                  <a:pt x="341" y="82"/>
                  <a:pt x="341" y="82"/>
                </a:cubicBezTo>
                <a:cubicBezTo>
                  <a:pt x="341" y="82"/>
                  <a:pt x="342" y="82"/>
                  <a:pt x="342" y="82"/>
                </a:cubicBezTo>
                <a:cubicBezTo>
                  <a:pt x="343" y="83"/>
                  <a:pt x="345" y="84"/>
                  <a:pt x="345" y="85"/>
                </a:cubicBezTo>
                <a:cubicBezTo>
                  <a:pt x="345" y="84"/>
                  <a:pt x="344" y="84"/>
                  <a:pt x="344" y="84"/>
                </a:cubicBezTo>
                <a:close/>
                <a:moveTo>
                  <a:pt x="347" y="86"/>
                </a:moveTo>
                <a:cubicBezTo>
                  <a:pt x="347" y="86"/>
                  <a:pt x="347" y="85"/>
                  <a:pt x="347" y="85"/>
                </a:cubicBezTo>
                <a:cubicBezTo>
                  <a:pt x="347" y="85"/>
                  <a:pt x="347" y="85"/>
                  <a:pt x="347" y="85"/>
                </a:cubicBezTo>
                <a:cubicBezTo>
                  <a:pt x="348" y="86"/>
                  <a:pt x="348" y="86"/>
                  <a:pt x="349" y="87"/>
                </a:cubicBezTo>
                <a:cubicBezTo>
                  <a:pt x="349" y="87"/>
                  <a:pt x="348" y="86"/>
                  <a:pt x="347" y="86"/>
                </a:cubicBezTo>
                <a:close/>
                <a:moveTo>
                  <a:pt x="358" y="95"/>
                </a:moveTo>
                <a:cubicBezTo>
                  <a:pt x="358" y="95"/>
                  <a:pt x="358" y="95"/>
                  <a:pt x="358" y="95"/>
                </a:cubicBezTo>
                <a:cubicBezTo>
                  <a:pt x="358" y="95"/>
                  <a:pt x="359" y="95"/>
                  <a:pt x="359" y="95"/>
                </a:cubicBezTo>
                <a:cubicBezTo>
                  <a:pt x="359" y="95"/>
                  <a:pt x="358" y="95"/>
                  <a:pt x="358" y="95"/>
                </a:cubicBezTo>
                <a:close/>
                <a:moveTo>
                  <a:pt x="364" y="101"/>
                </a:moveTo>
                <a:cubicBezTo>
                  <a:pt x="363" y="101"/>
                  <a:pt x="363" y="101"/>
                  <a:pt x="362" y="100"/>
                </a:cubicBezTo>
                <a:cubicBezTo>
                  <a:pt x="363" y="101"/>
                  <a:pt x="364" y="102"/>
                  <a:pt x="365" y="103"/>
                </a:cubicBezTo>
                <a:cubicBezTo>
                  <a:pt x="365" y="102"/>
                  <a:pt x="364" y="102"/>
                  <a:pt x="364" y="101"/>
                </a:cubicBezTo>
                <a:close/>
                <a:moveTo>
                  <a:pt x="331" y="73"/>
                </a:moveTo>
                <a:cubicBezTo>
                  <a:pt x="333" y="74"/>
                  <a:pt x="334" y="74"/>
                  <a:pt x="336" y="75"/>
                </a:cubicBezTo>
                <a:cubicBezTo>
                  <a:pt x="337" y="76"/>
                  <a:pt x="338" y="77"/>
                  <a:pt x="339" y="78"/>
                </a:cubicBezTo>
                <a:cubicBezTo>
                  <a:pt x="342" y="80"/>
                  <a:pt x="346" y="83"/>
                  <a:pt x="350" y="85"/>
                </a:cubicBezTo>
                <a:cubicBezTo>
                  <a:pt x="353" y="88"/>
                  <a:pt x="358" y="92"/>
                  <a:pt x="361" y="94"/>
                </a:cubicBezTo>
                <a:cubicBezTo>
                  <a:pt x="361" y="94"/>
                  <a:pt x="362" y="95"/>
                  <a:pt x="362" y="95"/>
                </a:cubicBezTo>
                <a:cubicBezTo>
                  <a:pt x="362" y="95"/>
                  <a:pt x="360" y="94"/>
                  <a:pt x="359" y="94"/>
                </a:cubicBezTo>
                <a:cubicBezTo>
                  <a:pt x="361" y="95"/>
                  <a:pt x="363" y="97"/>
                  <a:pt x="363" y="97"/>
                </a:cubicBezTo>
                <a:cubicBezTo>
                  <a:pt x="364" y="98"/>
                  <a:pt x="364" y="98"/>
                  <a:pt x="365" y="99"/>
                </a:cubicBezTo>
                <a:cubicBezTo>
                  <a:pt x="365" y="100"/>
                  <a:pt x="366" y="100"/>
                  <a:pt x="367" y="101"/>
                </a:cubicBezTo>
                <a:cubicBezTo>
                  <a:pt x="367" y="101"/>
                  <a:pt x="367" y="101"/>
                  <a:pt x="367" y="102"/>
                </a:cubicBezTo>
                <a:cubicBezTo>
                  <a:pt x="366" y="101"/>
                  <a:pt x="366" y="100"/>
                  <a:pt x="365" y="100"/>
                </a:cubicBezTo>
                <a:cubicBezTo>
                  <a:pt x="364" y="99"/>
                  <a:pt x="364" y="99"/>
                  <a:pt x="363" y="99"/>
                </a:cubicBezTo>
                <a:cubicBezTo>
                  <a:pt x="361" y="96"/>
                  <a:pt x="359" y="94"/>
                  <a:pt x="357" y="92"/>
                </a:cubicBezTo>
                <a:cubicBezTo>
                  <a:pt x="356" y="92"/>
                  <a:pt x="356" y="91"/>
                  <a:pt x="355" y="91"/>
                </a:cubicBezTo>
                <a:cubicBezTo>
                  <a:pt x="354" y="90"/>
                  <a:pt x="353" y="89"/>
                  <a:pt x="353" y="89"/>
                </a:cubicBezTo>
                <a:cubicBezTo>
                  <a:pt x="352" y="88"/>
                  <a:pt x="351" y="87"/>
                  <a:pt x="350" y="86"/>
                </a:cubicBezTo>
                <a:cubicBezTo>
                  <a:pt x="347" y="84"/>
                  <a:pt x="347" y="84"/>
                  <a:pt x="347" y="84"/>
                </a:cubicBezTo>
                <a:cubicBezTo>
                  <a:pt x="345" y="82"/>
                  <a:pt x="342" y="81"/>
                  <a:pt x="340" y="79"/>
                </a:cubicBezTo>
                <a:cubicBezTo>
                  <a:pt x="340" y="79"/>
                  <a:pt x="340" y="79"/>
                  <a:pt x="339" y="78"/>
                </a:cubicBezTo>
                <a:cubicBezTo>
                  <a:pt x="340" y="79"/>
                  <a:pt x="341" y="79"/>
                  <a:pt x="340" y="79"/>
                </a:cubicBezTo>
                <a:cubicBezTo>
                  <a:pt x="339" y="78"/>
                  <a:pt x="338" y="77"/>
                  <a:pt x="336" y="76"/>
                </a:cubicBezTo>
                <a:cubicBezTo>
                  <a:pt x="336" y="76"/>
                  <a:pt x="336" y="76"/>
                  <a:pt x="336" y="76"/>
                </a:cubicBezTo>
                <a:cubicBezTo>
                  <a:pt x="336" y="76"/>
                  <a:pt x="338" y="77"/>
                  <a:pt x="338" y="77"/>
                </a:cubicBezTo>
                <a:cubicBezTo>
                  <a:pt x="336" y="76"/>
                  <a:pt x="334" y="75"/>
                  <a:pt x="333" y="74"/>
                </a:cubicBezTo>
                <a:cubicBezTo>
                  <a:pt x="331" y="73"/>
                  <a:pt x="329" y="72"/>
                  <a:pt x="327" y="71"/>
                </a:cubicBezTo>
                <a:cubicBezTo>
                  <a:pt x="326" y="71"/>
                  <a:pt x="325" y="70"/>
                  <a:pt x="323" y="70"/>
                </a:cubicBezTo>
                <a:cubicBezTo>
                  <a:pt x="323" y="69"/>
                  <a:pt x="323" y="69"/>
                  <a:pt x="322" y="69"/>
                </a:cubicBezTo>
                <a:cubicBezTo>
                  <a:pt x="321" y="68"/>
                  <a:pt x="319" y="67"/>
                  <a:pt x="318" y="67"/>
                </a:cubicBezTo>
                <a:cubicBezTo>
                  <a:pt x="317" y="66"/>
                  <a:pt x="316" y="66"/>
                  <a:pt x="315" y="65"/>
                </a:cubicBezTo>
                <a:cubicBezTo>
                  <a:pt x="320" y="68"/>
                  <a:pt x="326" y="70"/>
                  <a:pt x="331" y="73"/>
                </a:cubicBezTo>
                <a:close/>
                <a:moveTo>
                  <a:pt x="245" y="33"/>
                </a:moveTo>
                <a:cubicBezTo>
                  <a:pt x="246" y="33"/>
                  <a:pt x="247" y="33"/>
                  <a:pt x="248" y="33"/>
                </a:cubicBezTo>
                <a:cubicBezTo>
                  <a:pt x="248" y="34"/>
                  <a:pt x="247" y="34"/>
                  <a:pt x="247" y="34"/>
                </a:cubicBezTo>
                <a:cubicBezTo>
                  <a:pt x="245" y="34"/>
                  <a:pt x="245" y="34"/>
                  <a:pt x="244" y="34"/>
                </a:cubicBezTo>
                <a:cubicBezTo>
                  <a:pt x="243" y="34"/>
                  <a:pt x="242" y="34"/>
                  <a:pt x="242" y="33"/>
                </a:cubicBezTo>
                <a:cubicBezTo>
                  <a:pt x="243" y="33"/>
                  <a:pt x="244" y="33"/>
                  <a:pt x="245" y="33"/>
                </a:cubicBezTo>
                <a:close/>
                <a:moveTo>
                  <a:pt x="243" y="36"/>
                </a:moveTo>
                <a:cubicBezTo>
                  <a:pt x="243" y="36"/>
                  <a:pt x="242" y="36"/>
                  <a:pt x="242" y="37"/>
                </a:cubicBezTo>
                <a:cubicBezTo>
                  <a:pt x="242" y="36"/>
                  <a:pt x="242" y="36"/>
                  <a:pt x="242" y="36"/>
                </a:cubicBezTo>
                <a:cubicBezTo>
                  <a:pt x="242" y="36"/>
                  <a:pt x="242" y="36"/>
                  <a:pt x="243" y="36"/>
                </a:cubicBezTo>
                <a:close/>
                <a:moveTo>
                  <a:pt x="239" y="27"/>
                </a:moveTo>
                <a:cubicBezTo>
                  <a:pt x="239" y="27"/>
                  <a:pt x="239" y="27"/>
                  <a:pt x="239" y="27"/>
                </a:cubicBezTo>
                <a:cubicBezTo>
                  <a:pt x="239" y="27"/>
                  <a:pt x="238" y="27"/>
                  <a:pt x="238" y="27"/>
                </a:cubicBezTo>
                <a:cubicBezTo>
                  <a:pt x="238" y="27"/>
                  <a:pt x="238" y="27"/>
                  <a:pt x="239" y="27"/>
                </a:cubicBezTo>
                <a:close/>
                <a:moveTo>
                  <a:pt x="237" y="55"/>
                </a:moveTo>
                <a:cubicBezTo>
                  <a:pt x="240" y="55"/>
                  <a:pt x="240" y="55"/>
                  <a:pt x="240" y="55"/>
                </a:cubicBezTo>
                <a:cubicBezTo>
                  <a:pt x="239" y="55"/>
                  <a:pt x="238" y="55"/>
                  <a:pt x="237" y="55"/>
                </a:cubicBezTo>
                <a:cubicBezTo>
                  <a:pt x="236" y="55"/>
                  <a:pt x="235" y="55"/>
                  <a:pt x="234" y="55"/>
                </a:cubicBezTo>
                <a:cubicBezTo>
                  <a:pt x="235" y="55"/>
                  <a:pt x="236" y="55"/>
                  <a:pt x="237" y="55"/>
                </a:cubicBezTo>
                <a:close/>
                <a:moveTo>
                  <a:pt x="232" y="28"/>
                </a:moveTo>
                <a:cubicBezTo>
                  <a:pt x="232" y="28"/>
                  <a:pt x="232" y="28"/>
                  <a:pt x="232" y="28"/>
                </a:cubicBezTo>
                <a:cubicBezTo>
                  <a:pt x="231" y="28"/>
                  <a:pt x="230" y="28"/>
                  <a:pt x="229" y="28"/>
                </a:cubicBezTo>
                <a:cubicBezTo>
                  <a:pt x="228" y="28"/>
                  <a:pt x="226" y="28"/>
                  <a:pt x="226" y="28"/>
                </a:cubicBezTo>
                <a:cubicBezTo>
                  <a:pt x="228" y="28"/>
                  <a:pt x="230" y="28"/>
                  <a:pt x="232" y="28"/>
                </a:cubicBezTo>
                <a:close/>
                <a:moveTo>
                  <a:pt x="146" y="39"/>
                </a:moveTo>
                <a:cubicBezTo>
                  <a:pt x="148" y="39"/>
                  <a:pt x="149" y="38"/>
                  <a:pt x="150" y="37"/>
                </a:cubicBezTo>
                <a:cubicBezTo>
                  <a:pt x="150" y="37"/>
                  <a:pt x="150" y="37"/>
                  <a:pt x="150" y="37"/>
                </a:cubicBezTo>
                <a:cubicBezTo>
                  <a:pt x="149" y="38"/>
                  <a:pt x="148" y="39"/>
                  <a:pt x="148" y="39"/>
                </a:cubicBezTo>
                <a:cubicBezTo>
                  <a:pt x="146" y="40"/>
                  <a:pt x="144" y="41"/>
                  <a:pt x="143" y="41"/>
                </a:cubicBezTo>
                <a:cubicBezTo>
                  <a:pt x="144" y="41"/>
                  <a:pt x="145" y="40"/>
                  <a:pt x="146" y="39"/>
                </a:cubicBezTo>
                <a:close/>
                <a:moveTo>
                  <a:pt x="194" y="35"/>
                </a:moveTo>
                <a:cubicBezTo>
                  <a:pt x="191" y="36"/>
                  <a:pt x="189" y="36"/>
                  <a:pt x="186" y="37"/>
                </a:cubicBezTo>
                <a:cubicBezTo>
                  <a:pt x="183" y="38"/>
                  <a:pt x="181" y="39"/>
                  <a:pt x="178" y="39"/>
                </a:cubicBezTo>
                <a:cubicBezTo>
                  <a:pt x="176" y="40"/>
                  <a:pt x="174" y="41"/>
                  <a:pt x="172" y="41"/>
                </a:cubicBezTo>
                <a:cubicBezTo>
                  <a:pt x="171" y="42"/>
                  <a:pt x="169" y="43"/>
                  <a:pt x="167" y="43"/>
                </a:cubicBezTo>
                <a:cubicBezTo>
                  <a:pt x="165" y="44"/>
                  <a:pt x="163" y="45"/>
                  <a:pt x="161" y="46"/>
                </a:cubicBezTo>
                <a:cubicBezTo>
                  <a:pt x="156" y="48"/>
                  <a:pt x="156" y="48"/>
                  <a:pt x="156" y="48"/>
                </a:cubicBezTo>
                <a:cubicBezTo>
                  <a:pt x="153" y="49"/>
                  <a:pt x="149" y="51"/>
                  <a:pt x="148" y="52"/>
                </a:cubicBezTo>
                <a:cubicBezTo>
                  <a:pt x="146" y="54"/>
                  <a:pt x="141" y="57"/>
                  <a:pt x="139" y="58"/>
                </a:cubicBezTo>
                <a:cubicBezTo>
                  <a:pt x="139" y="58"/>
                  <a:pt x="140" y="57"/>
                  <a:pt x="142" y="55"/>
                </a:cubicBezTo>
                <a:cubicBezTo>
                  <a:pt x="132" y="61"/>
                  <a:pt x="122" y="67"/>
                  <a:pt x="113" y="75"/>
                </a:cubicBezTo>
                <a:cubicBezTo>
                  <a:pt x="112" y="75"/>
                  <a:pt x="112" y="76"/>
                  <a:pt x="112" y="75"/>
                </a:cubicBezTo>
                <a:cubicBezTo>
                  <a:pt x="112" y="75"/>
                  <a:pt x="113" y="74"/>
                  <a:pt x="112" y="74"/>
                </a:cubicBezTo>
                <a:cubicBezTo>
                  <a:pt x="111" y="76"/>
                  <a:pt x="109" y="77"/>
                  <a:pt x="107" y="79"/>
                </a:cubicBezTo>
                <a:cubicBezTo>
                  <a:pt x="107" y="79"/>
                  <a:pt x="107" y="80"/>
                  <a:pt x="106" y="80"/>
                </a:cubicBezTo>
                <a:cubicBezTo>
                  <a:pt x="106" y="81"/>
                  <a:pt x="105" y="81"/>
                  <a:pt x="104" y="82"/>
                </a:cubicBezTo>
                <a:cubicBezTo>
                  <a:pt x="104" y="82"/>
                  <a:pt x="103" y="83"/>
                  <a:pt x="103" y="83"/>
                </a:cubicBezTo>
                <a:cubicBezTo>
                  <a:pt x="104" y="82"/>
                  <a:pt x="105" y="81"/>
                  <a:pt x="105" y="80"/>
                </a:cubicBezTo>
                <a:cubicBezTo>
                  <a:pt x="106" y="80"/>
                  <a:pt x="106" y="80"/>
                  <a:pt x="106" y="80"/>
                </a:cubicBezTo>
                <a:cubicBezTo>
                  <a:pt x="108" y="78"/>
                  <a:pt x="109" y="77"/>
                  <a:pt x="110" y="75"/>
                </a:cubicBezTo>
                <a:cubicBezTo>
                  <a:pt x="112" y="74"/>
                  <a:pt x="114" y="73"/>
                  <a:pt x="115" y="72"/>
                </a:cubicBezTo>
                <a:cubicBezTo>
                  <a:pt x="115" y="72"/>
                  <a:pt x="113" y="73"/>
                  <a:pt x="114" y="73"/>
                </a:cubicBezTo>
                <a:cubicBezTo>
                  <a:pt x="116" y="71"/>
                  <a:pt x="119" y="69"/>
                  <a:pt x="121" y="68"/>
                </a:cubicBezTo>
                <a:cubicBezTo>
                  <a:pt x="126" y="64"/>
                  <a:pt x="130" y="62"/>
                  <a:pt x="135" y="59"/>
                </a:cubicBezTo>
                <a:cubicBezTo>
                  <a:pt x="140" y="56"/>
                  <a:pt x="144" y="53"/>
                  <a:pt x="149" y="51"/>
                </a:cubicBezTo>
                <a:cubicBezTo>
                  <a:pt x="159" y="46"/>
                  <a:pt x="169" y="42"/>
                  <a:pt x="180" y="38"/>
                </a:cubicBezTo>
                <a:cubicBezTo>
                  <a:pt x="181" y="38"/>
                  <a:pt x="183" y="38"/>
                  <a:pt x="184" y="37"/>
                </a:cubicBezTo>
                <a:cubicBezTo>
                  <a:pt x="184" y="37"/>
                  <a:pt x="182" y="37"/>
                  <a:pt x="181" y="38"/>
                </a:cubicBezTo>
                <a:cubicBezTo>
                  <a:pt x="176" y="39"/>
                  <a:pt x="172" y="40"/>
                  <a:pt x="168" y="42"/>
                </a:cubicBezTo>
                <a:cubicBezTo>
                  <a:pt x="166" y="42"/>
                  <a:pt x="163" y="43"/>
                  <a:pt x="161" y="44"/>
                </a:cubicBezTo>
                <a:cubicBezTo>
                  <a:pt x="159" y="45"/>
                  <a:pt x="157" y="46"/>
                  <a:pt x="155" y="47"/>
                </a:cubicBezTo>
                <a:cubicBezTo>
                  <a:pt x="152" y="48"/>
                  <a:pt x="149" y="49"/>
                  <a:pt x="148" y="50"/>
                </a:cubicBezTo>
                <a:cubicBezTo>
                  <a:pt x="146" y="51"/>
                  <a:pt x="145" y="51"/>
                  <a:pt x="143" y="52"/>
                </a:cubicBezTo>
                <a:cubicBezTo>
                  <a:pt x="144" y="51"/>
                  <a:pt x="145" y="51"/>
                  <a:pt x="146" y="50"/>
                </a:cubicBezTo>
                <a:cubicBezTo>
                  <a:pt x="146" y="50"/>
                  <a:pt x="147" y="50"/>
                  <a:pt x="148" y="49"/>
                </a:cubicBezTo>
                <a:cubicBezTo>
                  <a:pt x="149" y="48"/>
                  <a:pt x="151" y="48"/>
                  <a:pt x="152" y="47"/>
                </a:cubicBezTo>
                <a:cubicBezTo>
                  <a:pt x="154" y="46"/>
                  <a:pt x="156" y="46"/>
                  <a:pt x="158" y="45"/>
                </a:cubicBezTo>
                <a:cubicBezTo>
                  <a:pt x="159" y="44"/>
                  <a:pt x="160" y="44"/>
                  <a:pt x="161" y="43"/>
                </a:cubicBezTo>
                <a:cubicBezTo>
                  <a:pt x="163" y="43"/>
                  <a:pt x="164" y="42"/>
                  <a:pt x="165" y="42"/>
                </a:cubicBezTo>
                <a:cubicBezTo>
                  <a:pt x="168" y="41"/>
                  <a:pt x="170" y="40"/>
                  <a:pt x="173" y="39"/>
                </a:cubicBezTo>
                <a:cubicBezTo>
                  <a:pt x="173" y="39"/>
                  <a:pt x="174" y="39"/>
                  <a:pt x="174" y="39"/>
                </a:cubicBezTo>
                <a:cubicBezTo>
                  <a:pt x="173" y="40"/>
                  <a:pt x="176" y="38"/>
                  <a:pt x="177" y="38"/>
                </a:cubicBezTo>
                <a:cubicBezTo>
                  <a:pt x="178" y="38"/>
                  <a:pt x="180" y="37"/>
                  <a:pt x="181" y="37"/>
                </a:cubicBezTo>
                <a:cubicBezTo>
                  <a:pt x="182" y="36"/>
                  <a:pt x="184" y="36"/>
                  <a:pt x="185" y="36"/>
                </a:cubicBezTo>
                <a:cubicBezTo>
                  <a:pt x="188" y="35"/>
                  <a:pt x="191" y="34"/>
                  <a:pt x="194" y="33"/>
                </a:cubicBezTo>
                <a:cubicBezTo>
                  <a:pt x="189" y="34"/>
                  <a:pt x="192" y="34"/>
                  <a:pt x="193" y="34"/>
                </a:cubicBezTo>
                <a:cubicBezTo>
                  <a:pt x="200" y="33"/>
                  <a:pt x="207" y="31"/>
                  <a:pt x="214" y="30"/>
                </a:cubicBezTo>
                <a:cubicBezTo>
                  <a:pt x="213" y="30"/>
                  <a:pt x="211" y="31"/>
                  <a:pt x="212" y="31"/>
                </a:cubicBezTo>
                <a:cubicBezTo>
                  <a:pt x="216" y="30"/>
                  <a:pt x="219" y="30"/>
                  <a:pt x="221" y="29"/>
                </a:cubicBezTo>
                <a:cubicBezTo>
                  <a:pt x="223" y="29"/>
                  <a:pt x="219" y="30"/>
                  <a:pt x="223" y="29"/>
                </a:cubicBezTo>
                <a:cubicBezTo>
                  <a:pt x="225" y="29"/>
                  <a:pt x="226" y="29"/>
                  <a:pt x="228" y="29"/>
                </a:cubicBezTo>
                <a:cubicBezTo>
                  <a:pt x="227" y="29"/>
                  <a:pt x="226" y="30"/>
                  <a:pt x="226" y="30"/>
                </a:cubicBezTo>
                <a:cubicBezTo>
                  <a:pt x="225" y="30"/>
                  <a:pt x="225" y="30"/>
                  <a:pt x="224" y="30"/>
                </a:cubicBezTo>
                <a:cubicBezTo>
                  <a:pt x="223" y="30"/>
                  <a:pt x="220" y="31"/>
                  <a:pt x="221" y="31"/>
                </a:cubicBezTo>
                <a:cubicBezTo>
                  <a:pt x="222" y="31"/>
                  <a:pt x="224" y="31"/>
                  <a:pt x="227" y="31"/>
                </a:cubicBezTo>
                <a:cubicBezTo>
                  <a:pt x="227" y="31"/>
                  <a:pt x="227" y="31"/>
                  <a:pt x="227" y="30"/>
                </a:cubicBezTo>
                <a:cubicBezTo>
                  <a:pt x="228" y="31"/>
                  <a:pt x="229" y="31"/>
                  <a:pt x="231" y="31"/>
                </a:cubicBezTo>
                <a:cubicBezTo>
                  <a:pt x="231" y="31"/>
                  <a:pt x="231" y="31"/>
                  <a:pt x="231" y="31"/>
                </a:cubicBezTo>
                <a:cubicBezTo>
                  <a:pt x="231" y="31"/>
                  <a:pt x="230" y="31"/>
                  <a:pt x="230" y="31"/>
                </a:cubicBezTo>
                <a:cubicBezTo>
                  <a:pt x="228" y="31"/>
                  <a:pt x="227" y="32"/>
                  <a:pt x="222" y="32"/>
                </a:cubicBezTo>
                <a:cubicBezTo>
                  <a:pt x="223" y="32"/>
                  <a:pt x="224" y="31"/>
                  <a:pt x="223" y="31"/>
                </a:cubicBezTo>
                <a:cubicBezTo>
                  <a:pt x="222" y="31"/>
                  <a:pt x="219" y="31"/>
                  <a:pt x="217" y="31"/>
                </a:cubicBezTo>
                <a:cubicBezTo>
                  <a:pt x="216" y="31"/>
                  <a:pt x="215" y="32"/>
                  <a:pt x="214" y="32"/>
                </a:cubicBezTo>
                <a:cubicBezTo>
                  <a:pt x="213" y="32"/>
                  <a:pt x="212" y="32"/>
                  <a:pt x="211" y="32"/>
                </a:cubicBezTo>
                <a:cubicBezTo>
                  <a:pt x="211" y="32"/>
                  <a:pt x="211" y="32"/>
                  <a:pt x="209" y="32"/>
                </a:cubicBezTo>
                <a:cubicBezTo>
                  <a:pt x="207" y="33"/>
                  <a:pt x="205" y="33"/>
                  <a:pt x="203" y="33"/>
                </a:cubicBezTo>
                <a:cubicBezTo>
                  <a:pt x="203" y="33"/>
                  <a:pt x="203" y="33"/>
                  <a:pt x="203" y="33"/>
                </a:cubicBezTo>
                <a:cubicBezTo>
                  <a:pt x="203" y="33"/>
                  <a:pt x="203" y="33"/>
                  <a:pt x="202" y="33"/>
                </a:cubicBezTo>
                <a:cubicBezTo>
                  <a:pt x="202" y="33"/>
                  <a:pt x="202" y="33"/>
                  <a:pt x="201" y="33"/>
                </a:cubicBezTo>
                <a:cubicBezTo>
                  <a:pt x="199" y="34"/>
                  <a:pt x="196" y="34"/>
                  <a:pt x="194" y="35"/>
                </a:cubicBezTo>
                <a:close/>
                <a:moveTo>
                  <a:pt x="230" y="55"/>
                </a:moveTo>
                <a:cubicBezTo>
                  <a:pt x="229" y="55"/>
                  <a:pt x="227" y="55"/>
                  <a:pt x="226" y="55"/>
                </a:cubicBezTo>
                <a:cubicBezTo>
                  <a:pt x="226" y="55"/>
                  <a:pt x="227" y="55"/>
                  <a:pt x="229" y="55"/>
                </a:cubicBezTo>
                <a:cubicBezTo>
                  <a:pt x="230" y="55"/>
                  <a:pt x="230" y="55"/>
                  <a:pt x="230" y="55"/>
                </a:cubicBezTo>
                <a:close/>
                <a:moveTo>
                  <a:pt x="185" y="60"/>
                </a:moveTo>
                <a:cubicBezTo>
                  <a:pt x="185" y="60"/>
                  <a:pt x="186" y="60"/>
                  <a:pt x="186" y="60"/>
                </a:cubicBezTo>
                <a:cubicBezTo>
                  <a:pt x="188" y="60"/>
                  <a:pt x="190" y="59"/>
                  <a:pt x="191" y="59"/>
                </a:cubicBezTo>
                <a:cubicBezTo>
                  <a:pt x="189" y="59"/>
                  <a:pt x="188" y="60"/>
                  <a:pt x="186" y="61"/>
                </a:cubicBezTo>
                <a:cubicBezTo>
                  <a:pt x="185" y="61"/>
                  <a:pt x="184" y="61"/>
                  <a:pt x="183" y="61"/>
                </a:cubicBezTo>
                <a:cubicBezTo>
                  <a:pt x="184" y="61"/>
                  <a:pt x="184" y="61"/>
                  <a:pt x="185" y="60"/>
                </a:cubicBezTo>
                <a:close/>
                <a:moveTo>
                  <a:pt x="177" y="62"/>
                </a:moveTo>
                <a:cubicBezTo>
                  <a:pt x="177" y="63"/>
                  <a:pt x="177" y="63"/>
                  <a:pt x="179" y="62"/>
                </a:cubicBezTo>
                <a:cubicBezTo>
                  <a:pt x="178" y="62"/>
                  <a:pt x="177" y="63"/>
                  <a:pt x="176" y="63"/>
                </a:cubicBezTo>
                <a:cubicBezTo>
                  <a:pt x="175" y="64"/>
                  <a:pt x="175" y="64"/>
                  <a:pt x="174" y="64"/>
                </a:cubicBezTo>
                <a:cubicBezTo>
                  <a:pt x="173" y="65"/>
                  <a:pt x="172" y="65"/>
                  <a:pt x="171" y="65"/>
                </a:cubicBezTo>
                <a:cubicBezTo>
                  <a:pt x="170" y="66"/>
                  <a:pt x="170" y="66"/>
                  <a:pt x="170" y="66"/>
                </a:cubicBezTo>
                <a:cubicBezTo>
                  <a:pt x="172" y="65"/>
                  <a:pt x="174" y="64"/>
                  <a:pt x="177" y="62"/>
                </a:cubicBezTo>
                <a:close/>
                <a:moveTo>
                  <a:pt x="126" y="89"/>
                </a:moveTo>
                <a:cubicBezTo>
                  <a:pt x="126" y="89"/>
                  <a:pt x="127" y="88"/>
                  <a:pt x="127" y="88"/>
                </a:cubicBezTo>
                <a:cubicBezTo>
                  <a:pt x="129" y="87"/>
                  <a:pt x="131" y="85"/>
                  <a:pt x="132" y="83"/>
                </a:cubicBezTo>
                <a:cubicBezTo>
                  <a:pt x="133" y="83"/>
                  <a:pt x="133" y="83"/>
                  <a:pt x="133" y="83"/>
                </a:cubicBezTo>
                <a:cubicBezTo>
                  <a:pt x="133" y="84"/>
                  <a:pt x="132" y="84"/>
                  <a:pt x="135" y="82"/>
                </a:cubicBezTo>
                <a:cubicBezTo>
                  <a:pt x="135" y="83"/>
                  <a:pt x="135" y="83"/>
                  <a:pt x="134" y="84"/>
                </a:cubicBezTo>
                <a:cubicBezTo>
                  <a:pt x="132" y="85"/>
                  <a:pt x="130" y="87"/>
                  <a:pt x="127" y="89"/>
                </a:cubicBezTo>
                <a:cubicBezTo>
                  <a:pt x="127" y="90"/>
                  <a:pt x="127" y="89"/>
                  <a:pt x="127" y="89"/>
                </a:cubicBezTo>
                <a:cubicBezTo>
                  <a:pt x="125" y="90"/>
                  <a:pt x="124" y="91"/>
                  <a:pt x="123" y="92"/>
                </a:cubicBezTo>
                <a:cubicBezTo>
                  <a:pt x="124" y="91"/>
                  <a:pt x="125" y="90"/>
                  <a:pt x="126" y="89"/>
                </a:cubicBezTo>
                <a:close/>
                <a:moveTo>
                  <a:pt x="108" y="114"/>
                </a:moveTo>
                <a:cubicBezTo>
                  <a:pt x="108" y="114"/>
                  <a:pt x="108" y="115"/>
                  <a:pt x="108" y="115"/>
                </a:cubicBezTo>
                <a:cubicBezTo>
                  <a:pt x="108" y="115"/>
                  <a:pt x="108" y="115"/>
                  <a:pt x="108" y="115"/>
                </a:cubicBezTo>
                <a:cubicBezTo>
                  <a:pt x="108" y="115"/>
                  <a:pt x="108" y="114"/>
                  <a:pt x="108" y="114"/>
                </a:cubicBezTo>
                <a:close/>
                <a:moveTo>
                  <a:pt x="106" y="117"/>
                </a:moveTo>
                <a:cubicBezTo>
                  <a:pt x="106" y="117"/>
                  <a:pt x="106" y="117"/>
                  <a:pt x="107" y="117"/>
                </a:cubicBezTo>
                <a:cubicBezTo>
                  <a:pt x="106" y="118"/>
                  <a:pt x="105" y="119"/>
                  <a:pt x="104" y="121"/>
                </a:cubicBezTo>
                <a:cubicBezTo>
                  <a:pt x="108" y="116"/>
                  <a:pt x="112" y="112"/>
                  <a:pt x="117" y="107"/>
                </a:cubicBezTo>
                <a:cubicBezTo>
                  <a:pt x="118" y="106"/>
                  <a:pt x="119" y="106"/>
                  <a:pt x="118" y="107"/>
                </a:cubicBezTo>
                <a:cubicBezTo>
                  <a:pt x="118" y="107"/>
                  <a:pt x="117" y="108"/>
                  <a:pt x="117" y="108"/>
                </a:cubicBezTo>
                <a:cubicBezTo>
                  <a:pt x="116" y="109"/>
                  <a:pt x="114" y="110"/>
                  <a:pt x="112" y="112"/>
                </a:cubicBezTo>
                <a:cubicBezTo>
                  <a:pt x="108" y="116"/>
                  <a:pt x="105" y="120"/>
                  <a:pt x="102" y="123"/>
                </a:cubicBezTo>
                <a:cubicBezTo>
                  <a:pt x="100" y="126"/>
                  <a:pt x="98" y="129"/>
                  <a:pt x="96" y="131"/>
                </a:cubicBezTo>
                <a:cubicBezTo>
                  <a:pt x="98" y="127"/>
                  <a:pt x="103" y="122"/>
                  <a:pt x="106" y="117"/>
                </a:cubicBezTo>
                <a:close/>
                <a:moveTo>
                  <a:pt x="95" y="133"/>
                </a:moveTo>
                <a:cubicBezTo>
                  <a:pt x="95" y="133"/>
                  <a:pt x="95" y="134"/>
                  <a:pt x="95" y="134"/>
                </a:cubicBezTo>
                <a:cubicBezTo>
                  <a:pt x="94" y="135"/>
                  <a:pt x="94" y="134"/>
                  <a:pt x="94" y="135"/>
                </a:cubicBezTo>
                <a:cubicBezTo>
                  <a:pt x="94" y="134"/>
                  <a:pt x="94" y="134"/>
                  <a:pt x="94" y="134"/>
                </a:cubicBezTo>
                <a:cubicBezTo>
                  <a:pt x="94" y="134"/>
                  <a:pt x="95" y="133"/>
                  <a:pt x="95" y="133"/>
                </a:cubicBezTo>
                <a:close/>
                <a:moveTo>
                  <a:pt x="91" y="142"/>
                </a:moveTo>
                <a:cubicBezTo>
                  <a:pt x="91" y="141"/>
                  <a:pt x="92" y="141"/>
                  <a:pt x="92" y="140"/>
                </a:cubicBezTo>
                <a:cubicBezTo>
                  <a:pt x="93" y="138"/>
                  <a:pt x="95" y="137"/>
                  <a:pt x="96" y="134"/>
                </a:cubicBezTo>
                <a:cubicBezTo>
                  <a:pt x="96" y="133"/>
                  <a:pt x="97" y="132"/>
                  <a:pt x="98" y="131"/>
                </a:cubicBezTo>
                <a:cubicBezTo>
                  <a:pt x="99" y="131"/>
                  <a:pt x="101" y="129"/>
                  <a:pt x="101" y="128"/>
                </a:cubicBezTo>
                <a:cubicBezTo>
                  <a:pt x="103" y="125"/>
                  <a:pt x="106" y="122"/>
                  <a:pt x="109" y="120"/>
                </a:cubicBezTo>
                <a:cubicBezTo>
                  <a:pt x="110" y="118"/>
                  <a:pt x="111" y="117"/>
                  <a:pt x="113" y="115"/>
                </a:cubicBezTo>
                <a:cubicBezTo>
                  <a:pt x="114" y="114"/>
                  <a:pt x="115" y="112"/>
                  <a:pt x="116" y="111"/>
                </a:cubicBezTo>
                <a:cubicBezTo>
                  <a:pt x="116" y="111"/>
                  <a:pt x="115" y="113"/>
                  <a:pt x="116" y="112"/>
                </a:cubicBezTo>
                <a:cubicBezTo>
                  <a:pt x="118" y="110"/>
                  <a:pt x="120" y="109"/>
                  <a:pt x="122" y="107"/>
                </a:cubicBezTo>
                <a:cubicBezTo>
                  <a:pt x="122" y="107"/>
                  <a:pt x="122" y="107"/>
                  <a:pt x="122" y="107"/>
                </a:cubicBezTo>
                <a:cubicBezTo>
                  <a:pt x="122" y="107"/>
                  <a:pt x="123" y="107"/>
                  <a:pt x="123" y="107"/>
                </a:cubicBezTo>
                <a:cubicBezTo>
                  <a:pt x="123" y="107"/>
                  <a:pt x="122" y="107"/>
                  <a:pt x="122" y="108"/>
                </a:cubicBezTo>
                <a:cubicBezTo>
                  <a:pt x="121" y="109"/>
                  <a:pt x="120" y="110"/>
                  <a:pt x="120" y="110"/>
                </a:cubicBezTo>
                <a:cubicBezTo>
                  <a:pt x="120" y="110"/>
                  <a:pt x="120" y="110"/>
                  <a:pt x="120" y="110"/>
                </a:cubicBezTo>
                <a:cubicBezTo>
                  <a:pt x="119" y="111"/>
                  <a:pt x="117" y="112"/>
                  <a:pt x="116" y="113"/>
                </a:cubicBezTo>
                <a:cubicBezTo>
                  <a:pt x="115" y="114"/>
                  <a:pt x="114" y="116"/>
                  <a:pt x="113" y="117"/>
                </a:cubicBezTo>
                <a:cubicBezTo>
                  <a:pt x="111" y="119"/>
                  <a:pt x="109" y="121"/>
                  <a:pt x="107" y="123"/>
                </a:cubicBezTo>
                <a:cubicBezTo>
                  <a:pt x="106" y="124"/>
                  <a:pt x="105" y="125"/>
                  <a:pt x="104" y="126"/>
                </a:cubicBezTo>
                <a:cubicBezTo>
                  <a:pt x="103" y="127"/>
                  <a:pt x="102" y="128"/>
                  <a:pt x="101" y="130"/>
                </a:cubicBezTo>
                <a:cubicBezTo>
                  <a:pt x="100" y="131"/>
                  <a:pt x="98" y="134"/>
                  <a:pt x="97" y="136"/>
                </a:cubicBezTo>
                <a:cubicBezTo>
                  <a:pt x="96" y="137"/>
                  <a:pt x="95" y="138"/>
                  <a:pt x="94" y="139"/>
                </a:cubicBezTo>
                <a:cubicBezTo>
                  <a:pt x="93" y="140"/>
                  <a:pt x="93" y="141"/>
                  <a:pt x="92" y="143"/>
                </a:cubicBezTo>
                <a:cubicBezTo>
                  <a:pt x="92" y="143"/>
                  <a:pt x="92" y="142"/>
                  <a:pt x="92" y="142"/>
                </a:cubicBezTo>
                <a:cubicBezTo>
                  <a:pt x="92" y="142"/>
                  <a:pt x="91" y="143"/>
                  <a:pt x="90" y="145"/>
                </a:cubicBezTo>
                <a:cubicBezTo>
                  <a:pt x="90" y="145"/>
                  <a:pt x="90" y="145"/>
                  <a:pt x="90" y="145"/>
                </a:cubicBezTo>
                <a:cubicBezTo>
                  <a:pt x="91" y="143"/>
                  <a:pt x="91" y="142"/>
                  <a:pt x="91" y="142"/>
                </a:cubicBezTo>
                <a:close/>
                <a:moveTo>
                  <a:pt x="90" y="146"/>
                </a:moveTo>
                <a:cubicBezTo>
                  <a:pt x="90" y="146"/>
                  <a:pt x="90" y="146"/>
                  <a:pt x="90" y="146"/>
                </a:cubicBezTo>
                <a:cubicBezTo>
                  <a:pt x="90" y="146"/>
                  <a:pt x="90" y="146"/>
                  <a:pt x="90" y="147"/>
                </a:cubicBezTo>
                <a:cubicBezTo>
                  <a:pt x="90" y="146"/>
                  <a:pt x="90" y="146"/>
                  <a:pt x="90" y="146"/>
                </a:cubicBezTo>
                <a:close/>
                <a:moveTo>
                  <a:pt x="82" y="160"/>
                </a:moveTo>
                <a:cubicBezTo>
                  <a:pt x="82" y="159"/>
                  <a:pt x="81" y="162"/>
                  <a:pt x="81" y="162"/>
                </a:cubicBezTo>
                <a:cubicBezTo>
                  <a:pt x="81" y="162"/>
                  <a:pt x="81" y="162"/>
                  <a:pt x="81" y="163"/>
                </a:cubicBezTo>
                <a:cubicBezTo>
                  <a:pt x="81" y="162"/>
                  <a:pt x="81" y="161"/>
                  <a:pt x="82" y="160"/>
                </a:cubicBezTo>
                <a:close/>
                <a:moveTo>
                  <a:pt x="82" y="161"/>
                </a:moveTo>
                <a:cubicBezTo>
                  <a:pt x="82" y="162"/>
                  <a:pt x="82" y="163"/>
                  <a:pt x="81" y="162"/>
                </a:cubicBezTo>
                <a:lnTo>
                  <a:pt x="82" y="161"/>
                </a:lnTo>
                <a:close/>
                <a:moveTo>
                  <a:pt x="80" y="236"/>
                </a:moveTo>
                <a:cubicBezTo>
                  <a:pt x="80" y="236"/>
                  <a:pt x="80" y="236"/>
                  <a:pt x="80" y="236"/>
                </a:cubicBezTo>
                <a:cubicBezTo>
                  <a:pt x="80" y="236"/>
                  <a:pt x="80" y="236"/>
                  <a:pt x="80" y="236"/>
                </a:cubicBezTo>
                <a:close/>
                <a:moveTo>
                  <a:pt x="83" y="182"/>
                </a:moveTo>
                <a:cubicBezTo>
                  <a:pt x="82" y="184"/>
                  <a:pt x="81" y="187"/>
                  <a:pt x="81" y="189"/>
                </a:cubicBezTo>
                <a:cubicBezTo>
                  <a:pt x="81" y="188"/>
                  <a:pt x="81" y="186"/>
                  <a:pt x="82" y="184"/>
                </a:cubicBezTo>
                <a:cubicBezTo>
                  <a:pt x="82" y="182"/>
                  <a:pt x="82" y="180"/>
                  <a:pt x="83" y="178"/>
                </a:cubicBezTo>
                <a:cubicBezTo>
                  <a:pt x="82" y="181"/>
                  <a:pt x="81" y="184"/>
                  <a:pt x="80" y="187"/>
                </a:cubicBezTo>
                <a:cubicBezTo>
                  <a:pt x="80" y="186"/>
                  <a:pt x="80" y="185"/>
                  <a:pt x="80" y="184"/>
                </a:cubicBezTo>
                <a:cubicBezTo>
                  <a:pt x="80" y="184"/>
                  <a:pt x="80" y="183"/>
                  <a:pt x="80" y="183"/>
                </a:cubicBezTo>
                <a:cubicBezTo>
                  <a:pt x="81" y="183"/>
                  <a:pt x="81" y="182"/>
                  <a:pt x="81" y="182"/>
                </a:cubicBezTo>
                <a:cubicBezTo>
                  <a:pt x="81" y="182"/>
                  <a:pt x="82" y="181"/>
                  <a:pt x="82" y="180"/>
                </a:cubicBezTo>
                <a:cubicBezTo>
                  <a:pt x="82" y="178"/>
                  <a:pt x="83" y="176"/>
                  <a:pt x="83" y="173"/>
                </a:cubicBezTo>
                <a:cubicBezTo>
                  <a:pt x="83" y="176"/>
                  <a:pt x="83" y="178"/>
                  <a:pt x="84" y="175"/>
                </a:cubicBezTo>
                <a:cubicBezTo>
                  <a:pt x="84" y="175"/>
                  <a:pt x="84" y="175"/>
                  <a:pt x="84" y="175"/>
                </a:cubicBezTo>
                <a:cubicBezTo>
                  <a:pt x="84" y="175"/>
                  <a:pt x="84" y="175"/>
                  <a:pt x="84" y="175"/>
                </a:cubicBezTo>
                <a:cubicBezTo>
                  <a:pt x="84" y="177"/>
                  <a:pt x="83" y="179"/>
                  <a:pt x="83" y="182"/>
                </a:cubicBezTo>
                <a:close/>
                <a:moveTo>
                  <a:pt x="84" y="220"/>
                </a:moveTo>
                <a:cubicBezTo>
                  <a:pt x="84" y="220"/>
                  <a:pt x="84" y="219"/>
                  <a:pt x="84" y="218"/>
                </a:cubicBezTo>
                <a:cubicBezTo>
                  <a:pt x="84" y="219"/>
                  <a:pt x="84" y="220"/>
                  <a:pt x="84" y="220"/>
                </a:cubicBezTo>
                <a:cubicBezTo>
                  <a:pt x="84" y="220"/>
                  <a:pt x="84" y="220"/>
                  <a:pt x="84" y="220"/>
                </a:cubicBezTo>
                <a:close/>
                <a:moveTo>
                  <a:pt x="85" y="221"/>
                </a:moveTo>
                <a:cubicBezTo>
                  <a:pt x="85" y="222"/>
                  <a:pt x="85" y="223"/>
                  <a:pt x="85" y="225"/>
                </a:cubicBezTo>
                <a:cubicBezTo>
                  <a:pt x="85" y="224"/>
                  <a:pt x="85" y="222"/>
                  <a:pt x="85" y="221"/>
                </a:cubicBezTo>
                <a:cubicBezTo>
                  <a:pt x="85" y="221"/>
                  <a:pt x="85" y="221"/>
                  <a:pt x="85" y="221"/>
                </a:cubicBezTo>
                <a:cubicBezTo>
                  <a:pt x="85" y="221"/>
                  <a:pt x="85" y="221"/>
                  <a:pt x="85" y="221"/>
                </a:cubicBezTo>
                <a:close/>
                <a:moveTo>
                  <a:pt x="115" y="154"/>
                </a:moveTo>
                <a:cubicBezTo>
                  <a:pt x="114" y="156"/>
                  <a:pt x="113" y="158"/>
                  <a:pt x="111" y="160"/>
                </a:cubicBezTo>
                <a:cubicBezTo>
                  <a:pt x="110" y="163"/>
                  <a:pt x="109" y="166"/>
                  <a:pt x="108" y="169"/>
                </a:cubicBezTo>
                <a:cubicBezTo>
                  <a:pt x="107" y="171"/>
                  <a:pt x="106" y="174"/>
                  <a:pt x="105" y="177"/>
                </a:cubicBezTo>
                <a:cubicBezTo>
                  <a:pt x="105" y="177"/>
                  <a:pt x="105" y="178"/>
                  <a:pt x="104" y="179"/>
                </a:cubicBezTo>
                <a:cubicBezTo>
                  <a:pt x="104" y="179"/>
                  <a:pt x="104" y="180"/>
                  <a:pt x="104" y="181"/>
                </a:cubicBezTo>
                <a:cubicBezTo>
                  <a:pt x="104" y="182"/>
                  <a:pt x="104" y="183"/>
                  <a:pt x="104" y="184"/>
                </a:cubicBezTo>
                <a:cubicBezTo>
                  <a:pt x="103" y="185"/>
                  <a:pt x="104" y="185"/>
                  <a:pt x="103" y="187"/>
                </a:cubicBezTo>
                <a:cubicBezTo>
                  <a:pt x="101" y="190"/>
                  <a:pt x="101" y="192"/>
                  <a:pt x="101" y="194"/>
                </a:cubicBezTo>
                <a:cubicBezTo>
                  <a:pt x="101" y="194"/>
                  <a:pt x="101" y="194"/>
                  <a:pt x="101" y="195"/>
                </a:cubicBezTo>
                <a:cubicBezTo>
                  <a:pt x="101" y="196"/>
                  <a:pt x="101" y="194"/>
                  <a:pt x="100" y="194"/>
                </a:cubicBezTo>
                <a:cubicBezTo>
                  <a:pt x="100" y="195"/>
                  <a:pt x="100" y="196"/>
                  <a:pt x="100" y="197"/>
                </a:cubicBezTo>
                <a:cubicBezTo>
                  <a:pt x="100" y="196"/>
                  <a:pt x="100" y="196"/>
                  <a:pt x="100" y="196"/>
                </a:cubicBezTo>
                <a:cubicBezTo>
                  <a:pt x="100" y="197"/>
                  <a:pt x="99" y="198"/>
                  <a:pt x="99" y="199"/>
                </a:cubicBezTo>
                <a:cubicBezTo>
                  <a:pt x="99" y="197"/>
                  <a:pt x="100" y="195"/>
                  <a:pt x="100" y="193"/>
                </a:cubicBezTo>
                <a:cubicBezTo>
                  <a:pt x="100" y="191"/>
                  <a:pt x="101" y="189"/>
                  <a:pt x="101" y="187"/>
                </a:cubicBezTo>
                <a:cubicBezTo>
                  <a:pt x="102" y="185"/>
                  <a:pt x="102" y="183"/>
                  <a:pt x="103" y="181"/>
                </a:cubicBezTo>
                <a:cubicBezTo>
                  <a:pt x="103" y="178"/>
                  <a:pt x="103" y="178"/>
                  <a:pt x="103" y="178"/>
                </a:cubicBezTo>
                <a:cubicBezTo>
                  <a:pt x="104" y="176"/>
                  <a:pt x="104" y="176"/>
                  <a:pt x="104" y="176"/>
                </a:cubicBezTo>
                <a:cubicBezTo>
                  <a:pt x="106" y="172"/>
                  <a:pt x="107" y="169"/>
                  <a:pt x="108" y="165"/>
                </a:cubicBezTo>
                <a:cubicBezTo>
                  <a:pt x="109" y="165"/>
                  <a:pt x="109" y="164"/>
                  <a:pt x="109" y="164"/>
                </a:cubicBezTo>
                <a:cubicBezTo>
                  <a:pt x="109" y="163"/>
                  <a:pt x="109" y="163"/>
                  <a:pt x="110" y="161"/>
                </a:cubicBezTo>
                <a:cubicBezTo>
                  <a:pt x="111" y="160"/>
                  <a:pt x="111" y="159"/>
                  <a:pt x="111" y="159"/>
                </a:cubicBezTo>
                <a:cubicBezTo>
                  <a:pt x="113" y="155"/>
                  <a:pt x="115" y="152"/>
                  <a:pt x="117" y="149"/>
                </a:cubicBezTo>
                <a:cubicBezTo>
                  <a:pt x="116" y="150"/>
                  <a:pt x="116" y="152"/>
                  <a:pt x="115" y="154"/>
                </a:cubicBezTo>
                <a:close/>
                <a:moveTo>
                  <a:pt x="143" y="119"/>
                </a:moveTo>
                <a:cubicBezTo>
                  <a:pt x="143" y="119"/>
                  <a:pt x="143" y="119"/>
                  <a:pt x="143" y="119"/>
                </a:cubicBezTo>
                <a:cubicBezTo>
                  <a:pt x="143" y="119"/>
                  <a:pt x="143" y="119"/>
                  <a:pt x="143" y="118"/>
                </a:cubicBezTo>
                <a:cubicBezTo>
                  <a:pt x="143" y="119"/>
                  <a:pt x="143" y="119"/>
                  <a:pt x="143" y="119"/>
                </a:cubicBezTo>
                <a:close/>
                <a:moveTo>
                  <a:pt x="144" y="117"/>
                </a:moveTo>
                <a:cubicBezTo>
                  <a:pt x="143" y="118"/>
                  <a:pt x="142" y="118"/>
                  <a:pt x="142" y="118"/>
                </a:cubicBezTo>
                <a:cubicBezTo>
                  <a:pt x="141" y="119"/>
                  <a:pt x="140" y="119"/>
                  <a:pt x="140" y="120"/>
                </a:cubicBezTo>
                <a:cubicBezTo>
                  <a:pt x="139" y="121"/>
                  <a:pt x="139" y="121"/>
                  <a:pt x="138" y="122"/>
                </a:cubicBezTo>
                <a:cubicBezTo>
                  <a:pt x="138" y="121"/>
                  <a:pt x="138" y="121"/>
                  <a:pt x="137" y="121"/>
                </a:cubicBezTo>
                <a:cubicBezTo>
                  <a:pt x="137" y="121"/>
                  <a:pt x="137" y="121"/>
                  <a:pt x="137" y="121"/>
                </a:cubicBezTo>
                <a:cubicBezTo>
                  <a:pt x="136" y="122"/>
                  <a:pt x="136" y="122"/>
                  <a:pt x="136" y="122"/>
                </a:cubicBezTo>
                <a:cubicBezTo>
                  <a:pt x="135" y="124"/>
                  <a:pt x="135" y="124"/>
                  <a:pt x="136" y="124"/>
                </a:cubicBezTo>
                <a:cubicBezTo>
                  <a:pt x="136" y="125"/>
                  <a:pt x="135" y="125"/>
                  <a:pt x="135" y="126"/>
                </a:cubicBezTo>
                <a:cubicBezTo>
                  <a:pt x="134" y="126"/>
                  <a:pt x="134" y="127"/>
                  <a:pt x="134" y="127"/>
                </a:cubicBezTo>
                <a:cubicBezTo>
                  <a:pt x="134" y="127"/>
                  <a:pt x="134" y="127"/>
                  <a:pt x="134" y="127"/>
                </a:cubicBezTo>
                <a:cubicBezTo>
                  <a:pt x="132" y="127"/>
                  <a:pt x="133" y="124"/>
                  <a:pt x="129" y="128"/>
                </a:cubicBezTo>
                <a:cubicBezTo>
                  <a:pt x="128" y="129"/>
                  <a:pt x="129" y="128"/>
                  <a:pt x="129" y="127"/>
                </a:cubicBezTo>
                <a:cubicBezTo>
                  <a:pt x="131" y="125"/>
                  <a:pt x="130" y="125"/>
                  <a:pt x="130" y="125"/>
                </a:cubicBezTo>
                <a:cubicBezTo>
                  <a:pt x="130" y="125"/>
                  <a:pt x="129" y="125"/>
                  <a:pt x="130" y="123"/>
                </a:cubicBezTo>
                <a:cubicBezTo>
                  <a:pt x="128" y="125"/>
                  <a:pt x="128" y="125"/>
                  <a:pt x="126" y="128"/>
                </a:cubicBezTo>
                <a:cubicBezTo>
                  <a:pt x="127" y="126"/>
                  <a:pt x="128" y="125"/>
                  <a:pt x="128" y="124"/>
                </a:cubicBezTo>
                <a:cubicBezTo>
                  <a:pt x="130" y="122"/>
                  <a:pt x="130" y="122"/>
                  <a:pt x="128" y="123"/>
                </a:cubicBezTo>
                <a:cubicBezTo>
                  <a:pt x="127" y="123"/>
                  <a:pt x="125" y="126"/>
                  <a:pt x="123" y="128"/>
                </a:cubicBezTo>
                <a:cubicBezTo>
                  <a:pt x="123" y="130"/>
                  <a:pt x="122" y="130"/>
                  <a:pt x="122" y="130"/>
                </a:cubicBezTo>
                <a:cubicBezTo>
                  <a:pt x="122" y="132"/>
                  <a:pt x="122" y="133"/>
                  <a:pt x="122" y="134"/>
                </a:cubicBezTo>
                <a:cubicBezTo>
                  <a:pt x="121" y="135"/>
                  <a:pt x="121" y="137"/>
                  <a:pt x="120" y="139"/>
                </a:cubicBezTo>
                <a:cubicBezTo>
                  <a:pt x="120" y="139"/>
                  <a:pt x="120" y="139"/>
                  <a:pt x="120" y="139"/>
                </a:cubicBezTo>
                <a:cubicBezTo>
                  <a:pt x="121" y="136"/>
                  <a:pt x="121" y="135"/>
                  <a:pt x="120" y="135"/>
                </a:cubicBezTo>
                <a:cubicBezTo>
                  <a:pt x="120" y="135"/>
                  <a:pt x="120" y="135"/>
                  <a:pt x="120" y="135"/>
                </a:cubicBezTo>
                <a:cubicBezTo>
                  <a:pt x="120" y="135"/>
                  <a:pt x="120" y="134"/>
                  <a:pt x="120" y="134"/>
                </a:cubicBezTo>
                <a:cubicBezTo>
                  <a:pt x="120" y="133"/>
                  <a:pt x="120" y="133"/>
                  <a:pt x="120" y="133"/>
                </a:cubicBezTo>
                <a:cubicBezTo>
                  <a:pt x="120" y="133"/>
                  <a:pt x="120" y="133"/>
                  <a:pt x="120" y="133"/>
                </a:cubicBezTo>
                <a:cubicBezTo>
                  <a:pt x="120" y="133"/>
                  <a:pt x="120" y="132"/>
                  <a:pt x="120" y="132"/>
                </a:cubicBezTo>
                <a:cubicBezTo>
                  <a:pt x="121" y="131"/>
                  <a:pt x="121" y="130"/>
                  <a:pt x="121" y="129"/>
                </a:cubicBezTo>
                <a:cubicBezTo>
                  <a:pt x="121" y="129"/>
                  <a:pt x="122" y="129"/>
                  <a:pt x="121" y="129"/>
                </a:cubicBezTo>
                <a:cubicBezTo>
                  <a:pt x="120" y="129"/>
                  <a:pt x="121" y="128"/>
                  <a:pt x="122" y="127"/>
                </a:cubicBezTo>
                <a:cubicBezTo>
                  <a:pt x="122" y="125"/>
                  <a:pt x="124" y="123"/>
                  <a:pt x="121" y="125"/>
                </a:cubicBezTo>
                <a:cubicBezTo>
                  <a:pt x="122" y="125"/>
                  <a:pt x="122" y="124"/>
                  <a:pt x="122" y="124"/>
                </a:cubicBezTo>
                <a:cubicBezTo>
                  <a:pt x="123" y="123"/>
                  <a:pt x="123" y="123"/>
                  <a:pt x="123" y="122"/>
                </a:cubicBezTo>
                <a:cubicBezTo>
                  <a:pt x="123" y="122"/>
                  <a:pt x="123" y="122"/>
                  <a:pt x="123" y="122"/>
                </a:cubicBezTo>
                <a:cubicBezTo>
                  <a:pt x="124" y="121"/>
                  <a:pt x="125" y="120"/>
                  <a:pt x="125" y="119"/>
                </a:cubicBezTo>
                <a:cubicBezTo>
                  <a:pt x="126" y="118"/>
                  <a:pt x="126" y="117"/>
                  <a:pt x="128" y="116"/>
                </a:cubicBezTo>
                <a:cubicBezTo>
                  <a:pt x="128" y="117"/>
                  <a:pt x="123" y="122"/>
                  <a:pt x="124" y="122"/>
                </a:cubicBezTo>
                <a:cubicBezTo>
                  <a:pt x="126" y="120"/>
                  <a:pt x="128" y="118"/>
                  <a:pt x="129" y="116"/>
                </a:cubicBezTo>
                <a:cubicBezTo>
                  <a:pt x="129" y="116"/>
                  <a:pt x="130" y="116"/>
                  <a:pt x="130" y="116"/>
                </a:cubicBezTo>
                <a:cubicBezTo>
                  <a:pt x="130" y="116"/>
                  <a:pt x="130" y="116"/>
                  <a:pt x="130" y="117"/>
                </a:cubicBezTo>
                <a:cubicBezTo>
                  <a:pt x="129" y="118"/>
                  <a:pt x="128" y="119"/>
                  <a:pt x="128" y="119"/>
                </a:cubicBezTo>
                <a:cubicBezTo>
                  <a:pt x="128" y="119"/>
                  <a:pt x="129" y="118"/>
                  <a:pt x="130" y="118"/>
                </a:cubicBezTo>
                <a:cubicBezTo>
                  <a:pt x="130" y="118"/>
                  <a:pt x="130" y="118"/>
                  <a:pt x="130" y="118"/>
                </a:cubicBezTo>
                <a:cubicBezTo>
                  <a:pt x="130" y="118"/>
                  <a:pt x="130" y="118"/>
                  <a:pt x="130" y="118"/>
                </a:cubicBezTo>
                <a:cubicBezTo>
                  <a:pt x="130" y="117"/>
                  <a:pt x="131" y="117"/>
                  <a:pt x="132" y="116"/>
                </a:cubicBezTo>
                <a:cubicBezTo>
                  <a:pt x="131" y="118"/>
                  <a:pt x="130" y="119"/>
                  <a:pt x="131" y="119"/>
                </a:cubicBezTo>
                <a:cubicBezTo>
                  <a:pt x="132" y="119"/>
                  <a:pt x="132" y="120"/>
                  <a:pt x="133" y="121"/>
                </a:cubicBezTo>
                <a:cubicBezTo>
                  <a:pt x="133" y="121"/>
                  <a:pt x="132" y="123"/>
                  <a:pt x="134" y="122"/>
                </a:cubicBezTo>
                <a:cubicBezTo>
                  <a:pt x="135" y="121"/>
                  <a:pt x="134" y="121"/>
                  <a:pt x="135" y="120"/>
                </a:cubicBezTo>
                <a:cubicBezTo>
                  <a:pt x="137" y="118"/>
                  <a:pt x="136" y="120"/>
                  <a:pt x="137" y="119"/>
                </a:cubicBezTo>
                <a:cubicBezTo>
                  <a:pt x="137" y="119"/>
                  <a:pt x="138" y="119"/>
                  <a:pt x="138" y="118"/>
                </a:cubicBezTo>
                <a:cubicBezTo>
                  <a:pt x="138" y="119"/>
                  <a:pt x="138" y="119"/>
                  <a:pt x="138" y="120"/>
                </a:cubicBezTo>
                <a:cubicBezTo>
                  <a:pt x="138" y="120"/>
                  <a:pt x="138" y="119"/>
                  <a:pt x="139" y="119"/>
                </a:cubicBezTo>
                <a:cubicBezTo>
                  <a:pt x="140" y="118"/>
                  <a:pt x="140" y="118"/>
                  <a:pt x="140" y="118"/>
                </a:cubicBezTo>
                <a:cubicBezTo>
                  <a:pt x="140" y="118"/>
                  <a:pt x="141" y="117"/>
                  <a:pt x="142" y="117"/>
                </a:cubicBezTo>
                <a:cubicBezTo>
                  <a:pt x="142" y="116"/>
                  <a:pt x="143" y="115"/>
                  <a:pt x="145" y="114"/>
                </a:cubicBezTo>
                <a:cubicBezTo>
                  <a:pt x="145" y="114"/>
                  <a:pt x="146" y="114"/>
                  <a:pt x="146" y="114"/>
                </a:cubicBezTo>
                <a:cubicBezTo>
                  <a:pt x="146" y="115"/>
                  <a:pt x="146" y="115"/>
                  <a:pt x="146" y="115"/>
                </a:cubicBezTo>
                <a:cubicBezTo>
                  <a:pt x="145" y="116"/>
                  <a:pt x="144" y="117"/>
                  <a:pt x="144" y="117"/>
                </a:cubicBezTo>
                <a:close/>
                <a:moveTo>
                  <a:pt x="130" y="115"/>
                </a:moveTo>
                <a:cubicBezTo>
                  <a:pt x="131" y="115"/>
                  <a:pt x="131" y="114"/>
                  <a:pt x="132" y="114"/>
                </a:cubicBezTo>
                <a:cubicBezTo>
                  <a:pt x="132" y="114"/>
                  <a:pt x="132" y="114"/>
                  <a:pt x="131" y="114"/>
                </a:cubicBezTo>
                <a:cubicBezTo>
                  <a:pt x="131" y="114"/>
                  <a:pt x="131" y="114"/>
                  <a:pt x="131" y="114"/>
                </a:cubicBezTo>
                <a:cubicBezTo>
                  <a:pt x="131" y="115"/>
                  <a:pt x="131" y="115"/>
                  <a:pt x="130" y="115"/>
                </a:cubicBezTo>
                <a:close/>
                <a:moveTo>
                  <a:pt x="136" y="119"/>
                </a:moveTo>
                <a:cubicBezTo>
                  <a:pt x="137" y="118"/>
                  <a:pt x="137" y="118"/>
                  <a:pt x="137" y="118"/>
                </a:cubicBezTo>
                <a:cubicBezTo>
                  <a:pt x="137" y="118"/>
                  <a:pt x="137" y="118"/>
                  <a:pt x="137" y="118"/>
                </a:cubicBezTo>
                <a:cubicBezTo>
                  <a:pt x="137" y="118"/>
                  <a:pt x="137" y="118"/>
                  <a:pt x="136" y="119"/>
                </a:cubicBezTo>
                <a:close/>
                <a:moveTo>
                  <a:pt x="154" y="109"/>
                </a:moveTo>
                <a:cubicBezTo>
                  <a:pt x="154" y="109"/>
                  <a:pt x="154" y="109"/>
                  <a:pt x="154" y="109"/>
                </a:cubicBezTo>
                <a:cubicBezTo>
                  <a:pt x="153" y="110"/>
                  <a:pt x="152" y="110"/>
                  <a:pt x="152" y="111"/>
                </a:cubicBezTo>
                <a:cubicBezTo>
                  <a:pt x="152" y="111"/>
                  <a:pt x="151" y="111"/>
                  <a:pt x="150" y="112"/>
                </a:cubicBezTo>
                <a:cubicBezTo>
                  <a:pt x="150" y="112"/>
                  <a:pt x="150" y="112"/>
                  <a:pt x="150" y="112"/>
                </a:cubicBezTo>
                <a:cubicBezTo>
                  <a:pt x="150" y="112"/>
                  <a:pt x="150" y="112"/>
                  <a:pt x="150" y="112"/>
                </a:cubicBezTo>
                <a:cubicBezTo>
                  <a:pt x="150" y="112"/>
                  <a:pt x="150" y="111"/>
                  <a:pt x="150" y="111"/>
                </a:cubicBezTo>
                <a:cubicBezTo>
                  <a:pt x="151" y="111"/>
                  <a:pt x="151" y="111"/>
                  <a:pt x="151" y="111"/>
                </a:cubicBezTo>
                <a:cubicBezTo>
                  <a:pt x="151" y="110"/>
                  <a:pt x="151" y="110"/>
                  <a:pt x="152" y="110"/>
                </a:cubicBezTo>
                <a:cubicBezTo>
                  <a:pt x="151" y="110"/>
                  <a:pt x="151" y="110"/>
                  <a:pt x="151" y="110"/>
                </a:cubicBezTo>
                <a:cubicBezTo>
                  <a:pt x="151" y="110"/>
                  <a:pt x="151" y="110"/>
                  <a:pt x="153" y="108"/>
                </a:cubicBezTo>
                <a:cubicBezTo>
                  <a:pt x="156" y="106"/>
                  <a:pt x="154" y="108"/>
                  <a:pt x="154" y="109"/>
                </a:cubicBezTo>
                <a:close/>
                <a:moveTo>
                  <a:pt x="160" y="96"/>
                </a:moveTo>
                <a:cubicBezTo>
                  <a:pt x="161" y="95"/>
                  <a:pt x="159" y="96"/>
                  <a:pt x="158" y="97"/>
                </a:cubicBezTo>
                <a:cubicBezTo>
                  <a:pt x="157" y="98"/>
                  <a:pt x="155" y="98"/>
                  <a:pt x="154" y="99"/>
                </a:cubicBezTo>
                <a:cubicBezTo>
                  <a:pt x="153" y="100"/>
                  <a:pt x="152" y="100"/>
                  <a:pt x="152" y="101"/>
                </a:cubicBezTo>
                <a:cubicBezTo>
                  <a:pt x="151" y="101"/>
                  <a:pt x="150" y="102"/>
                  <a:pt x="149" y="103"/>
                </a:cubicBezTo>
                <a:cubicBezTo>
                  <a:pt x="147" y="104"/>
                  <a:pt x="147" y="104"/>
                  <a:pt x="147" y="104"/>
                </a:cubicBezTo>
                <a:cubicBezTo>
                  <a:pt x="149" y="102"/>
                  <a:pt x="146" y="104"/>
                  <a:pt x="145" y="105"/>
                </a:cubicBezTo>
                <a:cubicBezTo>
                  <a:pt x="143" y="106"/>
                  <a:pt x="141" y="108"/>
                  <a:pt x="139" y="108"/>
                </a:cubicBezTo>
                <a:cubicBezTo>
                  <a:pt x="139" y="109"/>
                  <a:pt x="138" y="109"/>
                  <a:pt x="138" y="109"/>
                </a:cubicBezTo>
                <a:cubicBezTo>
                  <a:pt x="138" y="109"/>
                  <a:pt x="138" y="109"/>
                  <a:pt x="138" y="109"/>
                </a:cubicBezTo>
                <a:cubicBezTo>
                  <a:pt x="138" y="107"/>
                  <a:pt x="143" y="102"/>
                  <a:pt x="146" y="99"/>
                </a:cubicBezTo>
                <a:cubicBezTo>
                  <a:pt x="146" y="99"/>
                  <a:pt x="147" y="98"/>
                  <a:pt x="149" y="98"/>
                </a:cubicBezTo>
                <a:cubicBezTo>
                  <a:pt x="150" y="97"/>
                  <a:pt x="153" y="95"/>
                  <a:pt x="155" y="94"/>
                </a:cubicBezTo>
                <a:cubicBezTo>
                  <a:pt x="155" y="93"/>
                  <a:pt x="159" y="91"/>
                  <a:pt x="160" y="90"/>
                </a:cubicBezTo>
                <a:cubicBezTo>
                  <a:pt x="160" y="89"/>
                  <a:pt x="160" y="89"/>
                  <a:pt x="160" y="89"/>
                </a:cubicBezTo>
                <a:cubicBezTo>
                  <a:pt x="157" y="91"/>
                  <a:pt x="155" y="91"/>
                  <a:pt x="151" y="93"/>
                </a:cubicBezTo>
                <a:cubicBezTo>
                  <a:pt x="150" y="93"/>
                  <a:pt x="151" y="93"/>
                  <a:pt x="148" y="95"/>
                </a:cubicBezTo>
                <a:cubicBezTo>
                  <a:pt x="144" y="97"/>
                  <a:pt x="142" y="100"/>
                  <a:pt x="141" y="102"/>
                </a:cubicBezTo>
                <a:cubicBezTo>
                  <a:pt x="140" y="102"/>
                  <a:pt x="139" y="102"/>
                  <a:pt x="139" y="103"/>
                </a:cubicBezTo>
                <a:cubicBezTo>
                  <a:pt x="136" y="105"/>
                  <a:pt x="133" y="108"/>
                  <a:pt x="131" y="111"/>
                </a:cubicBezTo>
                <a:cubicBezTo>
                  <a:pt x="128" y="114"/>
                  <a:pt x="123" y="119"/>
                  <a:pt x="123" y="121"/>
                </a:cubicBezTo>
                <a:cubicBezTo>
                  <a:pt x="123" y="121"/>
                  <a:pt x="122" y="121"/>
                  <a:pt x="122" y="121"/>
                </a:cubicBezTo>
                <a:cubicBezTo>
                  <a:pt x="121" y="123"/>
                  <a:pt x="120" y="124"/>
                  <a:pt x="119" y="126"/>
                </a:cubicBezTo>
                <a:cubicBezTo>
                  <a:pt x="119" y="126"/>
                  <a:pt x="118" y="126"/>
                  <a:pt x="118" y="126"/>
                </a:cubicBezTo>
                <a:cubicBezTo>
                  <a:pt x="116" y="128"/>
                  <a:pt x="116" y="129"/>
                  <a:pt x="115" y="131"/>
                </a:cubicBezTo>
                <a:cubicBezTo>
                  <a:pt x="115" y="131"/>
                  <a:pt x="115" y="131"/>
                  <a:pt x="114" y="131"/>
                </a:cubicBezTo>
                <a:cubicBezTo>
                  <a:pt x="113" y="133"/>
                  <a:pt x="111" y="136"/>
                  <a:pt x="110" y="137"/>
                </a:cubicBezTo>
                <a:cubicBezTo>
                  <a:pt x="109" y="138"/>
                  <a:pt x="111" y="135"/>
                  <a:pt x="112" y="134"/>
                </a:cubicBezTo>
                <a:cubicBezTo>
                  <a:pt x="112" y="133"/>
                  <a:pt x="113" y="133"/>
                  <a:pt x="112" y="133"/>
                </a:cubicBezTo>
                <a:cubicBezTo>
                  <a:pt x="111" y="134"/>
                  <a:pt x="111" y="135"/>
                  <a:pt x="110" y="136"/>
                </a:cubicBezTo>
                <a:cubicBezTo>
                  <a:pt x="109" y="136"/>
                  <a:pt x="111" y="134"/>
                  <a:pt x="110" y="135"/>
                </a:cubicBezTo>
                <a:cubicBezTo>
                  <a:pt x="110" y="135"/>
                  <a:pt x="109" y="136"/>
                  <a:pt x="109" y="136"/>
                </a:cubicBezTo>
                <a:cubicBezTo>
                  <a:pt x="109" y="136"/>
                  <a:pt x="110" y="135"/>
                  <a:pt x="111" y="133"/>
                </a:cubicBezTo>
                <a:cubicBezTo>
                  <a:pt x="113" y="130"/>
                  <a:pt x="116" y="128"/>
                  <a:pt x="118" y="125"/>
                </a:cubicBezTo>
                <a:cubicBezTo>
                  <a:pt x="119" y="123"/>
                  <a:pt x="120" y="121"/>
                  <a:pt x="122" y="119"/>
                </a:cubicBezTo>
                <a:cubicBezTo>
                  <a:pt x="124" y="117"/>
                  <a:pt x="125" y="116"/>
                  <a:pt x="126" y="114"/>
                </a:cubicBezTo>
                <a:cubicBezTo>
                  <a:pt x="128" y="113"/>
                  <a:pt x="129" y="111"/>
                  <a:pt x="130" y="110"/>
                </a:cubicBezTo>
                <a:cubicBezTo>
                  <a:pt x="131" y="109"/>
                  <a:pt x="132" y="108"/>
                  <a:pt x="132" y="108"/>
                </a:cubicBezTo>
                <a:cubicBezTo>
                  <a:pt x="133" y="107"/>
                  <a:pt x="134" y="106"/>
                  <a:pt x="134" y="106"/>
                </a:cubicBezTo>
                <a:cubicBezTo>
                  <a:pt x="137" y="103"/>
                  <a:pt x="139" y="101"/>
                  <a:pt x="142" y="98"/>
                </a:cubicBezTo>
                <a:cubicBezTo>
                  <a:pt x="141" y="99"/>
                  <a:pt x="140" y="99"/>
                  <a:pt x="139" y="100"/>
                </a:cubicBezTo>
                <a:cubicBezTo>
                  <a:pt x="136" y="103"/>
                  <a:pt x="133" y="105"/>
                  <a:pt x="131" y="108"/>
                </a:cubicBezTo>
                <a:cubicBezTo>
                  <a:pt x="128" y="111"/>
                  <a:pt x="126" y="113"/>
                  <a:pt x="123" y="116"/>
                </a:cubicBezTo>
                <a:cubicBezTo>
                  <a:pt x="120" y="119"/>
                  <a:pt x="119" y="121"/>
                  <a:pt x="117" y="124"/>
                </a:cubicBezTo>
                <a:cubicBezTo>
                  <a:pt x="114" y="126"/>
                  <a:pt x="113" y="128"/>
                  <a:pt x="112" y="130"/>
                </a:cubicBezTo>
                <a:cubicBezTo>
                  <a:pt x="112" y="130"/>
                  <a:pt x="112" y="131"/>
                  <a:pt x="111" y="131"/>
                </a:cubicBezTo>
                <a:cubicBezTo>
                  <a:pt x="109" y="134"/>
                  <a:pt x="108" y="137"/>
                  <a:pt x="106" y="139"/>
                </a:cubicBezTo>
                <a:cubicBezTo>
                  <a:pt x="105" y="140"/>
                  <a:pt x="104" y="141"/>
                  <a:pt x="103" y="144"/>
                </a:cubicBezTo>
                <a:cubicBezTo>
                  <a:pt x="103" y="144"/>
                  <a:pt x="102" y="145"/>
                  <a:pt x="101" y="146"/>
                </a:cubicBezTo>
                <a:cubicBezTo>
                  <a:pt x="102" y="146"/>
                  <a:pt x="102" y="145"/>
                  <a:pt x="102" y="145"/>
                </a:cubicBezTo>
                <a:cubicBezTo>
                  <a:pt x="102" y="145"/>
                  <a:pt x="102" y="145"/>
                  <a:pt x="102" y="145"/>
                </a:cubicBezTo>
                <a:cubicBezTo>
                  <a:pt x="102" y="144"/>
                  <a:pt x="103" y="143"/>
                  <a:pt x="104" y="142"/>
                </a:cubicBezTo>
                <a:cubicBezTo>
                  <a:pt x="106" y="137"/>
                  <a:pt x="109" y="133"/>
                  <a:pt x="111" y="129"/>
                </a:cubicBezTo>
                <a:cubicBezTo>
                  <a:pt x="112" y="127"/>
                  <a:pt x="116" y="123"/>
                  <a:pt x="116" y="121"/>
                </a:cubicBezTo>
                <a:cubicBezTo>
                  <a:pt x="114" y="123"/>
                  <a:pt x="115" y="124"/>
                  <a:pt x="112" y="126"/>
                </a:cubicBezTo>
                <a:cubicBezTo>
                  <a:pt x="110" y="129"/>
                  <a:pt x="111" y="128"/>
                  <a:pt x="109" y="131"/>
                </a:cubicBezTo>
                <a:cubicBezTo>
                  <a:pt x="108" y="132"/>
                  <a:pt x="108" y="133"/>
                  <a:pt x="107" y="134"/>
                </a:cubicBezTo>
                <a:cubicBezTo>
                  <a:pt x="104" y="137"/>
                  <a:pt x="103" y="139"/>
                  <a:pt x="103" y="140"/>
                </a:cubicBezTo>
                <a:cubicBezTo>
                  <a:pt x="103" y="141"/>
                  <a:pt x="102" y="142"/>
                  <a:pt x="102" y="142"/>
                </a:cubicBezTo>
                <a:cubicBezTo>
                  <a:pt x="101" y="143"/>
                  <a:pt x="101" y="144"/>
                  <a:pt x="100" y="146"/>
                </a:cubicBezTo>
                <a:cubicBezTo>
                  <a:pt x="100" y="144"/>
                  <a:pt x="101" y="142"/>
                  <a:pt x="100" y="143"/>
                </a:cubicBezTo>
                <a:cubicBezTo>
                  <a:pt x="99" y="144"/>
                  <a:pt x="98" y="146"/>
                  <a:pt x="98" y="147"/>
                </a:cubicBezTo>
                <a:cubicBezTo>
                  <a:pt x="97" y="149"/>
                  <a:pt x="96" y="151"/>
                  <a:pt x="96" y="151"/>
                </a:cubicBezTo>
                <a:cubicBezTo>
                  <a:pt x="96" y="151"/>
                  <a:pt x="96" y="151"/>
                  <a:pt x="96" y="151"/>
                </a:cubicBezTo>
                <a:cubicBezTo>
                  <a:pt x="96" y="151"/>
                  <a:pt x="96" y="152"/>
                  <a:pt x="96" y="152"/>
                </a:cubicBezTo>
                <a:cubicBezTo>
                  <a:pt x="96" y="153"/>
                  <a:pt x="95" y="154"/>
                  <a:pt x="94" y="155"/>
                </a:cubicBezTo>
                <a:cubicBezTo>
                  <a:pt x="93" y="156"/>
                  <a:pt x="93" y="156"/>
                  <a:pt x="92" y="157"/>
                </a:cubicBezTo>
                <a:cubicBezTo>
                  <a:pt x="92" y="158"/>
                  <a:pt x="92" y="159"/>
                  <a:pt x="91" y="160"/>
                </a:cubicBezTo>
                <a:cubicBezTo>
                  <a:pt x="91" y="161"/>
                  <a:pt x="90" y="162"/>
                  <a:pt x="89" y="163"/>
                </a:cubicBezTo>
                <a:cubicBezTo>
                  <a:pt x="89" y="164"/>
                  <a:pt x="88" y="165"/>
                  <a:pt x="88" y="167"/>
                </a:cubicBezTo>
                <a:cubicBezTo>
                  <a:pt x="87" y="168"/>
                  <a:pt x="87" y="169"/>
                  <a:pt x="86" y="170"/>
                </a:cubicBezTo>
                <a:cubicBezTo>
                  <a:pt x="86" y="172"/>
                  <a:pt x="86" y="173"/>
                  <a:pt x="86" y="174"/>
                </a:cubicBezTo>
                <a:cubicBezTo>
                  <a:pt x="85" y="176"/>
                  <a:pt x="84" y="179"/>
                  <a:pt x="84" y="182"/>
                </a:cubicBezTo>
                <a:cubicBezTo>
                  <a:pt x="83" y="181"/>
                  <a:pt x="84" y="179"/>
                  <a:pt x="84" y="178"/>
                </a:cubicBezTo>
                <a:cubicBezTo>
                  <a:pt x="85" y="176"/>
                  <a:pt x="85" y="174"/>
                  <a:pt x="85" y="173"/>
                </a:cubicBezTo>
                <a:cubicBezTo>
                  <a:pt x="86" y="172"/>
                  <a:pt x="86" y="171"/>
                  <a:pt x="85" y="172"/>
                </a:cubicBezTo>
                <a:cubicBezTo>
                  <a:pt x="85" y="172"/>
                  <a:pt x="85" y="172"/>
                  <a:pt x="85" y="172"/>
                </a:cubicBezTo>
                <a:cubicBezTo>
                  <a:pt x="85" y="172"/>
                  <a:pt x="86" y="171"/>
                  <a:pt x="86" y="170"/>
                </a:cubicBezTo>
                <a:cubicBezTo>
                  <a:pt x="87" y="168"/>
                  <a:pt x="87" y="167"/>
                  <a:pt x="87" y="166"/>
                </a:cubicBezTo>
                <a:cubicBezTo>
                  <a:pt x="88" y="163"/>
                  <a:pt x="89" y="160"/>
                  <a:pt x="91" y="156"/>
                </a:cubicBezTo>
                <a:cubicBezTo>
                  <a:pt x="92" y="155"/>
                  <a:pt x="92" y="156"/>
                  <a:pt x="92" y="155"/>
                </a:cubicBezTo>
                <a:cubicBezTo>
                  <a:pt x="94" y="152"/>
                  <a:pt x="96" y="148"/>
                  <a:pt x="97" y="146"/>
                </a:cubicBezTo>
                <a:cubicBezTo>
                  <a:pt x="98" y="145"/>
                  <a:pt x="98" y="143"/>
                  <a:pt x="99" y="142"/>
                </a:cubicBezTo>
                <a:cubicBezTo>
                  <a:pt x="100" y="141"/>
                  <a:pt x="101" y="140"/>
                  <a:pt x="101" y="139"/>
                </a:cubicBezTo>
                <a:cubicBezTo>
                  <a:pt x="103" y="137"/>
                  <a:pt x="104" y="134"/>
                  <a:pt x="106" y="132"/>
                </a:cubicBezTo>
                <a:cubicBezTo>
                  <a:pt x="106" y="131"/>
                  <a:pt x="107" y="131"/>
                  <a:pt x="107" y="130"/>
                </a:cubicBezTo>
                <a:cubicBezTo>
                  <a:pt x="107" y="132"/>
                  <a:pt x="108" y="130"/>
                  <a:pt x="109" y="128"/>
                </a:cubicBezTo>
                <a:cubicBezTo>
                  <a:pt x="110" y="127"/>
                  <a:pt x="111" y="126"/>
                  <a:pt x="112" y="125"/>
                </a:cubicBezTo>
                <a:cubicBezTo>
                  <a:pt x="112" y="125"/>
                  <a:pt x="110" y="127"/>
                  <a:pt x="112" y="126"/>
                </a:cubicBezTo>
                <a:cubicBezTo>
                  <a:pt x="114" y="123"/>
                  <a:pt x="115" y="122"/>
                  <a:pt x="116" y="120"/>
                </a:cubicBezTo>
                <a:cubicBezTo>
                  <a:pt x="116" y="120"/>
                  <a:pt x="115" y="122"/>
                  <a:pt x="114" y="122"/>
                </a:cubicBezTo>
                <a:cubicBezTo>
                  <a:pt x="114" y="122"/>
                  <a:pt x="115" y="121"/>
                  <a:pt x="115" y="120"/>
                </a:cubicBezTo>
                <a:cubicBezTo>
                  <a:pt x="118" y="118"/>
                  <a:pt x="119" y="116"/>
                  <a:pt x="120" y="115"/>
                </a:cubicBezTo>
                <a:cubicBezTo>
                  <a:pt x="119" y="116"/>
                  <a:pt x="118" y="117"/>
                  <a:pt x="116" y="118"/>
                </a:cubicBezTo>
                <a:cubicBezTo>
                  <a:pt x="117" y="117"/>
                  <a:pt x="118" y="116"/>
                  <a:pt x="119" y="115"/>
                </a:cubicBezTo>
                <a:cubicBezTo>
                  <a:pt x="120" y="114"/>
                  <a:pt x="121" y="113"/>
                  <a:pt x="123" y="112"/>
                </a:cubicBezTo>
                <a:cubicBezTo>
                  <a:pt x="125" y="110"/>
                  <a:pt x="125" y="111"/>
                  <a:pt x="126" y="110"/>
                </a:cubicBezTo>
                <a:cubicBezTo>
                  <a:pt x="128" y="108"/>
                  <a:pt x="130" y="106"/>
                  <a:pt x="132" y="104"/>
                </a:cubicBezTo>
                <a:cubicBezTo>
                  <a:pt x="134" y="103"/>
                  <a:pt x="136" y="101"/>
                  <a:pt x="138" y="99"/>
                </a:cubicBezTo>
                <a:cubicBezTo>
                  <a:pt x="140" y="98"/>
                  <a:pt x="142" y="97"/>
                  <a:pt x="143" y="96"/>
                </a:cubicBezTo>
                <a:cubicBezTo>
                  <a:pt x="143" y="95"/>
                  <a:pt x="143" y="95"/>
                  <a:pt x="144" y="95"/>
                </a:cubicBezTo>
                <a:cubicBezTo>
                  <a:pt x="143" y="95"/>
                  <a:pt x="143" y="96"/>
                  <a:pt x="142" y="97"/>
                </a:cubicBezTo>
                <a:cubicBezTo>
                  <a:pt x="145" y="94"/>
                  <a:pt x="146" y="93"/>
                  <a:pt x="147" y="93"/>
                </a:cubicBezTo>
                <a:cubicBezTo>
                  <a:pt x="148" y="93"/>
                  <a:pt x="149" y="93"/>
                  <a:pt x="152" y="90"/>
                </a:cubicBezTo>
                <a:cubicBezTo>
                  <a:pt x="150" y="92"/>
                  <a:pt x="153" y="91"/>
                  <a:pt x="152" y="92"/>
                </a:cubicBezTo>
                <a:cubicBezTo>
                  <a:pt x="152" y="92"/>
                  <a:pt x="153" y="91"/>
                  <a:pt x="155" y="90"/>
                </a:cubicBezTo>
                <a:cubicBezTo>
                  <a:pt x="156" y="90"/>
                  <a:pt x="157" y="89"/>
                  <a:pt x="158" y="88"/>
                </a:cubicBezTo>
                <a:cubicBezTo>
                  <a:pt x="160" y="87"/>
                  <a:pt x="162" y="86"/>
                  <a:pt x="164" y="85"/>
                </a:cubicBezTo>
                <a:cubicBezTo>
                  <a:pt x="162" y="86"/>
                  <a:pt x="160" y="87"/>
                  <a:pt x="159" y="88"/>
                </a:cubicBezTo>
                <a:cubicBezTo>
                  <a:pt x="157" y="89"/>
                  <a:pt x="156" y="90"/>
                  <a:pt x="154" y="92"/>
                </a:cubicBezTo>
                <a:cubicBezTo>
                  <a:pt x="157" y="90"/>
                  <a:pt x="160" y="88"/>
                  <a:pt x="163" y="87"/>
                </a:cubicBezTo>
                <a:cubicBezTo>
                  <a:pt x="165" y="86"/>
                  <a:pt x="167" y="84"/>
                  <a:pt x="169" y="83"/>
                </a:cubicBezTo>
                <a:cubicBezTo>
                  <a:pt x="171" y="83"/>
                  <a:pt x="170" y="83"/>
                  <a:pt x="169" y="84"/>
                </a:cubicBezTo>
                <a:cubicBezTo>
                  <a:pt x="168" y="85"/>
                  <a:pt x="166" y="86"/>
                  <a:pt x="167" y="86"/>
                </a:cubicBezTo>
                <a:cubicBezTo>
                  <a:pt x="168" y="85"/>
                  <a:pt x="169" y="84"/>
                  <a:pt x="170" y="84"/>
                </a:cubicBezTo>
                <a:cubicBezTo>
                  <a:pt x="170" y="83"/>
                  <a:pt x="171" y="83"/>
                  <a:pt x="172" y="83"/>
                </a:cubicBezTo>
                <a:cubicBezTo>
                  <a:pt x="173" y="82"/>
                  <a:pt x="175" y="81"/>
                  <a:pt x="177" y="80"/>
                </a:cubicBezTo>
                <a:cubicBezTo>
                  <a:pt x="178" y="80"/>
                  <a:pt x="174" y="81"/>
                  <a:pt x="176" y="81"/>
                </a:cubicBezTo>
                <a:cubicBezTo>
                  <a:pt x="177" y="80"/>
                  <a:pt x="178" y="80"/>
                  <a:pt x="179" y="80"/>
                </a:cubicBezTo>
                <a:cubicBezTo>
                  <a:pt x="179" y="80"/>
                  <a:pt x="178" y="80"/>
                  <a:pt x="178" y="80"/>
                </a:cubicBezTo>
                <a:cubicBezTo>
                  <a:pt x="178" y="81"/>
                  <a:pt x="178" y="81"/>
                  <a:pt x="179" y="81"/>
                </a:cubicBezTo>
                <a:cubicBezTo>
                  <a:pt x="181" y="81"/>
                  <a:pt x="183" y="79"/>
                  <a:pt x="186" y="79"/>
                </a:cubicBezTo>
                <a:cubicBezTo>
                  <a:pt x="184" y="80"/>
                  <a:pt x="182" y="81"/>
                  <a:pt x="180" y="81"/>
                </a:cubicBezTo>
                <a:cubicBezTo>
                  <a:pt x="178" y="82"/>
                  <a:pt x="177" y="82"/>
                  <a:pt x="178" y="82"/>
                </a:cubicBezTo>
                <a:cubicBezTo>
                  <a:pt x="178" y="83"/>
                  <a:pt x="176" y="84"/>
                  <a:pt x="177" y="84"/>
                </a:cubicBezTo>
                <a:cubicBezTo>
                  <a:pt x="181" y="83"/>
                  <a:pt x="181" y="82"/>
                  <a:pt x="185" y="80"/>
                </a:cubicBezTo>
                <a:cubicBezTo>
                  <a:pt x="185" y="81"/>
                  <a:pt x="184" y="81"/>
                  <a:pt x="184" y="81"/>
                </a:cubicBezTo>
                <a:cubicBezTo>
                  <a:pt x="177" y="84"/>
                  <a:pt x="174" y="87"/>
                  <a:pt x="173" y="89"/>
                </a:cubicBezTo>
                <a:cubicBezTo>
                  <a:pt x="173" y="89"/>
                  <a:pt x="173" y="89"/>
                  <a:pt x="173" y="90"/>
                </a:cubicBezTo>
                <a:cubicBezTo>
                  <a:pt x="172" y="90"/>
                  <a:pt x="172" y="90"/>
                  <a:pt x="172" y="90"/>
                </a:cubicBezTo>
                <a:cubicBezTo>
                  <a:pt x="172" y="90"/>
                  <a:pt x="172" y="91"/>
                  <a:pt x="171" y="91"/>
                </a:cubicBezTo>
                <a:cubicBezTo>
                  <a:pt x="170" y="91"/>
                  <a:pt x="169" y="91"/>
                  <a:pt x="168" y="92"/>
                </a:cubicBezTo>
                <a:cubicBezTo>
                  <a:pt x="168" y="92"/>
                  <a:pt x="169" y="91"/>
                  <a:pt x="169" y="91"/>
                </a:cubicBezTo>
                <a:cubicBezTo>
                  <a:pt x="168" y="92"/>
                  <a:pt x="167" y="92"/>
                  <a:pt x="166" y="93"/>
                </a:cubicBezTo>
                <a:cubicBezTo>
                  <a:pt x="164" y="94"/>
                  <a:pt x="163" y="95"/>
                  <a:pt x="161" y="96"/>
                </a:cubicBezTo>
                <a:cubicBezTo>
                  <a:pt x="160" y="96"/>
                  <a:pt x="159" y="97"/>
                  <a:pt x="160" y="96"/>
                </a:cubicBezTo>
                <a:close/>
                <a:moveTo>
                  <a:pt x="171" y="92"/>
                </a:moveTo>
                <a:cubicBezTo>
                  <a:pt x="169" y="93"/>
                  <a:pt x="168" y="95"/>
                  <a:pt x="166" y="96"/>
                </a:cubicBezTo>
                <a:cubicBezTo>
                  <a:pt x="166" y="96"/>
                  <a:pt x="166" y="96"/>
                  <a:pt x="166" y="96"/>
                </a:cubicBezTo>
                <a:cubicBezTo>
                  <a:pt x="164" y="97"/>
                  <a:pt x="163" y="98"/>
                  <a:pt x="161" y="99"/>
                </a:cubicBezTo>
                <a:cubicBezTo>
                  <a:pt x="161" y="99"/>
                  <a:pt x="162" y="98"/>
                  <a:pt x="162" y="98"/>
                </a:cubicBezTo>
                <a:cubicBezTo>
                  <a:pt x="162" y="97"/>
                  <a:pt x="164" y="96"/>
                  <a:pt x="164" y="95"/>
                </a:cubicBezTo>
                <a:cubicBezTo>
                  <a:pt x="166" y="95"/>
                  <a:pt x="167" y="93"/>
                  <a:pt x="170" y="92"/>
                </a:cubicBezTo>
                <a:cubicBezTo>
                  <a:pt x="170" y="92"/>
                  <a:pt x="170" y="92"/>
                  <a:pt x="171" y="92"/>
                </a:cubicBezTo>
                <a:close/>
                <a:moveTo>
                  <a:pt x="177" y="93"/>
                </a:moveTo>
                <a:cubicBezTo>
                  <a:pt x="175" y="94"/>
                  <a:pt x="172" y="96"/>
                  <a:pt x="170" y="97"/>
                </a:cubicBezTo>
                <a:cubicBezTo>
                  <a:pt x="170" y="97"/>
                  <a:pt x="170" y="97"/>
                  <a:pt x="169" y="97"/>
                </a:cubicBezTo>
                <a:cubicBezTo>
                  <a:pt x="168" y="98"/>
                  <a:pt x="166" y="99"/>
                  <a:pt x="164" y="100"/>
                </a:cubicBezTo>
                <a:cubicBezTo>
                  <a:pt x="167" y="98"/>
                  <a:pt x="168" y="97"/>
                  <a:pt x="169" y="96"/>
                </a:cubicBezTo>
                <a:cubicBezTo>
                  <a:pt x="170" y="96"/>
                  <a:pt x="170" y="96"/>
                  <a:pt x="169" y="96"/>
                </a:cubicBezTo>
                <a:cubicBezTo>
                  <a:pt x="168" y="96"/>
                  <a:pt x="168" y="97"/>
                  <a:pt x="167" y="97"/>
                </a:cubicBezTo>
                <a:cubicBezTo>
                  <a:pt x="165" y="99"/>
                  <a:pt x="162" y="100"/>
                  <a:pt x="160" y="102"/>
                </a:cubicBezTo>
                <a:cubicBezTo>
                  <a:pt x="160" y="101"/>
                  <a:pt x="163" y="99"/>
                  <a:pt x="164" y="99"/>
                </a:cubicBezTo>
                <a:cubicBezTo>
                  <a:pt x="164" y="98"/>
                  <a:pt x="165" y="97"/>
                  <a:pt x="166" y="97"/>
                </a:cubicBezTo>
                <a:cubicBezTo>
                  <a:pt x="169" y="95"/>
                  <a:pt x="170" y="94"/>
                  <a:pt x="173" y="92"/>
                </a:cubicBezTo>
                <a:cubicBezTo>
                  <a:pt x="175" y="91"/>
                  <a:pt x="175" y="90"/>
                  <a:pt x="178" y="90"/>
                </a:cubicBezTo>
                <a:cubicBezTo>
                  <a:pt x="179" y="89"/>
                  <a:pt x="175" y="91"/>
                  <a:pt x="173" y="93"/>
                </a:cubicBezTo>
                <a:cubicBezTo>
                  <a:pt x="172" y="94"/>
                  <a:pt x="168" y="96"/>
                  <a:pt x="170" y="96"/>
                </a:cubicBezTo>
                <a:cubicBezTo>
                  <a:pt x="171" y="96"/>
                  <a:pt x="174" y="94"/>
                  <a:pt x="176" y="92"/>
                </a:cubicBezTo>
                <a:cubicBezTo>
                  <a:pt x="177" y="92"/>
                  <a:pt x="179" y="91"/>
                  <a:pt x="178" y="91"/>
                </a:cubicBezTo>
                <a:cubicBezTo>
                  <a:pt x="178" y="91"/>
                  <a:pt x="179" y="91"/>
                  <a:pt x="179" y="91"/>
                </a:cubicBezTo>
                <a:cubicBezTo>
                  <a:pt x="183" y="90"/>
                  <a:pt x="185" y="88"/>
                  <a:pt x="187" y="88"/>
                </a:cubicBezTo>
                <a:cubicBezTo>
                  <a:pt x="188" y="87"/>
                  <a:pt x="189" y="87"/>
                  <a:pt x="190" y="86"/>
                </a:cubicBezTo>
                <a:cubicBezTo>
                  <a:pt x="191" y="86"/>
                  <a:pt x="192" y="85"/>
                  <a:pt x="193" y="85"/>
                </a:cubicBezTo>
                <a:cubicBezTo>
                  <a:pt x="195" y="85"/>
                  <a:pt x="197" y="84"/>
                  <a:pt x="198" y="83"/>
                </a:cubicBezTo>
                <a:cubicBezTo>
                  <a:pt x="198" y="83"/>
                  <a:pt x="198" y="84"/>
                  <a:pt x="198" y="84"/>
                </a:cubicBezTo>
                <a:cubicBezTo>
                  <a:pt x="201" y="83"/>
                  <a:pt x="204" y="82"/>
                  <a:pt x="203" y="82"/>
                </a:cubicBezTo>
                <a:cubicBezTo>
                  <a:pt x="202" y="83"/>
                  <a:pt x="202" y="83"/>
                  <a:pt x="202" y="83"/>
                </a:cubicBezTo>
                <a:cubicBezTo>
                  <a:pt x="201" y="83"/>
                  <a:pt x="201" y="84"/>
                  <a:pt x="200" y="84"/>
                </a:cubicBezTo>
                <a:cubicBezTo>
                  <a:pt x="196" y="85"/>
                  <a:pt x="193" y="87"/>
                  <a:pt x="189" y="88"/>
                </a:cubicBezTo>
                <a:cubicBezTo>
                  <a:pt x="188" y="89"/>
                  <a:pt x="187" y="90"/>
                  <a:pt x="185" y="90"/>
                </a:cubicBezTo>
                <a:cubicBezTo>
                  <a:pt x="186" y="89"/>
                  <a:pt x="188" y="89"/>
                  <a:pt x="187" y="89"/>
                </a:cubicBezTo>
                <a:cubicBezTo>
                  <a:pt x="187" y="88"/>
                  <a:pt x="185" y="89"/>
                  <a:pt x="184" y="90"/>
                </a:cubicBezTo>
                <a:cubicBezTo>
                  <a:pt x="181" y="91"/>
                  <a:pt x="179" y="92"/>
                  <a:pt x="177" y="93"/>
                </a:cubicBezTo>
                <a:close/>
                <a:moveTo>
                  <a:pt x="208" y="82"/>
                </a:moveTo>
                <a:cubicBezTo>
                  <a:pt x="208" y="82"/>
                  <a:pt x="206" y="82"/>
                  <a:pt x="207" y="82"/>
                </a:cubicBezTo>
                <a:cubicBezTo>
                  <a:pt x="208" y="82"/>
                  <a:pt x="208" y="82"/>
                  <a:pt x="208" y="82"/>
                </a:cubicBezTo>
                <a:cubicBezTo>
                  <a:pt x="206" y="83"/>
                  <a:pt x="205" y="83"/>
                  <a:pt x="204" y="84"/>
                </a:cubicBezTo>
                <a:cubicBezTo>
                  <a:pt x="203" y="84"/>
                  <a:pt x="202" y="85"/>
                  <a:pt x="201" y="86"/>
                </a:cubicBezTo>
                <a:cubicBezTo>
                  <a:pt x="201" y="86"/>
                  <a:pt x="199" y="87"/>
                  <a:pt x="196" y="88"/>
                </a:cubicBezTo>
                <a:cubicBezTo>
                  <a:pt x="196" y="88"/>
                  <a:pt x="196" y="89"/>
                  <a:pt x="195" y="89"/>
                </a:cubicBezTo>
                <a:cubicBezTo>
                  <a:pt x="194" y="89"/>
                  <a:pt x="193" y="89"/>
                  <a:pt x="191" y="90"/>
                </a:cubicBezTo>
                <a:cubicBezTo>
                  <a:pt x="190" y="90"/>
                  <a:pt x="189" y="91"/>
                  <a:pt x="188" y="91"/>
                </a:cubicBezTo>
                <a:cubicBezTo>
                  <a:pt x="187" y="92"/>
                  <a:pt x="185" y="93"/>
                  <a:pt x="184" y="93"/>
                </a:cubicBezTo>
                <a:cubicBezTo>
                  <a:pt x="183" y="93"/>
                  <a:pt x="183" y="93"/>
                  <a:pt x="184" y="92"/>
                </a:cubicBezTo>
                <a:cubicBezTo>
                  <a:pt x="187" y="91"/>
                  <a:pt x="190" y="89"/>
                  <a:pt x="192" y="88"/>
                </a:cubicBezTo>
                <a:cubicBezTo>
                  <a:pt x="193" y="88"/>
                  <a:pt x="199" y="87"/>
                  <a:pt x="197" y="86"/>
                </a:cubicBezTo>
                <a:cubicBezTo>
                  <a:pt x="198" y="86"/>
                  <a:pt x="198" y="86"/>
                  <a:pt x="199" y="86"/>
                </a:cubicBezTo>
                <a:cubicBezTo>
                  <a:pt x="201" y="85"/>
                  <a:pt x="202" y="85"/>
                  <a:pt x="201" y="85"/>
                </a:cubicBezTo>
                <a:cubicBezTo>
                  <a:pt x="200" y="84"/>
                  <a:pt x="201" y="84"/>
                  <a:pt x="202" y="84"/>
                </a:cubicBezTo>
                <a:cubicBezTo>
                  <a:pt x="202" y="84"/>
                  <a:pt x="202" y="84"/>
                  <a:pt x="202" y="84"/>
                </a:cubicBezTo>
                <a:cubicBezTo>
                  <a:pt x="202" y="84"/>
                  <a:pt x="202" y="84"/>
                  <a:pt x="202" y="84"/>
                </a:cubicBezTo>
                <a:cubicBezTo>
                  <a:pt x="202" y="84"/>
                  <a:pt x="202" y="84"/>
                  <a:pt x="203" y="84"/>
                </a:cubicBezTo>
                <a:cubicBezTo>
                  <a:pt x="204" y="83"/>
                  <a:pt x="204" y="83"/>
                  <a:pt x="204" y="83"/>
                </a:cubicBezTo>
                <a:cubicBezTo>
                  <a:pt x="206" y="82"/>
                  <a:pt x="208" y="82"/>
                  <a:pt x="209" y="81"/>
                </a:cubicBezTo>
                <a:cubicBezTo>
                  <a:pt x="210" y="81"/>
                  <a:pt x="210" y="81"/>
                  <a:pt x="210" y="81"/>
                </a:cubicBezTo>
                <a:cubicBezTo>
                  <a:pt x="210" y="81"/>
                  <a:pt x="209" y="82"/>
                  <a:pt x="208" y="82"/>
                </a:cubicBezTo>
                <a:close/>
                <a:moveTo>
                  <a:pt x="223" y="77"/>
                </a:moveTo>
                <a:cubicBezTo>
                  <a:pt x="220" y="77"/>
                  <a:pt x="218" y="78"/>
                  <a:pt x="216" y="78"/>
                </a:cubicBezTo>
                <a:cubicBezTo>
                  <a:pt x="216" y="78"/>
                  <a:pt x="214" y="79"/>
                  <a:pt x="213" y="79"/>
                </a:cubicBezTo>
                <a:cubicBezTo>
                  <a:pt x="210" y="78"/>
                  <a:pt x="206" y="80"/>
                  <a:pt x="203" y="80"/>
                </a:cubicBezTo>
                <a:cubicBezTo>
                  <a:pt x="203" y="80"/>
                  <a:pt x="203" y="80"/>
                  <a:pt x="202" y="81"/>
                </a:cubicBezTo>
                <a:cubicBezTo>
                  <a:pt x="203" y="80"/>
                  <a:pt x="201" y="80"/>
                  <a:pt x="201" y="80"/>
                </a:cubicBezTo>
                <a:cubicBezTo>
                  <a:pt x="201" y="80"/>
                  <a:pt x="202" y="80"/>
                  <a:pt x="202" y="79"/>
                </a:cubicBezTo>
                <a:cubicBezTo>
                  <a:pt x="202" y="79"/>
                  <a:pt x="201" y="80"/>
                  <a:pt x="200" y="80"/>
                </a:cubicBezTo>
                <a:cubicBezTo>
                  <a:pt x="199" y="80"/>
                  <a:pt x="198" y="80"/>
                  <a:pt x="197" y="81"/>
                </a:cubicBezTo>
                <a:cubicBezTo>
                  <a:pt x="197" y="81"/>
                  <a:pt x="197" y="81"/>
                  <a:pt x="197" y="81"/>
                </a:cubicBezTo>
                <a:cubicBezTo>
                  <a:pt x="197" y="81"/>
                  <a:pt x="197" y="81"/>
                  <a:pt x="196" y="81"/>
                </a:cubicBezTo>
                <a:cubicBezTo>
                  <a:pt x="196" y="81"/>
                  <a:pt x="195" y="82"/>
                  <a:pt x="195" y="81"/>
                </a:cubicBezTo>
                <a:cubicBezTo>
                  <a:pt x="195" y="81"/>
                  <a:pt x="195" y="81"/>
                  <a:pt x="195" y="81"/>
                </a:cubicBezTo>
                <a:cubicBezTo>
                  <a:pt x="195" y="81"/>
                  <a:pt x="195" y="81"/>
                  <a:pt x="194" y="81"/>
                </a:cubicBezTo>
                <a:cubicBezTo>
                  <a:pt x="194" y="81"/>
                  <a:pt x="194" y="81"/>
                  <a:pt x="194" y="81"/>
                </a:cubicBezTo>
                <a:cubicBezTo>
                  <a:pt x="195" y="80"/>
                  <a:pt x="196" y="80"/>
                  <a:pt x="196" y="80"/>
                </a:cubicBezTo>
                <a:cubicBezTo>
                  <a:pt x="197" y="80"/>
                  <a:pt x="197" y="80"/>
                  <a:pt x="198" y="80"/>
                </a:cubicBezTo>
                <a:cubicBezTo>
                  <a:pt x="198" y="80"/>
                  <a:pt x="199" y="79"/>
                  <a:pt x="200" y="79"/>
                </a:cubicBezTo>
                <a:cubicBezTo>
                  <a:pt x="202" y="78"/>
                  <a:pt x="203" y="78"/>
                  <a:pt x="205" y="78"/>
                </a:cubicBezTo>
                <a:cubicBezTo>
                  <a:pt x="206" y="77"/>
                  <a:pt x="207" y="77"/>
                  <a:pt x="209" y="76"/>
                </a:cubicBezTo>
                <a:cubicBezTo>
                  <a:pt x="206" y="77"/>
                  <a:pt x="209" y="77"/>
                  <a:pt x="205" y="78"/>
                </a:cubicBezTo>
                <a:cubicBezTo>
                  <a:pt x="205" y="78"/>
                  <a:pt x="204" y="78"/>
                  <a:pt x="205" y="78"/>
                </a:cubicBezTo>
                <a:cubicBezTo>
                  <a:pt x="207" y="78"/>
                  <a:pt x="209" y="78"/>
                  <a:pt x="212" y="77"/>
                </a:cubicBezTo>
                <a:cubicBezTo>
                  <a:pt x="213" y="76"/>
                  <a:pt x="214" y="76"/>
                  <a:pt x="216" y="76"/>
                </a:cubicBezTo>
                <a:cubicBezTo>
                  <a:pt x="216" y="76"/>
                  <a:pt x="214" y="77"/>
                  <a:pt x="214" y="77"/>
                </a:cubicBezTo>
                <a:cubicBezTo>
                  <a:pt x="214" y="77"/>
                  <a:pt x="212" y="77"/>
                  <a:pt x="214" y="77"/>
                </a:cubicBezTo>
                <a:cubicBezTo>
                  <a:pt x="216" y="77"/>
                  <a:pt x="217" y="77"/>
                  <a:pt x="219" y="77"/>
                </a:cubicBezTo>
                <a:cubicBezTo>
                  <a:pt x="220" y="77"/>
                  <a:pt x="222" y="77"/>
                  <a:pt x="223" y="76"/>
                </a:cubicBezTo>
                <a:cubicBezTo>
                  <a:pt x="228" y="76"/>
                  <a:pt x="228" y="76"/>
                  <a:pt x="229" y="76"/>
                </a:cubicBezTo>
                <a:cubicBezTo>
                  <a:pt x="227" y="77"/>
                  <a:pt x="225" y="77"/>
                  <a:pt x="223" y="77"/>
                </a:cubicBezTo>
                <a:close/>
                <a:moveTo>
                  <a:pt x="215" y="67"/>
                </a:moveTo>
                <a:cubicBezTo>
                  <a:pt x="216" y="67"/>
                  <a:pt x="216" y="67"/>
                  <a:pt x="216" y="67"/>
                </a:cubicBezTo>
                <a:cubicBezTo>
                  <a:pt x="216" y="67"/>
                  <a:pt x="216" y="67"/>
                  <a:pt x="217" y="67"/>
                </a:cubicBezTo>
                <a:cubicBezTo>
                  <a:pt x="217" y="67"/>
                  <a:pt x="216" y="67"/>
                  <a:pt x="216" y="67"/>
                </a:cubicBezTo>
                <a:cubicBezTo>
                  <a:pt x="216" y="67"/>
                  <a:pt x="215" y="67"/>
                  <a:pt x="215" y="67"/>
                </a:cubicBezTo>
                <a:close/>
                <a:moveTo>
                  <a:pt x="234" y="69"/>
                </a:moveTo>
                <a:cubicBezTo>
                  <a:pt x="233" y="69"/>
                  <a:pt x="233" y="69"/>
                  <a:pt x="232" y="70"/>
                </a:cubicBezTo>
                <a:cubicBezTo>
                  <a:pt x="232" y="70"/>
                  <a:pt x="231" y="70"/>
                  <a:pt x="231" y="70"/>
                </a:cubicBezTo>
                <a:cubicBezTo>
                  <a:pt x="230" y="69"/>
                  <a:pt x="231" y="69"/>
                  <a:pt x="232" y="69"/>
                </a:cubicBezTo>
                <a:cubicBezTo>
                  <a:pt x="233" y="69"/>
                  <a:pt x="234" y="68"/>
                  <a:pt x="236" y="68"/>
                </a:cubicBezTo>
                <a:cubicBezTo>
                  <a:pt x="237" y="68"/>
                  <a:pt x="238" y="68"/>
                  <a:pt x="239" y="68"/>
                </a:cubicBezTo>
                <a:cubicBezTo>
                  <a:pt x="238" y="68"/>
                  <a:pt x="236" y="69"/>
                  <a:pt x="234" y="69"/>
                </a:cubicBezTo>
                <a:close/>
                <a:moveTo>
                  <a:pt x="259" y="77"/>
                </a:moveTo>
                <a:cubicBezTo>
                  <a:pt x="257" y="77"/>
                  <a:pt x="256" y="77"/>
                  <a:pt x="254" y="77"/>
                </a:cubicBezTo>
                <a:cubicBezTo>
                  <a:pt x="254" y="76"/>
                  <a:pt x="256" y="76"/>
                  <a:pt x="257" y="76"/>
                </a:cubicBezTo>
                <a:cubicBezTo>
                  <a:pt x="258" y="76"/>
                  <a:pt x="258" y="76"/>
                  <a:pt x="259" y="76"/>
                </a:cubicBezTo>
                <a:cubicBezTo>
                  <a:pt x="259" y="76"/>
                  <a:pt x="259" y="76"/>
                  <a:pt x="259" y="76"/>
                </a:cubicBezTo>
                <a:cubicBezTo>
                  <a:pt x="259" y="76"/>
                  <a:pt x="260" y="76"/>
                  <a:pt x="260" y="77"/>
                </a:cubicBezTo>
                <a:cubicBezTo>
                  <a:pt x="260" y="77"/>
                  <a:pt x="259" y="77"/>
                  <a:pt x="259" y="77"/>
                </a:cubicBezTo>
                <a:close/>
                <a:moveTo>
                  <a:pt x="276" y="86"/>
                </a:moveTo>
                <a:cubicBezTo>
                  <a:pt x="277" y="86"/>
                  <a:pt x="277" y="86"/>
                  <a:pt x="278" y="86"/>
                </a:cubicBezTo>
                <a:cubicBezTo>
                  <a:pt x="278" y="86"/>
                  <a:pt x="278" y="86"/>
                  <a:pt x="279" y="86"/>
                </a:cubicBezTo>
                <a:cubicBezTo>
                  <a:pt x="278" y="86"/>
                  <a:pt x="277" y="86"/>
                  <a:pt x="276" y="86"/>
                </a:cubicBezTo>
                <a:close/>
                <a:moveTo>
                  <a:pt x="278" y="82"/>
                </a:moveTo>
                <a:cubicBezTo>
                  <a:pt x="278" y="82"/>
                  <a:pt x="277" y="82"/>
                  <a:pt x="277" y="82"/>
                </a:cubicBezTo>
                <a:cubicBezTo>
                  <a:pt x="277" y="82"/>
                  <a:pt x="277" y="81"/>
                  <a:pt x="278" y="81"/>
                </a:cubicBezTo>
                <a:cubicBezTo>
                  <a:pt x="278" y="81"/>
                  <a:pt x="277" y="81"/>
                  <a:pt x="277" y="81"/>
                </a:cubicBezTo>
                <a:cubicBezTo>
                  <a:pt x="276" y="80"/>
                  <a:pt x="274" y="80"/>
                  <a:pt x="274" y="80"/>
                </a:cubicBezTo>
                <a:cubicBezTo>
                  <a:pt x="272" y="80"/>
                  <a:pt x="272" y="80"/>
                  <a:pt x="271" y="80"/>
                </a:cubicBezTo>
                <a:cubicBezTo>
                  <a:pt x="274" y="80"/>
                  <a:pt x="276" y="80"/>
                  <a:pt x="276" y="80"/>
                </a:cubicBezTo>
                <a:cubicBezTo>
                  <a:pt x="277" y="80"/>
                  <a:pt x="276" y="79"/>
                  <a:pt x="275" y="79"/>
                </a:cubicBezTo>
                <a:cubicBezTo>
                  <a:pt x="273" y="78"/>
                  <a:pt x="273" y="79"/>
                  <a:pt x="270" y="78"/>
                </a:cubicBezTo>
                <a:cubicBezTo>
                  <a:pt x="269" y="78"/>
                  <a:pt x="271" y="78"/>
                  <a:pt x="271" y="78"/>
                </a:cubicBezTo>
                <a:cubicBezTo>
                  <a:pt x="271" y="78"/>
                  <a:pt x="271" y="78"/>
                  <a:pt x="272" y="78"/>
                </a:cubicBezTo>
                <a:cubicBezTo>
                  <a:pt x="271" y="78"/>
                  <a:pt x="271" y="78"/>
                  <a:pt x="271" y="78"/>
                </a:cubicBezTo>
                <a:cubicBezTo>
                  <a:pt x="274" y="79"/>
                  <a:pt x="275" y="78"/>
                  <a:pt x="278" y="79"/>
                </a:cubicBezTo>
                <a:cubicBezTo>
                  <a:pt x="278" y="79"/>
                  <a:pt x="278" y="80"/>
                  <a:pt x="279" y="80"/>
                </a:cubicBezTo>
                <a:cubicBezTo>
                  <a:pt x="280" y="81"/>
                  <a:pt x="281" y="82"/>
                  <a:pt x="281" y="83"/>
                </a:cubicBezTo>
                <a:cubicBezTo>
                  <a:pt x="280" y="82"/>
                  <a:pt x="279" y="82"/>
                  <a:pt x="278" y="82"/>
                </a:cubicBezTo>
                <a:close/>
                <a:moveTo>
                  <a:pt x="273" y="78"/>
                </a:moveTo>
                <a:cubicBezTo>
                  <a:pt x="273" y="78"/>
                  <a:pt x="273" y="78"/>
                  <a:pt x="274" y="78"/>
                </a:cubicBezTo>
                <a:cubicBezTo>
                  <a:pt x="274" y="78"/>
                  <a:pt x="274" y="78"/>
                  <a:pt x="274" y="78"/>
                </a:cubicBezTo>
                <a:cubicBezTo>
                  <a:pt x="274" y="78"/>
                  <a:pt x="273" y="78"/>
                  <a:pt x="273" y="78"/>
                </a:cubicBezTo>
                <a:close/>
                <a:moveTo>
                  <a:pt x="281" y="86"/>
                </a:moveTo>
                <a:cubicBezTo>
                  <a:pt x="282" y="86"/>
                  <a:pt x="282" y="86"/>
                  <a:pt x="283" y="86"/>
                </a:cubicBezTo>
                <a:cubicBezTo>
                  <a:pt x="283" y="86"/>
                  <a:pt x="283" y="86"/>
                  <a:pt x="283" y="86"/>
                </a:cubicBezTo>
                <a:cubicBezTo>
                  <a:pt x="283" y="86"/>
                  <a:pt x="283" y="87"/>
                  <a:pt x="284" y="87"/>
                </a:cubicBezTo>
                <a:cubicBezTo>
                  <a:pt x="281" y="86"/>
                  <a:pt x="281" y="86"/>
                  <a:pt x="281" y="86"/>
                </a:cubicBezTo>
                <a:close/>
                <a:moveTo>
                  <a:pt x="294" y="80"/>
                </a:moveTo>
                <a:cubicBezTo>
                  <a:pt x="293" y="80"/>
                  <a:pt x="292" y="79"/>
                  <a:pt x="291" y="79"/>
                </a:cubicBezTo>
                <a:cubicBezTo>
                  <a:pt x="290" y="78"/>
                  <a:pt x="288" y="78"/>
                  <a:pt x="286" y="77"/>
                </a:cubicBezTo>
                <a:cubicBezTo>
                  <a:pt x="283" y="76"/>
                  <a:pt x="279" y="74"/>
                  <a:pt x="276" y="74"/>
                </a:cubicBezTo>
                <a:cubicBezTo>
                  <a:pt x="272" y="73"/>
                  <a:pt x="268" y="72"/>
                  <a:pt x="265" y="71"/>
                </a:cubicBezTo>
                <a:cubicBezTo>
                  <a:pt x="261" y="70"/>
                  <a:pt x="258" y="69"/>
                  <a:pt x="254" y="69"/>
                </a:cubicBezTo>
                <a:cubicBezTo>
                  <a:pt x="252" y="68"/>
                  <a:pt x="250" y="68"/>
                  <a:pt x="249" y="68"/>
                </a:cubicBezTo>
                <a:cubicBezTo>
                  <a:pt x="247" y="68"/>
                  <a:pt x="245" y="68"/>
                  <a:pt x="243" y="68"/>
                </a:cubicBezTo>
                <a:cubicBezTo>
                  <a:pt x="244" y="68"/>
                  <a:pt x="246" y="68"/>
                  <a:pt x="243" y="67"/>
                </a:cubicBezTo>
                <a:cubicBezTo>
                  <a:pt x="242" y="67"/>
                  <a:pt x="241" y="67"/>
                  <a:pt x="240" y="67"/>
                </a:cubicBezTo>
                <a:cubicBezTo>
                  <a:pt x="240" y="67"/>
                  <a:pt x="241" y="67"/>
                  <a:pt x="242" y="67"/>
                </a:cubicBezTo>
                <a:cubicBezTo>
                  <a:pt x="242" y="67"/>
                  <a:pt x="243" y="67"/>
                  <a:pt x="243" y="67"/>
                </a:cubicBezTo>
                <a:cubicBezTo>
                  <a:pt x="244" y="67"/>
                  <a:pt x="246" y="67"/>
                  <a:pt x="247" y="67"/>
                </a:cubicBezTo>
                <a:cubicBezTo>
                  <a:pt x="250" y="67"/>
                  <a:pt x="252" y="68"/>
                  <a:pt x="253" y="68"/>
                </a:cubicBezTo>
                <a:cubicBezTo>
                  <a:pt x="255" y="68"/>
                  <a:pt x="256" y="68"/>
                  <a:pt x="258" y="68"/>
                </a:cubicBezTo>
                <a:cubicBezTo>
                  <a:pt x="260" y="69"/>
                  <a:pt x="259" y="69"/>
                  <a:pt x="262" y="69"/>
                </a:cubicBezTo>
                <a:cubicBezTo>
                  <a:pt x="268" y="71"/>
                  <a:pt x="273" y="72"/>
                  <a:pt x="278" y="74"/>
                </a:cubicBezTo>
                <a:cubicBezTo>
                  <a:pt x="279" y="74"/>
                  <a:pt x="281" y="74"/>
                  <a:pt x="282" y="75"/>
                </a:cubicBezTo>
                <a:cubicBezTo>
                  <a:pt x="285" y="76"/>
                  <a:pt x="288" y="77"/>
                  <a:pt x="291" y="78"/>
                </a:cubicBezTo>
                <a:cubicBezTo>
                  <a:pt x="291" y="79"/>
                  <a:pt x="294" y="79"/>
                  <a:pt x="295" y="80"/>
                </a:cubicBezTo>
                <a:cubicBezTo>
                  <a:pt x="296" y="80"/>
                  <a:pt x="296" y="80"/>
                  <a:pt x="296" y="80"/>
                </a:cubicBezTo>
                <a:cubicBezTo>
                  <a:pt x="296" y="80"/>
                  <a:pt x="294" y="80"/>
                  <a:pt x="294" y="80"/>
                </a:cubicBezTo>
                <a:close/>
                <a:moveTo>
                  <a:pt x="295" y="78"/>
                </a:moveTo>
                <a:cubicBezTo>
                  <a:pt x="296" y="78"/>
                  <a:pt x="296" y="78"/>
                  <a:pt x="297" y="78"/>
                </a:cubicBezTo>
                <a:cubicBezTo>
                  <a:pt x="297" y="78"/>
                  <a:pt x="297" y="79"/>
                  <a:pt x="297" y="79"/>
                </a:cubicBezTo>
                <a:cubicBezTo>
                  <a:pt x="297" y="78"/>
                  <a:pt x="296" y="78"/>
                  <a:pt x="295" y="78"/>
                </a:cubicBezTo>
                <a:close/>
                <a:moveTo>
                  <a:pt x="301" y="84"/>
                </a:moveTo>
                <a:cubicBezTo>
                  <a:pt x="299" y="83"/>
                  <a:pt x="301" y="84"/>
                  <a:pt x="301" y="83"/>
                </a:cubicBezTo>
                <a:cubicBezTo>
                  <a:pt x="301" y="84"/>
                  <a:pt x="301" y="84"/>
                  <a:pt x="302" y="84"/>
                </a:cubicBezTo>
                <a:cubicBezTo>
                  <a:pt x="302" y="84"/>
                  <a:pt x="302" y="84"/>
                  <a:pt x="303" y="85"/>
                </a:cubicBezTo>
                <a:cubicBezTo>
                  <a:pt x="303" y="85"/>
                  <a:pt x="304" y="85"/>
                  <a:pt x="304" y="85"/>
                </a:cubicBezTo>
                <a:cubicBezTo>
                  <a:pt x="303" y="85"/>
                  <a:pt x="302" y="84"/>
                  <a:pt x="301" y="84"/>
                </a:cubicBezTo>
                <a:close/>
                <a:moveTo>
                  <a:pt x="302" y="84"/>
                </a:moveTo>
                <a:cubicBezTo>
                  <a:pt x="301" y="83"/>
                  <a:pt x="300" y="83"/>
                  <a:pt x="300" y="83"/>
                </a:cubicBezTo>
                <a:cubicBezTo>
                  <a:pt x="299" y="82"/>
                  <a:pt x="301" y="83"/>
                  <a:pt x="301" y="83"/>
                </a:cubicBezTo>
                <a:cubicBezTo>
                  <a:pt x="302" y="83"/>
                  <a:pt x="302" y="83"/>
                  <a:pt x="302" y="83"/>
                </a:cubicBezTo>
                <a:cubicBezTo>
                  <a:pt x="303" y="84"/>
                  <a:pt x="304" y="84"/>
                  <a:pt x="304" y="84"/>
                </a:cubicBezTo>
                <a:cubicBezTo>
                  <a:pt x="303" y="84"/>
                  <a:pt x="303" y="84"/>
                  <a:pt x="302" y="84"/>
                </a:cubicBezTo>
                <a:close/>
                <a:moveTo>
                  <a:pt x="302" y="81"/>
                </a:moveTo>
                <a:cubicBezTo>
                  <a:pt x="303" y="81"/>
                  <a:pt x="303" y="81"/>
                  <a:pt x="303" y="81"/>
                </a:cubicBezTo>
                <a:cubicBezTo>
                  <a:pt x="304" y="82"/>
                  <a:pt x="304" y="82"/>
                  <a:pt x="304" y="82"/>
                </a:cubicBezTo>
                <a:cubicBezTo>
                  <a:pt x="305" y="82"/>
                  <a:pt x="305" y="83"/>
                  <a:pt x="306" y="83"/>
                </a:cubicBezTo>
                <a:cubicBezTo>
                  <a:pt x="305" y="82"/>
                  <a:pt x="303" y="82"/>
                  <a:pt x="302" y="81"/>
                </a:cubicBezTo>
                <a:close/>
                <a:moveTo>
                  <a:pt x="307" y="86"/>
                </a:moveTo>
                <a:cubicBezTo>
                  <a:pt x="309" y="87"/>
                  <a:pt x="310" y="88"/>
                  <a:pt x="310" y="88"/>
                </a:cubicBezTo>
                <a:cubicBezTo>
                  <a:pt x="312" y="89"/>
                  <a:pt x="314" y="90"/>
                  <a:pt x="316" y="91"/>
                </a:cubicBezTo>
                <a:cubicBezTo>
                  <a:pt x="318" y="92"/>
                  <a:pt x="321" y="93"/>
                  <a:pt x="323" y="94"/>
                </a:cubicBezTo>
                <a:cubicBezTo>
                  <a:pt x="323" y="95"/>
                  <a:pt x="324" y="95"/>
                  <a:pt x="325" y="96"/>
                </a:cubicBezTo>
                <a:cubicBezTo>
                  <a:pt x="325" y="96"/>
                  <a:pt x="322" y="94"/>
                  <a:pt x="323" y="95"/>
                </a:cubicBezTo>
                <a:cubicBezTo>
                  <a:pt x="322" y="94"/>
                  <a:pt x="321" y="94"/>
                  <a:pt x="320" y="94"/>
                </a:cubicBezTo>
                <a:cubicBezTo>
                  <a:pt x="319" y="94"/>
                  <a:pt x="318" y="93"/>
                  <a:pt x="317" y="92"/>
                </a:cubicBezTo>
                <a:cubicBezTo>
                  <a:pt x="317" y="92"/>
                  <a:pt x="317" y="92"/>
                  <a:pt x="317" y="92"/>
                </a:cubicBezTo>
                <a:cubicBezTo>
                  <a:pt x="317" y="92"/>
                  <a:pt x="317" y="92"/>
                  <a:pt x="317" y="92"/>
                </a:cubicBezTo>
                <a:cubicBezTo>
                  <a:pt x="316" y="91"/>
                  <a:pt x="314" y="91"/>
                  <a:pt x="313" y="90"/>
                </a:cubicBezTo>
                <a:cubicBezTo>
                  <a:pt x="312" y="89"/>
                  <a:pt x="312" y="89"/>
                  <a:pt x="311" y="89"/>
                </a:cubicBezTo>
                <a:cubicBezTo>
                  <a:pt x="308" y="87"/>
                  <a:pt x="308" y="87"/>
                  <a:pt x="308" y="87"/>
                </a:cubicBezTo>
                <a:cubicBezTo>
                  <a:pt x="306" y="86"/>
                  <a:pt x="306" y="86"/>
                  <a:pt x="306" y="86"/>
                </a:cubicBezTo>
                <a:cubicBezTo>
                  <a:pt x="306" y="86"/>
                  <a:pt x="305" y="86"/>
                  <a:pt x="305" y="86"/>
                </a:cubicBezTo>
                <a:cubicBezTo>
                  <a:pt x="306" y="86"/>
                  <a:pt x="307" y="86"/>
                  <a:pt x="307" y="86"/>
                </a:cubicBezTo>
                <a:close/>
                <a:moveTo>
                  <a:pt x="306" y="82"/>
                </a:moveTo>
                <a:cubicBezTo>
                  <a:pt x="306" y="82"/>
                  <a:pt x="307" y="82"/>
                  <a:pt x="307" y="83"/>
                </a:cubicBezTo>
                <a:cubicBezTo>
                  <a:pt x="307" y="83"/>
                  <a:pt x="307" y="82"/>
                  <a:pt x="307" y="82"/>
                </a:cubicBezTo>
                <a:cubicBezTo>
                  <a:pt x="303" y="81"/>
                  <a:pt x="301" y="79"/>
                  <a:pt x="297" y="78"/>
                </a:cubicBezTo>
                <a:cubicBezTo>
                  <a:pt x="295" y="77"/>
                  <a:pt x="293" y="76"/>
                  <a:pt x="291" y="76"/>
                </a:cubicBezTo>
                <a:cubicBezTo>
                  <a:pt x="291" y="76"/>
                  <a:pt x="290" y="76"/>
                  <a:pt x="290" y="76"/>
                </a:cubicBezTo>
                <a:cubicBezTo>
                  <a:pt x="289" y="76"/>
                  <a:pt x="289" y="76"/>
                  <a:pt x="289" y="75"/>
                </a:cubicBezTo>
                <a:cubicBezTo>
                  <a:pt x="287" y="75"/>
                  <a:pt x="285" y="74"/>
                  <a:pt x="283" y="73"/>
                </a:cubicBezTo>
                <a:cubicBezTo>
                  <a:pt x="280" y="72"/>
                  <a:pt x="280" y="72"/>
                  <a:pt x="280" y="72"/>
                </a:cubicBezTo>
                <a:cubicBezTo>
                  <a:pt x="277" y="71"/>
                  <a:pt x="277" y="71"/>
                  <a:pt x="277" y="71"/>
                </a:cubicBezTo>
                <a:cubicBezTo>
                  <a:pt x="273" y="70"/>
                  <a:pt x="268" y="69"/>
                  <a:pt x="264" y="68"/>
                </a:cubicBezTo>
                <a:cubicBezTo>
                  <a:pt x="262" y="68"/>
                  <a:pt x="262" y="68"/>
                  <a:pt x="260" y="68"/>
                </a:cubicBezTo>
                <a:cubicBezTo>
                  <a:pt x="260" y="68"/>
                  <a:pt x="260" y="68"/>
                  <a:pt x="259" y="68"/>
                </a:cubicBezTo>
                <a:cubicBezTo>
                  <a:pt x="254" y="67"/>
                  <a:pt x="249" y="66"/>
                  <a:pt x="244" y="66"/>
                </a:cubicBezTo>
                <a:cubicBezTo>
                  <a:pt x="244" y="66"/>
                  <a:pt x="243" y="66"/>
                  <a:pt x="243" y="66"/>
                </a:cubicBezTo>
                <a:cubicBezTo>
                  <a:pt x="243" y="66"/>
                  <a:pt x="243" y="66"/>
                  <a:pt x="243" y="66"/>
                </a:cubicBezTo>
                <a:cubicBezTo>
                  <a:pt x="246" y="66"/>
                  <a:pt x="250" y="65"/>
                  <a:pt x="253" y="65"/>
                </a:cubicBezTo>
                <a:cubicBezTo>
                  <a:pt x="253" y="65"/>
                  <a:pt x="254" y="65"/>
                  <a:pt x="254" y="65"/>
                </a:cubicBezTo>
                <a:cubicBezTo>
                  <a:pt x="252" y="65"/>
                  <a:pt x="250" y="65"/>
                  <a:pt x="248" y="66"/>
                </a:cubicBezTo>
                <a:cubicBezTo>
                  <a:pt x="250" y="66"/>
                  <a:pt x="251" y="66"/>
                  <a:pt x="252" y="66"/>
                </a:cubicBezTo>
                <a:cubicBezTo>
                  <a:pt x="252" y="66"/>
                  <a:pt x="252" y="66"/>
                  <a:pt x="252" y="66"/>
                </a:cubicBezTo>
                <a:cubicBezTo>
                  <a:pt x="253" y="66"/>
                  <a:pt x="256" y="67"/>
                  <a:pt x="258" y="67"/>
                </a:cubicBezTo>
                <a:cubicBezTo>
                  <a:pt x="260" y="67"/>
                  <a:pt x="263" y="67"/>
                  <a:pt x="266" y="68"/>
                </a:cubicBezTo>
                <a:cubicBezTo>
                  <a:pt x="268" y="69"/>
                  <a:pt x="271" y="69"/>
                  <a:pt x="273" y="70"/>
                </a:cubicBezTo>
                <a:cubicBezTo>
                  <a:pt x="277" y="71"/>
                  <a:pt x="280" y="72"/>
                  <a:pt x="283" y="72"/>
                </a:cubicBezTo>
                <a:cubicBezTo>
                  <a:pt x="283" y="72"/>
                  <a:pt x="283" y="72"/>
                  <a:pt x="283" y="72"/>
                </a:cubicBezTo>
                <a:cubicBezTo>
                  <a:pt x="283" y="73"/>
                  <a:pt x="287" y="74"/>
                  <a:pt x="294" y="77"/>
                </a:cubicBezTo>
                <a:cubicBezTo>
                  <a:pt x="298" y="78"/>
                  <a:pt x="302" y="80"/>
                  <a:pt x="305" y="81"/>
                </a:cubicBezTo>
                <a:cubicBezTo>
                  <a:pt x="306" y="82"/>
                  <a:pt x="307" y="82"/>
                  <a:pt x="307" y="82"/>
                </a:cubicBezTo>
                <a:cubicBezTo>
                  <a:pt x="307" y="82"/>
                  <a:pt x="306" y="82"/>
                  <a:pt x="306" y="82"/>
                </a:cubicBezTo>
                <a:close/>
                <a:moveTo>
                  <a:pt x="262" y="65"/>
                </a:moveTo>
                <a:cubicBezTo>
                  <a:pt x="262" y="65"/>
                  <a:pt x="263" y="65"/>
                  <a:pt x="264" y="65"/>
                </a:cubicBezTo>
                <a:cubicBezTo>
                  <a:pt x="266" y="65"/>
                  <a:pt x="269" y="65"/>
                  <a:pt x="271" y="65"/>
                </a:cubicBezTo>
                <a:cubicBezTo>
                  <a:pt x="271" y="65"/>
                  <a:pt x="271" y="65"/>
                  <a:pt x="271" y="65"/>
                </a:cubicBezTo>
                <a:cubicBezTo>
                  <a:pt x="270" y="65"/>
                  <a:pt x="268" y="65"/>
                  <a:pt x="266" y="65"/>
                </a:cubicBezTo>
                <a:cubicBezTo>
                  <a:pt x="265" y="65"/>
                  <a:pt x="264" y="65"/>
                  <a:pt x="263" y="65"/>
                </a:cubicBezTo>
                <a:cubicBezTo>
                  <a:pt x="263" y="65"/>
                  <a:pt x="263" y="65"/>
                  <a:pt x="263" y="65"/>
                </a:cubicBezTo>
                <a:cubicBezTo>
                  <a:pt x="262" y="65"/>
                  <a:pt x="262" y="65"/>
                  <a:pt x="262" y="65"/>
                </a:cubicBezTo>
                <a:close/>
                <a:moveTo>
                  <a:pt x="278" y="69"/>
                </a:moveTo>
                <a:cubicBezTo>
                  <a:pt x="279" y="69"/>
                  <a:pt x="280" y="69"/>
                  <a:pt x="280" y="69"/>
                </a:cubicBezTo>
                <a:cubicBezTo>
                  <a:pt x="281" y="69"/>
                  <a:pt x="280" y="69"/>
                  <a:pt x="280" y="69"/>
                </a:cubicBezTo>
                <a:cubicBezTo>
                  <a:pt x="279" y="69"/>
                  <a:pt x="278" y="69"/>
                  <a:pt x="278" y="69"/>
                </a:cubicBezTo>
                <a:cubicBezTo>
                  <a:pt x="278" y="69"/>
                  <a:pt x="278" y="69"/>
                  <a:pt x="278" y="69"/>
                </a:cubicBezTo>
                <a:close/>
                <a:moveTo>
                  <a:pt x="304" y="71"/>
                </a:moveTo>
                <a:cubicBezTo>
                  <a:pt x="306" y="71"/>
                  <a:pt x="309" y="72"/>
                  <a:pt x="310" y="73"/>
                </a:cubicBezTo>
                <a:cubicBezTo>
                  <a:pt x="308" y="72"/>
                  <a:pt x="305" y="71"/>
                  <a:pt x="303" y="71"/>
                </a:cubicBezTo>
                <a:cubicBezTo>
                  <a:pt x="300" y="69"/>
                  <a:pt x="298" y="68"/>
                  <a:pt x="295" y="67"/>
                </a:cubicBezTo>
                <a:cubicBezTo>
                  <a:pt x="296" y="67"/>
                  <a:pt x="296" y="67"/>
                  <a:pt x="297" y="67"/>
                </a:cubicBezTo>
                <a:cubicBezTo>
                  <a:pt x="297" y="67"/>
                  <a:pt x="297" y="68"/>
                  <a:pt x="297" y="68"/>
                </a:cubicBezTo>
                <a:cubicBezTo>
                  <a:pt x="298" y="68"/>
                  <a:pt x="296" y="68"/>
                  <a:pt x="300" y="69"/>
                </a:cubicBezTo>
                <a:cubicBezTo>
                  <a:pt x="301" y="69"/>
                  <a:pt x="302" y="69"/>
                  <a:pt x="302" y="70"/>
                </a:cubicBezTo>
                <a:cubicBezTo>
                  <a:pt x="303" y="70"/>
                  <a:pt x="304" y="70"/>
                  <a:pt x="304" y="71"/>
                </a:cubicBezTo>
                <a:close/>
                <a:moveTo>
                  <a:pt x="306" y="62"/>
                </a:moveTo>
                <a:cubicBezTo>
                  <a:pt x="307" y="62"/>
                  <a:pt x="306" y="62"/>
                  <a:pt x="306" y="62"/>
                </a:cubicBezTo>
                <a:cubicBezTo>
                  <a:pt x="306" y="63"/>
                  <a:pt x="307" y="63"/>
                  <a:pt x="307" y="63"/>
                </a:cubicBezTo>
                <a:cubicBezTo>
                  <a:pt x="307" y="63"/>
                  <a:pt x="306" y="63"/>
                  <a:pt x="305" y="62"/>
                </a:cubicBezTo>
                <a:cubicBezTo>
                  <a:pt x="304" y="62"/>
                  <a:pt x="304" y="61"/>
                  <a:pt x="304" y="61"/>
                </a:cubicBezTo>
                <a:cubicBezTo>
                  <a:pt x="305" y="61"/>
                  <a:pt x="305" y="61"/>
                  <a:pt x="306" y="62"/>
                </a:cubicBezTo>
                <a:cubicBezTo>
                  <a:pt x="308" y="62"/>
                  <a:pt x="306" y="62"/>
                  <a:pt x="306" y="62"/>
                </a:cubicBezTo>
                <a:close/>
                <a:moveTo>
                  <a:pt x="304" y="57"/>
                </a:moveTo>
                <a:cubicBezTo>
                  <a:pt x="305" y="57"/>
                  <a:pt x="305" y="57"/>
                  <a:pt x="306" y="57"/>
                </a:cubicBezTo>
                <a:cubicBezTo>
                  <a:pt x="305" y="57"/>
                  <a:pt x="304" y="57"/>
                  <a:pt x="303" y="57"/>
                </a:cubicBezTo>
                <a:cubicBezTo>
                  <a:pt x="303" y="57"/>
                  <a:pt x="304" y="57"/>
                  <a:pt x="304" y="57"/>
                </a:cubicBezTo>
                <a:close/>
                <a:moveTo>
                  <a:pt x="304" y="59"/>
                </a:moveTo>
                <a:cubicBezTo>
                  <a:pt x="304" y="60"/>
                  <a:pt x="305" y="60"/>
                  <a:pt x="305" y="60"/>
                </a:cubicBezTo>
                <a:cubicBezTo>
                  <a:pt x="306" y="60"/>
                  <a:pt x="307" y="61"/>
                  <a:pt x="308" y="61"/>
                </a:cubicBezTo>
                <a:cubicBezTo>
                  <a:pt x="308" y="61"/>
                  <a:pt x="307" y="61"/>
                  <a:pt x="306" y="61"/>
                </a:cubicBezTo>
                <a:cubicBezTo>
                  <a:pt x="303" y="59"/>
                  <a:pt x="299" y="58"/>
                  <a:pt x="298" y="58"/>
                </a:cubicBezTo>
                <a:cubicBezTo>
                  <a:pt x="297" y="58"/>
                  <a:pt x="297" y="58"/>
                  <a:pt x="296" y="58"/>
                </a:cubicBezTo>
                <a:cubicBezTo>
                  <a:pt x="296" y="57"/>
                  <a:pt x="297" y="58"/>
                  <a:pt x="296" y="57"/>
                </a:cubicBezTo>
                <a:cubicBezTo>
                  <a:pt x="295" y="57"/>
                  <a:pt x="294" y="57"/>
                  <a:pt x="294" y="57"/>
                </a:cubicBezTo>
                <a:cubicBezTo>
                  <a:pt x="294" y="57"/>
                  <a:pt x="293" y="56"/>
                  <a:pt x="293" y="56"/>
                </a:cubicBezTo>
                <a:cubicBezTo>
                  <a:pt x="292" y="56"/>
                  <a:pt x="292" y="56"/>
                  <a:pt x="292" y="56"/>
                </a:cubicBezTo>
                <a:cubicBezTo>
                  <a:pt x="291" y="56"/>
                  <a:pt x="291" y="55"/>
                  <a:pt x="290" y="55"/>
                </a:cubicBezTo>
                <a:cubicBezTo>
                  <a:pt x="295" y="56"/>
                  <a:pt x="299" y="58"/>
                  <a:pt x="304" y="59"/>
                </a:cubicBezTo>
                <a:close/>
                <a:moveTo>
                  <a:pt x="287" y="56"/>
                </a:moveTo>
                <a:cubicBezTo>
                  <a:pt x="287" y="56"/>
                  <a:pt x="288" y="56"/>
                  <a:pt x="288" y="56"/>
                </a:cubicBezTo>
                <a:cubicBezTo>
                  <a:pt x="289" y="57"/>
                  <a:pt x="290" y="57"/>
                  <a:pt x="291" y="57"/>
                </a:cubicBezTo>
                <a:cubicBezTo>
                  <a:pt x="291" y="57"/>
                  <a:pt x="291" y="57"/>
                  <a:pt x="291" y="57"/>
                </a:cubicBezTo>
                <a:cubicBezTo>
                  <a:pt x="290" y="57"/>
                  <a:pt x="289" y="57"/>
                  <a:pt x="289" y="57"/>
                </a:cubicBezTo>
                <a:cubicBezTo>
                  <a:pt x="290" y="58"/>
                  <a:pt x="291" y="58"/>
                  <a:pt x="292" y="58"/>
                </a:cubicBezTo>
                <a:cubicBezTo>
                  <a:pt x="294" y="59"/>
                  <a:pt x="295" y="59"/>
                  <a:pt x="296" y="59"/>
                </a:cubicBezTo>
                <a:cubicBezTo>
                  <a:pt x="297" y="60"/>
                  <a:pt x="298" y="60"/>
                  <a:pt x="299" y="61"/>
                </a:cubicBezTo>
                <a:cubicBezTo>
                  <a:pt x="301" y="61"/>
                  <a:pt x="302" y="62"/>
                  <a:pt x="304" y="63"/>
                </a:cubicBezTo>
                <a:cubicBezTo>
                  <a:pt x="303" y="62"/>
                  <a:pt x="302" y="62"/>
                  <a:pt x="301" y="62"/>
                </a:cubicBezTo>
                <a:cubicBezTo>
                  <a:pt x="299" y="61"/>
                  <a:pt x="296" y="60"/>
                  <a:pt x="294" y="59"/>
                </a:cubicBezTo>
                <a:cubicBezTo>
                  <a:pt x="294" y="59"/>
                  <a:pt x="294" y="59"/>
                  <a:pt x="294" y="59"/>
                </a:cubicBezTo>
                <a:cubicBezTo>
                  <a:pt x="291" y="58"/>
                  <a:pt x="289" y="58"/>
                  <a:pt x="287" y="57"/>
                </a:cubicBezTo>
                <a:cubicBezTo>
                  <a:pt x="286" y="56"/>
                  <a:pt x="285" y="56"/>
                  <a:pt x="284" y="56"/>
                </a:cubicBezTo>
                <a:cubicBezTo>
                  <a:pt x="285" y="56"/>
                  <a:pt x="286" y="56"/>
                  <a:pt x="287" y="56"/>
                </a:cubicBezTo>
                <a:close/>
                <a:moveTo>
                  <a:pt x="285" y="63"/>
                </a:moveTo>
                <a:cubicBezTo>
                  <a:pt x="288" y="64"/>
                  <a:pt x="291" y="65"/>
                  <a:pt x="294" y="66"/>
                </a:cubicBezTo>
                <a:cubicBezTo>
                  <a:pt x="293" y="66"/>
                  <a:pt x="292" y="66"/>
                  <a:pt x="292" y="66"/>
                </a:cubicBezTo>
                <a:cubicBezTo>
                  <a:pt x="291" y="66"/>
                  <a:pt x="290" y="65"/>
                  <a:pt x="289" y="65"/>
                </a:cubicBezTo>
                <a:cubicBezTo>
                  <a:pt x="288" y="65"/>
                  <a:pt x="286" y="64"/>
                  <a:pt x="286" y="64"/>
                </a:cubicBezTo>
                <a:cubicBezTo>
                  <a:pt x="289" y="64"/>
                  <a:pt x="285" y="64"/>
                  <a:pt x="284" y="63"/>
                </a:cubicBezTo>
                <a:cubicBezTo>
                  <a:pt x="283" y="63"/>
                  <a:pt x="282" y="62"/>
                  <a:pt x="280" y="62"/>
                </a:cubicBezTo>
                <a:cubicBezTo>
                  <a:pt x="282" y="62"/>
                  <a:pt x="283" y="63"/>
                  <a:pt x="285" y="63"/>
                </a:cubicBezTo>
                <a:close/>
                <a:moveTo>
                  <a:pt x="283" y="69"/>
                </a:moveTo>
                <a:cubicBezTo>
                  <a:pt x="285" y="69"/>
                  <a:pt x="288" y="70"/>
                  <a:pt x="291" y="71"/>
                </a:cubicBezTo>
                <a:cubicBezTo>
                  <a:pt x="291" y="71"/>
                  <a:pt x="291" y="71"/>
                  <a:pt x="291" y="71"/>
                </a:cubicBezTo>
                <a:cubicBezTo>
                  <a:pt x="292" y="72"/>
                  <a:pt x="295" y="73"/>
                  <a:pt x="296" y="73"/>
                </a:cubicBezTo>
                <a:cubicBezTo>
                  <a:pt x="297" y="74"/>
                  <a:pt x="297" y="74"/>
                  <a:pt x="298" y="74"/>
                </a:cubicBezTo>
                <a:cubicBezTo>
                  <a:pt x="298" y="74"/>
                  <a:pt x="300" y="75"/>
                  <a:pt x="301" y="76"/>
                </a:cubicBezTo>
                <a:cubicBezTo>
                  <a:pt x="302" y="76"/>
                  <a:pt x="302" y="76"/>
                  <a:pt x="303" y="76"/>
                </a:cubicBezTo>
                <a:cubicBezTo>
                  <a:pt x="304" y="77"/>
                  <a:pt x="304" y="77"/>
                  <a:pt x="304" y="77"/>
                </a:cubicBezTo>
                <a:cubicBezTo>
                  <a:pt x="304" y="77"/>
                  <a:pt x="304" y="77"/>
                  <a:pt x="304" y="77"/>
                </a:cubicBezTo>
                <a:cubicBezTo>
                  <a:pt x="306" y="78"/>
                  <a:pt x="308" y="79"/>
                  <a:pt x="310" y="81"/>
                </a:cubicBezTo>
                <a:cubicBezTo>
                  <a:pt x="311" y="82"/>
                  <a:pt x="312" y="82"/>
                  <a:pt x="313" y="83"/>
                </a:cubicBezTo>
                <a:cubicBezTo>
                  <a:pt x="312" y="83"/>
                  <a:pt x="311" y="83"/>
                  <a:pt x="311" y="82"/>
                </a:cubicBezTo>
                <a:cubicBezTo>
                  <a:pt x="310" y="82"/>
                  <a:pt x="310" y="82"/>
                  <a:pt x="309" y="82"/>
                </a:cubicBezTo>
                <a:cubicBezTo>
                  <a:pt x="309" y="82"/>
                  <a:pt x="309" y="81"/>
                  <a:pt x="309" y="81"/>
                </a:cubicBezTo>
                <a:cubicBezTo>
                  <a:pt x="309" y="81"/>
                  <a:pt x="309" y="81"/>
                  <a:pt x="309" y="81"/>
                </a:cubicBezTo>
                <a:cubicBezTo>
                  <a:pt x="308" y="81"/>
                  <a:pt x="308" y="81"/>
                  <a:pt x="308" y="80"/>
                </a:cubicBezTo>
                <a:cubicBezTo>
                  <a:pt x="308" y="80"/>
                  <a:pt x="308" y="80"/>
                  <a:pt x="308" y="80"/>
                </a:cubicBezTo>
                <a:cubicBezTo>
                  <a:pt x="306" y="79"/>
                  <a:pt x="301" y="77"/>
                  <a:pt x="301" y="77"/>
                </a:cubicBezTo>
                <a:cubicBezTo>
                  <a:pt x="302" y="76"/>
                  <a:pt x="298" y="75"/>
                  <a:pt x="296" y="74"/>
                </a:cubicBezTo>
                <a:cubicBezTo>
                  <a:pt x="296" y="74"/>
                  <a:pt x="294" y="73"/>
                  <a:pt x="293" y="73"/>
                </a:cubicBezTo>
                <a:cubicBezTo>
                  <a:pt x="292" y="73"/>
                  <a:pt x="291" y="73"/>
                  <a:pt x="290" y="73"/>
                </a:cubicBezTo>
                <a:cubicBezTo>
                  <a:pt x="289" y="72"/>
                  <a:pt x="289" y="72"/>
                  <a:pt x="288" y="72"/>
                </a:cubicBezTo>
                <a:cubicBezTo>
                  <a:pt x="290" y="72"/>
                  <a:pt x="293" y="73"/>
                  <a:pt x="292" y="72"/>
                </a:cubicBezTo>
                <a:cubicBezTo>
                  <a:pt x="291" y="72"/>
                  <a:pt x="287" y="70"/>
                  <a:pt x="284" y="70"/>
                </a:cubicBezTo>
                <a:cubicBezTo>
                  <a:pt x="281" y="69"/>
                  <a:pt x="278" y="68"/>
                  <a:pt x="277" y="68"/>
                </a:cubicBezTo>
                <a:cubicBezTo>
                  <a:pt x="276" y="68"/>
                  <a:pt x="274" y="67"/>
                  <a:pt x="273" y="67"/>
                </a:cubicBezTo>
                <a:cubicBezTo>
                  <a:pt x="276" y="67"/>
                  <a:pt x="279" y="68"/>
                  <a:pt x="283" y="69"/>
                </a:cubicBezTo>
                <a:close/>
                <a:moveTo>
                  <a:pt x="270" y="59"/>
                </a:moveTo>
                <a:cubicBezTo>
                  <a:pt x="270" y="59"/>
                  <a:pt x="270" y="59"/>
                  <a:pt x="270" y="59"/>
                </a:cubicBezTo>
                <a:cubicBezTo>
                  <a:pt x="269" y="59"/>
                  <a:pt x="269" y="59"/>
                  <a:pt x="269" y="59"/>
                </a:cubicBezTo>
                <a:cubicBezTo>
                  <a:pt x="267" y="59"/>
                  <a:pt x="266" y="58"/>
                  <a:pt x="264" y="58"/>
                </a:cubicBezTo>
                <a:cubicBezTo>
                  <a:pt x="265" y="58"/>
                  <a:pt x="266" y="58"/>
                  <a:pt x="267" y="58"/>
                </a:cubicBezTo>
                <a:cubicBezTo>
                  <a:pt x="268" y="58"/>
                  <a:pt x="269" y="59"/>
                  <a:pt x="269" y="59"/>
                </a:cubicBezTo>
                <a:cubicBezTo>
                  <a:pt x="274" y="60"/>
                  <a:pt x="274" y="60"/>
                  <a:pt x="274" y="60"/>
                </a:cubicBezTo>
                <a:cubicBezTo>
                  <a:pt x="273" y="60"/>
                  <a:pt x="272" y="60"/>
                  <a:pt x="270" y="59"/>
                </a:cubicBezTo>
                <a:close/>
                <a:moveTo>
                  <a:pt x="267" y="51"/>
                </a:moveTo>
                <a:cubicBezTo>
                  <a:pt x="268" y="51"/>
                  <a:pt x="269" y="51"/>
                  <a:pt x="271" y="51"/>
                </a:cubicBezTo>
                <a:cubicBezTo>
                  <a:pt x="271" y="52"/>
                  <a:pt x="272" y="52"/>
                  <a:pt x="273" y="52"/>
                </a:cubicBezTo>
                <a:cubicBezTo>
                  <a:pt x="271" y="52"/>
                  <a:pt x="269" y="52"/>
                  <a:pt x="267" y="51"/>
                </a:cubicBezTo>
                <a:cubicBezTo>
                  <a:pt x="267" y="51"/>
                  <a:pt x="267" y="51"/>
                  <a:pt x="267" y="51"/>
                </a:cubicBezTo>
                <a:cubicBezTo>
                  <a:pt x="259" y="50"/>
                  <a:pt x="259" y="50"/>
                  <a:pt x="259" y="50"/>
                </a:cubicBezTo>
                <a:cubicBezTo>
                  <a:pt x="259" y="50"/>
                  <a:pt x="259" y="50"/>
                  <a:pt x="259" y="50"/>
                </a:cubicBezTo>
                <a:cubicBezTo>
                  <a:pt x="261" y="50"/>
                  <a:pt x="264" y="50"/>
                  <a:pt x="267" y="51"/>
                </a:cubicBezTo>
                <a:close/>
                <a:moveTo>
                  <a:pt x="250" y="62"/>
                </a:moveTo>
                <a:cubicBezTo>
                  <a:pt x="252" y="62"/>
                  <a:pt x="255" y="62"/>
                  <a:pt x="260" y="63"/>
                </a:cubicBezTo>
                <a:cubicBezTo>
                  <a:pt x="261" y="63"/>
                  <a:pt x="263" y="63"/>
                  <a:pt x="264" y="63"/>
                </a:cubicBezTo>
                <a:cubicBezTo>
                  <a:pt x="264" y="63"/>
                  <a:pt x="264" y="63"/>
                  <a:pt x="264" y="63"/>
                </a:cubicBezTo>
                <a:cubicBezTo>
                  <a:pt x="261" y="63"/>
                  <a:pt x="258" y="63"/>
                  <a:pt x="254" y="63"/>
                </a:cubicBezTo>
                <a:cubicBezTo>
                  <a:pt x="254" y="63"/>
                  <a:pt x="253" y="63"/>
                  <a:pt x="252" y="63"/>
                </a:cubicBezTo>
                <a:cubicBezTo>
                  <a:pt x="252" y="63"/>
                  <a:pt x="251" y="63"/>
                  <a:pt x="250" y="63"/>
                </a:cubicBezTo>
                <a:cubicBezTo>
                  <a:pt x="248" y="63"/>
                  <a:pt x="247" y="63"/>
                  <a:pt x="246" y="63"/>
                </a:cubicBezTo>
                <a:cubicBezTo>
                  <a:pt x="241" y="62"/>
                  <a:pt x="236" y="62"/>
                  <a:pt x="231" y="62"/>
                </a:cubicBezTo>
                <a:cubicBezTo>
                  <a:pt x="227" y="62"/>
                  <a:pt x="222" y="63"/>
                  <a:pt x="220" y="64"/>
                </a:cubicBezTo>
                <a:cubicBezTo>
                  <a:pt x="220" y="64"/>
                  <a:pt x="219" y="63"/>
                  <a:pt x="216" y="64"/>
                </a:cubicBezTo>
                <a:cubicBezTo>
                  <a:pt x="214" y="64"/>
                  <a:pt x="212" y="65"/>
                  <a:pt x="211" y="66"/>
                </a:cubicBezTo>
                <a:cubicBezTo>
                  <a:pt x="211" y="66"/>
                  <a:pt x="211" y="66"/>
                  <a:pt x="211" y="66"/>
                </a:cubicBezTo>
                <a:cubicBezTo>
                  <a:pt x="209" y="66"/>
                  <a:pt x="207" y="67"/>
                  <a:pt x="204" y="67"/>
                </a:cubicBezTo>
                <a:cubicBezTo>
                  <a:pt x="208" y="67"/>
                  <a:pt x="211" y="66"/>
                  <a:pt x="214" y="66"/>
                </a:cubicBezTo>
                <a:cubicBezTo>
                  <a:pt x="218" y="65"/>
                  <a:pt x="220" y="66"/>
                  <a:pt x="223" y="65"/>
                </a:cubicBezTo>
                <a:cubicBezTo>
                  <a:pt x="225" y="65"/>
                  <a:pt x="227" y="64"/>
                  <a:pt x="229" y="64"/>
                </a:cubicBezTo>
                <a:cubicBezTo>
                  <a:pt x="228" y="64"/>
                  <a:pt x="227" y="65"/>
                  <a:pt x="227" y="65"/>
                </a:cubicBezTo>
                <a:cubicBezTo>
                  <a:pt x="228" y="65"/>
                  <a:pt x="231" y="65"/>
                  <a:pt x="234" y="65"/>
                </a:cubicBezTo>
                <a:cubicBezTo>
                  <a:pt x="235" y="65"/>
                  <a:pt x="235" y="65"/>
                  <a:pt x="235" y="65"/>
                </a:cubicBezTo>
                <a:cubicBezTo>
                  <a:pt x="234" y="65"/>
                  <a:pt x="234" y="65"/>
                  <a:pt x="233" y="65"/>
                </a:cubicBezTo>
                <a:cubicBezTo>
                  <a:pt x="230" y="66"/>
                  <a:pt x="226" y="66"/>
                  <a:pt x="223" y="67"/>
                </a:cubicBezTo>
                <a:cubicBezTo>
                  <a:pt x="221" y="67"/>
                  <a:pt x="220" y="67"/>
                  <a:pt x="220" y="67"/>
                </a:cubicBezTo>
                <a:cubicBezTo>
                  <a:pt x="220" y="67"/>
                  <a:pt x="220" y="67"/>
                  <a:pt x="219" y="67"/>
                </a:cubicBezTo>
                <a:cubicBezTo>
                  <a:pt x="219" y="67"/>
                  <a:pt x="219" y="67"/>
                  <a:pt x="219" y="67"/>
                </a:cubicBezTo>
                <a:cubicBezTo>
                  <a:pt x="219" y="67"/>
                  <a:pt x="219" y="67"/>
                  <a:pt x="219" y="67"/>
                </a:cubicBezTo>
                <a:cubicBezTo>
                  <a:pt x="219" y="67"/>
                  <a:pt x="219" y="67"/>
                  <a:pt x="219" y="67"/>
                </a:cubicBezTo>
                <a:cubicBezTo>
                  <a:pt x="220" y="67"/>
                  <a:pt x="222" y="66"/>
                  <a:pt x="223" y="66"/>
                </a:cubicBezTo>
                <a:cubicBezTo>
                  <a:pt x="220" y="66"/>
                  <a:pt x="218" y="66"/>
                  <a:pt x="215" y="66"/>
                </a:cubicBezTo>
                <a:cubicBezTo>
                  <a:pt x="213" y="67"/>
                  <a:pt x="210" y="67"/>
                  <a:pt x="208" y="68"/>
                </a:cubicBezTo>
                <a:cubicBezTo>
                  <a:pt x="210" y="67"/>
                  <a:pt x="211" y="67"/>
                  <a:pt x="213" y="67"/>
                </a:cubicBezTo>
                <a:cubicBezTo>
                  <a:pt x="212" y="68"/>
                  <a:pt x="211" y="68"/>
                  <a:pt x="209" y="68"/>
                </a:cubicBezTo>
                <a:cubicBezTo>
                  <a:pt x="209" y="68"/>
                  <a:pt x="209" y="69"/>
                  <a:pt x="208" y="69"/>
                </a:cubicBezTo>
                <a:cubicBezTo>
                  <a:pt x="207" y="69"/>
                  <a:pt x="206" y="69"/>
                  <a:pt x="205" y="69"/>
                </a:cubicBezTo>
                <a:cubicBezTo>
                  <a:pt x="201" y="69"/>
                  <a:pt x="198" y="70"/>
                  <a:pt x="196" y="71"/>
                </a:cubicBezTo>
                <a:cubicBezTo>
                  <a:pt x="194" y="72"/>
                  <a:pt x="192" y="72"/>
                  <a:pt x="191" y="73"/>
                </a:cubicBezTo>
                <a:cubicBezTo>
                  <a:pt x="189" y="73"/>
                  <a:pt x="188" y="74"/>
                  <a:pt x="186" y="74"/>
                </a:cubicBezTo>
                <a:cubicBezTo>
                  <a:pt x="186" y="74"/>
                  <a:pt x="186" y="74"/>
                  <a:pt x="186" y="74"/>
                </a:cubicBezTo>
                <a:cubicBezTo>
                  <a:pt x="186" y="74"/>
                  <a:pt x="184" y="75"/>
                  <a:pt x="183" y="75"/>
                </a:cubicBezTo>
                <a:cubicBezTo>
                  <a:pt x="182" y="76"/>
                  <a:pt x="182" y="76"/>
                  <a:pt x="180" y="77"/>
                </a:cubicBezTo>
                <a:cubicBezTo>
                  <a:pt x="178" y="77"/>
                  <a:pt x="181" y="76"/>
                  <a:pt x="182" y="75"/>
                </a:cubicBezTo>
                <a:cubicBezTo>
                  <a:pt x="180" y="76"/>
                  <a:pt x="178" y="77"/>
                  <a:pt x="177" y="77"/>
                </a:cubicBezTo>
                <a:cubicBezTo>
                  <a:pt x="176" y="78"/>
                  <a:pt x="176" y="78"/>
                  <a:pt x="174" y="79"/>
                </a:cubicBezTo>
                <a:cubicBezTo>
                  <a:pt x="173" y="79"/>
                  <a:pt x="176" y="78"/>
                  <a:pt x="176" y="78"/>
                </a:cubicBezTo>
                <a:cubicBezTo>
                  <a:pt x="179" y="76"/>
                  <a:pt x="179" y="75"/>
                  <a:pt x="181" y="74"/>
                </a:cubicBezTo>
                <a:cubicBezTo>
                  <a:pt x="182" y="73"/>
                  <a:pt x="180" y="74"/>
                  <a:pt x="182" y="72"/>
                </a:cubicBezTo>
                <a:cubicBezTo>
                  <a:pt x="180" y="73"/>
                  <a:pt x="180" y="74"/>
                  <a:pt x="178" y="74"/>
                </a:cubicBezTo>
                <a:cubicBezTo>
                  <a:pt x="178" y="74"/>
                  <a:pt x="181" y="73"/>
                  <a:pt x="181" y="73"/>
                </a:cubicBezTo>
                <a:cubicBezTo>
                  <a:pt x="179" y="73"/>
                  <a:pt x="178" y="74"/>
                  <a:pt x="177" y="74"/>
                </a:cubicBezTo>
                <a:cubicBezTo>
                  <a:pt x="176" y="75"/>
                  <a:pt x="175" y="75"/>
                  <a:pt x="173" y="76"/>
                </a:cubicBezTo>
                <a:cubicBezTo>
                  <a:pt x="180" y="72"/>
                  <a:pt x="187" y="68"/>
                  <a:pt x="195" y="65"/>
                </a:cubicBezTo>
                <a:cubicBezTo>
                  <a:pt x="198" y="64"/>
                  <a:pt x="195" y="65"/>
                  <a:pt x="194" y="65"/>
                </a:cubicBezTo>
                <a:cubicBezTo>
                  <a:pt x="187" y="67"/>
                  <a:pt x="191" y="65"/>
                  <a:pt x="191" y="65"/>
                </a:cubicBezTo>
                <a:cubicBezTo>
                  <a:pt x="191" y="65"/>
                  <a:pt x="191" y="65"/>
                  <a:pt x="189" y="65"/>
                </a:cubicBezTo>
                <a:cubicBezTo>
                  <a:pt x="186" y="66"/>
                  <a:pt x="185" y="67"/>
                  <a:pt x="181" y="69"/>
                </a:cubicBezTo>
                <a:cubicBezTo>
                  <a:pt x="181" y="69"/>
                  <a:pt x="181" y="69"/>
                  <a:pt x="181" y="69"/>
                </a:cubicBezTo>
                <a:cubicBezTo>
                  <a:pt x="182" y="68"/>
                  <a:pt x="183" y="68"/>
                  <a:pt x="183" y="67"/>
                </a:cubicBezTo>
                <a:cubicBezTo>
                  <a:pt x="185" y="67"/>
                  <a:pt x="186" y="66"/>
                  <a:pt x="188" y="65"/>
                </a:cubicBezTo>
                <a:cubicBezTo>
                  <a:pt x="191" y="64"/>
                  <a:pt x="193" y="63"/>
                  <a:pt x="193" y="62"/>
                </a:cubicBezTo>
                <a:cubicBezTo>
                  <a:pt x="192" y="63"/>
                  <a:pt x="190" y="63"/>
                  <a:pt x="189" y="64"/>
                </a:cubicBezTo>
                <a:cubicBezTo>
                  <a:pt x="188" y="64"/>
                  <a:pt x="187" y="65"/>
                  <a:pt x="186" y="66"/>
                </a:cubicBezTo>
                <a:cubicBezTo>
                  <a:pt x="185" y="66"/>
                  <a:pt x="185" y="66"/>
                  <a:pt x="184" y="66"/>
                </a:cubicBezTo>
                <a:cubicBezTo>
                  <a:pt x="185" y="66"/>
                  <a:pt x="185" y="66"/>
                  <a:pt x="184" y="66"/>
                </a:cubicBezTo>
                <a:cubicBezTo>
                  <a:pt x="184" y="66"/>
                  <a:pt x="184" y="66"/>
                  <a:pt x="184" y="66"/>
                </a:cubicBezTo>
                <a:cubicBezTo>
                  <a:pt x="184" y="66"/>
                  <a:pt x="184" y="66"/>
                  <a:pt x="184" y="66"/>
                </a:cubicBezTo>
                <a:cubicBezTo>
                  <a:pt x="187" y="64"/>
                  <a:pt x="190" y="63"/>
                  <a:pt x="193" y="62"/>
                </a:cubicBezTo>
                <a:cubicBezTo>
                  <a:pt x="193" y="62"/>
                  <a:pt x="193" y="62"/>
                  <a:pt x="193" y="62"/>
                </a:cubicBezTo>
                <a:cubicBezTo>
                  <a:pt x="195" y="61"/>
                  <a:pt x="197" y="61"/>
                  <a:pt x="199" y="60"/>
                </a:cubicBezTo>
                <a:cubicBezTo>
                  <a:pt x="199" y="60"/>
                  <a:pt x="199" y="60"/>
                  <a:pt x="199" y="60"/>
                </a:cubicBezTo>
                <a:cubicBezTo>
                  <a:pt x="199" y="60"/>
                  <a:pt x="199" y="60"/>
                  <a:pt x="199" y="60"/>
                </a:cubicBezTo>
                <a:cubicBezTo>
                  <a:pt x="201" y="59"/>
                  <a:pt x="203" y="59"/>
                  <a:pt x="205" y="58"/>
                </a:cubicBezTo>
                <a:cubicBezTo>
                  <a:pt x="207" y="58"/>
                  <a:pt x="210" y="58"/>
                  <a:pt x="212" y="57"/>
                </a:cubicBezTo>
                <a:cubicBezTo>
                  <a:pt x="213" y="57"/>
                  <a:pt x="214" y="57"/>
                  <a:pt x="215" y="56"/>
                </a:cubicBezTo>
                <a:cubicBezTo>
                  <a:pt x="216" y="56"/>
                  <a:pt x="217" y="56"/>
                  <a:pt x="218" y="56"/>
                </a:cubicBezTo>
                <a:cubicBezTo>
                  <a:pt x="218" y="56"/>
                  <a:pt x="214" y="57"/>
                  <a:pt x="218" y="56"/>
                </a:cubicBezTo>
                <a:cubicBezTo>
                  <a:pt x="219" y="56"/>
                  <a:pt x="220" y="56"/>
                  <a:pt x="221" y="56"/>
                </a:cubicBezTo>
                <a:cubicBezTo>
                  <a:pt x="221" y="56"/>
                  <a:pt x="221" y="56"/>
                  <a:pt x="221" y="56"/>
                </a:cubicBezTo>
                <a:cubicBezTo>
                  <a:pt x="221" y="56"/>
                  <a:pt x="219" y="56"/>
                  <a:pt x="218" y="57"/>
                </a:cubicBezTo>
                <a:cubicBezTo>
                  <a:pt x="216" y="57"/>
                  <a:pt x="214" y="58"/>
                  <a:pt x="213" y="58"/>
                </a:cubicBezTo>
                <a:cubicBezTo>
                  <a:pt x="216" y="58"/>
                  <a:pt x="218" y="58"/>
                  <a:pt x="220" y="58"/>
                </a:cubicBezTo>
                <a:cubicBezTo>
                  <a:pt x="222" y="57"/>
                  <a:pt x="224" y="57"/>
                  <a:pt x="226" y="57"/>
                </a:cubicBezTo>
                <a:cubicBezTo>
                  <a:pt x="224" y="58"/>
                  <a:pt x="221" y="58"/>
                  <a:pt x="220" y="58"/>
                </a:cubicBezTo>
                <a:cubicBezTo>
                  <a:pt x="218" y="59"/>
                  <a:pt x="220" y="59"/>
                  <a:pt x="224" y="59"/>
                </a:cubicBezTo>
                <a:cubicBezTo>
                  <a:pt x="224" y="59"/>
                  <a:pt x="221" y="60"/>
                  <a:pt x="224" y="60"/>
                </a:cubicBezTo>
                <a:cubicBezTo>
                  <a:pt x="228" y="60"/>
                  <a:pt x="227" y="61"/>
                  <a:pt x="229" y="61"/>
                </a:cubicBezTo>
                <a:cubicBezTo>
                  <a:pt x="230" y="61"/>
                  <a:pt x="230" y="61"/>
                  <a:pt x="230" y="61"/>
                </a:cubicBezTo>
                <a:cubicBezTo>
                  <a:pt x="233" y="60"/>
                  <a:pt x="238" y="60"/>
                  <a:pt x="241" y="59"/>
                </a:cubicBezTo>
                <a:cubicBezTo>
                  <a:pt x="241" y="61"/>
                  <a:pt x="234" y="60"/>
                  <a:pt x="232" y="61"/>
                </a:cubicBezTo>
                <a:cubicBezTo>
                  <a:pt x="235" y="61"/>
                  <a:pt x="238" y="61"/>
                  <a:pt x="241" y="61"/>
                </a:cubicBezTo>
                <a:cubicBezTo>
                  <a:pt x="245" y="62"/>
                  <a:pt x="248" y="62"/>
                  <a:pt x="250" y="62"/>
                </a:cubicBezTo>
                <a:close/>
                <a:moveTo>
                  <a:pt x="255" y="27"/>
                </a:moveTo>
                <a:cubicBezTo>
                  <a:pt x="255" y="27"/>
                  <a:pt x="255" y="27"/>
                  <a:pt x="255" y="27"/>
                </a:cubicBezTo>
                <a:cubicBezTo>
                  <a:pt x="255" y="27"/>
                  <a:pt x="255" y="27"/>
                  <a:pt x="254" y="27"/>
                </a:cubicBezTo>
                <a:cubicBezTo>
                  <a:pt x="255" y="27"/>
                  <a:pt x="257" y="27"/>
                  <a:pt x="258" y="27"/>
                </a:cubicBezTo>
                <a:cubicBezTo>
                  <a:pt x="258" y="27"/>
                  <a:pt x="259" y="27"/>
                  <a:pt x="259" y="27"/>
                </a:cubicBezTo>
                <a:cubicBezTo>
                  <a:pt x="261" y="27"/>
                  <a:pt x="262" y="27"/>
                  <a:pt x="264" y="28"/>
                </a:cubicBezTo>
                <a:cubicBezTo>
                  <a:pt x="267" y="28"/>
                  <a:pt x="270" y="28"/>
                  <a:pt x="272" y="29"/>
                </a:cubicBezTo>
                <a:cubicBezTo>
                  <a:pt x="273" y="29"/>
                  <a:pt x="274" y="29"/>
                  <a:pt x="274" y="29"/>
                </a:cubicBezTo>
                <a:cubicBezTo>
                  <a:pt x="273" y="29"/>
                  <a:pt x="273" y="29"/>
                  <a:pt x="274" y="30"/>
                </a:cubicBezTo>
                <a:cubicBezTo>
                  <a:pt x="273" y="30"/>
                  <a:pt x="273" y="30"/>
                  <a:pt x="272" y="30"/>
                </a:cubicBezTo>
                <a:cubicBezTo>
                  <a:pt x="271" y="30"/>
                  <a:pt x="271" y="30"/>
                  <a:pt x="270" y="30"/>
                </a:cubicBezTo>
                <a:cubicBezTo>
                  <a:pt x="268" y="30"/>
                  <a:pt x="267" y="30"/>
                  <a:pt x="265" y="29"/>
                </a:cubicBezTo>
                <a:cubicBezTo>
                  <a:pt x="264" y="29"/>
                  <a:pt x="265" y="29"/>
                  <a:pt x="267" y="29"/>
                </a:cubicBezTo>
                <a:cubicBezTo>
                  <a:pt x="268" y="29"/>
                  <a:pt x="270" y="29"/>
                  <a:pt x="269" y="29"/>
                </a:cubicBezTo>
                <a:cubicBezTo>
                  <a:pt x="268" y="29"/>
                  <a:pt x="267" y="29"/>
                  <a:pt x="266" y="28"/>
                </a:cubicBezTo>
                <a:cubicBezTo>
                  <a:pt x="267" y="28"/>
                  <a:pt x="267" y="28"/>
                  <a:pt x="267" y="28"/>
                </a:cubicBezTo>
                <a:cubicBezTo>
                  <a:pt x="264" y="28"/>
                  <a:pt x="263" y="28"/>
                  <a:pt x="261" y="28"/>
                </a:cubicBezTo>
                <a:cubicBezTo>
                  <a:pt x="261" y="28"/>
                  <a:pt x="260" y="28"/>
                  <a:pt x="260" y="28"/>
                </a:cubicBezTo>
                <a:cubicBezTo>
                  <a:pt x="258" y="28"/>
                  <a:pt x="257" y="28"/>
                  <a:pt x="255" y="27"/>
                </a:cubicBezTo>
                <a:close/>
                <a:moveTo>
                  <a:pt x="280" y="34"/>
                </a:moveTo>
                <a:cubicBezTo>
                  <a:pt x="280" y="34"/>
                  <a:pt x="281" y="34"/>
                  <a:pt x="282" y="34"/>
                </a:cubicBezTo>
                <a:cubicBezTo>
                  <a:pt x="282" y="34"/>
                  <a:pt x="283" y="34"/>
                  <a:pt x="283" y="35"/>
                </a:cubicBezTo>
                <a:cubicBezTo>
                  <a:pt x="282" y="35"/>
                  <a:pt x="281" y="34"/>
                  <a:pt x="280" y="34"/>
                </a:cubicBezTo>
                <a:close/>
                <a:moveTo>
                  <a:pt x="279" y="33"/>
                </a:moveTo>
                <a:cubicBezTo>
                  <a:pt x="279" y="33"/>
                  <a:pt x="279" y="33"/>
                  <a:pt x="280" y="33"/>
                </a:cubicBezTo>
                <a:cubicBezTo>
                  <a:pt x="279" y="33"/>
                  <a:pt x="278" y="33"/>
                  <a:pt x="278" y="33"/>
                </a:cubicBezTo>
                <a:cubicBezTo>
                  <a:pt x="277" y="33"/>
                  <a:pt x="276" y="33"/>
                  <a:pt x="274" y="33"/>
                </a:cubicBezTo>
                <a:cubicBezTo>
                  <a:pt x="272" y="32"/>
                  <a:pt x="274" y="32"/>
                  <a:pt x="275" y="32"/>
                </a:cubicBezTo>
                <a:cubicBezTo>
                  <a:pt x="276" y="32"/>
                  <a:pt x="280" y="33"/>
                  <a:pt x="280" y="33"/>
                </a:cubicBezTo>
                <a:cubicBezTo>
                  <a:pt x="275" y="31"/>
                  <a:pt x="272" y="31"/>
                  <a:pt x="268" y="31"/>
                </a:cubicBezTo>
                <a:cubicBezTo>
                  <a:pt x="267" y="31"/>
                  <a:pt x="270" y="31"/>
                  <a:pt x="269" y="31"/>
                </a:cubicBezTo>
                <a:cubicBezTo>
                  <a:pt x="266" y="30"/>
                  <a:pt x="263" y="30"/>
                  <a:pt x="260" y="30"/>
                </a:cubicBezTo>
                <a:cubicBezTo>
                  <a:pt x="260" y="30"/>
                  <a:pt x="260" y="29"/>
                  <a:pt x="259" y="29"/>
                </a:cubicBezTo>
                <a:cubicBezTo>
                  <a:pt x="261" y="29"/>
                  <a:pt x="261" y="29"/>
                  <a:pt x="261" y="29"/>
                </a:cubicBezTo>
                <a:cubicBezTo>
                  <a:pt x="265" y="30"/>
                  <a:pt x="269" y="30"/>
                  <a:pt x="273" y="31"/>
                </a:cubicBezTo>
                <a:cubicBezTo>
                  <a:pt x="273" y="31"/>
                  <a:pt x="274" y="31"/>
                  <a:pt x="274" y="31"/>
                </a:cubicBezTo>
                <a:cubicBezTo>
                  <a:pt x="275" y="31"/>
                  <a:pt x="276" y="32"/>
                  <a:pt x="280" y="32"/>
                </a:cubicBezTo>
                <a:cubicBezTo>
                  <a:pt x="281" y="32"/>
                  <a:pt x="283" y="33"/>
                  <a:pt x="285" y="33"/>
                </a:cubicBezTo>
                <a:cubicBezTo>
                  <a:pt x="284" y="34"/>
                  <a:pt x="280" y="33"/>
                  <a:pt x="279" y="33"/>
                </a:cubicBezTo>
                <a:close/>
                <a:moveTo>
                  <a:pt x="436" y="247"/>
                </a:moveTo>
                <a:cubicBezTo>
                  <a:pt x="436" y="246"/>
                  <a:pt x="436" y="245"/>
                  <a:pt x="436" y="244"/>
                </a:cubicBezTo>
                <a:cubicBezTo>
                  <a:pt x="436" y="240"/>
                  <a:pt x="435" y="236"/>
                  <a:pt x="435" y="232"/>
                </a:cubicBezTo>
                <a:cubicBezTo>
                  <a:pt x="435" y="229"/>
                  <a:pt x="434" y="225"/>
                  <a:pt x="433" y="222"/>
                </a:cubicBezTo>
                <a:cubicBezTo>
                  <a:pt x="433" y="225"/>
                  <a:pt x="434" y="229"/>
                  <a:pt x="434" y="232"/>
                </a:cubicBezTo>
                <a:cubicBezTo>
                  <a:pt x="434" y="235"/>
                  <a:pt x="433" y="239"/>
                  <a:pt x="433" y="242"/>
                </a:cubicBezTo>
                <a:cubicBezTo>
                  <a:pt x="433" y="241"/>
                  <a:pt x="434" y="238"/>
                  <a:pt x="434" y="240"/>
                </a:cubicBezTo>
                <a:cubicBezTo>
                  <a:pt x="434" y="242"/>
                  <a:pt x="434" y="244"/>
                  <a:pt x="434" y="244"/>
                </a:cubicBezTo>
                <a:cubicBezTo>
                  <a:pt x="433" y="245"/>
                  <a:pt x="433" y="247"/>
                  <a:pt x="433" y="249"/>
                </a:cubicBezTo>
                <a:cubicBezTo>
                  <a:pt x="432" y="255"/>
                  <a:pt x="431" y="261"/>
                  <a:pt x="430" y="267"/>
                </a:cubicBezTo>
                <a:cubicBezTo>
                  <a:pt x="430" y="269"/>
                  <a:pt x="429" y="272"/>
                  <a:pt x="429" y="275"/>
                </a:cubicBezTo>
                <a:cubicBezTo>
                  <a:pt x="429" y="276"/>
                  <a:pt x="428" y="278"/>
                  <a:pt x="428" y="279"/>
                </a:cubicBezTo>
                <a:cubicBezTo>
                  <a:pt x="428" y="279"/>
                  <a:pt x="428" y="279"/>
                  <a:pt x="428" y="279"/>
                </a:cubicBezTo>
                <a:cubicBezTo>
                  <a:pt x="428" y="280"/>
                  <a:pt x="427" y="282"/>
                  <a:pt x="427" y="284"/>
                </a:cubicBezTo>
                <a:cubicBezTo>
                  <a:pt x="427" y="282"/>
                  <a:pt x="427" y="281"/>
                  <a:pt x="427" y="281"/>
                </a:cubicBezTo>
                <a:cubicBezTo>
                  <a:pt x="427" y="281"/>
                  <a:pt x="427" y="282"/>
                  <a:pt x="427" y="282"/>
                </a:cubicBezTo>
                <a:cubicBezTo>
                  <a:pt x="427" y="282"/>
                  <a:pt x="427" y="282"/>
                  <a:pt x="426" y="283"/>
                </a:cubicBezTo>
                <a:cubicBezTo>
                  <a:pt x="426" y="284"/>
                  <a:pt x="426" y="286"/>
                  <a:pt x="426" y="285"/>
                </a:cubicBezTo>
                <a:cubicBezTo>
                  <a:pt x="426" y="285"/>
                  <a:pt x="426" y="285"/>
                  <a:pt x="426" y="285"/>
                </a:cubicBezTo>
                <a:cubicBezTo>
                  <a:pt x="426" y="287"/>
                  <a:pt x="426" y="288"/>
                  <a:pt x="425" y="289"/>
                </a:cubicBezTo>
                <a:cubicBezTo>
                  <a:pt x="425" y="291"/>
                  <a:pt x="424" y="294"/>
                  <a:pt x="424" y="296"/>
                </a:cubicBezTo>
                <a:cubicBezTo>
                  <a:pt x="421" y="303"/>
                  <a:pt x="423" y="301"/>
                  <a:pt x="422" y="306"/>
                </a:cubicBezTo>
                <a:cubicBezTo>
                  <a:pt x="423" y="304"/>
                  <a:pt x="423" y="303"/>
                  <a:pt x="423" y="302"/>
                </a:cubicBezTo>
                <a:cubicBezTo>
                  <a:pt x="424" y="301"/>
                  <a:pt x="424" y="300"/>
                  <a:pt x="424" y="300"/>
                </a:cubicBezTo>
                <a:cubicBezTo>
                  <a:pt x="424" y="299"/>
                  <a:pt x="424" y="299"/>
                  <a:pt x="424" y="299"/>
                </a:cubicBezTo>
                <a:cubicBezTo>
                  <a:pt x="424" y="298"/>
                  <a:pt x="425" y="298"/>
                  <a:pt x="425" y="298"/>
                </a:cubicBezTo>
                <a:cubicBezTo>
                  <a:pt x="425" y="298"/>
                  <a:pt x="425" y="298"/>
                  <a:pt x="425" y="298"/>
                </a:cubicBezTo>
                <a:cubicBezTo>
                  <a:pt x="425" y="299"/>
                  <a:pt x="425" y="300"/>
                  <a:pt x="424" y="302"/>
                </a:cubicBezTo>
                <a:cubicBezTo>
                  <a:pt x="423" y="306"/>
                  <a:pt x="422" y="307"/>
                  <a:pt x="422" y="309"/>
                </a:cubicBezTo>
                <a:cubicBezTo>
                  <a:pt x="423" y="307"/>
                  <a:pt x="424" y="306"/>
                  <a:pt x="425" y="303"/>
                </a:cubicBezTo>
                <a:cubicBezTo>
                  <a:pt x="426" y="301"/>
                  <a:pt x="426" y="300"/>
                  <a:pt x="426" y="298"/>
                </a:cubicBezTo>
                <a:cubicBezTo>
                  <a:pt x="426" y="298"/>
                  <a:pt x="426" y="298"/>
                  <a:pt x="426" y="298"/>
                </a:cubicBezTo>
                <a:cubicBezTo>
                  <a:pt x="427" y="297"/>
                  <a:pt x="427" y="295"/>
                  <a:pt x="428" y="294"/>
                </a:cubicBezTo>
                <a:cubicBezTo>
                  <a:pt x="428" y="294"/>
                  <a:pt x="428" y="294"/>
                  <a:pt x="428" y="294"/>
                </a:cubicBezTo>
                <a:cubicBezTo>
                  <a:pt x="427" y="296"/>
                  <a:pt x="427" y="297"/>
                  <a:pt x="427" y="297"/>
                </a:cubicBezTo>
                <a:cubicBezTo>
                  <a:pt x="427" y="297"/>
                  <a:pt x="427" y="297"/>
                  <a:pt x="427" y="297"/>
                </a:cubicBezTo>
                <a:cubicBezTo>
                  <a:pt x="427" y="297"/>
                  <a:pt x="427" y="297"/>
                  <a:pt x="427" y="297"/>
                </a:cubicBezTo>
                <a:cubicBezTo>
                  <a:pt x="427" y="297"/>
                  <a:pt x="427" y="297"/>
                  <a:pt x="427" y="298"/>
                </a:cubicBezTo>
                <a:cubicBezTo>
                  <a:pt x="426" y="302"/>
                  <a:pt x="426" y="302"/>
                  <a:pt x="427" y="301"/>
                </a:cubicBezTo>
                <a:cubicBezTo>
                  <a:pt x="427" y="299"/>
                  <a:pt x="430" y="293"/>
                  <a:pt x="428" y="294"/>
                </a:cubicBezTo>
                <a:cubicBezTo>
                  <a:pt x="428" y="294"/>
                  <a:pt x="428" y="294"/>
                  <a:pt x="428" y="294"/>
                </a:cubicBezTo>
                <a:cubicBezTo>
                  <a:pt x="428" y="294"/>
                  <a:pt x="428" y="294"/>
                  <a:pt x="428" y="294"/>
                </a:cubicBezTo>
                <a:cubicBezTo>
                  <a:pt x="428" y="294"/>
                  <a:pt x="428" y="294"/>
                  <a:pt x="428" y="294"/>
                </a:cubicBezTo>
                <a:cubicBezTo>
                  <a:pt x="429" y="293"/>
                  <a:pt x="429" y="291"/>
                  <a:pt x="430" y="289"/>
                </a:cubicBezTo>
                <a:cubicBezTo>
                  <a:pt x="430" y="289"/>
                  <a:pt x="430" y="289"/>
                  <a:pt x="430" y="289"/>
                </a:cubicBezTo>
                <a:cubicBezTo>
                  <a:pt x="430" y="288"/>
                  <a:pt x="430" y="288"/>
                  <a:pt x="430" y="287"/>
                </a:cubicBezTo>
                <a:cubicBezTo>
                  <a:pt x="430" y="287"/>
                  <a:pt x="430" y="287"/>
                  <a:pt x="430" y="287"/>
                </a:cubicBezTo>
                <a:cubicBezTo>
                  <a:pt x="429" y="292"/>
                  <a:pt x="430" y="293"/>
                  <a:pt x="430" y="293"/>
                </a:cubicBezTo>
                <a:cubicBezTo>
                  <a:pt x="430" y="293"/>
                  <a:pt x="430" y="295"/>
                  <a:pt x="430" y="293"/>
                </a:cubicBezTo>
                <a:cubicBezTo>
                  <a:pt x="431" y="292"/>
                  <a:pt x="431" y="290"/>
                  <a:pt x="431" y="290"/>
                </a:cubicBezTo>
                <a:cubicBezTo>
                  <a:pt x="432" y="287"/>
                  <a:pt x="432" y="284"/>
                  <a:pt x="432" y="281"/>
                </a:cubicBezTo>
                <a:cubicBezTo>
                  <a:pt x="432" y="281"/>
                  <a:pt x="432" y="282"/>
                  <a:pt x="432" y="282"/>
                </a:cubicBezTo>
                <a:cubicBezTo>
                  <a:pt x="432" y="283"/>
                  <a:pt x="432" y="285"/>
                  <a:pt x="432" y="283"/>
                </a:cubicBezTo>
                <a:cubicBezTo>
                  <a:pt x="433" y="282"/>
                  <a:pt x="433" y="281"/>
                  <a:pt x="433" y="280"/>
                </a:cubicBezTo>
                <a:cubicBezTo>
                  <a:pt x="434" y="278"/>
                  <a:pt x="434" y="277"/>
                  <a:pt x="434" y="276"/>
                </a:cubicBezTo>
                <a:cubicBezTo>
                  <a:pt x="434" y="273"/>
                  <a:pt x="434" y="271"/>
                  <a:pt x="434" y="269"/>
                </a:cubicBezTo>
                <a:cubicBezTo>
                  <a:pt x="434" y="267"/>
                  <a:pt x="434" y="264"/>
                  <a:pt x="435" y="262"/>
                </a:cubicBezTo>
                <a:cubicBezTo>
                  <a:pt x="435" y="260"/>
                  <a:pt x="435" y="264"/>
                  <a:pt x="435" y="263"/>
                </a:cubicBezTo>
                <a:cubicBezTo>
                  <a:pt x="435" y="261"/>
                  <a:pt x="435" y="258"/>
                  <a:pt x="435" y="256"/>
                </a:cubicBezTo>
                <a:cubicBezTo>
                  <a:pt x="435" y="253"/>
                  <a:pt x="436" y="250"/>
                  <a:pt x="436" y="247"/>
                </a:cubicBezTo>
                <a:close/>
                <a:moveTo>
                  <a:pt x="428" y="295"/>
                </a:moveTo>
                <a:cubicBezTo>
                  <a:pt x="428" y="295"/>
                  <a:pt x="428" y="295"/>
                  <a:pt x="428" y="294"/>
                </a:cubicBezTo>
                <a:cubicBezTo>
                  <a:pt x="428" y="295"/>
                  <a:pt x="428" y="295"/>
                  <a:pt x="428" y="295"/>
                </a:cubicBezTo>
                <a:close/>
                <a:moveTo>
                  <a:pt x="432" y="278"/>
                </a:moveTo>
                <a:cubicBezTo>
                  <a:pt x="432" y="281"/>
                  <a:pt x="431" y="283"/>
                  <a:pt x="431" y="284"/>
                </a:cubicBezTo>
                <a:cubicBezTo>
                  <a:pt x="432" y="281"/>
                  <a:pt x="432" y="279"/>
                  <a:pt x="432" y="276"/>
                </a:cubicBezTo>
                <a:cubicBezTo>
                  <a:pt x="432" y="275"/>
                  <a:pt x="432" y="275"/>
                  <a:pt x="432" y="274"/>
                </a:cubicBezTo>
                <a:cubicBezTo>
                  <a:pt x="433" y="275"/>
                  <a:pt x="433" y="276"/>
                  <a:pt x="432" y="278"/>
                </a:cubicBezTo>
                <a:close/>
                <a:moveTo>
                  <a:pt x="203" y="33"/>
                </a:moveTo>
                <a:cubicBezTo>
                  <a:pt x="204" y="33"/>
                  <a:pt x="204" y="33"/>
                  <a:pt x="204" y="33"/>
                </a:cubicBezTo>
                <a:cubicBezTo>
                  <a:pt x="204" y="33"/>
                  <a:pt x="204" y="33"/>
                  <a:pt x="203" y="33"/>
                </a:cubicBezTo>
                <a:close/>
                <a:moveTo>
                  <a:pt x="189" y="109"/>
                </a:moveTo>
                <a:cubicBezTo>
                  <a:pt x="187" y="109"/>
                  <a:pt x="186" y="110"/>
                  <a:pt x="186" y="110"/>
                </a:cubicBezTo>
                <a:cubicBezTo>
                  <a:pt x="184" y="111"/>
                  <a:pt x="183" y="111"/>
                  <a:pt x="182" y="112"/>
                </a:cubicBezTo>
                <a:cubicBezTo>
                  <a:pt x="181" y="112"/>
                  <a:pt x="180" y="113"/>
                  <a:pt x="181" y="113"/>
                </a:cubicBezTo>
                <a:cubicBezTo>
                  <a:pt x="182" y="113"/>
                  <a:pt x="184" y="112"/>
                  <a:pt x="185" y="111"/>
                </a:cubicBezTo>
                <a:cubicBezTo>
                  <a:pt x="186" y="110"/>
                  <a:pt x="188" y="110"/>
                  <a:pt x="189" y="109"/>
                </a:cubicBezTo>
                <a:close/>
                <a:moveTo>
                  <a:pt x="166" y="92"/>
                </a:moveTo>
                <a:cubicBezTo>
                  <a:pt x="175" y="86"/>
                  <a:pt x="173" y="85"/>
                  <a:pt x="174" y="83"/>
                </a:cubicBezTo>
                <a:cubicBezTo>
                  <a:pt x="164" y="87"/>
                  <a:pt x="163" y="89"/>
                  <a:pt x="160" y="92"/>
                </a:cubicBezTo>
                <a:cubicBezTo>
                  <a:pt x="163" y="91"/>
                  <a:pt x="163" y="91"/>
                  <a:pt x="165" y="91"/>
                </a:cubicBezTo>
                <a:cubicBezTo>
                  <a:pt x="169" y="89"/>
                  <a:pt x="164" y="92"/>
                  <a:pt x="166" y="92"/>
                </a:cubicBezTo>
                <a:close/>
                <a:moveTo>
                  <a:pt x="124" y="112"/>
                </a:moveTo>
                <a:cubicBezTo>
                  <a:pt x="122" y="114"/>
                  <a:pt x="122" y="115"/>
                  <a:pt x="121" y="116"/>
                </a:cubicBezTo>
                <a:cubicBezTo>
                  <a:pt x="123" y="114"/>
                  <a:pt x="125" y="113"/>
                  <a:pt x="127" y="111"/>
                </a:cubicBezTo>
                <a:cubicBezTo>
                  <a:pt x="128" y="110"/>
                  <a:pt x="129" y="109"/>
                  <a:pt x="130" y="108"/>
                </a:cubicBezTo>
                <a:cubicBezTo>
                  <a:pt x="131" y="107"/>
                  <a:pt x="132" y="106"/>
                  <a:pt x="133" y="105"/>
                </a:cubicBezTo>
                <a:cubicBezTo>
                  <a:pt x="131" y="106"/>
                  <a:pt x="129" y="108"/>
                  <a:pt x="128" y="109"/>
                </a:cubicBezTo>
                <a:cubicBezTo>
                  <a:pt x="126" y="110"/>
                  <a:pt x="125" y="111"/>
                  <a:pt x="124" y="112"/>
                </a:cubicBezTo>
                <a:close/>
                <a:moveTo>
                  <a:pt x="404" y="332"/>
                </a:moveTo>
                <a:cubicBezTo>
                  <a:pt x="406" y="328"/>
                  <a:pt x="409" y="323"/>
                  <a:pt x="408" y="323"/>
                </a:cubicBezTo>
                <a:cubicBezTo>
                  <a:pt x="406" y="327"/>
                  <a:pt x="403" y="331"/>
                  <a:pt x="404" y="332"/>
                </a:cubicBezTo>
                <a:close/>
                <a:moveTo>
                  <a:pt x="181" y="113"/>
                </a:moveTo>
                <a:cubicBezTo>
                  <a:pt x="181" y="113"/>
                  <a:pt x="181" y="113"/>
                  <a:pt x="181" y="113"/>
                </a:cubicBezTo>
                <a:cubicBezTo>
                  <a:pt x="181" y="113"/>
                  <a:pt x="181" y="113"/>
                  <a:pt x="181" y="113"/>
                </a:cubicBezTo>
                <a:cubicBezTo>
                  <a:pt x="181" y="113"/>
                  <a:pt x="181" y="113"/>
                  <a:pt x="181" y="113"/>
                </a:cubicBezTo>
                <a:close/>
                <a:moveTo>
                  <a:pt x="430" y="261"/>
                </a:moveTo>
                <a:cubicBezTo>
                  <a:pt x="431" y="257"/>
                  <a:pt x="431" y="254"/>
                  <a:pt x="432" y="250"/>
                </a:cubicBezTo>
                <a:cubicBezTo>
                  <a:pt x="432" y="248"/>
                  <a:pt x="431" y="248"/>
                  <a:pt x="431" y="248"/>
                </a:cubicBezTo>
                <a:cubicBezTo>
                  <a:pt x="431" y="249"/>
                  <a:pt x="431" y="252"/>
                  <a:pt x="430" y="252"/>
                </a:cubicBezTo>
                <a:cubicBezTo>
                  <a:pt x="430" y="252"/>
                  <a:pt x="430" y="255"/>
                  <a:pt x="430" y="256"/>
                </a:cubicBezTo>
                <a:cubicBezTo>
                  <a:pt x="431" y="255"/>
                  <a:pt x="430" y="260"/>
                  <a:pt x="430" y="261"/>
                </a:cubicBezTo>
                <a:close/>
                <a:moveTo>
                  <a:pt x="351" y="76"/>
                </a:moveTo>
                <a:cubicBezTo>
                  <a:pt x="348" y="74"/>
                  <a:pt x="344" y="71"/>
                  <a:pt x="341" y="69"/>
                </a:cubicBezTo>
                <a:cubicBezTo>
                  <a:pt x="336" y="65"/>
                  <a:pt x="334" y="66"/>
                  <a:pt x="330" y="63"/>
                </a:cubicBezTo>
                <a:cubicBezTo>
                  <a:pt x="333" y="66"/>
                  <a:pt x="336" y="67"/>
                  <a:pt x="338" y="68"/>
                </a:cubicBezTo>
                <a:cubicBezTo>
                  <a:pt x="338" y="69"/>
                  <a:pt x="342" y="71"/>
                  <a:pt x="343" y="72"/>
                </a:cubicBezTo>
                <a:cubicBezTo>
                  <a:pt x="345" y="73"/>
                  <a:pt x="347" y="75"/>
                  <a:pt x="350" y="76"/>
                </a:cubicBezTo>
                <a:cubicBezTo>
                  <a:pt x="351" y="77"/>
                  <a:pt x="352" y="77"/>
                  <a:pt x="353" y="79"/>
                </a:cubicBezTo>
                <a:cubicBezTo>
                  <a:pt x="353" y="79"/>
                  <a:pt x="354" y="80"/>
                  <a:pt x="355" y="81"/>
                </a:cubicBezTo>
                <a:cubicBezTo>
                  <a:pt x="356" y="81"/>
                  <a:pt x="357" y="82"/>
                  <a:pt x="358" y="83"/>
                </a:cubicBezTo>
                <a:cubicBezTo>
                  <a:pt x="358" y="83"/>
                  <a:pt x="359" y="83"/>
                  <a:pt x="360" y="85"/>
                </a:cubicBezTo>
                <a:cubicBezTo>
                  <a:pt x="361" y="86"/>
                  <a:pt x="360" y="85"/>
                  <a:pt x="360" y="85"/>
                </a:cubicBezTo>
                <a:cubicBezTo>
                  <a:pt x="361" y="86"/>
                  <a:pt x="362" y="87"/>
                  <a:pt x="362" y="87"/>
                </a:cubicBezTo>
                <a:cubicBezTo>
                  <a:pt x="363" y="88"/>
                  <a:pt x="363" y="88"/>
                  <a:pt x="363" y="88"/>
                </a:cubicBezTo>
                <a:cubicBezTo>
                  <a:pt x="362" y="87"/>
                  <a:pt x="363" y="87"/>
                  <a:pt x="363" y="87"/>
                </a:cubicBezTo>
                <a:cubicBezTo>
                  <a:pt x="364" y="87"/>
                  <a:pt x="365" y="88"/>
                  <a:pt x="365" y="89"/>
                </a:cubicBezTo>
                <a:cubicBezTo>
                  <a:pt x="367" y="90"/>
                  <a:pt x="368" y="91"/>
                  <a:pt x="368" y="91"/>
                </a:cubicBezTo>
                <a:cubicBezTo>
                  <a:pt x="369" y="92"/>
                  <a:pt x="369" y="91"/>
                  <a:pt x="367" y="89"/>
                </a:cubicBezTo>
                <a:cubicBezTo>
                  <a:pt x="365" y="87"/>
                  <a:pt x="364" y="86"/>
                  <a:pt x="362" y="85"/>
                </a:cubicBezTo>
                <a:cubicBezTo>
                  <a:pt x="362" y="85"/>
                  <a:pt x="362" y="85"/>
                  <a:pt x="361" y="85"/>
                </a:cubicBezTo>
                <a:cubicBezTo>
                  <a:pt x="361" y="84"/>
                  <a:pt x="360" y="84"/>
                  <a:pt x="359" y="83"/>
                </a:cubicBezTo>
                <a:cubicBezTo>
                  <a:pt x="360" y="83"/>
                  <a:pt x="361" y="84"/>
                  <a:pt x="361" y="84"/>
                </a:cubicBezTo>
                <a:cubicBezTo>
                  <a:pt x="357" y="80"/>
                  <a:pt x="357" y="80"/>
                  <a:pt x="351" y="76"/>
                </a:cubicBezTo>
                <a:close/>
                <a:moveTo>
                  <a:pt x="430" y="268"/>
                </a:moveTo>
                <a:cubicBezTo>
                  <a:pt x="430" y="266"/>
                  <a:pt x="430" y="262"/>
                  <a:pt x="429" y="263"/>
                </a:cubicBezTo>
                <a:cubicBezTo>
                  <a:pt x="429" y="263"/>
                  <a:pt x="429" y="261"/>
                  <a:pt x="429" y="260"/>
                </a:cubicBezTo>
                <a:cubicBezTo>
                  <a:pt x="429" y="262"/>
                  <a:pt x="429" y="264"/>
                  <a:pt x="429" y="266"/>
                </a:cubicBezTo>
                <a:cubicBezTo>
                  <a:pt x="428" y="269"/>
                  <a:pt x="429" y="266"/>
                  <a:pt x="429" y="269"/>
                </a:cubicBezTo>
                <a:cubicBezTo>
                  <a:pt x="429" y="269"/>
                  <a:pt x="430" y="268"/>
                  <a:pt x="430" y="268"/>
                </a:cubicBezTo>
                <a:close/>
                <a:moveTo>
                  <a:pt x="420" y="305"/>
                </a:moveTo>
                <a:cubicBezTo>
                  <a:pt x="420" y="305"/>
                  <a:pt x="420" y="305"/>
                  <a:pt x="419" y="306"/>
                </a:cubicBezTo>
                <a:cubicBezTo>
                  <a:pt x="419" y="307"/>
                  <a:pt x="418" y="308"/>
                  <a:pt x="418" y="309"/>
                </a:cubicBezTo>
                <a:cubicBezTo>
                  <a:pt x="416" y="313"/>
                  <a:pt x="416" y="315"/>
                  <a:pt x="415" y="317"/>
                </a:cubicBezTo>
                <a:cubicBezTo>
                  <a:pt x="416" y="317"/>
                  <a:pt x="417" y="315"/>
                  <a:pt x="417" y="314"/>
                </a:cubicBezTo>
                <a:cubicBezTo>
                  <a:pt x="418" y="311"/>
                  <a:pt x="421" y="306"/>
                  <a:pt x="420" y="305"/>
                </a:cubicBezTo>
                <a:close/>
                <a:moveTo>
                  <a:pt x="408" y="323"/>
                </a:moveTo>
                <a:cubicBezTo>
                  <a:pt x="408" y="323"/>
                  <a:pt x="408" y="323"/>
                  <a:pt x="408" y="323"/>
                </a:cubicBezTo>
                <a:cubicBezTo>
                  <a:pt x="408" y="323"/>
                  <a:pt x="408" y="323"/>
                  <a:pt x="408" y="323"/>
                </a:cubicBezTo>
                <a:cubicBezTo>
                  <a:pt x="408" y="323"/>
                  <a:pt x="408" y="323"/>
                  <a:pt x="408" y="323"/>
                </a:cubicBezTo>
                <a:cubicBezTo>
                  <a:pt x="408" y="323"/>
                  <a:pt x="408" y="323"/>
                  <a:pt x="408" y="323"/>
                </a:cubicBezTo>
                <a:close/>
                <a:moveTo>
                  <a:pt x="428" y="252"/>
                </a:moveTo>
                <a:cubicBezTo>
                  <a:pt x="427" y="258"/>
                  <a:pt x="427" y="262"/>
                  <a:pt x="426" y="265"/>
                </a:cubicBezTo>
                <a:cubicBezTo>
                  <a:pt x="426" y="266"/>
                  <a:pt x="426" y="267"/>
                  <a:pt x="426" y="267"/>
                </a:cubicBezTo>
                <a:cubicBezTo>
                  <a:pt x="426" y="267"/>
                  <a:pt x="426" y="267"/>
                  <a:pt x="426" y="267"/>
                </a:cubicBezTo>
                <a:cubicBezTo>
                  <a:pt x="426" y="268"/>
                  <a:pt x="426" y="269"/>
                  <a:pt x="427" y="270"/>
                </a:cubicBezTo>
                <a:cubicBezTo>
                  <a:pt x="427" y="270"/>
                  <a:pt x="427" y="270"/>
                  <a:pt x="427" y="270"/>
                </a:cubicBezTo>
                <a:cubicBezTo>
                  <a:pt x="427" y="271"/>
                  <a:pt x="427" y="271"/>
                  <a:pt x="427" y="272"/>
                </a:cubicBezTo>
                <a:cubicBezTo>
                  <a:pt x="427" y="271"/>
                  <a:pt x="427" y="272"/>
                  <a:pt x="427" y="270"/>
                </a:cubicBezTo>
                <a:cubicBezTo>
                  <a:pt x="428" y="267"/>
                  <a:pt x="428" y="265"/>
                  <a:pt x="428" y="264"/>
                </a:cubicBezTo>
                <a:cubicBezTo>
                  <a:pt x="428" y="261"/>
                  <a:pt x="428" y="258"/>
                  <a:pt x="428" y="257"/>
                </a:cubicBezTo>
                <a:cubicBezTo>
                  <a:pt x="428" y="256"/>
                  <a:pt x="428" y="254"/>
                  <a:pt x="428" y="252"/>
                </a:cubicBezTo>
                <a:close/>
                <a:moveTo>
                  <a:pt x="411" y="116"/>
                </a:moveTo>
                <a:cubicBezTo>
                  <a:pt x="413" y="121"/>
                  <a:pt x="415" y="122"/>
                  <a:pt x="417" y="125"/>
                </a:cubicBezTo>
                <a:cubicBezTo>
                  <a:pt x="417" y="126"/>
                  <a:pt x="418" y="126"/>
                  <a:pt x="417" y="123"/>
                </a:cubicBezTo>
                <a:cubicBezTo>
                  <a:pt x="415" y="122"/>
                  <a:pt x="412" y="117"/>
                  <a:pt x="411" y="116"/>
                </a:cubicBezTo>
                <a:close/>
                <a:moveTo>
                  <a:pt x="417" y="123"/>
                </a:moveTo>
                <a:cubicBezTo>
                  <a:pt x="417" y="124"/>
                  <a:pt x="417" y="124"/>
                  <a:pt x="417" y="124"/>
                </a:cubicBezTo>
                <a:cubicBezTo>
                  <a:pt x="417" y="124"/>
                  <a:pt x="417" y="124"/>
                  <a:pt x="417" y="124"/>
                </a:cubicBezTo>
                <a:cubicBezTo>
                  <a:pt x="417" y="124"/>
                  <a:pt x="417" y="123"/>
                  <a:pt x="417" y="123"/>
                </a:cubicBezTo>
                <a:cubicBezTo>
                  <a:pt x="417" y="123"/>
                  <a:pt x="417" y="123"/>
                  <a:pt x="417" y="123"/>
                </a:cubicBezTo>
                <a:close/>
                <a:moveTo>
                  <a:pt x="404" y="106"/>
                </a:moveTo>
                <a:cubicBezTo>
                  <a:pt x="406" y="109"/>
                  <a:pt x="408" y="111"/>
                  <a:pt x="410" y="114"/>
                </a:cubicBezTo>
                <a:cubicBezTo>
                  <a:pt x="411" y="114"/>
                  <a:pt x="409" y="112"/>
                  <a:pt x="410" y="114"/>
                </a:cubicBezTo>
                <a:cubicBezTo>
                  <a:pt x="412" y="117"/>
                  <a:pt x="414" y="119"/>
                  <a:pt x="417" y="123"/>
                </a:cubicBezTo>
                <a:cubicBezTo>
                  <a:pt x="415" y="120"/>
                  <a:pt x="419" y="127"/>
                  <a:pt x="418" y="124"/>
                </a:cubicBezTo>
                <a:cubicBezTo>
                  <a:pt x="417" y="123"/>
                  <a:pt x="416" y="121"/>
                  <a:pt x="415" y="119"/>
                </a:cubicBezTo>
                <a:cubicBezTo>
                  <a:pt x="415" y="119"/>
                  <a:pt x="416" y="119"/>
                  <a:pt x="414" y="117"/>
                </a:cubicBezTo>
                <a:cubicBezTo>
                  <a:pt x="413" y="116"/>
                  <a:pt x="413" y="116"/>
                  <a:pt x="411" y="113"/>
                </a:cubicBezTo>
                <a:cubicBezTo>
                  <a:pt x="411" y="112"/>
                  <a:pt x="413" y="115"/>
                  <a:pt x="413" y="115"/>
                </a:cubicBezTo>
                <a:cubicBezTo>
                  <a:pt x="414" y="116"/>
                  <a:pt x="415" y="118"/>
                  <a:pt x="415" y="116"/>
                </a:cubicBezTo>
                <a:cubicBezTo>
                  <a:pt x="414" y="115"/>
                  <a:pt x="413" y="114"/>
                  <a:pt x="412" y="113"/>
                </a:cubicBezTo>
                <a:cubicBezTo>
                  <a:pt x="410" y="110"/>
                  <a:pt x="407" y="107"/>
                  <a:pt x="406" y="105"/>
                </a:cubicBezTo>
                <a:cubicBezTo>
                  <a:pt x="406" y="107"/>
                  <a:pt x="408" y="109"/>
                  <a:pt x="409" y="111"/>
                </a:cubicBezTo>
                <a:cubicBezTo>
                  <a:pt x="407" y="108"/>
                  <a:pt x="407" y="109"/>
                  <a:pt x="404" y="106"/>
                </a:cubicBezTo>
                <a:close/>
                <a:moveTo>
                  <a:pt x="398" y="92"/>
                </a:moveTo>
                <a:cubicBezTo>
                  <a:pt x="398" y="92"/>
                  <a:pt x="398" y="92"/>
                  <a:pt x="397" y="92"/>
                </a:cubicBezTo>
                <a:cubicBezTo>
                  <a:pt x="400" y="95"/>
                  <a:pt x="400" y="95"/>
                  <a:pt x="401" y="96"/>
                </a:cubicBezTo>
                <a:cubicBezTo>
                  <a:pt x="402" y="97"/>
                  <a:pt x="401" y="95"/>
                  <a:pt x="401" y="95"/>
                </a:cubicBezTo>
                <a:cubicBezTo>
                  <a:pt x="400" y="93"/>
                  <a:pt x="399" y="92"/>
                  <a:pt x="398" y="92"/>
                </a:cubicBezTo>
                <a:close/>
                <a:moveTo>
                  <a:pt x="454" y="235"/>
                </a:moveTo>
                <a:cubicBezTo>
                  <a:pt x="454" y="234"/>
                  <a:pt x="454" y="233"/>
                  <a:pt x="454" y="232"/>
                </a:cubicBezTo>
                <a:cubicBezTo>
                  <a:pt x="453" y="230"/>
                  <a:pt x="453" y="225"/>
                  <a:pt x="453" y="222"/>
                </a:cubicBezTo>
                <a:cubicBezTo>
                  <a:pt x="453" y="226"/>
                  <a:pt x="453" y="232"/>
                  <a:pt x="453" y="234"/>
                </a:cubicBezTo>
                <a:cubicBezTo>
                  <a:pt x="453" y="235"/>
                  <a:pt x="453" y="236"/>
                  <a:pt x="454" y="235"/>
                </a:cubicBezTo>
                <a:close/>
                <a:moveTo>
                  <a:pt x="432" y="144"/>
                </a:moveTo>
                <a:cubicBezTo>
                  <a:pt x="433" y="145"/>
                  <a:pt x="435" y="148"/>
                  <a:pt x="436" y="151"/>
                </a:cubicBezTo>
                <a:cubicBezTo>
                  <a:pt x="437" y="153"/>
                  <a:pt x="438" y="155"/>
                  <a:pt x="438" y="154"/>
                </a:cubicBezTo>
                <a:cubicBezTo>
                  <a:pt x="438" y="154"/>
                  <a:pt x="438" y="154"/>
                  <a:pt x="438" y="154"/>
                </a:cubicBezTo>
                <a:cubicBezTo>
                  <a:pt x="438" y="153"/>
                  <a:pt x="437" y="150"/>
                  <a:pt x="437" y="150"/>
                </a:cubicBezTo>
                <a:cubicBezTo>
                  <a:pt x="436" y="149"/>
                  <a:pt x="433" y="144"/>
                  <a:pt x="432" y="142"/>
                </a:cubicBezTo>
                <a:cubicBezTo>
                  <a:pt x="432" y="142"/>
                  <a:pt x="431" y="142"/>
                  <a:pt x="432" y="143"/>
                </a:cubicBezTo>
                <a:cubicBezTo>
                  <a:pt x="432" y="143"/>
                  <a:pt x="432" y="143"/>
                  <a:pt x="432" y="144"/>
                </a:cubicBezTo>
                <a:close/>
                <a:moveTo>
                  <a:pt x="425" y="144"/>
                </a:moveTo>
                <a:cubicBezTo>
                  <a:pt x="425" y="145"/>
                  <a:pt x="428" y="149"/>
                  <a:pt x="430" y="153"/>
                </a:cubicBezTo>
                <a:cubicBezTo>
                  <a:pt x="431" y="154"/>
                  <a:pt x="432" y="156"/>
                  <a:pt x="433" y="158"/>
                </a:cubicBezTo>
                <a:cubicBezTo>
                  <a:pt x="433" y="158"/>
                  <a:pt x="433" y="159"/>
                  <a:pt x="434" y="159"/>
                </a:cubicBezTo>
                <a:cubicBezTo>
                  <a:pt x="434" y="160"/>
                  <a:pt x="434" y="160"/>
                  <a:pt x="434" y="160"/>
                </a:cubicBezTo>
                <a:cubicBezTo>
                  <a:pt x="434" y="158"/>
                  <a:pt x="433" y="155"/>
                  <a:pt x="432" y="152"/>
                </a:cubicBezTo>
                <a:cubicBezTo>
                  <a:pt x="431" y="149"/>
                  <a:pt x="430" y="147"/>
                  <a:pt x="429" y="147"/>
                </a:cubicBezTo>
                <a:cubicBezTo>
                  <a:pt x="428" y="146"/>
                  <a:pt x="427" y="144"/>
                  <a:pt x="425" y="141"/>
                </a:cubicBezTo>
                <a:cubicBezTo>
                  <a:pt x="425" y="140"/>
                  <a:pt x="423" y="138"/>
                  <a:pt x="424" y="139"/>
                </a:cubicBezTo>
                <a:cubicBezTo>
                  <a:pt x="425" y="141"/>
                  <a:pt x="424" y="141"/>
                  <a:pt x="425" y="144"/>
                </a:cubicBezTo>
                <a:close/>
                <a:moveTo>
                  <a:pt x="328" y="94"/>
                </a:moveTo>
                <a:cubicBezTo>
                  <a:pt x="328" y="94"/>
                  <a:pt x="328" y="94"/>
                  <a:pt x="328" y="94"/>
                </a:cubicBezTo>
                <a:cubicBezTo>
                  <a:pt x="328" y="94"/>
                  <a:pt x="328" y="94"/>
                  <a:pt x="328" y="94"/>
                </a:cubicBezTo>
                <a:cubicBezTo>
                  <a:pt x="328" y="94"/>
                  <a:pt x="328" y="94"/>
                  <a:pt x="328" y="94"/>
                </a:cubicBezTo>
                <a:close/>
                <a:moveTo>
                  <a:pt x="400" y="92"/>
                </a:moveTo>
                <a:cubicBezTo>
                  <a:pt x="398" y="90"/>
                  <a:pt x="394" y="86"/>
                  <a:pt x="390" y="83"/>
                </a:cubicBezTo>
                <a:cubicBezTo>
                  <a:pt x="395" y="88"/>
                  <a:pt x="400" y="92"/>
                  <a:pt x="400" y="92"/>
                </a:cubicBezTo>
                <a:close/>
                <a:moveTo>
                  <a:pt x="324" y="93"/>
                </a:moveTo>
                <a:cubicBezTo>
                  <a:pt x="327" y="95"/>
                  <a:pt x="330" y="97"/>
                  <a:pt x="333" y="99"/>
                </a:cubicBezTo>
                <a:cubicBezTo>
                  <a:pt x="334" y="100"/>
                  <a:pt x="335" y="101"/>
                  <a:pt x="337" y="102"/>
                </a:cubicBezTo>
                <a:cubicBezTo>
                  <a:pt x="338" y="103"/>
                  <a:pt x="339" y="105"/>
                  <a:pt x="340" y="106"/>
                </a:cubicBezTo>
                <a:cubicBezTo>
                  <a:pt x="343" y="108"/>
                  <a:pt x="345" y="110"/>
                  <a:pt x="348" y="112"/>
                </a:cubicBezTo>
                <a:cubicBezTo>
                  <a:pt x="350" y="113"/>
                  <a:pt x="354" y="117"/>
                  <a:pt x="358" y="121"/>
                </a:cubicBezTo>
                <a:cubicBezTo>
                  <a:pt x="355" y="117"/>
                  <a:pt x="355" y="117"/>
                  <a:pt x="354" y="116"/>
                </a:cubicBezTo>
                <a:cubicBezTo>
                  <a:pt x="352" y="114"/>
                  <a:pt x="352" y="113"/>
                  <a:pt x="351" y="113"/>
                </a:cubicBezTo>
                <a:cubicBezTo>
                  <a:pt x="350" y="111"/>
                  <a:pt x="346" y="107"/>
                  <a:pt x="345" y="106"/>
                </a:cubicBezTo>
                <a:cubicBezTo>
                  <a:pt x="343" y="105"/>
                  <a:pt x="342" y="105"/>
                  <a:pt x="342" y="106"/>
                </a:cubicBezTo>
                <a:cubicBezTo>
                  <a:pt x="343" y="106"/>
                  <a:pt x="342" y="106"/>
                  <a:pt x="340" y="105"/>
                </a:cubicBezTo>
                <a:cubicBezTo>
                  <a:pt x="340" y="104"/>
                  <a:pt x="339" y="103"/>
                  <a:pt x="340" y="104"/>
                </a:cubicBezTo>
                <a:cubicBezTo>
                  <a:pt x="341" y="104"/>
                  <a:pt x="341" y="104"/>
                  <a:pt x="340" y="103"/>
                </a:cubicBezTo>
                <a:cubicBezTo>
                  <a:pt x="339" y="101"/>
                  <a:pt x="339" y="101"/>
                  <a:pt x="341" y="103"/>
                </a:cubicBezTo>
                <a:cubicBezTo>
                  <a:pt x="339" y="100"/>
                  <a:pt x="336" y="99"/>
                  <a:pt x="334" y="98"/>
                </a:cubicBezTo>
                <a:cubicBezTo>
                  <a:pt x="332" y="97"/>
                  <a:pt x="330" y="95"/>
                  <a:pt x="328" y="94"/>
                </a:cubicBezTo>
                <a:cubicBezTo>
                  <a:pt x="326" y="94"/>
                  <a:pt x="324" y="93"/>
                  <a:pt x="324" y="93"/>
                </a:cubicBezTo>
                <a:close/>
                <a:moveTo>
                  <a:pt x="181" y="113"/>
                </a:moveTo>
                <a:cubicBezTo>
                  <a:pt x="181" y="113"/>
                  <a:pt x="181" y="113"/>
                  <a:pt x="181" y="113"/>
                </a:cubicBezTo>
                <a:cubicBezTo>
                  <a:pt x="181" y="113"/>
                  <a:pt x="181" y="113"/>
                  <a:pt x="181" y="113"/>
                </a:cubicBezTo>
                <a:close/>
                <a:moveTo>
                  <a:pt x="391" y="98"/>
                </a:moveTo>
                <a:cubicBezTo>
                  <a:pt x="391" y="98"/>
                  <a:pt x="391" y="98"/>
                  <a:pt x="391" y="98"/>
                </a:cubicBezTo>
                <a:cubicBezTo>
                  <a:pt x="391" y="98"/>
                  <a:pt x="391" y="98"/>
                  <a:pt x="391" y="98"/>
                </a:cubicBezTo>
                <a:cubicBezTo>
                  <a:pt x="391" y="98"/>
                  <a:pt x="391" y="98"/>
                  <a:pt x="391" y="98"/>
                </a:cubicBezTo>
                <a:cubicBezTo>
                  <a:pt x="391" y="98"/>
                  <a:pt x="391" y="98"/>
                  <a:pt x="391" y="98"/>
                </a:cubicBezTo>
                <a:close/>
                <a:moveTo>
                  <a:pt x="392" y="98"/>
                </a:moveTo>
                <a:cubicBezTo>
                  <a:pt x="392" y="98"/>
                  <a:pt x="392" y="98"/>
                  <a:pt x="391" y="98"/>
                </a:cubicBezTo>
                <a:cubicBezTo>
                  <a:pt x="392" y="99"/>
                  <a:pt x="392" y="99"/>
                  <a:pt x="392" y="98"/>
                </a:cubicBezTo>
                <a:close/>
                <a:moveTo>
                  <a:pt x="387" y="90"/>
                </a:moveTo>
                <a:cubicBezTo>
                  <a:pt x="387" y="90"/>
                  <a:pt x="387" y="91"/>
                  <a:pt x="388" y="91"/>
                </a:cubicBezTo>
                <a:cubicBezTo>
                  <a:pt x="390" y="92"/>
                  <a:pt x="393" y="97"/>
                  <a:pt x="395" y="99"/>
                </a:cubicBezTo>
                <a:cubicBezTo>
                  <a:pt x="397" y="101"/>
                  <a:pt x="401" y="105"/>
                  <a:pt x="399" y="102"/>
                </a:cubicBezTo>
                <a:cubicBezTo>
                  <a:pt x="404" y="107"/>
                  <a:pt x="401" y="103"/>
                  <a:pt x="400" y="100"/>
                </a:cubicBezTo>
                <a:cubicBezTo>
                  <a:pt x="397" y="97"/>
                  <a:pt x="395" y="95"/>
                  <a:pt x="391" y="91"/>
                </a:cubicBezTo>
                <a:cubicBezTo>
                  <a:pt x="388" y="88"/>
                  <a:pt x="384" y="84"/>
                  <a:pt x="383" y="85"/>
                </a:cubicBezTo>
                <a:cubicBezTo>
                  <a:pt x="383" y="85"/>
                  <a:pt x="383" y="85"/>
                  <a:pt x="384" y="86"/>
                </a:cubicBezTo>
                <a:cubicBezTo>
                  <a:pt x="389" y="91"/>
                  <a:pt x="387" y="89"/>
                  <a:pt x="387" y="90"/>
                </a:cubicBezTo>
                <a:close/>
                <a:moveTo>
                  <a:pt x="399" y="215"/>
                </a:moveTo>
                <a:cubicBezTo>
                  <a:pt x="398" y="212"/>
                  <a:pt x="397" y="210"/>
                  <a:pt x="396" y="208"/>
                </a:cubicBezTo>
                <a:cubicBezTo>
                  <a:pt x="396" y="206"/>
                  <a:pt x="395" y="206"/>
                  <a:pt x="395" y="206"/>
                </a:cubicBezTo>
                <a:cubicBezTo>
                  <a:pt x="395" y="208"/>
                  <a:pt x="395" y="210"/>
                  <a:pt x="396" y="212"/>
                </a:cubicBezTo>
                <a:cubicBezTo>
                  <a:pt x="396" y="213"/>
                  <a:pt x="396" y="214"/>
                  <a:pt x="397" y="216"/>
                </a:cubicBezTo>
                <a:cubicBezTo>
                  <a:pt x="397" y="217"/>
                  <a:pt x="397" y="217"/>
                  <a:pt x="397" y="218"/>
                </a:cubicBezTo>
                <a:cubicBezTo>
                  <a:pt x="397" y="220"/>
                  <a:pt x="397" y="218"/>
                  <a:pt x="397" y="217"/>
                </a:cubicBezTo>
                <a:cubicBezTo>
                  <a:pt x="396" y="217"/>
                  <a:pt x="396" y="215"/>
                  <a:pt x="396" y="217"/>
                </a:cubicBezTo>
                <a:cubicBezTo>
                  <a:pt x="396" y="219"/>
                  <a:pt x="396" y="220"/>
                  <a:pt x="396" y="222"/>
                </a:cubicBezTo>
                <a:cubicBezTo>
                  <a:pt x="396" y="223"/>
                  <a:pt x="396" y="224"/>
                  <a:pt x="396" y="225"/>
                </a:cubicBezTo>
                <a:cubicBezTo>
                  <a:pt x="396" y="227"/>
                  <a:pt x="396" y="229"/>
                  <a:pt x="397" y="231"/>
                </a:cubicBezTo>
                <a:cubicBezTo>
                  <a:pt x="397" y="233"/>
                  <a:pt x="397" y="235"/>
                  <a:pt x="397" y="237"/>
                </a:cubicBezTo>
                <a:cubicBezTo>
                  <a:pt x="397" y="237"/>
                  <a:pt x="397" y="233"/>
                  <a:pt x="396" y="234"/>
                </a:cubicBezTo>
                <a:cubicBezTo>
                  <a:pt x="396" y="238"/>
                  <a:pt x="397" y="239"/>
                  <a:pt x="397" y="242"/>
                </a:cubicBezTo>
                <a:cubicBezTo>
                  <a:pt x="396" y="242"/>
                  <a:pt x="396" y="239"/>
                  <a:pt x="396" y="240"/>
                </a:cubicBezTo>
                <a:cubicBezTo>
                  <a:pt x="396" y="242"/>
                  <a:pt x="396" y="244"/>
                  <a:pt x="396" y="246"/>
                </a:cubicBezTo>
                <a:cubicBezTo>
                  <a:pt x="395" y="248"/>
                  <a:pt x="395" y="250"/>
                  <a:pt x="395" y="252"/>
                </a:cubicBezTo>
                <a:cubicBezTo>
                  <a:pt x="395" y="256"/>
                  <a:pt x="394" y="261"/>
                  <a:pt x="394" y="262"/>
                </a:cubicBezTo>
                <a:cubicBezTo>
                  <a:pt x="395" y="262"/>
                  <a:pt x="395" y="263"/>
                  <a:pt x="394" y="264"/>
                </a:cubicBezTo>
                <a:cubicBezTo>
                  <a:pt x="394" y="264"/>
                  <a:pt x="393" y="265"/>
                  <a:pt x="394" y="264"/>
                </a:cubicBezTo>
                <a:cubicBezTo>
                  <a:pt x="394" y="263"/>
                  <a:pt x="394" y="263"/>
                  <a:pt x="394" y="261"/>
                </a:cubicBezTo>
                <a:cubicBezTo>
                  <a:pt x="393" y="265"/>
                  <a:pt x="392" y="268"/>
                  <a:pt x="392" y="271"/>
                </a:cubicBezTo>
                <a:cubicBezTo>
                  <a:pt x="391" y="272"/>
                  <a:pt x="391" y="274"/>
                  <a:pt x="391" y="275"/>
                </a:cubicBezTo>
                <a:cubicBezTo>
                  <a:pt x="390" y="277"/>
                  <a:pt x="390" y="278"/>
                  <a:pt x="389" y="279"/>
                </a:cubicBezTo>
                <a:cubicBezTo>
                  <a:pt x="388" y="283"/>
                  <a:pt x="387" y="287"/>
                  <a:pt x="386" y="290"/>
                </a:cubicBezTo>
                <a:cubicBezTo>
                  <a:pt x="385" y="293"/>
                  <a:pt x="385" y="296"/>
                  <a:pt x="385" y="297"/>
                </a:cubicBezTo>
                <a:cubicBezTo>
                  <a:pt x="385" y="297"/>
                  <a:pt x="385" y="299"/>
                  <a:pt x="384" y="299"/>
                </a:cubicBezTo>
                <a:cubicBezTo>
                  <a:pt x="385" y="298"/>
                  <a:pt x="382" y="302"/>
                  <a:pt x="383" y="300"/>
                </a:cubicBezTo>
                <a:cubicBezTo>
                  <a:pt x="384" y="299"/>
                  <a:pt x="383" y="299"/>
                  <a:pt x="384" y="297"/>
                </a:cubicBezTo>
                <a:cubicBezTo>
                  <a:pt x="385" y="295"/>
                  <a:pt x="385" y="294"/>
                  <a:pt x="384" y="294"/>
                </a:cubicBezTo>
                <a:cubicBezTo>
                  <a:pt x="383" y="297"/>
                  <a:pt x="382" y="301"/>
                  <a:pt x="380" y="305"/>
                </a:cubicBezTo>
                <a:cubicBezTo>
                  <a:pt x="379" y="307"/>
                  <a:pt x="379" y="307"/>
                  <a:pt x="379" y="307"/>
                </a:cubicBezTo>
                <a:cubicBezTo>
                  <a:pt x="379" y="308"/>
                  <a:pt x="378" y="309"/>
                  <a:pt x="378" y="310"/>
                </a:cubicBezTo>
                <a:cubicBezTo>
                  <a:pt x="377" y="312"/>
                  <a:pt x="376" y="313"/>
                  <a:pt x="375" y="315"/>
                </a:cubicBezTo>
                <a:cubicBezTo>
                  <a:pt x="374" y="317"/>
                  <a:pt x="372" y="320"/>
                  <a:pt x="371" y="322"/>
                </a:cubicBezTo>
                <a:cubicBezTo>
                  <a:pt x="370" y="324"/>
                  <a:pt x="368" y="326"/>
                  <a:pt x="367" y="329"/>
                </a:cubicBezTo>
                <a:cubicBezTo>
                  <a:pt x="367" y="329"/>
                  <a:pt x="367" y="329"/>
                  <a:pt x="367" y="329"/>
                </a:cubicBezTo>
                <a:cubicBezTo>
                  <a:pt x="367" y="329"/>
                  <a:pt x="367" y="329"/>
                  <a:pt x="367" y="329"/>
                </a:cubicBezTo>
                <a:cubicBezTo>
                  <a:pt x="368" y="329"/>
                  <a:pt x="367" y="330"/>
                  <a:pt x="369" y="328"/>
                </a:cubicBezTo>
                <a:cubicBezTo>
                  <a:pt x="370" y="326"/>
                  <a:pt x="372" y="325"/>
                  <a:pt x="373" y="323"/>
                </a:cubicBezTo>
                <a:cubicBezTo>
                  <a:pt x="374" y="321"/>
                  <a:pt x="375" y="320"/>
                  <a:pt x="376" y="318"/>
                </a:cubicBezTo>
                <a:cubicBezTo>
                  <a:pt x="377" y="316"/>
                  <a:pt x="378" y="314"/>
                  <a:pt x="380" y="312"/>
                </a:cubicBezTo>
                <a:cubicBezTo>
                  <a:pt x="380" y="311"/>
                  <a:pt x="381" y="310"/>
                  <a:pt x="381" y="309"/>
                </a:cubicBezTo>
                <a:cubicBezTo>
                  <a:pt x="382" y="308"/>
                  <a:pt x="382" y="307"/>
                  <a:pt x="383" y="306"/>
                </a:cubicBezTo>
                <a:cubicBezTo>
                  <a:pt x="384" y="303"/>
                  <a:pt x="385" y="301"/>
                  <a:pt x="387" y="298"/>
                </a:cubicBezTo>
                <a:cubicBezTo>
                  <a:pt x="387" y="296"/>
                  <a:pt x="388" y="295"/>
                  <a:pt x="389" y="293"/>
                </a:cubicBezTo>
                <a:cubicBezTo>
                  <a:pt x="389" y="292"/>
                  <a:pt x="390" y="290"/>
                  <a:pt x="390" y="289"/>
                </a:cubicBezTo>
                <a:cubicBezTo>
                  <a:pt x="391" y="287"/>
                  <a:pt x="393" y="283"/>
                  <a:pt x="393" y="282"/>
                </a:cubicBezTo>
                <a:cubicBezTo>
                  <a:pt x="393" y="281"/>
                  <a:pt x="393" y="279"/>
                  <a:pt x="393" y="277"/>
                </a:cubicBezTo>
                <a:cubicBezTo>
                  <a:pt x="393" y="276"/>
                  <a:pt x="394" y="274"/>
                  <a:pt x="393" y="273"/>
                </a:cubicBezTo>
                <a:cubicBezTo>
                  <a:pt x="394" y="274"/>
                  <a:pt x="395" y="274"/>
                  <a:pt x="394" y="277"/>
                </a:cubicBezTo>
                <a:cubicBezTo>
                  <a:pt x="398" y="265"/>
                  <a:pt x="400" y="252"/>
                  <a:pt x="401" y="240"/>
                </a:cubicBezTo>
                <a:cubicBezTo>
                  <a:pt x="401" y="237"/>
                  <a:pt x="401" y="233"/>
                  <a:pt x="401" y="230"/>
                </a:cubicBezTo>
                <a:cubicBezTo>
                  <a:pt x="401" y="229"/>
                  <a:pt x="401" y="228"/>
                  <a:pt x="401" y="227"/>
                </a:cubicBezTo>
                <a:cubicBezTo>
                  <a:pt x="401" y="226"/>
                  <a:pt x="401" y="224"/>
                  <a:pt x="401" y="222"/>
                </a:cubicBezTo>
                <a:cubicBezTo>
                  <a:pt x="401" y="219"/>
                  <a:pt x="401" y="216"/>
                  <a:pt x="400" y="214"/>
                </a:cubicBezTo>
                <a:cubicBezTo>
                  <a:pt x="399" y="207"/>
                  <a:pt x="397" y="203"/>
                  <a:pt x="397" y="205"/>
                </a:cubicBezTo>
                <a:cubicBezTo>
                  <a:pt x="396" y="205"/>
                  <a:pt x="396" y="205"/>
                  <a:pt x="396" y="205"/>
                </a:cubicBezTo>
                <a:cubicBezTo>
                  <a:pt x="396" y="203"/>
                  <a:pt x="396" y="202"/>
                  <a:pt x="395" y="203"/>
                </a:cubicBezTo>
                <a:cubicBezTo>
                  <a:pt x="395" y="205"/>
                  <a:pt x="396" y="206"/>
                  <a:pt x="396" y="206"/>
                </a:cubicBezTo>
                <a:cubicBezTo>
                  <a:pt x="397" y="210"/>
                  <a:pt x="399" y="213"/>
                  <a:pt x="399" y="217"/>
                </a:cubicBezTo>
                <a:cubicBezTo>
                  <a:pt x="399" y="217"/>
                  <a:pt x="399" y="216"/>
                  <a:pt x="399" y="215"/>
                </a:cubicBezTo>
                <a:close/>
                <a:moveTo>
                  <a:pt x="251" y="96"/>
                </a:moveTo>
                <a:cubicBezTo>
                  <a:pt x="253" y="96"/>
                  <a:pt x="253" y="96"/>
                  <a:pt x="255" y="96"/>
                </a:cubicBezTo>
                <a:cubicBezTo>
                  <a:pt x="251" y="95"/>
                  <a:pt x="248" y="95"/>
                  <a:pt x="246" y="96"/>
                </a:cubicBezTo>
                <a:cubicBezTo>
                  <a:pt x="244" y="95"/>
                  <a:pt x="244" y="96"/>
                  <a:pt x="241" y="96"/>
                </a:cubicBezTo>
                <a:cubicBezTo>
                  <a:pt x="237" y="96"/>
                  <a:pt x="237" y="96"/>
                  <a:pt x="238" y="97"/>
                </a:cubicBezTo>
                <a:cubicBezTo>
                  <a:pt x="240" y="97"/>
                  <a:pt x="242" y="97"/>
                  <a:pt x="244" y="97"/>
                </a:cubicBezTo>
                <a:cubicBezTo>
                  <a:pt x="246" y="97"/>
                  <a:pt x="249" y="97"/>
                  <a:pt x="250" y="97"/>
                </a:cubicBezTo>
                <a:cubicBezTo>
                  <a:pt x="251" y="97"/>
                  <a:pt x="251" y="97"/>
                  <a:pt x="250" y="97"/>
                </a:cubicBezTo>
                <a:cubicBezTo>
                  <a:pt x="249" y="96"/>
                  <a:pt x="249" y="96"/>
                  <a:pt x="249" y="96"/>
                </a:cubicBezTo>
                <a:cubicBezTo>
                  <a:pt x="249" y="96"/>
                  <a:pt x="249" y="96"/>
                  <a:pt x="251" y="96"/>
                </a:cubicBezTo>
                <a:close/>
                <a:moveTo>
                  <a:pt x="334" y="117"/>
                </a:moveTo>
                <a:cubicBezTo>
                  <a:pt x="334" y="117"/>
                  <a:pt x="334" y="117"/>
                  <a:pt x="334" y="117"/>
                </a:cubicBezTo>
                <a:cubicBezTo>
                  <a:pt x="334" y="117"/>
                  <a:pt x="334" y="117"/>
                  <a:pt x="334" y="117"/>
                </a:cubicBezTo>
                <a:cubicBezTo>
                  <a:pt x="334" y="117"/>
                  <a:pt x="334" y="117"/>
                  <a:pt x="334" y="117"/>
                </a:cubicBezTo>
                <a:cubicBezTo>
                  <a:pt x="334" y="117"/>
                  <a:pt x="334" y="117"/>
                  <a:pt x="334" y="117"/>
                </a:cubicBezTo>
                <a:close/>
                <a:moveTo>
                  <a:pt x="334" y="117"/>
                </a:moveTo>
                <a:cubicBezTo>
                  <a:pt x="334" y="117"/>
                  <a:pt x="334" y="117"/>
                  <a:pt x="334" y="117"/>
                </a:cubicBezTo>
                <a:cubicBezTo>
                  <a:pt x="335" y="118"/>
                  <a:pt x="335" y="118"/>
                  <a:pt x="335" y="118"/>
                </a:cubicBezTo>
                <a:cubicBezTo>
                  <a:pt x="337" y="120"/>
                  <a:pt x="340" y="122"/>
                  <a:pt x="342" y="124"/>
                </a:cubicBezTo>
                <a:cubicBezTo>
                  <a:pt x="344" y="126"/>
                  <a:pt x="346" y="128"/>
                  <a:pt x="348" y="130"/>
                </a:cubicBezTo>
                <a:cubicBezTo>
                  <a:pt x="349" y="131"/>
                  <a:pt x="351" y="132"/>
                  <a:pt x="349" y="130"/>
                </a:cubicBezTo>
                <a:cubicBezTo>
                  <a:pt x="348" y="129"/>
                  <a:pt x="347" y="127"/>
                  <a:pt x="345" y="125"/>
                </a:cubicBezTo>
                <a:cubicBezTo>
                  <a:pt x="343" y="124"/>
                  <a:pt x="342" y="122"/>
                  <a:pt x="340" y="121"/>
                </a:cubicBezTo>
                <a:cubicBezTo>
                  <a:pt x="338" y="119"/>
                  <a:pt x="335" y="117"/>
                  <a:pt x="334" y="117"/>
                </a:cubicBezTo>
                <a:close/>
                <a:moveTo>
                  <a:pt x="325" y="114"/>
                </a:moveTo>
                <a:cubicBezTo>
                  <a:pt x="323" y="112"/>
                  <a:pt x="321" y="112"/>
                  <a:pt x="319" y="110"/>
                </a:cubicBezTo>
                <a:cubicBezTo>
                  <a:pt x="315" y="107"/>
                  <a:pt x="314" y="108"/>
                  <a:pt x="311" y="107"/>
                </a:cubicBezTo>
                <a:cubicBezTo>
                  <a:pt x="311" y="107"/>
                  <a:pt x="309" y="106"/>
                  <a:pt x="310" y="107"/>
                </a:cubicBezTo>
                <a:cubicBezTo>
                  <a:pt x="311" y="107"/>
                  <a:pt x="312" y="108"/>
                  <a:pt x="313" y="108"/>
                </a:cubicBezTo>
                <a:cubicBezTo>
                  <a:pt x="315" y="109"/>
                  <a:pt x="315" y="108"/>
                  <a:pt x="317" y="111"/>
                </a:cubicBezTo>
                <a:cubicBezTo>
                  <a:pt x="317" y="111"/>
                  <a:pt x="317" y="110"/>
                  <a:pt x="316" y="110"/>
                </a:cubicBezTo>
                <a:cubicBezTo>
                  <a:pt x="320" y="113"/>
                  <a:pt x="322" y="113"/>
                  <a:pt x="324" y="115"/>
                </a:cubicBezTo>
                <a:cubicBezTo>
                  <a:pt x="325" y="115"/>
                  <a:pt x="326" y="116"/>
                  <a:pt x="326" y="116"/>
                </a:cubicBezTo>
                <a:cubicBezTo>
                  <a:pt x="327" y="116"/>
                  <a:pt x="327" y="117"/>
                  <a:pt x="328" y="117"/>
                </a:cubicBezTo>
                <a:cubicBezTo>
                  <a:pt x="328" y="118"/>
                  <a:pt x="329" y="118"/>
                  <a:pt x="330" y="119"/>
                </a:cubicBezTo>
                <a:cubicBezTo>
                  <a:pt x="331" y="119"/>
                  <a:pt x="331" y="119"/>
                  <a:pt x="332" y="120"/>
                </a:cubicBezTo>
                <a:cubicBezTo>
                  <a:pt x="335" y="123"/>
                  <a:pt x="335" y="122"/>
                  <a:pt x="335" y="122"/>
                </a:cubicBezTo>
                <a:cubicBezTo>
                  <a:pt x="336" y="123"/>
                  <a:pt x="335" y="122"/>
                  <a:pt x="337" y="124"/>
                </a:cubicBezTo>
                <a:cubicBezTo>
                  <a:pt x="339" y="125"/>
                  <a:pt x="340" y="126"/>
                  <a:pt x="341" y="128"/>
                </a:cubicBezTo>
                <a:cubicBezTo>
                  <a:pt x="343" y="129"/>
                  <a:pt x="344" y="129"/>
                  <a:pt x="345" y="130"/>
                </a:cubicBezTo>
                <a:cubicBezTo>
                  <a:pt x="346" y="131"/>
                  <a:pt x="348" y="132"/>
                  <a:pt x="350" y="134"/>
                </a:cubicBezTo>
                <a:cubicBezTo>
                  <a:pt x="351" y="135"/>
                  <a:pt x="352" y="137"/>
                  <a:pt x="354" y="137"/>
                </a:cubicBezTo>
                <a:cubicBezTo>
                  <a:pt x="354" y="138"/>
                  <a:pt x="354" y="138"/>
                  <a:pt x="354" y="138"/>
                </a:cubicBezTo>
                <a:cubicBezTo>
                  <a:pt x="352" y="137"/>
                  <a:pt x="351" y="135"/>
                  <a:pt x="349" y="134"/>
                </a:cubicBezTo>
                <a:cubicBezTo>
                  <a:pt x="351" y="135"/>
                  <a:pt x="352" y="137"/>
                  <a:pt x="353" y="139"/>
                </a:cubicBezTo>
                <a:cubicBezTo>
                  <a:pt x="355" y="142"/>
                  <a:pt x="358" y="145"/>
                  <a:pt x="360" y="147"/>
                </a:cubicBezTo>
                <a:cubicBezTo>
                  <a:pt x="361" y="149"/>
                  <a:pt x="363" y="151"/>
                  <a:pt x="365" y="152"/>
                </a:cubicBezTo>
                <a:cubicBezTo>
                  <a:pt x="365" y="153"/>
                  <a:pt x="365" y="153"/>
                  <a:pt x="365" y="153"/>
                </a:cubicBezTo>
                <a:cubicBezTo>
                  <a:pt x="367" y="156"/>
                  <a:pt x="369" y="158"/>
                  <a:pt x="371" y="160"/>
                </a:cubicBezTo>
                <a:cubicBezTo>
                  <a:pt x="373" y="162"/>
                  <a:pt x="374" y="164"/>
                  <a:pt x="376" y="166"/>
                </a:cubicBezTo>
                <a:cubicBezTo>
                  <a:pt x="377" y="167"/>
                  <a:pt x="378" y="170"/>
                  <a:pt x="379" y="170"/>
                </a:cubicBezTo>
                <a:cubicBezTo>
                  <a:pt x="380" y="170"/>
                  <a:pt x="382" y="172"/>
                  <a:pt x="383" y="175"/>
                </a:cubicBezTo>
                <a:cubicBezTo>
                  <a:pt x="384" y="176"/>
                  <a:pt x="384" y="178"/>
                  <a:pt x="385" y="177"/>
                </a:cubicBezTo>
                <a:cubicBezTo>
                  <a:pt x="384" y="176"/>
                  <a:pt x="383" y="175"/>
                  <a:pt x="383" y="174"/>
                </a:cubicBezTo>
                <a:cubicBezTo>
                  <a:pt x="383" y="172"/>
                  <a:pt x="384" y="175"/>
                  <a:pt x="384" y="175"/>
                </a:cubicBezTo>
                <a:cubicBezTo>
                  <a:pt x="384" y="175"/>
                  <a:pt x="384" y="175"/>
                  <a:pt x="384" y="175"/>
                </a:cubicBezTo>
                <a:cubicBezTo>
                  <a:pt x="384" y="174"/>
                  <a:pt x="384" y="172"/>
                  <a:pt x="383" y="170"/>
                </a:cubicBezTo>
                <a:cubicBezTo>
                  <a:pt x="383" y="168"/>
                  <a:pt x="382" y="166"/>
                  <a:pt x="381" y="165"/>
                </a:cubicBezTo>
                <a:cubicBezTo>
                  <a:pt x="379" y="161"/>
                  <a:pt x="377" y="156"/>
                  <a:pt x="374" y="151"/>
                </a:cubicBezTo>
                <a:cubicBezTo>
                  <a:pt x="373" y="150"/>
                  <a:pt x="372" y="148"/>
                  <a:pt x="372" y="148"/>
                </a:cubicBezTo>
                <a:cubicBezTo>
                  <a:pt x="371" y="148"/>
                  <a:pt x="369" y="145"/>
                  <a:pt x="369" y="144"/>
                </a:cubicBezTo>
                <a:cubicBezTo>
                  <a:pt x="368" y="142"/>
                  <a:pt x="367" y="141"/>
                  <a:pt x="366" y="139"/>
                </a:cubicBezTo>
                <a:cubicBezTo>
                  <a:pt x="365" y="139"/>
                  <a:pt x="365" y="139"/>
                  <a:pt x="364" y="137"/>
                </a:cubicBezTo>
                <a:cubicBezTo>
                  <a:pt x="364" y="137"/>
                  <a:pt x="365" y="139"/>
                  <a:pt x="366" y="138"/>
                </a:cubicBezTo>
                <a:cubicBezTo>
                  <a:pt x="363" y="135"/>
                  <a:pt x="362" y="135"/>
                  <a:pt x="360" y="132"/>
                </a:cubicBezTo>
                <a:cubicBezTo>
                  <a:pt x="360" y="132"/>
                  <a:pt x="361" y="133"/>
                  <a:pt x="361" y="133"/>
                </a:cubicBezTo>
                <a:cubicBezTo>
                  <a:pt x="358" y="129"/>
                  <a:pt x="355" y="124"/>
                  <a:pt x="351" y="122"/>
                </a:cubicBezTo>
                <a:cubicBezTo>
                  <a:pt x="352" y="122"/>
                  <a:pt x="353" y="124"/>
                  <a:pt x="353" y="123"/>
                </a:cubicBezTo>
                <a:cubicBezTo>
                  <a:pt x="351" y="121"/>
                  <a:pt x="350" y="119"/>
                  <a:pt x="348" y="118"/>
                </a:cubicBezTo>
                <a:cubicBezTo>
                  <a:pt x="346" y="116"/>
                  <a:pt x="344" y="115"/>
                  <a:pt x="343" y="114"/>
                </a:cubicBezTo>
                <a:cubicBezTo>
                  <a:pt x="342" y="113"/>
                  <a:pt x="341" y="112"/>
                  <a:pt x="340" y="111"/>
                </a:cubicBezTo>
                <a:cubicBezTo>
                  <a:pt x="340" y="111"/>
                  <a:pt x="340" y="111"/>
                  <a:pt x="340" y="111"/>
                </a:cubicBezTo>
                <a:cubicBezTo>
                  <a:pt x="341" y="113"/>
                  <a:pt x="342" y="113"/>
                  <a:pt x="343" y="114"/>
                </a:cubicBezTo>
                <a:cubicBezTo>
                  <a:pt x="344" y="116"/>
                  <a:pt x="346" y="116"/>
                  <a:pt x="348" y="118"/>
                </a:cubicBezTo>
                <a:cubicBezTo>
                  <a:pt x="344" y="116"/>
                  <a:pt x="341" y="114"/>
                  <a:pt x="343" y="117"/>
                </a:cubicBezTo>
                <a:cubicBezTo>
                  <a:pt x="344" y="119"/>
                  <a:pt x="343" y="119"/>
                  <a:pt x="342" y="119"/>
                </a:cubicBezTo>
                <a:cubicBezTo>
                  <a:pt x="341" y="119"/>
                  <a:pt x="341" y="120"/>
                  <a:pt x="342" y="121"/>
                </a:cubicBezTo>
                <a:cubicBezTo>
                  <a:pt x="343" y="122"/>
                  <a:pt x="345" y="125"/>
                  <a:pt x="347" y="126"/>
                </a:cubicBezTo>
                <a:cubicBezTo>
                  <a:pt x="347" y="126"/>
                  <a:pt x="348" y="127"/>
                  <a:pt x="348" y="127"/>
                </a:cubicBezTo>
                <a:cubicBezTo>
                  <a:pt x="347" y="127"/>
                  <a:pt x="349" y="128"/>
                  <a:pt x="349" y="129"/>
                </a:cubicBezTo>
                <a:cubicBezTo>
                  <a:pt x="352" y="132"/>
                  <a:pt x="353" y="133"/>
                  <a:pt x="354" y="136"/>
                </a:cubicBezTo>
                <a:cubicBezTo>
                  <a:pt x="355" y="137"/>
                  <a:pt x="354" y="137"/>
                  <a:pt x="354" y="136"/>
                </a:cubicBezTo>
                <a:cubicBezTo>
                  <a:pt x="352" y="134"/>
                  <a:pt x="350" y="132"/>
                  <a:pt x="347" y="130"/>
                </a:cubicBezTo>
                <a:cubicBezTo>
                  <a:pt x="345" y="128"/>
                  <a:pt x="343" y="125"/>
                  <a:pt x="340" y="124"/>
                </a:cubicBezTo>
                <a:cubicBezTo>
                  <a:pt x="338" y="122"/>
                  <a:pt x="336" y="121"/>
                  <a:pt x="335" y="121"/>
                </a:cubicBezTo>
                <a:cubicBezTo>
                  <a:pt x="335" y="121"/>
                  <a:pt x="334" y="120"/>
                  <a:pt x="334" y="120"/>
                </a:cubicBezTo>
                <a:cubicBezTo>
                  <a:pt x="330" y="117"/>
                  <a:pt x="328" y="116"/>
                  <a:pt x="326" y="115"/>
                </a:cubicBezTo>
                <a:cubicBezTo>
                  <a:pt x="326" y="115"/>
                  <a:pt x="325" y="115"/>
                  <a:pt x="324" y="114"/>
                </a:cubicBezTo>
                <a:cubicBezTo>
                  <a:pt x="323" y="112"/>
                  <a:pt x="325" y="114"/>
                  <a:pt x="325" y="114"/>
                </a:cubicBezTo>
                <a:cubicBezTo>
                  <a:pt x="325" y="114"/>
                  <a:pt x="326" y="114"/>
                  <a:pt x="325" y="114"/>
                </a:cubicBezTo>
                <a:close/>
                <a:moveTo>
                  <a:pt x="259" y="110"/>
                </a:moveTo>
                <a:cubicBezTo>
                  <a:pt x="261" y="110"/>
                  <a:pt x="266" y="110"/>
                  <a:pt x="269" y="110"/>
                </a:cubicBezTo>
                <a:cubicBezTo>
                  <a:pt x="270" y="110"/>
                  <a:pt x="271" y="111"/>
                  <a:pt x="270" y="110"/>
                </a:cubicBezTo>
                <a:cubicBezTo>
                  <a:pt x="270" y="110"/>
                  <a:pt x="269" y="110"/>
                  <a:pt x="269" y="109"/>
                </a:cubicBezTo>
                <a:cubicBezTo>
                  <a:pt x="268" y="109"/>
                  <a:pt x="268" y="109"/>
                  <a:pt x="268" y="109"/>
                </a:cubicBezTo>
                <a:cubicBezTo>
                  <a:pt x="266" y="110"/>
                  <a:pt x="263" y="110"/>
                  <a:pt x="260" y="109"/>
                </a:cubicBezTo>
                <a:cubicBezTo>
                  <a:pt x="259" y="109"/>
                  <a:pt x="258" y="109"/>
                  <a:pt x="257" y="109"/>
                </a:cubicBezTo>
                <a:cubicBezTo>
                  <a:pt x="255" y="109"/>
                  <a:pt x="254" y="109"/>
                  <a:pt x="253" y="109"/>
                </a:cubicBezTo>
                <a:cubicBezTo>
                  <a:pt x="253" y="109"/>
                  <a:pt x="252" y="109"/>
                  <a:pt x="251" y="109"/>
                </a:cubicBezTo>
                <a:cubicBezTo>
                  <a:pt x="251" y="109"/>
                  <a:pt x="251" y="109"/>
                  <a:pt x="251" y="109"/>
                </a:cubicBezTo>
                <a:cubicBezTo>
                  <a:pt x="252" y="109"/>
                  <a:pt x="254" y="109"/>
                  <a:pt x="256" y="109"/>
                </a:cubicBezTo>
                <a:cubicBezTo>
                  <a:pt x="251" y="108"/>
                  <a:pt x="247" y="108"/>
                  <a:pt x="244" y="107"/>
                </a:cubicBezTo>
                <a:cubicBezTo>
                  <a:pt x="243" y="107"/>
                  <a:pt x="244" y="107"/>
                  <a:pt x="245" y="107"/>
                </a:cubicBezTo>
                <a:cubicBezTo>
                  <a:pt x="245" y="107"/>
                  <a:pt x="246" y="107"/>
                  <a:pt x="244" y="107"/>
                </a:cubicBezTo>
                <a:cubicBezTo>
                  <a:pt x="243" y="106"/>
                  <a:pt x="242" y="106"/>
                  <a:pt x="240" y="106"/>
                </a:cubicBezTo>
                <a:cubicBezTo>
                  <a:pt x="240" y="106"/>
                  <a:pt x="239" y="107"/>
                  <a:pt x="238" y="106"/>
                </a:cubicBezTo>
                <a:cubicBezTo>
                  <a:pt x="238" y="106"/>
                  <a:pt x="237" y="106"/>
                  <a:pt x="239" y="105"/>
                </a:cubicBezTo>
                <a:cubicBezTo>
                  <a:pt x="241" y="105"/>
                  <a:pt x="239" y="105"/>
                  <a:pt x="238" y="105"/>
                </a:cubicBezTo>
                <a:cubicBezTo>
                  <a:pt x="237" y="104"/>
                  <a:pt x="236" y="105"/>
                  <a:pt x="236" y="105"/>
                </a:cubicBezTo>
                <a:cubicBezTo>
                  <a:pt x="235" y="105"/>
                  <a:pt x="233" y="105"/>
                  <a:pt x="232" y="105"/>
                </a:cubicBezTo>
                <a:cubicBezTo>
                  <a:pt x="231" y="105"/>
                  <a:pt x="230" y="106"/>
                  <a:pt x="229" y="106"/>
                </a:cubicBezTo>
                <a:cubicBezTo>
                  <a:pt x="226" y="106"/>
                  <a:pt x="224" y="107"/>
                  <a:pt x="222" y="108"/>
                </a:cubicBezTo>
                <a:cubicBezTo>
                  <a:pt x="218" y="109"/>
                  <a:pt x="214" y="110"/>
                  <a:pt x="210" y="111"/>
                </a:cubicBezTo>
                <a:cubicBezTo>
                  <a:pt x="207" y="113"/>
                  <a:pt x="203" y="114"/>
                  <a:pt x="200" y="116"/>
                </a:cubicBezTo>
                <a:cubicBezTo>
                  <a:pt x="196" y="118"/>
                  <a:pt x="192" y="120"/>
                  <a:pt x="189" y="122"/>
                </a:cubicBezTo>
                <a:cubicBezTo>
                  <a:pt x="186" y="124"/>
                  <a:pt x="182" y="126"/>
                  <a:pt x="180" y="129"/>
                </a:cubicBezTo>
                <a:cubicBezTo>
                  <a:pt x="177" y="130"/>
                  <a:pt x="176" y="132"/>
                  <a:pt x="174" y="134"/>
                </a:cubicBezTo>
                <a:cubicBezTo>
                  <a:pt x="177" y="132"/>
                  <a:pt x="178" y="130"/>
                  <a:pt x="180" y="129"/>
                </a:cubicBezTo>
                <a:cubicBezTo>
                  <a:pt x="182" y="129"/>
                  <a:pt x="184" y="128"/>
                  <a:pt x="186" y="127"/>
                </a:cubicBezTo>
                <a:cubicBezTo>
                  <a:pt x="188" y="126"/>
                  <a:pt x="189" y="124"/>
                  <a:pt x="191" y="124"/>
                </a:cubicBezTo>
                <a:cubicBezTo>
                  <a:pt x="193" y="123"/>
                  <a:pt x="193" y="123"/>
                  <a:pt x="194" y="122"/>
                </a:cubicBezTo>
                <a:cubicBezTo>
                  <a:pt x="197" y="121"/>
                  <a:pt x="199" y="120"/>
                  <a:pt x="201" y="119"/>
                </a:cubicBezTo>
                <a:cubicBezTo>
                  <a:pt x="203" y="119"/>
                  <a:pt x="205" y="118"/>
                  <a:pt x="207" y="117"/>
                </a:cubicBezTo>
                <a:cubicBezTo>
                  <a:pt x="208" y="116"/>
                  <a:pt x="209" y="116"/>
                  <a:pt x="209" y="116"/>
                </a:cubicBezTo>
                <a:cubicBezTo>
                  <a:pt x="210" y="115"/>
                  <a:pt x="210" y="115"/>
                  <a:pt x="212" y="115"/>
                </a:cubicBezTo>
                <a:cubicBezTo>
                  <a:pt x="212" y="115"/>
                  <a:pt x="209" y="116"/>
                  <a:pt x="210" y="116"/>
                </a:cubicBezTo>
                <a:cubicBezTo>
                  <a:pt x="212" y="116"/>
                  <a:pt x="215" y="115"/>
                  <a:pt x="217" y="114"/>
                </a:cubicBezTo>
                <a:cubicBezTo>
                  <a:pt x="218" y="114"/>
                  <a:pt x="220" y="114"/>
                  <a:pt x="221" y="114"/>
                </a:cubicBezTo>
                <a:cubicBezTo>
                  <a:pt x="222" y="113"/>
                  <a:pt x="223" y="113"/>
                  <a:pt x="225" y="113"/>
                </a:cubicBezTo>
                <a:cubicBezTo>
                  <a:pt x="229" y="113"/>
                  <a:pt x="233" y="112"/>
                  <a:pt x="238" y="112"/>
                </a:cubicBezTo>
                <a:cubicBezTo>
                  <a:pt x="239" y="112"/>
                  <a:pt x="241" y="112"/>
                  <a:pt x="242" y="112"/>
                </a:cubicBezTo>
                <a:cubicBezTo>
                  <a:pt x="244" y="112"/>
                  <a:pt x="248" y="113"/>
                  <a:pt x="250" y="114"/>
                </a:cubicBezTo>
                <a:cubicBezTo>
                  <a:pt x="251" y="114"/>
                  <a:pt x="252" y="114"/>
                  <a:pt x="254" y="114"/>
                </a:cubicBezTo>
                <a:cubicBezTo>
                  <a:pt x="254" y="114"/>
                  <a:pt x="255" y="114"/>
                  <a:pt x="255" y="114"/>
                </a:cubicBezTo>
                <a:cubicBezTo>
                  <a:pt x="254" y="115"/>
                  <a:pt x="256" y="115"/>
                  <a:pt x="257" y="115"/>
                </a:cubicBezTo>
                <a:cubicBezTo>
                  <a:pt x="259" y="116"/>
                  <a:pt x="259" y="116"/>
                  <a:pt x="259" y="117"/>
                </a:cubicBezTo>
                <a:cubicBezTo>
                  <a:pt x="259" y="119"/>
                  <a:pt x="257" y="120"/>
                  <a:pt x="255" y="122"/>
                </a:cubicBezTo>
                <a:cubicBezTo>
                  <a:pt x="253" y="123"/>
                  <a:pt x="252" y="125"/>
                  <a:pt x="248" y="126"/>
                </a:cubicBezTo>
                <a:cubicBezTo>
                  <a:pt x="247" y="126"/>
                  <a:pt x="249" y="126"/>
                  <a:pt x="250" y="127"/>
                </a:cubicBezTo>
                <a:cubicBezTo>
                  <a:pt x="251" y="127"/>
                  <a:pt x="252" y="127"/>
                  <a:pt x="253" y="127"/>
                </a:cubicBezTo>
                <a:cubicBezTo>
                  <a:pt x="253" y="127"/>
                  <a:pt x="253" y="127"/>
                  <a:pt x="253" y="127"/>
                </a:cubicBezTo>
                <a:cubicBezTo>
                  <a:pt x="253" y="127"/>
                  <a:pt x="253" y="127"/>
                  <a:pt x="253" y="127"/>
                </a:cubicBezTo>
                <a:cubicBezTo>
                  <a:pt x="253" y="127"/>
                  <a:pt x="255" y="127"/>
                  <a:pt x="253" y="128"/>
                </a:cubicBezTo>
                <a:cubicBezTo>
                  <a:pt x="252" y="128"/>
                  <a:pt x="249" y="128"/>
                  <a:pt x="248" y="129"/>
                </a:cubicBezTo>
                <a:cubicBezTo>
                  <a:pt x="250" y="128"/>
                  <a:pt x="253" y="129"/>
                  <a:pt x="254" y="129"/>
                </a:cubicBezTo>
                <a:cubicBezTo>
                  <a:pt x="255" y="129"/>
                  <a:pt x="257" y="129"/>
                  <a:pt x="259" y="129"/>
                </a:cubicBezTo>
                <a:cubicBezTo>
                  <a:pt x="260" y="129"/>
                  <a:pt x="260" y="129"/>
                  <a:pt x="260" y="130"/>
                </a:cubicBezTo>
                <a:cubicBezTo>
                  <a:pt x="262" y="130"/>
                  <a:pt x="261" y="130"/>
                  <a:pt x="260" y="130"/>
                </a:cubicBezTo>
                <a:cubicBezTo>
                  <a:pt x="258" y="130"/>
                  <a:pt x="258" y="130"/>
                  <a:pt x="257" y="131"/>
                </a:cubicBezTo>
                <a:cubicBezTo>
                  <a:pt x="259" y="131"/>
                  <a:pt x="260" y="131"/>
                  <a:pt x="262" y="131"/>
                </a:cubicBezTo>
                <a:cubicBezTo>
                  <a:pt x="263" y="131"/>
                  <a:pt x="265" y="131"/>
                  <a:pt x="266" y="131"/>
                </a:cubicBezTo>
                <a:cubicBezTo>
                  <a:pt x="269" y="131"/>
                  <a:pt x="271" y="130"/>
                  <a:pt x="275" y="130"/>
                </a:cubicBezTo>
                <a:cubicBezTo>
                  <a:pt x="279" y="131"/>
                  <a:pt x="282" y="131"/>
                  <a:pt x="286" y="131"/>
                </a:cubicBezTo>
                <a:cubicBezTo>
                  <a:pt x="287" y="132"/>
                  <a:pt x="287" y="132"/>
                  <a:pt x="287" y="131"/>
                </a:cubicBezTo>
                <a:cubicBezTo>
                  <a:pt x="286" y="130"/>
                  <a:pt x="285" y="131"/>
                  <a:pt x="284" y="130"/>
                </a:cubicBezTo>
                <a:cubicBezTo>
                  <a:pt x="285" y="129"/>
                  <a:pt x="288" y="131"/>
                  <a:pt x="290" y="131"/>
                </a:cubicBezTo>
                <a:cubicBezTo>
                  <a:pt x="291" y="132"/>
                  <a:pt x="289" y="132"/>
                  <a:pt x="289" y="132"/>
                </a:cubicBezTo>
                <a:cubicBezTo>
                  <a:pt x="291" y="133"/>
                  <a:pt x="293" y="133"/>
                  <a:pt x="296" y="134"/>
                </a:cubicBezTo>
                <a:cubicBezTo>
                  <a:pt x="296" y="135"/>
                  <a:pt x="294" y="135"/>
                  <a:pt x="293" y="135"/>
                </a:cubicBezTo>
                <a:cubicBezTo>
                  <a:pt x="292" y="135"/>
                  <a:pt x="290" y="135"/>
                  <a:pt x="291" y="135"/>
                </a:cubicBezTo>
                <a:cubicBezTo>
                  <a:pt x="292" y="136"/>
                  <a:pt x="290" y="136"/>
                  <a:pt x="290" y="135"/>
                </a:cubicBezTo>
                <a:cubicBezTo>
                  <a:pt x="288" y="134"/>
                  <a:pt x="288" y="135"/>
                  <a:pt x="288" y="135"/>
                </a:cubicBezTo>
                <a:cubicBezTo>
                  <a:pt x="288" y="136"/>
                  <a:pt x="288" y="136"/>
                  <a:pt x="287" y="135"/>
                </a:cubicBezTo>
                <a:cubicBezTo>
                  <a:pt x="284" y="134"/>
                  <a:pt x="284" y="135"/>
                  <a:pt x="282" y="135"/>
                </a:cubicBezTo>
                <a:cubicBezTo>
                  <a:pt x="281" y="134"/>
                  <a:pt x="282" y="135"/>
                  <a:pt x="283" y="136"/>
                </a:cubicBezTo>
                <a:cubicBezTo>
                  <a:pt x="283" y="136"/>
                  <a:pt x="284" y="136"/>
                  <a:pt x="284" y="136"/>
                </a:cubicBezTo>
                <a:cubicBezTo>
                  <a:pt x="285" y="136"/>
                  <a:pt x="286" y="136"/>
                  <a:pt x="288" y="137"/>
                </a:cubicBezTo>
                <a:cubicBezTo>
                  <a:pt x="290" y="137"/>
                  <a:pt x="293" y="138"/>
                  <a:pt x="295" y="138"/>
                </a:cubicBezTo>
                <a:cubicBezTo>
                  <a:pt x="297" y="139"/>
                  <a:pt x="300" y="139"/>
                  <a:pt x="302" y="140"/>
                </a:cubicBezTo>
                <a:cubicBezTo>
                  <a:pt x="303" y="140"/>
                  <a:pt x="304" y="141"/>
                  <a:pt x="305" y="141"/>
                </a:cubicBezTo>
                <a:cubicBezTo>
                  <a:pt x="306" y="141"/>
                  <a:pt x="307" y="142"/>
                  <a:pt x="308" y="142"/>
                </a:cubicBezTo>
                <a:cubicBezTo>
                  <a:pt x="309" y="143"/>
                  <a:pt x="309" y="143"/>
                  <a:pt x="310" y="144"/>
                </a:cubicBezTo>
                <a:cubicBezTo>
                  <a:pt x="310" y="144"/>
                  <a:pt x="311" y="145"/>
                  <a:pt x="310" y="145"/>
                </a:cubicBezTo>
                <a:cubicBezTo>
                  <a:pt x="310" y="145"/>
                  <a:pt x="311" y="146"/>
                  <a:pt x="312" y="147"/>
                </a:cubicBezTo>
                <a:cubicBezTo>
                  <a:pt x="313" y="147"/>
                  <a:pt x="313" y="148"/>
                  <a:pt x="314" y="149"/>
                </a:cubicBezTo>
                <a:cubicBezTo>
                  <a:pt x="310" y="146"/>
                  <a:pt x="310" y="148"/>
                  <a:pt x="309" y="149"/>
                </a:cubicBezTo>
                <a:cubicBezTo>
                  <a:pt x="309" y="149"/>
                  <a:pt x="309" y="151"/>
                  <a:pt x="308" y="151"/>
                </a:cubicBezTo>
                <a:cubicBezTo>
                  <a:pt x="306" y="151"/>
                  <a:pt x="306" y="152"/>
                  <a:pt x="304" y="152"/>
                </a:cubicBezTo>
                <a:cubicBezTo>
                  <a:pt x="303" y="152"/>
                  <a:pt x="302" y="152"/>
                  <a:pt x="302" y="153"/>
                </a:cubicBezTo>
                <a:cubicBezTo>
                  <a:pt x="304" y="154"/>
                  <a:pt x="305" y="154"/>
                  <a:pt x="306" y="155"/>
                </a:cubicBezTo>
                <a:cubicBezTo>
                  <a:pt x="307" y="155"/>
                  <a:pt x="307" y="156"/>
                  <a:pt x="308" y="156"/>
                </a:cubicBezTo>
                <a:cubicBezTo>
                  <a:pt x="308" y="156"/>
                  <a:pt x="308" y="156"/>
                  <a:pt x="308" y="156"/>
                </a:cubicBezTo>
                <a:cubicBezTo>
                  <a:pt x="308" y="156"/>
                  <a:pt x="308" y="156"/>
                  <a:pt x="308" y="156"/>
                </a:cubicBezTo>
                <a:cubicBezTo>
                  <a:pt x="307" y="156"/>
                  <a:pt x="307" y="156"/>
                  <a:pt x="307" y="156"/>
                </a:cubicBezTo>
                <a:cubicBezTo>
                  <a:pt x="307" y="157"/>
                  <a:pt x="308" y="157"/>
                  <a:pt x="308" y="158"/>
                </a:cubicBezTo>
                <a:cubicBezTo>
                  <a:pt x="309" y="158"/>
                  <a:pt x="309" y="159"/>
                  <a:pt x="310" y="159"/>
                </a:cubicBezTo>
                <a:cubicBezTo>
                  <a:pt x="311" y="161"/>
                  <a:pt x="313" y="162"/>
                  <a:pt x="315" y="163"/>
                </a:cubicBezTo>
                <a:cubicBezTo>
                  <a:pt x="316" y="165"/>
                  <a:pt x="317" y="166"/>
                  <a:pt x="319" y="167"/>
                </a:cubicBezTo>
                <a:cubicBezTo>
                  <a:pt x="319" y="168"/>
                  <a:pt x="317" y="166"/>
                  <a:pt x="317" y="167"/>
                </a:cubicBezTo>
                <a:cubicBezTo>
                  <a:pt x="318" y="168"/>
                  <a:pt x="319" y="168"/>
                  <a:pt x="319" y="169"/>
                </a:cubicBezTo>
                <a:cubicBezTo>
                  <a:pt x="321" y="170"/>
                  <a:pt x="323" y="172"/>
                  <a:pt x="323" y="174"/>
                </a:cubicBezTo>
                <a:cubicBezTo>
                  <a:pt x="323" y="175"/>
                  <a:pt x="323" y="175"/>
                  <a:pt x="322" y="175"/>
                </a:cubicBezTo>
                <a:cubicBezTo>
                  <a:pt x="322" y="175"/>
                  <a:pt x="321" y="176"/>
                  <a:pt x="321" y="177"/>
                </a:cubicBezTo>
                <a:cubicBezTo>
                  <a:pt x="322" y="178"/>
                  <a:pt x="323" y="178"/>
                  <a:pt x="323" y="179"/>
                </a:cubicBezTo>
                <a:cubicBezTo>
                  <a:pt x="324" y="182"/>
                  <a:pt x="319" y="176"/>
                  <a:pt x="322" y="181"/>
                </a:cubicBezTo>
                <a:cubicBezTo>
                  <a:pt x="322" y="181"/>
                  <a:pt x="322" y="181"/>
                  <a:pt x="321" y="181"/>
                </a:cubicBezTo>
                <a:cubicBezTo>
                  <a:pt x="321" y="181"/>
                  <a:pt x="321" y="181"/>
                  <a:pt x="321" y="182"/>
                </a:cubicBezTo>
                <a:cubicBezTo>
                  <a:pt x="322" y="182"/>
                  <a:pt x="322" y="182"/>
                  <a:pt x="322" y="183"/>
                </a:cubicBezTo>
                <a:cubicBezTo>
                  <a:pt x="324" y="184"/>
                  <a:pt x="325" y="184"/>
                  <a:pt x="326" y="184"/>
                </a:cubicBezTo>
                <a:cubicBezTo>
                  <a:pt x="327" y="183"/>
                  <a:pt x="328" y="184"/>
                  <a:pt x="329" y="184"/>
                </a:cubicBezTo>
                <a:cubicBezTo>
                  <a:pt x="330" y="185"/>
                  <a:pt x="331" y="184"/>
                  <a:pt x="330" y="182"/>
                </a:cubicBezTo>
                <a:cubicBezTo>
                  <a:pt x="331" y="185"/>
                  <a:pt x="332" y="186"/>
                  <a:pt x="333" y="185"/>
                </a:cubicBezTo>
                <a:cubicBezTo>
                  <a:pt x="333" y="185"/>
                  <a:pt x="333" y="185"/>
                  <a:pt x="334" y="185"/>
                </a:cubicBezTo>
                <a:cubicBezTo>
                  <a:pt x="334" y="186"/>
                  <a:pt x="335" y="185"/>
                  <a:pt x="335" y="187"/>
                </a:cubicBezTo>
                <a:cubicBezTo>
                  <a:pt x="336" y="188"/>
                  <a:pt x="335" y="187"/>
                  <a:pt x="335" y="189"/>
                </a:cubicBezTo>
                <a:cubicBezTo>
                  <a:pt x="334" y="187"/>
                  <a:pt x="333" y="189"/>
                  <a:pt x="332" y="189"/>
                </a:cubicBezTo>
                <a:cubicBezTo>
                  <a:pt x="332" y="189"/>
                  <a:pt x="331" y="188"/>
                  <a:pt x="331" y="189"/>
                </a:cubicBezTo>
                <a:cubicBezTo>
                  <a:pt x="331" y="191"/>
                  <a:pt x="332" y="191"/>
                  <a:pt x="333" y="193"/>
                </a:cubicBezTo>
                <a:cubicBezTo>
                  <a:pt x="333" y="192"/>
                  <a:pt x="333" y="192"/>
                  <a:pt x="332" y="192"/>
                </a:cubicBezTo>
                <a:cubicBezTo>
                  <a:pt x="330" y="187"/>
                  <a:pt x="329" y="190"/>
                  <a:pt x="328" y="190"/>
                </a:cubicBezTo>
                <a:cubicBezTo>
                  <a:pt x="328" y="191"/>
                  <a:pt x="328" y="192"/>
                  <a:pt x="327" y="191"/>
                </a:cubicBezTo>
                <a:cubicBezTo>
                  <a:pt x="326" y="191"/>
                  <a:pt x="326" y="191"/>
                  <a:pt x="326" y="191"/>
                </a:cubicBezTo>
                <a:cubicBezTo>
                  <a:pt x="326" y="192"/>
                  <a:pt x="325" y="193"/>
                  <a:pt x="324" y="193"/>
                </a:cubicBezTo>
                <a:cubicBezTo>
                  <a:pt x="323" y="193"/>
                  <a:pt x="323" y="194"/>
                  <a:pt x="323" y="194"/>
                </a:cubicBezTo>
                <a:cubicBezTo>
                  <a:pt x="323" y="195"/>
                  <a:pt x="323" y="196"/>
                  <a:pt x="323" y="195"/>
                </a:cubicBezTo>
                <a:cubicBezTo>
                  <a:pt x="322" y="195"/>
                  <a:pt x="322" y="198"/>
                  <a:pt x="323" y="200"/>
                </a:cubicBezTo>
                <a:cubicBezTo>
                  <a:pt x="323" y="201"/>
                  <a:pt x="322" y="199"/>
                  <a:pt x="321" y="200"/>
                </a:cubicBezTo>
                <a:cubicBezTo>
                  <a:pt x="321" y="200"/>
                  <a:pt x="321" y="201"/>
                  <a:pt x="321" y="202"/>
                </a:cubicBezTo>
                <a:cubicBezTo>
                  <a:pt x="322" y="203"/>
                  <a:pt x="322" y="204"/>
                  <a:pt x="322" y="206"/>
                </a:cubicBezTo>
                <a:cubicBezTo>
                  <a:pt x="322" y="208"/>
                  <a:pt x="324" y="211"/>
                  <a:pt x="325" y="212"/>
                </a:cubicBezTo>
                <a:cubicBezTo>
                  <a:pt x="326" y="213"/>
                  <a:pt x="327" y="215"/>
                  <a:pt x="328" y="216"/>
                </a:cubicBezTo>
                <a:cubicBezTo>
                  <a:pt x="329" y="217"/>
                  <a:pt x="331" y="218"/>
                  <a:pt x="332" y="220"/>
                </a:cubicBezTo>
                <a:cubicBezTo>
                  <a:pt x="333" y="220"/>
                  <a:pt x="333" y="221"/>
                  <a:pt x="334" y="221"/>
                </a:cubicBezTo>
                <a:cubicBezTo>
                  <a:pt x="335" y="222"/>
                  <a:pt x="335" y="222"/>
                  <a:pt x="336" y="223"/>
                </a:cubicBezTo>
                <a:cubicBezTo>
                  <a:pt x="337" y="223"/>
                  <a:pt x="337" y="224"/>
                  <a:pt x="338" y="224"/>
                </a:cubicBezTo>
                <a:cubicBezTo>
                  <a:pt x="338" y="224"/>
                  <a:pt x="338" y="225"/>
                  <a:pt x="338" y="225"/>
                </a:cubicBezTo>
                <a:cubicBezTo>
                  <a:pt x="339" y="224"/>
                  <a:pt x="339" y="225"/>
                  <a:pt x="340" y="226"/>
                </a:cubicBezTo>
                <a:cubicBezTo>
                  <a:pt x="340" y="227"/>
                  <a:pt x="341" y="229"/>
                  <a:pt x="342" y="226"/>
                </a:cubicBezTo>
                <a:cubicBezTo>
                  <a:pt x="342" y="225"/>
                  <a:pt x="342" y="226"/>
                  <a:pt x="342" y="226"/>
                </a:cubicBezTo>
                <a:cubicBezTo>
                  <a:pt x="342" y="229"/>
                  <a:pt x="343" y="228"/>
                  <a:pt x="343" y="229"/>
                </a:cubicBezTo>
                <a:cubicBezTo>
                  <a:pt x="343" y="229"/>
                  <a:pt x="344" y="227"/>
                  <a:pt x="343" y="227"/>
                </a:cubicBezTo>
                <a:cubicBezTo>
                  <a:pt x="343" y="226"/>
                  <a:pt x="343" y="224"/>
                  <a:pt x="343" y="222"/>
                </a:cubicBezTo>
                <a:cubicBezTo>
                  <a:pt x="343" y="223"/>
                  <a:pt x="343" y="226"/>
                  <a:pt x="344" y="224"/>
                </a:cubicBezTo>
                <a:cubicBezTo>
                  <a:pt x="344" y="222"/>
                  <a:pt x="343" y="222"/>
                  <a:pt x="343" y="220"/>
                </a:cubicBezTo>
                <a:cubicBezTo>
                  <a:pt x="343" y="220"/>
                  <a:pt x="343" y="220"/>
                  <a:pt x="343" y="220"/>
                </a:cubicBezTo>
                <a:cubicBezTo>
                  <a:pt x="343" y="219"/>
                  <a:pt x="342" y="216"/>
                  <a:pt x="342" y="215"/>
                </a:cubicBezTo>
                <a:cubicBezTo>
                  <a:pt x="342" y="214"/>
                  <a:pt x="343" y="217"/>
                  <a:pt x="343" y="217"/>
                </a:cubicBezTo>
                <a:cubicBezTo>
                  <a:pt x="344" y="218"/>
                  <a:pt x="344" y="218"/>
                  <a:pt x="344" y="218"/>
                </a:cubicBezTo>
                <a:cubicBezTo>
                  <a:pt x="344" y="217"/>
                  <a:pt x="343" y="217"/>
                  <a:pt x="343" y="216"/>
                </a:cubicBezTo>
                <a:cubicBezTo>
                  <a:pt x="343" y="215"/>
                  <a:pt x="344" y="217"/>
                  <a:pt x="344" y="216"/>
                </a:cubicBezTo>
                <a:cubicBezTo>
                  <a:pt x="344" y="214"/>
                  <a:pt x="345" y="213"/>
                  <a:pt x="344" y="209"/>
                </a:cubicBezTo>
                <a:cubicBezTo>
                  <a:pt x="344" y="208"/>
                  <a:pt x="344" y="207"/>
                  <a:pt x="344" y="207"/>
                </a:cubicBezTo>
                <a:cubicBezTo>
                  <a:pt x="345" y="209"/>
                  <a:pt x="344" y="206"/>
                  <a:pt x="344" y="205"/>
                </a:cubicBezTo>
                <a:cubicBezTo>
                  <a:pt x="344" y="203"/>
                  <a:pt x="343" y="201"/>
                  <a:pt x="343" y="200"/>
                </a:cubicBezTo>
                <a:cubicBezTo>
                  <a:pt x="343" y="200"/>
                  <a:pt x="344" y="199"/>
                  <a:pt x="343" y="198"/>
                </a:cubicBezTo>
                <a:cubicBezTo>
                  <a:pt x="343" y="197"/>
                  <a:pt x="343" y="196"/>
                  <a:pt x="342" y="195"/>
                </a:cubicBezTo>
                <a:cubicBezTo>
                  <a:pt x="342" y="195"/>
                  <a:pt x="343" y="197"/>
                  <a:pt x="343" y="195"/>
                </a:cubicBezTo>
                <a:cubicBezTo>
                  <a:pt x="342" y="193"/>
                  <a:pt x="343" y="192"/>
                  <a:pt x="341" y="190"/>
                </a:cubicBezTo>
                <a:cubicBezTo>
                  <a:pt x="341" y="189"/>
                  <a:pt x="340" y="188"/>
                  <a:pt x="340" y="188"/>
                </a:cubicBezTo>
                <a:cubicBezTo>
                  <a:pt x="340" y="187"/>
                  <a:pt x="339" y="186"/>
                  <a:pt x="338" y="185"/>
                </a:cubicBezTo>
                <a:cubicBezTo>
                  <a:pt x="337" y="184"/>
                  <a:pt x="336" y="183"/>
                  <a:pt x="335" y="181"/>
                </a:cubicBezTo>
                <a:cubicBezTo>
                  <a:pt x="336" y="181"/>
                  <a:pt x="336" y="182"/>
                  <a:pt x="337" y="183"/>
                </a:cubicBezTo>
                <a:cubicBezTo>
                  <a:pt x="338" y="184"/>
                  <a:pt x="339" y="185"/>
                  <a:pt x="339" y="186"/>
                </a:cubicBezTo>
                <a:cubicBezTo>
                  <a:pt x="340" y="186"/>
                  <a:pt x="340" y="187"/>
                  <a:pt x="340" y="186"/>
                </a:cubicBezTo>
                <a:cubicBezTo>
                  <a:pt x="340" y="185"/>
                  <a:pt x="339" y="185"/>
                  <a:pt x="339" y="184"/>
                </a:cubicBezTo>
                <a:cubicBezTo>
                  <a:pt x="338" y="184"/>
                  <a:pt x="337" y="182"/>
                  <a:pt x="336" y="181"/>
                </a:cubicBezTo>
                <a:cubicBezTo>
                  <a:pt x="335" y="179"/>
                  <a:pt x="334" y="177"/>
                  <a:pt x="333" y="177"/>
                </a:cubicBezTo>
                <a:cubicBezTo>
                  <a:pt x="335" y="178"/>
                  <a:pt x="336" y="179"/>
                  <a:pt x="338" y="182"/>
                </a:cubicBezTo>
                <a:cubicBezTo>
                  <a:pt x="337" y="178"/>
                  <a:pt x="336" y="176"/>
                  <a:pt x="334" y="175"/>
                </a:cubicBezTo>
                <a:cubicBezTo>
                  <a:pt x="333" y="175"/>
                  <a:pt x="331" y="173"/>
                  <a:pt x="329" y="171"/>
                </a:cubicBezTo>
                <a:cubicBezTo>
                  <a:pt x="328" y="170"/>
                  <a:pt x="327" y="169"/>
                  <a:pt x="326" y="169"/>
                </a:cubicBezTo>
                <a:cubicBezTo>
                  <a:pt x="326" y="168"/>
                  <a:pt x="325" y="168"/>
                  <a:pt x="325" y="167"/>
                </a:cubicBezTo>
                <a:cubicBezTo>
                  <a:pt x="325" y="167"/>
                  <a:pt x="324" y="166"/>
                  <a:pt x="325" y="166"/>
                </a:cubicBezTo>
                <a:cubicBezTo>
                  <a:pt x="325" y="167"/>
                  <a:pt x="325" y="166"/>
                  <a:pt x="326" y="167"/>
                </a:cubicBezTo>
                <a:cubicBezTo>
                  <a:pt x="327" y="168"/>
                  <a:pt x="328" y="169"/>
                  <a:pt x="329" y="170"/>
                </a:cubicBezTo>
                <a:cubicBezTo>
                  <a:pt x="329" y="170"/>
                  <a:pt x="330" y="171"/>
                  <a:pt x="329" y="169"/>
                </a:cubicBezTo>
                <a:cubicBezTo>
                  <a:pt x="327" y="166"/>
                  <a:pt x="325" y="163"/>
                  <a:pt x="322" y="160"/>
                </a:cubicBezTo>
                <a:cubicBezTo>
                  <a:pt x="323" y="160"/>
                  <a:pt x="323" y="159"/>
                  <a:pt x="322" y="158"/>
                </a:cubicBezTo>
                <a:cubicBezTo>
                  <a:pt x="322" y="157"/>
                  <a:pt x="321" y="156"/>
                  <a:pt x="320" y="155"/>
                </a:cubicBezTo>
                <a:cubicBezTo>
                  <a:pt x="320" y="155"/>
                  <a:pt x="319" y="154"/>
                  <a:pt x="319" y="154"/>
                </a:cubicBezTo>
                <a:cubicBezTo>
                  <a:pt x="319" y="153"/>
                  <a:pt x="319" y="153"/>
                  <a:pt x="320" y="154"/>
                </a:cubicBezTo>
                <a:cubicBezTo>
                  <a:pt x="320" y="154"/>
                  <a:pt x="321" y="154"/>
                  <a:pt x="321" y="154"/>
                </a:cubicBezTo>
                <a:cubicBezTo>
                  <a:pt x="322" y="154"/>
                  <a:pt x="326" y="156"/>
                  <a:pt x="324" y="153"/>
                </a:cubicBezTo>
                <a:cubicBezTo>
                  <a:pt x="323" y="152"/>
                  <a:pt x="322" y="151"/>
                  <a:pt x="321" y="150"/>
                </a:cubicBezTo>
                <a:cubicBezTo>
                  <a:pt x="322" y="150"/>
                  <a:pt x="325" y="153"/>
                  <a:pt x="325" y="151"/>
                </a:cubicBezTo>
                <a:cubicBezTo>
                  <a:pt x="323" y="151"/>
                  <a:pt x="321" y="148"/>
                  <a:pt x="320" y="146"/>
                </a:cubicBezTo>
                <a:cubicBezTo>
                  <a:pt x="322" y="148"/>
                  <a:pt x="323" y="148"/>
                  <a:pt x="324" y="150"/>
                </a:cubicBezTo>
                <a:cubicBezTo>
                  <a:pt x="325" y="150"/>
                  <a:pt x="324" y="149"/>
                  <a:pt x="325" y="149"/>
                </a:cubicBezTo>
                <a:cubicBezTo>
                  <a:pt x="324" y="149"/>
                  <a:pt x="324" y="148"/>
                  <a:pt x="323" y="148"/>
                </a:cubicBezTo>
                <a:cubicBezTo>
                  <a:pt x="322" y="147"/>
                  <a:pt x="321" y="147"/>
                  <a:pt x="321" y="146"/>
                </a:cubicBezTo>
                <a:cubicBezTo>
                  <a:pt x="320" y="146"/>
                  <a:pt x="320" y="145"/>
                  <a:pt x="319" y="145"/>
                </a:cubicBezTo>
                <a:cubicBezTo>
                  <a:pt x="318" y="144"/>
                  <a:pt x="318" y="144"/>
                  <a:pt x="317" y="143"/>
                </a:cubicBezTo>
                <a:cubicBezTo>
                  <a:pt x="319" y="144"/>
                  <a:pt x="318" y="142"/>
                  <a:pt x="320" y="144"/>
                </a:cubicBezTo>
                <a:cubicBezTo>
                  <a:pt x="321" y="145"/>
                  <a:pt x="321" y="145"/>
                  <a:pt x="320" y="143"/>
                </a:cubicBezTo>
                <a:cubicBezTo>
                  <a:pt x="319" y="142"/>
                  <a:pt x="319" y="142"/>
                  <a:pt x="318" y="141"/>
                </a:cubicBezTo>
                <a:cubicBezTo>
                  <a:pt x="320" y="142"/>
                  <a:pt x="317" y="139"/>
                  <a:pt x="316" y="138"/>
                </a:cubicBezTo>
                <a:cubicBezTo>
                  <a:pt x="316" y="137"/>
                  <a:pt x="315" y="136"/>
                  <a:pt x="314" y="135"/>
                </a:cubicBezTo>
                <a:cubicBezTo>
                  <a:pt x="313" y="134"/>
                  <a:pt x="313" y="134"/>
                  <a:pt x="312" y="133"/>
                </a:cubicBezTo>
                <a:cubicBezTo>
                  <a:pt x="312" y="132"/>
                  <a:pt x="311" y="132"/>
                  <a:pt x="311" y="131"/>
                </a:cubicBezTo>
                <a:cubicBezTo>
                  <a:pt x="309" y="130"/>
                  <a:pt x="308" y="129"/>
                  <a:pt x="306" y="127"/>
                </a:cubicBezTo>
                <a:cubicBezTo>
                  <a:pt x="303" y="125"/>
                  <a:pt x="299" y="123"/>
                  <a:pt x="296" y="121"/>
                </a:cubicBezTo>
                <a:cubicBezTo>
                  <a:pt x="295" y="120"/>
                  <a:pt x="294" y="120"/>
                  <a:pt x="293" y="119"/>
                </a:cubicBezTo>
                <a:cubicBezTo>
                  <a:pt x="292" y="119"/>
                  <a:pt x="291" y="118"/>
                  <a:pt x="290" y="118"/>
                </a:cubicBezTo>
                <a:cubicBezTo>
                  <a:pt x="290" y="118"/>
                  <a:pt x="291" y="118"/>
                  <a:pt x="291" y="118"/>
                </a:cubicBezTo>
                <a:cubicBezTo>
                  <a:pt x="291" y="118"/>
                  <a:pt x="294" y="119"/>
                  <a:pt x="293" y="118"/>
                </a:cubicBezTo>
                <a:cubicBezTo>
                  <a:pt x="292" y="117"/>
                  <a:pt x="291" y="117"/>
                  <a:pt x="290" y="117"/>
                </a:cubicBezTo>
                <a:cubicBezTo>
                  <a:pt x="288" y="117"/>
                  <a:pt x="287" y="116"/>
                  <a:pt x="286" y="116"/>
                </a:cubicBezTo>
                <a:cubicBezTo>
                  <a:pt x="284" y="116"/>
                  <a:pt x="282" y="115"/>
                  <a:pt x="281" y="114"/>
                </a:cubicBezTo>
                <a:cubicBezTo>
                  <a:pt x="278" y="113"/>
                  <a:pt x="281" y="114"/>
                  <a:pt x="281" y="114"/>
                </a:cubicBezTo>
                <a:cubicBezTo>
                  <a:pt x="281" y="113"/>
                  <a:pt x="281" y="113"/>
                  <a:pt x="280" y="113"/>
                </a:cubicBezTo>
                <a:cubicBezTo>
                  <a:pt x="275" y="112"/>
                  <a:pt x="271" y="111"/>
                  <a:pt x="269" y="111"/>
                </a:cubicBezTo>
                <a:cubicBezTo>
                  <a:pt x="268" y="111"/>
                  <a:pt x="268" y="111"/>
                  <a:pt x="267" y="111"/>
                </a:cubicBezTo>
                <a:cubicBezTo>
                  <a:pt x="264" y="110"/>
                  <a:pt x="262" y="111"/>
                  <a:pt x="260" y="111"/>
                </a:cubicBezTo>
                <a:cubicBezTo>
                  <a:pt x="259" y="111"/>
                  <a:pt x="259" y="111"/>
                  <a:pt x="258" y="110"/>
                </a:cubicBezTo>
                <a:cubicBezTo>
                  <a:pt x="257" y="110"/>
                  <a:pt x="258" y="110"/>
                  <a:pt x="259" y="110"/>
                </a:cubicBezTo>
                <a:close/>
                <a:moveTo>
                  <a:pt x="255" y="126"/>
                </a:moveTo>
                <a:cubicBezTo>
                  <a:pt x="256" y="126"/>
                  <a:pt x="258" y="125"/>
                  <a:pt x="258" y="125"/>
                </a:cubicBezTo>
                <a:cubicBezTo>
                  <a:pt x="258" y="126"/>
                  <a:pt x="256" y="126"/>
                  <a:pt x="255" y="126"/>
                </a:cubicBezTo>
                <a:close/>
                <a:moveTo>
                  <a:pt x="354" y="122"/>
                </a:moveTo>
                <a:cubicBezTo>
                  <a:pt x="353" y="121"/>
                  <a:pt x="352" y="121"/>
                  <a:pt x="352" y="121"/>
                </a:cubicBezTo>
                <a:cubicBezTo>
                  <a:pt x="352" y="121"/>
                  <a:pt x="353" y="122"/>
                  <a:pt x="354" y="123"/>
                </a:cubicBezTo>
                <a:cubicBezTo>
                  <a:pt x="356" y="125"/>
                  <a:pt x="357" y="127"/>
                  <a:pt x="359" y="129"/>
                </a:cubicBezTo>
                <a:cubicBezTo>
                  <a:pt x="361" y="131"/>
                  <a:pt x="362" y="133"/>
                  <a:pt x="364" y="135"/>
                </a:cubicBezTo>
                <a:cubicBezTo>
                  <a:pt x="365" y="137"/>
                  <a:pt x="365" y="136"/>
                  <a:pt x="366" y="137"/>
                </a:cubicBezTo>
                <a:cubicBezTo>
                  <a:pt x="366" y="138"/>
                  <a:pt x="368" y="139"/>
                  <a:pt x="368" y="140"/>
                </a:cubicBezTo>
                <a:cubicBezTo>
                  <a:pt x="368" y="141"/>
                  <a:pt x="369" y="142"/>
                  <a:pt x="369" y="143"/>
                </a:cubicBezTo>
                <a:cubicBezTo>
                  <a:pt x="370" y="143"/>
                  <a:pt x="371" y="145"/>
                  <a:pt x="371" y="145"/>
                </a:cubicBezTo>
                <a:cubicBezTo>
                  <a:pt x="373" y="150"/>
                  <a:pt x="375" y="152"/>
                  <a:pt x="377" y="154"/>
                </a:cubicBezTo>
                <a:cubicBezTo>
                  <a:pt x="376" y="153"/>
                  <a:pt x="375" y="149"/>
                  <a:pt x="373" y="148"/>
                </a:cubicBezTo>
                <a:cubicBezTo>
                  <a:pt x="373" y="148"/>
                  <a:pt x="373" y="147"/>
                  <a:pt x="373" y="147"/>
                </a:cubicBezTo>
                <a:cubicBezTo>
                  <a:pt x="373" y="146"/>
                  <a:pt x="372" y="145"/>
                  <a:pt x="371" y="143"/>
                </a:cubicBezTo>
                <a:cubicBezTo>
                  <a:pt x="370" y="141"/>
                  <a:pt x="368" y="139"/>
                  <a:pt x="367" y="137"/>
                </a:cubicBezTo>
                <a:cubicBezTo>
                  <a:pt x="365" y="135"/>
                  <a:pt x="364" y="133"/>
                  <a:pt x="362" y="131"/>
                </a:cubicBezTo>
                <a:cubicBezTo>
                  <a:pt x="360" y="127"/>
                  <a:pt x="358" y="125"/>
                  <a:pt x="355" y="123"/>
                </a:cubicBezTo>
                <a:cubicBezTo>
                  <a:pt x="353" y="121"/>
                  <a:pt x="356" y="124"/>
                  <a:pt x="354" y="122"/>
                </a:cubicBezTo>
                <a:close/>
                <a:moveTo>
                  <a:pt x="296" y="93"/>
                </a:moveTo>
                <a:cubicBezTo>
                  <a:pt x="297" y="93"/>
                  <a:pt x="297" y="93"/>
                  <a:pt x="296" y="93"/>
                </a:cubicBezTo>
                <a:cubicBezTo>
                  <a:pt x="295" y="92"/>
                  <a:pt x="294" y="92"/>
                  <a:pt x="294" y="92"/>
                </a:cubicBezTo>
                <a:cubicBezTo>
                  <a:pt x="293" y="92"/>
                  <a:pt x="292" y="92"/>
                  <a:pt x="291" y="92"/>
                </a:cubicBezTo>
                <a:cubicBezTo>
                  <a:pt x="290" y="91"/>
                  <a:pt x="290" y="91"/>
                  <a:pt x="291" y="92"/>
                </a:cubicBezTo>
                <a:cubicBezTo>
                  <a:pt x="296" y="95"/>
                  <a:pt x="293" y="94"/>
                  <a:pt x="291" y="94"/>
                </a:cubicBezTo>
                <a:cubicBezTo>
                  <a:pt x="293" y="95"/>
                  <a:pt x="293" y="94"/>
                  <a:pt x="295" y="95"/>
                </a:cubicBezTo>
                <a:cubicBezTo>
                  <a:pt x="297" y="96"/>
                  <a:pt x="292" y="94"/>
                  <a:pt x="294" y="96"/>
                </a:cubicBezTo>
                <a:cubicBezTo>
                  <a:pt x="295" y="97"/>
                  <a:pt x="297" y="97"/>
                  <a:pt x="298" y="98"/>
                </a:cubicBezTo>
                <a:cubicBezTo>
                  <a:pt x="301" y="99"/>
                  <a:pt x="301" y="98"/>
                  <a:pt x="303" y="100"/>
                </a:cubicBezTo>
                <a:cubicBezTo>
                  <a:pt x="304" y="100"/>
                  <a:pt x="304" y="100"/>
                  <a:pt x="304" y="100"/>
                </a:cubicBezTo>
                <a:cubicBezTo>
                  <a:pt x="304" y="100"/>
                  <a:pt x="304" y="100"/>
                  <a:pt x="304" y="100"/>
                </a:cubicBezTo>
                <a:cubicBezTo>
                  <a:pt x="310" y="104"/>
                  <a:pt x="311" y="104"/>
                  <a:pt x="315" y="104"/>
                </a:cubicBezTo>
                <a:cubicBezTo>
                  <a:pt x="312" y="102"/>
                  <a:pt x="311" y="103"/>
                  <a:pt x="308" y="101"/>
                </a:cubicBezTo>
                <a:cubicBezTo>
                  <a:pt x="307" y="100"/>
                  <a:pt x="309" y="100"/>
                  <a:pt x="309" y="101"/>
                </a:cubicBezTo>
                <a:cubicBezTo>
                  <a:pt x="309" y="100"/>
                  <a:pt x="307" y="99"/>
                  <a:pt x="306" y="98"/>
                </a:cubicBezTo>
                <a:cubicBezTo>
                  <a:pt x="308" y="99"/>
                  <a:pt x="309" y="100"/>
                  <a:pt x="308" y="99"/>
                </a:cubicBezTo>
                <a:cubicBezTo>
                  <a:pt x="307" y="98"/>
                  <a:pt x="305" y="97"/>
                  <a:pt x="304" y="97"/>
                </a:cubicBezTo>
                <a:cubicBezTo>
                  <a:pt x="303" y="96"/>
                  <a:pt x="302" y="96"/>
                  <a:pt x="301" y="96"/>
                </a:cubicBezTo>
                <a:cubicBezTo>
                  <a:pt x="299" y="95"/>
                  <a:pt x="297" y="94"/>
                  <a:pt x="295" y="93"/>
                </a:cubicBezTo>
                <a:cubicBezTo>
                  <a:pt x="295" y="93"/>
                  <a:pt x="296" y="93"/>
                  <a:pt x="296" y="93"/>
                </a:cubicBezTo>
                <a:close/>
                <a:moveTo>
                  <a:pt x="334" y="117"/>
                </a:moveTo>
                <a:cubicBezTo>
                  <a:pt x="334" y="117"/>
                  <a:pt x="334" y="117"/>
                  <a:pt x="334" y="117"/>
                </a:cubicBezTo>
                <a:cubicBezTo>
                  <a:pt x="334" y="117"/>
                  <a:pt x="333" y="117"/>
                  <a:pt x="334" y="117"/>
                </a:cubicBezTo>
                <a:close/>
                <a:moveTo>
                  <a:pt x="356" y="120"/>
                </a:moveTo>
                <a:cubicBezTo>
                  <a:pt x="355" y="120"/>
                  <a:pt x="354" y="119"/>
                  <a:pt x="354" y="120"/>
                </a:cubicBezTo>
                <a:cubicBezTo>
                  <a:pt x="354" y="120"/>
                  <a:pt x="355" y="120"/>
                  <a:pt x="355" y="121"/>
                </a:cubicBezTo>
                <a:cubicBezTo>
                  <a:pt x="355" y="121"/>
                  <a:pt x="355" y="121"/>
                  <a:pt x="356" y="121"/>
                </a:cubicBezTo>
                <a:cubicBezTo>
                  <a:pt x="356" y="122"/>
                  <a:pt x="357" y="122"/>
                  <a:pt x="357" y="122"/>
                </a:cubicBezTo>
                <a:cubicBezTo>
                  <a:pt x="357" y="122"/>
                  <a:pt x="357" y="123"/>
                  <a:pt x="357" y="123"/>
                </a:cubicBezTo>
                <a:cubicBezTo>
                  <a:pt x="358" y="124"/>
                  <a:pt x="359" y="125"/>
                  <a:pt x="360" y="126"/>
                </a:cubicBezTo>
                <a:cubicBezTo>
                  <a:pt x="363" y="128"/>
                  <a:pt x="365" y="131"/>
                  <a:pt x="368" y="135"/>
                </a:cubicBezTo>
                <a:cubicBezTo>
                  <a:pt x="369" y="136"/>
                  <a:pt x="370" y="136"/>
                  <a:pt x="371" y="137"/>
                </a:cubicBezTo>
                <a:cubicBezTo>
                  <a:pt x="369" y="135"/>
                  <a:pt x="367" y="133"/>
                  <a:pt x="367" y="132"/>
                </a:cubicBezTo>
                <a:cubicBezTo>
                  <a:pt x="366" y="130"/>
                  <a:pt x="365" y="129"/>
                  <a:pt x="364" y="128"/>
                </a:cubicBezTo>
                <a:cubicBezTo>
                  <a:pt x="365" y="129"/>
                  <a:pt x="365" y="129"/>
                  <a:pt x="366" y="129"/>
                </a:cubicBezTo>
                <a:cubicBezTo>
                  <a:pt x="365" y="128"/>
                  <a:pt x="363" y="127"/>
                  <a:pt x="362" y="125"/>
                </a:cubicBezTo>
                <a:cubicBezTo>
                  <a:pt x="364" y="126"/>
                  <a:pt x="367" y="130"/>
                  <a:pt x="367" y="129"/>
                </a:cubicBezTo>
                <a:cubicBezTo>
                  <a:pt x="366" y="128"/>
                  <a:pt x="365" y="127"/>
                  <a:pt x="365" y="127"/>
                </a:cubicBezTo>
                <a:cubicBezTo>
                  <a:pt x="363" y="124"/>
                  <a:pt x="363" y="124"/>
                  <a:pt x="361" y="123"/>
                </a:cubicBezTo>
                <a:cubicBezTo>
                  <a:pt x="362" y="123"/>
                  <a:pt x="365" y="127"/>
                  <a:pt x="362" y="124"/>
                </a:cubicBezTo>
                <a:cubicBezTo>
                  <a:pt x="361" y="124"/>
                  <a:pt x="358" y="121"/>
                  <a:pt x="360" y="124"/>
                </a:cubicBezTo>
                <a:cubicBezTo>
                  <a:pt x="360" y="124"/>
                  <a:pt x="359" y="123"/>
                  <a:pt x="358" y="122"/>
                </a:cubicBezTo>
                <a:cubicBezTo>
                  <a:pt x="358" y="122"/>
                  <a:pt x="357" y="121"/>
                  <a:pt x="356" y="120"/>
                </a:cubicBezTo>
                <a:close/>
                <a:moveTo>
                  <a:pt x="392" y="211"/>
                </a:moveTo>
                <a:cubicBezTo>
                  <a:pt x="393" y="214"/>
                  <a:pt x="393" y="214"/>
                  <a:pt x="393" y="214"/>
                </a:cubicBezTo>
                <a:cubicBezTo>
                  <a:pt x="394" y="216"/>
                  <a:pt x="394" y="217"/>
                  <a:pt x="395" y="215"/>
                </a:cubicBezTo>
                <a:cubicBezTo>
                  <a:pt x="395" y="212"/>
                  <a:pt x="394" y="213"/>
                  <a:pt x="394" y="211"/>
                </a:cubicBezTo>
                <a:cubicBezTo>
                  <a:pt x="394" y="211"/>
                  <a:pt x="393" y="210"/>
                  <a:pt x="393" y="210"/>
                </a:cubicBezTo>
                <a:cubicBezTo>
                  <a:pt x="393" y="208"/>
                  <a:pt x="393" y="206"/>
                  <a:pt x="392" y="205"/>
                </a:cubicBezTo>
                <a:cubicBezTo>
                  <a:pt x="391" y="200"/>
                  <a:pt x="388" y="195"/>
                  <a:pt x="386" y="189"/>
                </a:cubicBezTo>
                <a:cubicBezTo>
                  <a:pt x="386" y="188"/>
                  <a:pt x="386" y="188"/>
                  <a:pt x="386" y="188"/>
                </a:cubicBezTo>
                <a:cubicBezTo>
                  <a:pt x="387" y="190"/>
                  <a:pt x="388" y="192"/>
                  <a:pt x="389" y="194"/>
                </a:cubicBezTo>
                <a:cubicBezTo>
                  <a:pt x="388" y="190"/>
                  <a:pt x="387" y="187"/>
                  <a:pt x="386" y="184"/>
                </a:cubicBezTo>
                <a:cubicBezTo>
                  <a:pt x="386" y="182"/>
                  <a:pt x="385" y="181"/>
                  <a:pt x="384" y="180"/>
                </a:cubicBezTo>
                <a:cubicBezTo>
                  <a:pt x="383" y="178"/>
                  <a:pt x="382" y="176"/>
                  <a:pt x="381" y="175"/>
                </a:cubicBezTo>
                <a:cubicBezTo>
                  <a:pt x="380" y="173"/>
                  <a:pt x="379" y="171"/>
                  <a:pt x="378" y="170"/>
                </a:cubicBezTo>
                <a:cubicBezTo>
                  <a:pt x="375" y="167"/>
                  <a:pt x="373" y="163"/>
                  <a:pt x="370" y="160"/>
                </a:cubicBezTo>
                <a:cubicBezTo>
                  <a:pt x="370" y="159"/>
                  <a:pt x="369" y="158"/>
                  <a:pt x="370" y="160"/>
                </a:cubicBezTo>
                <a:cubicBezTo>
                  <a:pt x="370" y="161"/>
                  <a:pt x="370" y="160"/>
                  <a:pt x="369" y="160"/>
                </a:cubicBezTo>
                <a:cubicBezTo>
                  <a:pt x="366" y="154"/>
                  <a:pt x="363" y="153"/>
                  <a:pt x="360" y="149"/>
                </a:cubicBezTo>
                <a:cubicBezTo>
                  <a:pt x="359" y="147"/>
                  <a:pt x="359" y="149"/>
                  <a:pt x="360" y="151"/>
                </a:cubicBezTo>
                <a:cubicBezTo>
                  <a:pt x="361" y="152"/>
                  <a:pt x="361" y="154"/>
                  <a:pt x="363" y="155"/>
                </a:cubicBezTo>
                <a:cubicBezTo>
                  <a:pt x="361" y="155"/>
                  <a:pt x="365" y="160"/>
                  <a:pt x="366" y="163"/>
                </a:cubicBezTo>
                <a:cubicBezTo>
                  <a:pt x="366" y="163"/>
                  <a:pt x="366" y="164"/>
                  <a:pt x="366" y="165"/>
                </a:cubicBezTo>
                <a:cubicBezTo>
                  <a:pt x="366" y="165"/>
                  <a:pt x="366" y="166"/>
                  <a:pt x="367" y="168"/>
                </a:cubicBezTo>
                <a:cubicBezTo>
                  <a:pt x="368" y="169"/>
                  <a:pt x="369" y="170"/>
                  <a:pt x="370" y="172"/>
                </a:cubicBezTo>
                <a:cubicBezTo>
                  <a:pt x="370" y="173"/>
                  <a:pt x="371" y="174"/>
                  <a:pt x="371" y="174"/>
                </a:cubicBezTo>
                <a:cubicBezTo>
                  <a:pt x="371" y="173"/>
                  <a:pt x="370" y="172"/>
                  <a:pt x="370" y="171"/>
                </a:cubicBezTo>
                <a:cubicBezTo>
                  <a:pt x="370" y="170"/>
                  <a:pt x="370" y="171"/>
                  <a:pt x="371" y="172"/>
                </a:cubicBezTo>
                <a:cubicBezTo>
                  <a:pt x="371" y="172"/>
                  <a:pt x="372" y="172"/>
                  <a:pt x="372" y="172"/>
                </a:cubicBezTo>
                <a:cubicBezTo>
                  <a:pt x="371" y="170"/>
                  <a:pt x="373" y="171"/>
                  <a:pt x="374" y="172"/>
                </a:cubicBezTo>
                <a:cubicBezTo>
                  <a:pt x="375" y="173"/>
                  <a:pt x="377" y="176"/>
                  <a:pt x="379" y="180"/>
                </a:cubicBezTo>
                <a:cubicBezTo>
                  <a:pt x="380" y="182"/>
                  <a:pt x="381" y="184"/>
                  <a:pt x="382" y="186"/>
                </a:cubicBezTo>
                <a:cubicBezTo>
                  <a:pt x="382" y="189"/>
                  <a:pt x="383" y="192"/>
                  <a:pt x="384" y="194"/>
                </a:cubicBezTo>
                <a:cubicBezTo>
                  <a:pt x="384" y="196"/>
                  <a:pt x="385" y="199"/>
                  <a:pt x="385" y="200"/>
                </a:cubicBezTo>
                <a:cubicBezTo>
                  <a:pt x="386" y="202"/>
                  <a:pt x="386" y="204"/>
                  <a:pt x="387" y="206"/>
                </a:cubicBezTo>
                <a:cubicBezTo>
                  <a:pt x="386" y="208"/>
                  <a:pt x="386" y="205"/>
                  <a:pt x="385" y="204"/>
                </a:cubicBezTo>
                <a:cubicBezTo>
                  <a:pt x="385" y="204"/>
                  <a:pt x="385" y="202"/>
                  <a:pt x="385" y="203"/>
                </a:cubicBezTo>
                <a:cubicBezTo>
                  <a:pt x="385" y="205"/>
                  <a:pt x="384" y="207"/>
                  <a:pt x="384" y="209"/>
                </a:cubicBezTo>
                <a:cubicBezTo>
                  <a:pt x="384" y="209"/>
                  <a:pt x="385" y="210"/>
                  <a:pt x="385" y="210"/>
                </a:cubicBezTo>
                <a:cubicBezTo>
                  <a:pt x="385" y="211"/>
                  <a:pt x="384" y="210"/>
                  <a:pt x="384" y="210"/>
                </a:cubicBezTo>
                <a:cubicBezTo>
                  <a:pt x="384" y="210"/>
                  <a:pt x="384" y="209"/>
                  <a:pt x="384" y="210"/>
                </a:cubicBezTo>
                <a:cubicBezTo>
                  <a:pt x="383" y="211"/>
                  <a:pt x="382" y="210"/>
                  <a:pt x="381" y="209"/>
                </a:cubicBezTo>
                <a:cubicBezTo>
                  <a:pt x="380" y="207"/>
                  <a:pt x="378" y="202"/>
                  <a:pt x="376" y="199"/>
                </a:cubicBezTo>
                <a:cubicBezTo>
                  <a:pt x="375" y="198"/>
                  <a:pt x="374" y="195"/>
                  <a:pt x="372" y="190"/>
                </a:cubicBezTo>
                <a:cubicBezTo>
                  <a:pt x="374" y="191"/>
                  <a:pt x="376" y="196"/>
                  <a:pt x="377" y="200"/>
                </a:cubicBezTo>
                <a:cubicBezTo>
                  <a:pt x="376" y="197"/>
                  <a:pt x="376" y="195"/>
                  <a:pt x="375" y="192"/>
                </a:cubicBezTo>
                <a:cubicBezTo>
                  <a:pt x="375" y="191"/>
                  <a:pt x="375" y="190"/>
                  <a:pt x="374" y="188"/>
                </a:cubicBezTo>
                <a:cubicBezTo>
                  <a:pt x="374" y="187"/>
                  <a:pt x="373" y="186"/>
                  <a:pt x="372" y="185"/>
                </a:cubicBezTo>
                <a:cubicBezTo>
                  <a:pt x="373" y="186"/>
                  <a:pt x="373" y="185"/>
                  <a:pt x="373" y="183"/>
                </a:cubicBezTo>
                <a:cubicBezTo>
                  <a:pt x="372" y="180"/>
                  <a:pt x="371" y="180"/>
                  <a:pt x="370" y="178"/>
                </a:cubicBezTo>
                <a:cubicBezTo>
                  <a:pt x="370" y="177"/>
                  <a:pt x="370" y="177"/>
                  <a:pt x="371" y="178"/>
                </a:cubicBezTo>
                <a:cubicBezTo>
                  <a:pt x="372" y="180"/>
                  <a:pt x="372" y="180"/>
                  <a:pt x="372" y="178"/>
                </a:cubicBezTo>
                <a:cubicBezTo>
                  <a:pt x="372" y="177"/>
                  <a:pt x="372" y="176"/>
                  <a:pt x="370" y="174"/>
                </a:cubicBezTo>
                <a:cubicBezTo>
                  <a:pt x="367" y="170"/>
                  <a:pt x="366" y="169"/>
                  <a:pt x="363" y="164"/>
                </a:cubicBezTo>
                <a:cubicBezTo>
                  <a:pt x="363" y="164"/>
                  <a:pt x="361" y="163"/>
                  <a:pt x="362" y="166"/>
                </a:cubicBezTo>
                <a:cubicBezTo>
                  <a:pt x="364" y="169"/>
                  <a:pt x="364" y="170"/>
                  <a:pt x="363" y="170"/>
                </a:cubicBezTo>
                <a:cubicBezTo>
                  <a:pt x="363" y="171"/>
                  <a:pt x="364" y="172"/>
                  <a:pt x="364" y="172"/>
                </a:cubicBezTo>
                <a:cubicBezTo>
                  <a:pt x="367" y="176"/>
                  <a:pt x="368" y="182"/>
                  <a:pt x="371" y="187"/>
                </a:cubicBezTo>
                <a:cubicBezTo>
                  <a:pt x="371" y="187"/>
                  <a:pt x="371" y="189"/>
                  <a:pt x="371" y="190"/>
                </a:cubicBezTo>
                <a:cubicBezTo>
                  <a:pt x="371" y="191"/>
                  <a:pt x="371" y="190"/>
                  <a:pt x="371" y="189"/>
                </a:cubicBezTo>
                <a:cubicBezTo>
                  <a:pt x="369" y="187"/>
                  <a:pt x="367" y="185"/>
                  <a:pt x="366" y="185"/>
                </a:cubicBezTo>
                <a:cubicBezTo>
                  <a:pt x="365" y="185"/>
                  <a:pt x="364" y="184"/>
                  <a:pt x="363" y="183"/>
                </a:cubicBezTo>
                <a:cubicBezTo>
                  <a:pt x="362" y="181"/>
                  <a:pt x="362" y="182"/>
                  <a:pt x="363" y="186"/>
                </a:cubicBezTo>
                <a:cubicBezTo>
                  <a:pt x="363" y="185"/>
                  <a:pt x="362" y="184"/>
                  <a:pt x="361" y="183"/>
                </a:cubicBezTo>
                <a:cubicBezTo>
                  <a:pt x="362" y="187"/>
                  <a:pt x="363" y="189"/>
                  <a:pt x="364" y="191"/>
                </a:cubicBezTo>
                <a:cubicBezTo>
                  <a:pt x="364" y="193"/>
                  <a:pt x="365" y="195"/>
                  <a:pt x="366" y="199"/>
                </a:cubicBezTo>
                <a:cubicBezTo>
                  <a:pt x="366" y="199"/>
                  <a:pt x="366" y="199"/>
                  <a:pt x="366" y="200"/>
                </a:cubicBezTo>
                <a:cubicBezTo>
                  <a:pt x="366" y="200"/>
                  <a:pt x="366" y="200"/>
                  <a:pt x="366" y="200"/>
                </a:cubicBezTo>
                <a:cubicBezTo>
                  <a:pt x="366" y="200"/>
                  <a:pt x="366" y="200"/>
                  <a:pt x="366" y="200"/>
                </a:cubicBezTo>
                <a:cubicBezTo>
                  <a:pt x="366" y="200"/>
                  <a:pt x="366" y="202"/>
                  <a:pt x="367" y="204"/>
                </a:cubicBezTo>
                <a:cubicBezTo>
                  <a:pt x="367" y="209"/>
                  <a:pt x="368" y="213"/>
                  <a:pt x="369" y="218"/>
                </a:cubicBezTo>
                <a:cubicBezTo>
                  <a:pt x="369" y="222"/>
                  <a:pt x="369" y="226"/>
                  <a:pt x="370" y="230"/>
                </a:cubicBezTo>
                <a:cubicBezTo>
                  <a:pt x="370" y="232"/>
                  <a:pt x="371" y="233"/>
                  <a:pt x="371" y="234"/>
                </a:cubicBezTo>
                <a:cubicBezTo>
                  <a:pt x="372" y="236"/>
                  <a:pt x="373" y="237"/>
                  <a:pt x="373" y="240"/>
                </a:cubicBezTo>
                <a:cubicBezTo>
                  <a:pt x="373" y="243"/>
                  <a:pt x="373" y="245"/>
                  <a:pt x="373" y="247"/>
                </a:cubicBezTo>
                <a:cubicBezTo>
                  <a:pt x="373" y="249"/>
                  <a:pt x="373" y="252"/>
                  <a:pt x="373" y="254"/>
                </a:cubicBezTo>
                <a:cubicBezTo>
                  <a:pt x="373" y="255"/>
                  <a:pt x="373" y="256"/>
                  <a:pt x="373" y="258"/>
                </a:cubicBezTo>
                <a:cubicBezTo>
                  <a:pt x="372" y="259"/>
                  <a:pt x="372" y="257"/>
                  <a:pt x="372" y="257"/>
                </a:cubicBezTo>
                <a:cubicBezTo>
                  <a:pt x="371" y="253"/>
                  <a:pt x="370" y="247"/>
                  <a:pt x="368" y="244"/>
                </a:cubicBezTo>
                <a:cubicBezTo>
                  <a:pt x="368" y="242"/>
                  <a:pt x="367" y="241"/>
                  <a:pt x="367" y="238"/>
                </a:cubicBezTo>
                <a:cubicBezTo>
                  <a:pt x="367" y="238"/>
                  <a:pt x="367" y="239"/>
                  <a:pt x="367" y="240"/>
                </a:cubicBezTo>
                <a:cubicBezTo>
                  <a:pt x="367" y="244"/>
                  <a:pt x="366" y="247"/>
                  <a:pt x="366" y="250"/>
                </a:cubicBezTo>
                <a:cubicBezTo>
                  <a:pt x="366" y="253"/>
                  <a:pt x="366" y="255"/>
                  <a:pt x="365" y="258"/>
                </a:cubicBezTo>
                <a:cubicBezTo>
                  <a:pt x="365" y="260"/>
                  <a:pt x="365" y="262"/>
                  <a:pt x="364" y="264"/>
                </a:cubicBezTo>
                <a:cubicBezTo>
                  <a:pt x="364" y="267"/>
                  <a:pt x="364" y="269"/>
                  <a:pt x="363" y="271"/>
                </a:cubicBezTo>
                <a:cubicBezTo>
                  <a:pt x="363" y="273"/>
                  <a:pt x="362" y="275"/>
                  <a:pt x="362" y="277"/>
                </a:cubicBezTo>
                <a:cubicBezTo>
                  <a:pt x="361" y="279"/>
                  <a:pt x="361" y="280"/>
                  <a:pt x="361" y="282"/>
                </a:cubicBezTo>
                <a:cubicBezTo>
                  <a:pt x="360" y="284"/>
                  <a:pt x="359" y="286"/>
                  <a:pt x="359" y="288"/>
                </a:cubicBezTo>
                <a:cubicBezTo>
                  <a:pt x="358" y="290"/>
                  <a:pt x="357" y="293"/>
                  <a:pt x="358" y="292"/>
                </a:cubicBezTo>
                <a:cubicBezTo>
                  <a:pt x="359" y="292"/>
                  <a:pt x="359" y="292"/>
                  <a:pt x="358" y="294"/>
                </a:cubicBezTo>
                <a:cubicBezTo>
                  <a:pt x="358" y="295"/>
                  <a:pt x="358" y="293"/>
                  <a:pt x="357" y="295"/>
                </a:cubicBezTo>
                <a:cubicBezTo>
                  <a:pt x="356" y="296"/>
                  <a:pt x="356" y="297"/>
                  <a:pt x="356" y="298"/>
                </a:cubicBezTo>
                <a:cubicBezTo>
                  <a:pt x="355" y="300"/>
                  <a:pt x="354" y="301"/>
                  <a:pt x="354" y="303"/>
                </a:cubicBezTo>
                <a:cubicBezTo>
                  <a:pt x="352" y="309"/>
                  <a:pt x="349" y="313"/>
                  <a:pt x="345" y="320"/>
                </a:cubicBezTo>
                <a:cubicBezTo>
                  <a:pt x="343" y="321"/>
                  <a:pt x="344" y="318"/>
                  <a:pt x="344" y="317"/>
                </a:cubicBezTo>
                <a:cubicBezTo>
                  <a:pt x="343" y="319"/>
                  <a:pt x="342" y="320"/>
                  <a:pt x="341" y="321"/>
                </a:cubicBezTo>
                <a:cubicBezTo>
                  <a:pt x="341" y="320"/>
                  <a:pt x="341" y="320"/>
                  <a:pt x="342" y="319"/>
                </a:cubicBezTo>
                <a:cubicBezTo>
                  <a:pt x="343" y="317"/>
                  <a:pt x="343" y="316"/>
                  <a:pt x="343" y="317"/>
                </a:cubicBezTo>
                <a:cubicBezTo>
                  <a:pt x="342" y="317"/>
                  <a:pt x="342" y="317"/>
                  <a:pt x="340" y="319"/>
                </a:cubicBezTo>
                <a:cubicBezTo>
                  <a:pt x="338" y="322"/>
                  <a:pt x="335" y="325"/>
                  <a:pt x="334" y="327"/>
                </a:cubicBezTo>
                <a:cubicBezTo>
                  <a:pt x="332" y="329"/>
                  <a:pt x="332" y="329"/>
                  <a:pt x="332" y="329"/>
                </a:cubicBezTo>
                <a:cubicBezTo>
                  <a:pt x="331" y="330"/>
                  <a:pt x="330" y="331"/>
                  <a:pt x="330" y="331"/>
                </a:cubicBezTo>
                <a:cubicBezTo>
                  <a:pt x="325" y="335"/>
                  <a:pt x="325" y="335"/>
                  <a:pt x="325" y="335"/>
                </a:cubicBezTo>
                <a:cubicBezTo>
                  <a:pt x="324" y="337"/>
                  <a:pt x="322" y="338"/>
                  <a:pt x="321" y="339"/>
                </a:cubicBezTo>
                <a:cubicBezTo>
                  <a:pt x="319" y="341"/>
                  <a:pt x="318" y="342"/>
                  <a:pt x="316" y="343"/>
                </a:cubicBezTo>
                <a:cubicBezTo>
                  <a:pt x="313" y="346"/>
                  <a:pt x="310" y="348"/>
                  <a:pt x="306" y="350"/>
                </a:cubicBezTo>
                <a:cubicBezTo>
                  <a:pt x="304" y="351"/>
                  <a:pt x="302" y="352"/>
                  <a:pt x="300" y="353"/>
                </a:cubicBezTo>
                <a:cubicBezTo>
                  <a:pt x="299" y="354"/>
                  <a:pt x="298" y="354"/>
                  <a:pt x="297" y="355"/>
                </a:cubicBezTo>
                <a:cubicBezTo>
                  <a:pt x="296" y="355"/>
                  <a:pt x="295" y="355"/>
                  <a:pt x="294" y="356"/>
                </a:cubicBezTo>
                <a:cubicBezTo>
                  <a:pt x="293" y="356"/>
                  <a:pt x="292" y="357"/>
                  <a:pt x="291" y="357"/>
                </a:cubicBezTo>
                <a:cubicBezTo>
                  <a:pt x="291" y="357"/>
                  <a:pt x="292" y="356"/>
                  <a:pt x="293" y="355"/>
                </a:cubicBezTo>
                <a:cubicBezTo>
                  <a:pt x="295" y="354"/>
                  <a:pt x="296" y="353"/>
                  <a:pt x="298" y="352"/>
                </a:cubicBezTo>
                <a:cubicBezTo>
                  <a:pt x="299" y="351"/>
                  <a:pt x="301" y="350"/>
                  <a:pt x="302" y="349"/>
                </a:cubicBezTo>
                <a:cubicBezTo>
                  <a:pt x="302" y="349"/>
                  <a:pt x="303" y="348"/>
                  <a:pt x="302" y="348"/>
                </a:cubicBezTo>
                <a:cubicBezTo>
                  <a:pt x="302" y="348"/>
                  <a:pt x="301" y="349"/>
                  <a:pt x="300" y="349"/>
                </a:cubicBezTo>
                <a:cubicBezTo>
                  <a:pt x="298" y="350"/>
                  <a:pt x="297" y="351"/>
                  <a:pt x="296" y="352"/>
                </a:cubicBezTo>
                <a:cubicBezTo>
                  <a:pt x="295" y="353"/>
                  <a:pt x="294" y="354"/>
                  <a:pt x="293" y="354"/>
                </a:cubicBezTo>
                <a:cubicBezTo>
                  <a:pt x="292" y="355"/>
                  <a:pt x="292" y="355"/>
                  <a:pt x="292" y="355"/>
                </a:cubicBezTo>
                <a:cubicBezTo>
                  <a:pt x="290" y="356"/>
                  <a:pt x="291" y="355"/>
                  <a:pt x="291" y="355"/>
                </a:cubicBezTo>
                <a:cubicBezTo>
                  <a:pt x="291" y="355"/>
                  <a:pt x="291" y="355"/>
                  <a:pt x="291" y="354"/>
                </a:cubicBezTo>
                <a:cubicBezTo>
                  <a:pt x="287" y="357"/>
                  <a:pt x="287" y="357"/>
                  <a:pt x="287" y="357"/>
                </a:cubicBezTo>
                <a:cubicBezTo>
                  <a:pt x="284" y="358"/>
                  <a:pt x="284" y="358"/>
                  <a:pt x="284" y="358"/>
                </a:cubicBezTo>
                <a:cubicBezTo>
                  <a:pt x="282" y="359"/>
                  <a:pt x="282" y="359"/>
                  <a:pt x="282" y="359"/>
                </a:cubicBezTo>
                <a:cubicBezTo>
                  <a:pt x="279" y="360"/>
                  <a:pt x="276" y="361"/>
                  <a:pt x="273" y="363"/>
                </a:cubicBezTo>
                <a:cubicBezTo>
                  <a:pt x="269" y="364"/>
                  <a:pt x="268" y="365"/>
                  <a:pt x="266" y="366"/>
                </a:cubicBezTo>
                <a:cubicBezTo>
                  <a:pt x="265" y="367"/>
                  <a:pt x="268" y="367"/>
                  <a:pt x="269" y="367"/>
                </a:cubicBezTo>
                <a:cubicBezTo>
                  <a:pt x="272" y="366"/>
                  <a:pt x="272" y="365"/>
                  <a:pt x="275" y="364"/>
                </a:cubicBezTo>
                <a:cubicBezTo>
                  <a:pt x="276" y="364"/>
                  <a:pt x="272" y="366"/>
                  <a:pt x="274" y="365"/>
                </a:cubicBezTo>
                <a:cubicBezTo>
                  <a:pt x="276" y="365"/>
                  <a:pt x="276" y="364"/>
                  <a:pt x="279" y="363"/>
                </a:cubicBezTo>
                <a:cubicBezTo>
                  <a:pt x="279" y="363"/>
                  <a:pt x="277" y="364"/>
                  <a:pt x="277" y="365"/>
                </a:cubicBezTo>
                <a:cubicBezTo>
                  <a:pt x="277" y="365"/>
                  <a:pt x="274" y="366"/>
                  <a:pt x="276" y="366"/>
                </a:cubicBezTo>
                <a:cubicBezTo>
                  <a:pt x="276" y="366"/>
                  <a:pt x="278" y="365"/>
                  <a:pt x="279" y="364"/>
                </a:cubicBezTo>
                <a:cubicBezTo>
                  <a:pt x="280" y="364"/>
                  <a:pt x="279" y="364"/>
                  <a:pt x="280" y="364"/>
                </a:cubicBezTo>
                <a:cubicBezTo>
                  <a:pt x="280" y="363"/>
                  <a:pt x="281" y="363"/>
                  <a:pt x="282" y="362"/>
                </a:cubicBezTo>
                <a:cubicBezTo>
                  <a:pt x="283" y="362"/>
                  <a:pt x="284" y="362"/>
                  <a:pt x="284" y="362"/>
                </a:cubicBezTo>
                <a:cubicBezTo>
                  <a:pt x="284" y="362"/>
                  <a:pt x="283" y="363"/>
                  <a:pt x="283" y="363"/>
                </a:cubicBezTo>
                <a:cubicBezTo>
                  <a:pt x="281" y="364"/>
                  <a:pt x="280" y="365"/>
                  <a:pt x="279" y="365"/>
                </a:cubicBezTo>
                <a:cubicBezTo>
                  <a:pt x="277" y="366"/>
                  <a:pt x="277" y="367"/>
                  <a:pt x="280" y="366"/>
                </a:cubicBezTo>
                <a:cubicBezTo>
                  <a:pt x="281" y="366"/>
                  <a:pt x="283" y="365"/>
                  <a:pt x="282" y="366"/>
                </a:cubicBezTo>
                <a:cubicBezTo>
                  <a:pt x="283" y="366"/>
                  <a:pt x="283" y="366"/>
                  <a:pt x="283" y="366"/>
                </a:cubicBezTo>
                <a:cubicBezTo>
                  <a:pt x="285" y="365"/>
                  <a:pt x="285" y="365"/>
                  <a:pt x="286" y="365"/>
                </a:cubicBezTo>
                <a:cubicBezTo>
                  <a:pt x="287" y="365"/>
                  <a:pt x="287" y="365"/>
                  <a:pt x="289" y="364"/>
                </a:cubicBezTo>
                <a:cubicBezTo>
                  <a:pt x="291" y="362"/>
                  <a:pt x="294" y="360"/>
                  <a:pt x="297" y="358"/>
                </a:cubicBezTo>
                <a:cubicBezTo>
                  <a:pt x="296" y="360"/>
                  <a:pt x="291" y="362"/>
                  <a:pt x="291" y="364"/>
                </a:cubicBezTo>
                <a:cubicBezTo>
                  <a:pt x="295" y="362"/>
                  <a:pt x="298" y="360"/>
                  <a:pt x="301" y="358"/>
                </a:cubicBezTo>
                <a:cubicBezTo>
                  <a:pt x="300" y="359"/>
                  <a:pt x="301" y="359"/>
                  <a:pt x="306" y="357"/>
                </a:cubicBezTo>
                <a:cubicBezTo>
                  <a:pt x="310" y="355"/>
                  <a:pt x="311" y="354"/>
                  <a:pt x="310" y="356"/>
                </a:cubicBezTo>
                <a:cubicBezTo>
                  <a:pt x="310" y="357"/>
                  <a:pt x="309" y="357"/>
                  <a:pt x="310" y="357"/>
                </a:cubicBezTo>
                <a:cubicBezTo>
                  <a:pt x="313" y="355"/>
                  <a:pt x="311" y="357"/>
                  <a:pt x="310" y="358"/>
                </a:cubicBezTo>
                <a:cubicBezTo>
                  <a:pt x="309" y="358"/>
                  <a:pt x="309" y="359"/>
                  <a:pt x="308" y="360"/>
                </a:cubicBezTo>
                <a:cubicBezTo>
                  <a:pt x="307" y="361"/>
                  <a:pt x="308" y="361"/>
                  <a:pt x="309" y="360"/>
                </a:cubicBezTo>
                <a:cubicBezTo>
                  <a:pt x="310" y="360"/>
                  <a:pt x="310" y="359"/>
                  <a:pt x="311" y="359"/>
                </a:cubicBezTo>
                <a:cubicBezTo>
                  <a:pt x="312" y="358"/>
                  <a:pt x="312" y="358"/>
                  <a:pt x="313" y="357"/>
                </a:cubicBezTo>
                <a:cubicBezTo>
                  <a:pt x="313" y="358"/>
                  <a:pt x="312" y="359"/>
                  <a:pt x="311" y="359"/>
                </a:cubicBezTo>
                <a:cubicBezTo>
                  <a:pt x="309" y="361"/>
                  <a:pt x="310" y="361"/>
                  <a:pt x="312" y="360"/>
                </a:cubicBezTo>
                <a:cubicBezTo>
                  <a:pt x="314" y="360"/>
                  <a:pt x="314" y="359"/>
                  <a:pt x="315" y="358"/>
                </a:cubicBezTo>
                <a:cubicBezTo>
                  <a:pt x="316" y="357"/>
                  <a:pt x="317" y="356"/>
                  <a:pt x="318" y="356"/>
                </a:cubicBezTo>
                <a:cubicBezTo>
                  <a:pt x="319" y="355"/>
                  <a:pt x="318" y="355"/>
                  <a:pt x="320" y="354"/>
                </a:cubicBezTo>
                <a:cubicBezTo>
                  <a:pt x="321" y="353"/>
                  <a:pt x="320" y="354"/>
                  <a:pt x="319" y="355"/>
                </a:cubicBezTo>
                <a:cubicBezTo>
                  <a:pt x="319" y="356"/>
                  <a:pt x="318" y="356"/>
                  <a:pt x="318" y="357"/>
                </a:cubicBezTo>
                <a:cubicBezTo>
                  <a:pt x="317" y="358"/>
                  <a:pt x="319" y="357"/>
                  <a:pt x="321" y="356"/>
                </a:cubicBezTo>
                <a:cubicBezTo>
                  <a:pt x="324" y="354"/>
                  <a:pt x="326" y="353"/>
                  <a:pt x="328" y="351"/>
                </a:cubicBezTo>
                <a:cubicBezTo>
                  <a:pt x="326" y="353"/>
                  <a:pt x="328" y="352"/>
                  <a:pt x="327" y="353"/>
                </a:cubicBezTo>
                <a:cubicBezTo>
                  <a:pt x="328" y="352"/>
                  <a:pt x="329" y="351"/>
                  <a:pt x="330" y="350"/>
                </a:cubicBezTo>
                <a:cubicBezTo>
                  <a:pt x="331" y="348"/>
                  <a:pt x="333" y="347"/>
                  <a:pt x="334" y="347"/>
                </a:cubicBezTo>
                <a:cubicBezTo>
                  <a:pt x="335" y="346"/>
                  <a:pt x="334" y="347"/>
                  <a:pt x="334" y="348"/>
                </a:cubicBezTo>
                <a:cubicBezTo>
                  <a:pt x="332" y="350"/>
                  <a:pt x="331" y="351"/>
                  <a:pt x="330" y="353"/>
                </a:cubicBezTo>
                <a:cubicBezTo>
                  <a:pt x="329" y="353"/>
                  <a:pt x="329" y="353"/>
                  <a:pt x="330" y="353"/>
                </a:cubicBezTo>
                <a:cubicBezTo>
                  <a:pt x="330" y="353"/>
                  <a:pt x="331" y="352"/>
                  <a:pt x="332" y="352"/>
                </a:cubicBezTo>
                <a:cubicBezTo>
                  <a:pt x="332" y="353"/>
                  <a:pt x="334" y="352"/>
                  <a:pt x="336" y="350"/>
                </a:cubicBezTo>
                <a:cubicBezTo>
                  <a:pt x="341" y="347"/>
                  <a:pt x="343" y="344"/>
                  <a:pt x="345" y="341"/>
                </a:cubicBezTo>
                <a:cubicBezTo>
                  <a:pt x="346" y="341"/>
                  <a:pt x="345" y="342"/>
                  <a:pt x="345" y="343"/>
                </a:cubicBezTo>
                <a:cubicBezTo>
                  <a:pt x="345" y="343"/>
                  <a:pt x="344" y="344"/>
                  <a:pt x="344" y="344"/>
                </a:cubicBezTo>
                <a:cubicBezTo>
                  <a:pt x="346" y="343"/>
                  <a:pt x="348" y="340"/>
                  <a:pt x="350" y="338"/>
                </a:cubicBezTo>
                <a:cubicBezTo>
                  <a:pt x="349" y="339"/>
                  <a:pt x="348" y="341"/>
                  <a:pt x="347" y="343"/>
                </a:cubicBezTo>
                <a:cubicBezTo>
                  <a:pt x="345" y="345"/>
                  <a:pt x="344" y="347"/>
                  <a:pt x="344" y="348"/>
                </a:cubicBezTo>
                <a:cubicBezTo>
                  <a:pt x="344" y="348"/>
                  <a:pt x="343" y="349"/>
                  <a:pt x="344" y="348"/>
                </a:cubicBezTo>
                <a:cubicBezTo>
                  <a:pt x="346" y="347"/>
                  <a:pt x="344" y="348"/>
                  <a:pt x="345" y="347"/>
                </a:cubicBezTo>
                <a:cubicBezTo>
                  <a:pt x="348" y="345"/>
                  <a:pt x="346" y="345"/>
                  <a:pt x="347" y="343"/>
                </a:cubicBezTo>
                <a:cubicBezTo>
                  <a:pt x="348" y="343"/>
                  <a:pt x="348" y="342"/>
                  <a:pt x="349" y="341"/>
                </a:cubicBezTo>
                <a:cubicBezTo>
                  <a:pt x="350" y="340"/>
                  <a:pt x="351" y="340"/>
                  <a:pt x="350" y="341"/>
                </a:cubicBezTo>
                <a:cubicBezTo>
                  <a:pt x="350" y="341"/>
                  <a:pt x="350" y="342"/>
                  <a:pt x="349" y="344"/>
                </a:cubicBezTo>
                <a:cubicBezTo>
                  <a:pt x="347" y="346"/>
                  <a:pt x="346" y="347"/>
                  <a:pt x="346" y="347"/>
                </a:cubicBezTo>
                <a:cubicBezTo>
                  <a:pt x="346" y="348"/>
                  <a:pt x="345" y="349"/>
                  <a:pt x="343" y="351"/>
                </a:cubicBezTo>
                <a:cubicBezTo>
                  <a:pt x="341" y="351"/>
                  <a:pt x="341" y="351"/>
                  <a:pt x="337" y="356"/>
                </a:cubicBezTo>
                <a:cubicBezTo>
                  <a:pt x="336" y="357"/>
                  <a:pt x="334" y="358"/>
                  <a:pt x="333" y="359"/>
                </a:cubicBezTo>
                <a:cubicBezTo>
                  <a:pt x="332" y="359"/>
                  <a:pt x="331" y="360"/>
                  <a:pt x="331" y="360"/>
                </a:cubicBezTo>
                <a:cubicBezTo>
                  <a:pt x="330" y="361"/>
                  <a:pt x="330" y="362"/>
                  <a:pt x="328" y="363"/>
                </a:cubicBezTo>
                <a:cubicBezTo>
                  <a:pt x="327" y="365"/>
                  <a:pt x="325" y="366"/>
                  <a:pt x="324" y="368"/>
                </a:cubicBezTo>
                <a:cubicBezTo>
                  <a:pt x="323" y="369"/>
                  <a:pt x="322" y="370"/>
                  <a:pt x="322" y="370"/>
                </a:cubicBezTo>
                <a:cubicBezTo>
                  <a:pt x="322" y="370"/>
                  <a:pt x="323" y="370"/>
                  <a:pt x="323" y="370"/>
                </a:cubicBezTo>
                <a:cubicBezTo>
                  <a:pt x="322" y="371"/>
                  <a:pt x="321" y="372"/>
                  <a:pt x="319" y="374"/>
                </a:cubicBezTo>
                <a:cubicBezTo>
                  <a:pt x="321" y="372"/>
                  <a:pt x="322" y="372"/>
                  <a:pt x="324" y="371"/>
                </a:cubicBezTo>
                <a:cubicBezTo>
                  <a:pt x="323" y="371"/>
                  <a:pt x="323" y="371"/>
                  <a:pt x="323" y="371"/>
                </a:cubicBezTo>
                <a:cubicBezTo>
                  <a:pt x="324" y="371"/>
                  <a:pt x="325" y="370"/>
                  <a:pt x="325" y="370"/>
                </a:cubicBezTo>
                <a:cubicBezTo>
                  <a:pt x="327" y="369"/>
                  <a:pt x="329" y="367"/>
                  <a:pt x="328" y="367"/>
                </a:cubicBezTo>
                <a:cubicBezTo>
                  <a:pt x="328" y="367"/>
                  <a:pt x="328" y="367"/>
                  <a:pt x="328" y="367"/>
                </a:cubicBezTo>
                <a:cubicBezTo>
                  <a:pt x="328" y="367"/>
                  <a:pt x="329" y="366"/>
                  <a:pt x="329" y="366"/>
                </a:cubicBezTo>
                <a:cubicBezTo>
                  <a:pt x="329" y="365"/>
                  <a:pt x="330" y="365"/>
                  <a:pt x="331" y="364"/>
                </a:cubicBezTo>
                <a:cubicBezTo>
                  <a:pt x="333" y="363"/>
                  <a:pt x="332" y="364"/>
                  <a:pt x="331" y="365"/>
                </a:cubicBezTo>
                <a:cubicBezTo>
                  <a:pt x="331" y="366"/>
                  <a:pt x="329" y="367"/>
                  <a:pt x="329" y="368"/>
                </a:cubicBezTo>
                <a:cubicBezTo>
                  <a:pt x="328" y="368"/>
                  <a:pt x="328" y="369"/>
                  <a:pt x="327" y="369"/>
                </a:cubicBezTo>
                <a:cubicBezTo>
                  <a:pt x="327" y="369"/>
                  <a:pt x="328" y="368"/>
                  <a:pt x="328" y="368"/>
                </a:cubicBezTo>
                <a:cubicBezTo>
                  <a:pt x="328" y="368"/>
                  <a:pt x="328" y="368"/>
                  <a:pt x="328" y="368"/>
                </a:cubicBezTo>
                <a:cubicBezTo>
                  <a:pt x="330" y="367"/>
                  <a:pt x="332" y="366"/>
                  <a:pt x="333" y="365"/>
                </a:cubicBezTo>
                <a:cubicBezTo>
                  <a:pt x="332" y="366"/>
                  <a:pt x="332" y="366"/>
                  <a:pt x="333" y="366"/>
                </a:cubicBezTo>
                <a:cubicBezTo>
                  <a:pt x="333" y="366"/>
                  <a:pt x="333" y="366"/>
                  <a:pt x="333" y="366"/>
                </a:cubicBezTo>
                <a:cubicBezTo>
                  <a:pt x="332" y="367"/>
                  <a:pt x="331" y="368"/>
                  <a:pt x="331" y="369"/>
                </a:cubicBezTo>
                <a:cubicBezTo>
                  <a:pt x="330" y="369"/>
                  <a:pt x="331" y="369"/>
                  <a:pt x="332" y="369"/>
                </a:cubicBezTo>
                <a:cubicBezTo>
                  <a:pt x="333" y="368"/>
                  <a:pt x="334" y="367"/>
                  <a:pt x="335" y="366"/>
                </a:cubicBezTo>
                <a:cubicBezTo>
                  <a:pt x="335" y="365"/>
                  <a:pt x="336" y="365"/>
                  <a:pt x="336" y="365"/>
                </a:cubicBezTo>
                <a:cubicBezTo>
                  <a:pt x="336" y="364"/>
                  <a:pt x="336" y="364"/>
                  <a:pt x="336" y="364"/>
                </a:cubicBezTo>
                <a:cubicBezTo>
                  <a:pt x="337" y="364"/>
                  <a:pt x="337" y="364"/>
                  <a:pt x="337" y="364"/>
                </a:cubicBezTo>
                <a:cubicBezTo>
                  <a:pt x="338" y="364"/>
                  <a:pt x="338" y="363"/>
                  <a:pt x="339" y="362"/>
                </a:cubicBezTo>
                <a:cubicBezTo>
                  <a:pt x="339" y="362"/>
                  <a:pt x="339" y="362"/>
                  <a:pt x="339" y="362"/>
                </a:cubicBezTo>
                <a:cubicBezTo>
                  <a:pt x="339" y="362"/>
                  <a:pt x="339" y="362"/>
                  <a:pt x="339" y="362"/>
                </a:cubicBezTo>
                <a:cubicBezTo>
                  <a:pt x="340" y="362"/>
                  <a:pt x="339" y="363"/>
                  <a:pt x="339" y="363"/>
                </a:cubicBezTo>
                <a:cubicBezTo>
                  <a:pt x="338" y="364"/>
                  <a:pt x="337" y="365"/>
                  <a:pt x="338" y="365"/>
                </a:cubicBezTo>
                <a:cubicBezTo>
                  <a:pt x="338" y="364"/>
                  <a:pt x="339" y="364"/>
                  <a:pt x="340" y="363"/>
                </a:cubicBezTo>
                <a:cubicBezTo>
                  <a:pt x="344" y="360"/>
                  <a:pt x="348" y="356"/>
                  <a:pt x="352" y="352"/>
                </a:cubicBezTo>
                <a:cubicBezTo>
                  <a:pt x="356" y="348"/>
                  <a:pt x="353" y="350"/>
                  <a:pt x="355" y="347"/>
                </a:cubicBezTo>
                <a:cubicBezTo>
                  <a:pt x="355" y="347"/>
                  <a:pt x="354" y="347"/>
                  <a:pt x="354" y="347"/>
                </a:cubicBezTo>
                <a:cubicBezTo>
                  <a:pt x="353" y="349"/>
                  <a:pt x="352" y="350"/>
                  <a:pt x="351" y="351"/>
                </a:cubicBezTo>
                <a:cubicBezTo>
                  <a:pt x="351" y="351"/>
                  <a:pt x="351" y="351"/>
                  <a:pt x="350" y="352"/>
                </a:cubicBezTo>
                <a:cubicBezTo>
                  <a:pt x="349" y="353"/>
                  <a:pt x="350" y="352"/>
                  <a:pt x="348" y="353"/>
                </a:cubicBezTo>
                <a:cubicBezTo>
                  <a:pt x="348" y="353"/>
                  <a:pt x="348" y="354"/>
                  <a:pt x="347" y="354"/>
                </a:cubicBezTo>
                <a:cubicBezTo>
                  <a:pt x="347" y="354"/>
                  <a:pt x="347" y="354"/>
                  <a:pt x="347" y="354"/>
                </a:cubicBezTo>
                <a:cubicBezTo>
                  <a:pt x="347" y="353"/>
                  <a:pt x="346" y="354"/>
                  <a:pt x="345" y="356"/>
                </a:cubicBezTo>
                <a:cubicBezTo>
                  <a:pt x="345" y="356"/>
                  <a:pt x="344" y="356"/>
                  <a:pt x="344" y="356"/>
                </a:cubicBezTo>
                <a:cubicBezTo>
                  <a:pt x="344" y="356"/>
                  <a:pt x="345" y="355"/>
                  <a:pt x="345" y="355"/>
                </a:cubicBezTo>
                <a:cubicBezTo>
                  <a:pt x="347" y="354"/>
                  <a:pt x="348" y="352"/>
                  <a:pt x="350" y="350"/>
                </a:cubicBezTo>
                <a:cubicBezTo>
                  <a:pt x="354" y="347"/>
                  <a:pt x="359" y="342"/>
                  <a:pt x="361" y="338"/>
                </a:cubicBezTo>
                <a:cubicBezTo>
                  <a:pt x="362" y="337"/>
                  <a:pt x="364" y="335"/>
                  <a:pt x="363" y="335"/>
                </a:cubicBezTo>
                <a:cubicBezTo>
                  <a:pt x="362" y="336"/>
                  <a:pt x="361" y="337"/>
                  <a:pt x="360" y="339"/>
                </a:cubicBezTo>
                <a:cubicBezTo>
                  <a:pt x="359" y="340"/>
                  <a:pt x="358" y="341"/>
                  <a:pt x="357" y="342"/>
                </a:cubicBezTo>
                <a:cubicBezTo>
                  <a:pt x="357" y="342"/>
                  <a:pt x="357" y="342"/>
                  <a:pt x="357" y="340"/>
                </a:cubicBezTo>
                <a:cubicBezTo>
                  <a:pt x="358" y="339"/>
                  <a:pt x="358" y="338"/>
                  <a:pt x="361" y="335"/>
                </a:cubicBezTo>
                <a:cubicBezTo>
                  <a:pt x="362" y="334"/>
                  <a:pt x="363" y="333"/>
                  <a:pt x="364" y="332"/>
                </a:cubicBezTo>
                <a:cubicBezTo>
                  <a:pt x="368" y="325"/>
                  <a:pt x="368" y="325"/>
                  <a:pt x="368" y="325"/>
                </a:cubicBezTo>
                <a:cubicBezTo>
                  <a:pt x="370" y="322"/>
                  <a:pt x="370" y="322"/>
                  <a:pt x="370" y="322"/>
                </a:cubicBezTo>
                <a:cubicBezTo>
                  <a:pt x="371" y="321"/>
                  <a:pt x="371" y="319"/>
                  <a:pt x="372" y="318"/>
                </a:cubicBezTo>
                <a:cubicBezTo>
                  <a:pt x="374" y="314"/>
                  <a:pt x="377" y="310"/>
                  <a:pt x="379" y="306"/>
                </a:cubicBezTo>
                <a:cubicBezTo>
                  <a:pt x="380" y="302"/>
                  <a:pt x="382" y="298"/>
                  <a:pt x="383" y="295"/>
                </a:cubicBezTo>
                <a:cubicBezTo>
                  <a:pt x="383" y="294"/>
                  <a:pt x="383" y="294"/>
                  <a:pt x="383" y="294"/>
                </a:cubicBezTo>
                <a:cubicBezTo>
                  <a:pt x="385" y="292"/>
                  <a:pt x="385" y="288"/>
                  <a:pt x="386" y="287"/>
                </a:cubicBezTo>
                <a:cubicBezTo>
                  <a:pt x="387" y="285"/>
                  <a:pt x="388" y="283"/>
                  <a:pt x="388" y="281"/>
                </a:cubicBezTo>
                <a:cubicBezTo>
                  <a:pt x="389" y="280"/>
                  <a:pt x="389" y="279"/>
                  <a:pt x="389" y="278"/>
                </a:cubicBezTo>
                <a:cubicBezTo>
                  <a:pt x="390" y="277"/>
                  <a:pt x="390" y="276"/>
                  <a:pt x="390" y="274"/>
                </a:cubicBezTo>
                <a:cubicBezTo>
                  <a:pt x="391" y="270"/>
                  <a:pt x="393" y="265"/>
                  <a:pt x="393" y="260"/>
                </a:cubicBezTo>
                <a:cubicBezTo>
                  <a:pt x="394" y="255"/>
                  <a:pt x="394" y="250"/>
                  <a:pt x="395" y="245"/>
                </a:cubicBezTo>
                <a:cubicBezTo>
                  <a:pt x="395" y="243"/>
                  <a:pt x="395" y="241"/>
                  <a:pt x="395" y="239"/>
                </a:cubicBezTo>
                <a:cubicBezTo>
                  <a:pt x="395" y="240"/>
                  <a:pt x="394" y="239"/>
                  <a:pt x="394" y="245"/>
                </a:cubicBezTo>
                <a:cubicBezTo>
                  <a:pt x="394" y="247"/>
                  <a:pt x="394" y="247"/>
                  <a:pt x="394" y="248"/>
                </a:cubicBezTo>
                <a:cubicBezTo>
                  <a:pt x="393" y="249"/>
                  <a:pt x="393" y="248"/>
                  <a:pt x="393" y="247"/>
                </a:cubicBezTo>
                <a:cubicBezTo>
                  <a:pt x="393" y="245"/>
                  <a:pt x="392" y="245"/>
                  <a:pt x="392" y="245"/>
                </a:cubicBezTo>
                <a:cubicBezTo>
                  <a:pt x="391" y="247"/>
                  <a:pt x="392" y="247"/>
                  <a:pt x="391" y="249"/>
                </a:cubicBezTo>
                <a:cubicBezTo>
                  <a:pt x="391" y="248"/>
                  <a:pt x="391" y="247"/>
                  <a:pt x="391" y="246"/>
                </a:cubicBezTo>
                <a:cubicBezTo>
                  <a:pt x="391" y="245"/>
                  <a:pt x="391" y="244"/>
                  <a:pt x="391" y="244"/>
                </a:cubicBezTo>
                <a:cubicBezTo>
                  <a:pt x="391" y="246"/>
                  <a:pt x="391" y="247"/>
                  <a:pt x="391" y="247"/>
                </a:cubicBezTo>
                <a:cubicBezTo>
                  <a:pt x="391" y="248"/>
                  <a:pt x="391" y="249"/>
                  <a:pt x="391" y="250"/>
                </a:cubicBezTo>
                <a:cubicBezTo>
                  <a:pt x="391" y="252"/>
                  <a:pt x="391" y="255"/>
                  <a:pt x="390" y="257"/>
                </a:cubicBezTo>
                <a:cubicBezTo>
                  <a:pt x="390" y="258"/>
                  <a:pt x="390" y="254"/>
                  <a:pt x="390" y="253"/>
                </a:cubicBezTo>
                <a:cubicBezTo>
                  <a:pt x="390" y="253"/>
                  <a:pt x="390" y="253"/>
                  <a:pt x="390" y="253"/>
                </a:cubicBezTo>
                <a:cubicBezTo>
                  <a:pt x="390" y="252"/>
                  <a:pt x="390" y="250"/>
                  <a:pt x="389" y="251"/>
                </a:cubicBezTo>
                <a:cubicBezTo>
                  <a:pt x="389" y="251"/>
                  <a:pt x="389" y="253"/>
                  <a:pt x="389" y="254"/>
                </a:cubicBezTo>
                <a:cubicBezTo>
                  <a:pt x="388" y="255"/>
                  <a:pt x="389" y="250"/>
                  <a:pt x="388" y="253"/>
                </a:cubicBezTo>
                <a:cubicBezTo>
                  <a:pt x="387" y="255"/>
                  <a:pt x="388" y="256"/>
                  <a:pt x="388" y="257"/>
                </a:cubicBezTo>
                <a:cubicBezTo>
                  <a:pt x="388" y="261"/>
                  <a:pt x="388" y="264"/>
                  <a:pt x="387" y="269"/>
                </a:cubicBezTo>
                <a:cubicBezTo>
                  <a:pt x="387" y="266"/>
                  <a:pt x="388" y="261"/>
                  <a:pt x="387" y="259"/>
                </a:cubicBezTo>
                <a:cubicBezTo>
                  <a:pt x="387" y="258"/>
                  <a:pt x="386" y="256"/>
                  <a:pt x="386" y="256"/>
                </a:cubicBezTo>
                <a:cubicBezTo>
                  <a:pt x="385" y="255"/>
                  <a:pt x="384" y="256"/>
                  <a:pt x="384" y="252"/>
                </a:cubicBezTo>
                <a:cubicBezTo>
                  <a:pt x="384" y="249"/>
                  <a:pt x="385" y="247"/>
                  <a:pt x="385" y="244"/>
                </a:cubicBezTo>
                <a:cubicBezTo>
                  <a:pt x="385" y="241"/>
                  <a:pt x="385" y="238"/>
                  <a:pt x="384" y="236"/>
                </a:cubicBezTo>
                <a:cubicBezTo>
                  <a:pt x="384" y="235"/>
                  <a:pt x="384" y="234"/>
                  <a:pt x="385" y="235"/>
                </a:cubicBezTo>
                <a:cubicBezTo>
                  <a:pt x="385" y="236"/>
                  <a:pt x="385" y="237"/>
                  <a:pt x="385" y="235"/>
                </a:cubicBezTo>
                <a:cubicBezTo>
                  <a:pt x="385" y="233"/>
                  <a:pt x="386" y="231"/>
                  <a:pt x="385" y="228"/>
                </a:cubicBezTo>
                <a:cubicBezTo>
                  <a:pt x="385" y="227"/>
                  <a:pt x="386" y="230"/>
                  <a:pt x="386" y="228"/>
                </a:cubicBezTo>
                <a:cubicBezTo>
                  <a:pt x="386" y="226"/>
                  <a:pt x="385" y="225"/>
                  <a:pt x="385" y="223"/>
                </a:cubicBezTo>
                <a:cubicBezTo>
                  <a:pt x="386" y="224"/>
                  <a:pt x="386" y="223"/>
                  <a:pt x="386" y="225"/>
                </a:cubicBezTo>
                <a:cubicBezTo>
                  <a:pt x="386" y="227"/>
                  <a:pt x="386" y="226"/>
                  <a:pt x="386" y="225"/>
                </a:cubicBezTo>
                <a:cubicBezTo>
                  <a:pt x="387" y="223"/>
                  <a:pt x="388" y="223"/>
                  <a:pt x="389" y="225"/>
                </a:cubicBezTo>
                <a:cubicBezTo>
                  <a:pt x="389" y="221"/>
                  <a:pt x="388" y="219"/>
                  <a:pt x="388" y="217"/>
                </a:cubicBezTo>
                <a:cubicBezTo>
                  <a:pt x="387" y="214"/>
                  <a:pt x="386" y="212"/>
                  <a:pt x="386" y="209"/>
                </a:cubicBezTo>
                <a:cubicBezTo>
                  <a:pt x="387" y="213"/>
                  <a:pt x="389" y="215"/>
                  <a:pt x="389" y="219"/>
                </a:cubicBezTo>
                <a:cubicBezTo>
                  <a:pt x="390" y="220"/>
                  <a:pt x="390" y="221"/>
                  <a:pt x="390" y="220"/>
                </a:cubicBezTo>
                <a:cubicBezTo>
                  <a:pt x="390" y="220"/>
                  <a:pt x="390" y="219"/>
                  <a:pt x="390" y="218"/>
                </a:cubicBezTo>
                <a:cubicBezTo>
                  <a:pt x="390" y="217"/>
                  <a:pt x="390" y="216"/>
                  <a:pt x="390" y="216"/>
                </a:cubicBezTo>
                <a:cubicBezTo>
                  <a:pt x="390" y="216"/>
                  <a:pt x="390" y="217"/>
                  <a:pt x="390" y="217"/>
                </a:cubicBezTo>
                <a:cubicBezTo>
                  <a:pt x="391" y="214"/>
                  <a:pt x="391" y="214"/>
                  <a:pt x="392" y="214"/>
                </a:cubicBezTo>
                <a:cubicBezTo>
                  <a:pt x="392" y="214"/>
                  <a:pt x="393" y="215"/>
                  <a:pt x="392" y="212"/>
                </a:cubicBezTo>
                <a:cubicBezTo>
                  <a:pt x="392" y="210"/>
                  <a:pt x="392" y="211"/>
                  <a:pt x="392" y="211"/>
                </a:cubicBezTo>
                <a:close/>
                <a:moveTo>
                  <a:pt x="334" y="364"/>
                </a:moveTo>
                <a:cubicBezTo>
                  <a:pt x="335" y="363"/>
                  <a:pt x="335" y="363"/>
                  <a:pt x="336" y="362"/>
                </a:cubicBezTo>
                <a:cubicBezTo>
                  <a:pt x="336" y="362"/>
                  <a:pt x="336" y="362"/>
                  <a:pt x="336" y="362"/>
                </a:cubicBezTo>
                <a:cubicBezTo>
                  <a:pt x="335" y="363"/>
                  <a:pt x="335" y="363"/>
                  <a:pt x="334" y="364"/>
                </a:cubicBezTo>
                <a:close/>
                <a:moveTo>
                  <a:pt x="340" y="361"/>
                </a:moveTo>
                <a:cubicBezTo>
                  <a:pt x="339" y="361"/>
                  <a:pt x="338" y="362"/>
                  <a:pt x="338" y="362"/>
                </a:cubicBezTo>
                <a:cubicBezTo>
                  <a:pt x="338" y="362"/>
                  <a:pt x="338" y="362"/>
                  <a:pt x="338" y="362"/>
                </a:cubicBezTo>
                <a:cubicBezTo>
                  <a:pt x="338" y="362"/>
                  <a:pt x="338" y="362"/>
                  <a:pt x="338" y="362"/>
                </a:cubicBezTo>
                <a:cubicBezTo>
                  <a:pt x="339" y="361"/>
                  <a:pt x="340" y="360"/>
                  <a:pt x="340" y="361"/>
                </a:cubicBezTo>
                <a:close/>
                <a:moveTo>
                  <a:pt x="401" y="212"/>
                </a:moveTo>
                <a:cubicBezTo>
                  <a:pt x="401" y="212"/>
                  <a:pt x="401" y="215"/>
                  <a:pt x="401" y="217"/>
                </a:cubicBezTo>
                <a:cubicBezTo>
                  <a:pt x="401" y="221"/>
                  <a:pt x="401" y="224"/>
                  <a:pt x="402" y="227"/>
                </a:cubicBezTo>
                <a:cubicBezTo>
                  <a:pt x="402" y="228"/>
                  <a:pt x="402" y="230"/>
                  <a:pt x="402" y="231"/>
                </a:cubicBezTo>
                <a:cubicBezTo>
                  <a:pt x="402" y="233"/>
                  <a:pt x="402" y="235"/>
                  <a:pt x="402" y="236"/>
                </a:cubicBezTo>
                <a:cubicBezTo>
                  <a:pt x="401" y="239"/>
                  <a:pt x="401" y="245"/>
                  <a:pt x="401" y="247"/>
                </a:cubicBezTo>
                <a:cubicBezTo>
                  <a:pt x="401" y="249"/>
                  <a:pt x="401" y="251"/>
                  <a:pt x="401" y="252"/>
                </a:cubicBezTo>
                <a:cubicBezTo>
                  <a:pt x="401" y="252"/>
                  <a:pt x="401" y="250"/>
                  <a:pt x="400" y="251"/>
                </a:cubicBezTo>
                <a:cubicBezTo>
                  <a:pt x="400" y="253"/>
                  <a:pt x="400" y="256"/>
                  <a:pt x="399" y="258"/>
                </a:cubicBezTo>
                <a:cubicBezTo>
                  <a:pt x="396" y="275"/>
                  <a:pt x="391" y="292"/>
                  <a:pt x="383" y="308"/>
                </a:cubicBezTo>
                <a:cubicBezTo>
                  <a:pt x="382" y="309"/>
                  <a:pt x="381" y="310"/>
                  <a:pt x="381" y="311"/>
                </a:cubicBezTo>
                <a:cubicBezTo>
                  <a:pt x="381" y="312"/>
                  <a:pt x="382" y="310"/>
                  <a:pt x="383" y="309"/>
                </a:cubicBezTo>
                <a:cubicBezTo>
                  <a:pt x="385" y="306"/>
                  <a:pt x="386" y="303"/>
                  <a:pt x="388" y="300"/>
                </a:cubicBezTo>
                <a:cubicBezTo>
                  <a:pt x="388" y="299"/>
                  <a:pt x="388" y="299"/>
                  <a:pt x="389" y="299"/>
                </a:cubicBezTo>
                <a:cubicBezTo>
                  <a:pt x="388" y="299"/>
                  <a:pt x="388" y="300"/>
                  <a:pt x="388" y="301"/>
                </a:cubicBezTo>
                <a:cubicBezTo>
                  <a:pt x="388" y="300"/>
                  <a:pt x="389" y="299"/>
                  <a:pt x="389" y="299"/>
                </a:cubicBezTo>
                <a:cubicBezTo>
                  <a:pt x="389" y="298"/>
                  <a:pt x="390" y="297"/>
                  <a:pt x="390" y="296"/>
                </a:cubicBezTo>
                <a:cubicBezTo>
                  <a:pt x="390" y="295"/>
                  <a:pt x="390" y="295"/>
                  <a:pt x="391" y="295"/>
                </a:cubicBezTo>
                <a:cubicBezTo>
                  <a:pt x="391" y="293"/>
                  <a:pt x="392" y="292"/>
                  <a:pt x="392" y="290"/>
                </a:cubicBezTo>
                <a:cubicBezTo>
                  <a:pt x="392" y="291"/>
                  <a:pt x="392" y="292"/>
                  <a:pt x="392" y="292"/>
                </a:cubicBezTo>
                <a:cubicBezTo>
                  <a:pt x="393" y="291"/>
                  <a:pt x="393" y="289"/>
                  <a:pt x="393" y="288"/>
                </a:cubicBezTo>
                <a:cubicBezTo>
                  <a:pt x="394" y="286"/>
                  <a:pt x="394" y="284"/>
                  <a:pt x="395" y="283"/>
                </a:cubicBezTo>
                <a:cubicBezTo>
                  <a:pt x="397" y="280"/>
                  <a:pt x="398" y="274"/>
                  <a:pt x="399" y="269"/>
                </a:cubicBezTo>
                <a:cubicBezTo>
                  <a:pt x="399" y="273"/>
                  <a:pt x="400" y="270"/>
                  <a:pt x="400" y="268"/>
                </a:cubicBezTo>
                <a:cubicBezTo>
                  <a:pt x="401" y="264"/>
                  <a:pt x="402" y="260"/>
                  <a:pt x="402" y="257"/>
                </a:cubicBezTo>
                <a:cubicBezTo>
                  <a:pt x="403" y="252"/>
                  <a:pt x="404" y="252"/>
                  <a:pt x="404" y="247"/>
                </a:cubicBezTo>
                <a:cubicBezTo>
                  <a:pt x="404" y="246"/>
                  <a:pt x="404" y="245"/>
                  <a:pt x="404" y="244"/>
                </a:cubicBezTo>
                <a:cubicBezTo>
                  <a:pt x="404" y="242"/>
                  <a:pt x="404" y="241"/>
                  <a:pt x="405" y="240"/>
                </a:cubicBezTo>
                <a:cubicBezTo>
                  <a:pt x="405" y="240"/>
                  <a:pt x="405" y="239"/>
                  <a:pt x="405" y="238"/>
                </a:cubicBezTo>
                <a:cubicBezTo>
                  <a:pt x="405" y="236"/>
                  <a:pt x="405" y="234"/>
                  <a:pt x="405" y="232"/>
                </a:cubicBezTo>
                <a:cubicBezTo>
                  <a:pt x="406" y="230"/>
                  <a:pt x="405" y="227"/>
                  <a:pt x="405" y="226"/>
                </a:cubicBezTo>
                <a:cubicBezTo>
                  <a:pt x="406" y="225"/>
                  <a:pt x="405" y="224"/>
                  <a:pt x="405" y="224"/>
                </a:cubicBezTo>
                <a:cubicBezTo>
                  <a:pt x="405" y="222"/>
                  <a:pt x="404" y="220"/>
                  <a:pt x="404" y="218"/>
                </a:cubicBezTo>
                <a:cubicBezTo>
                  <a:pt x="403" y="216"/>
                  <a:pt x="403" y="214"/>
                  <a:pt x="402" y="212"/>
                </a:cubicBezTo>
                <a:cubicBezTo>
                  <a:pt x="403" y="215"/>
                  <a:pt x="403" y="216"/>
                  <a:pt x="403" y="217"/>
                </a:cubicBezTo>
                <a:cubicBezTo>
                  <a:pt x="404" y="219"/>
                  <a:pt x="404" y="220"/>
                  <a:pt x="404" y="223"/>
                </a:cubicBezTo>
                <a:cubicBezTo>
                  <a:pt x="403" y="221"/>
                  <a:pt x="403" y="218"/>
                  <a:pt x="402" y="215"/>
                </a:cubicBezTo>
                <a:cubicBezTo>
                  <a:pt x="402" y="214"/>
                  <a:pt x="401" y="211"/>
                  <a:pt x="401" y="212"/>
                </a:cubicBezTo>
                <a:close/>
                <a:moveTo>
                  <a:pt x="261" y="362"/>
                </a:moveTo>
                <a:cubicBezTo>
                  <a:pt x="263" y="362"/>
                  <a:pt x="264" y="361"/>
                  <a:pt x="265" y="361"/>
                </a:cubicBezTo>
                <a:cubicBezTo>
                  <a:pt x="267" y="360"/>
                  <a:pt x="270" y="359"/>
                  <a:pt x="272" y="358"/>
                </a:cubicBezTo>
                <a:cubicBezTo>
                  <a:pt x="271" y="358"/>
                  <a:pt x="273" y="357"/>
                  <a:pt x="271" y="357"/>
                </a:cubicBezTo>
                <a:cubicBezTo>
                  <a:pt x="271" y="357"/>
                  <a:pt x="269" y="357"/>
                  <a:pt x="269" y="358"/>
                </a:cubicBezTo>
                <a:cubicBezTo>
                  <a:pt x="268" y="359"/>
                  <a:pt x="264" y="360"/>
                  <a:pt x="262" y="361"/>
                </a:cubicBezTo>
                <a:cubicBezTo>
                  <a:pt x="261" y="362"/>
                  <a:pt x="259" y="363"/>
                  <a:pt x="259" y="362"/>
                </a:cubicBezTo>
                <a:cubicBezTo>
                  <a:pt x="260" y="362"/>
                  <a:pt x="260" y="361"/>
                  <a:pt x="261" y="361"/>
                </a:cubicBezTo>
                <a:cubicBezTo>
                  <a:pt x="264" y="360"/>
                  <a:pt x="266" y="358"/>
                  <a:pt x="267" y="357"/>
                </a:cubicBezTo>
                <a:cubicBezTo>
                  <a:pt x="265" y="358"/>
                  <a:pt x="265" y="358"/>
                  <a:pt x="263" y="359"/>
                </a:cubicBezTo>
                <a:cubicBezTo>
                  <a:pt x="266" y="358"/>
                  <a:pt x="261" y="358"/>
                  <a:pt x="262" y="358"/>
                </a:cubicBezTo>
                <a:cubicBezTo>
                  <a:pt x="261" y="358"/>
                  <a:pt x="260" y="358"/>
                  <a:pt x="259" y="359"/>
                </a:cubicBezTo>
                <a:cubicBezTo>
                  <a:pt x="257" y="359"/>
                  <a:pt x="256" y="360"/>
                  <a:pt x="254" y="360"/>
                </a:cubicBezTo>
                <a:cubicBezTo>
                  <a:pt x="253" y="360"/>
                  <a:pt x="256" y="360"/>
                  <a:pt x="254" y="360"/>
                </a:cubicBezTo>
                <a:cubicBezTo>
                  <a:pt x="253" y="360"/>
                  <a:pt x="252" y="360"/>
                  <a:pt x="251" y="361"/>
                </a:cubicBezTo>
                <a:cubicBezTo>
                  <a:pt x="250" y="361"/>
                  <a:pt x="248" y="361"/>
                  <a:pt x="248" y="361"/>
                </a:cubicBezTo>
                <a:cubicBezTo>
                  <a:pt x="247" y="361"/>
                  <a:pt x="247" y="361"/>
                  <a:pt x="246" y="361"/>
                </a:cubicBezTo>
                <a:cubicBezTo>
                  <a:pt x="245" y="361"/>
                  <a:pt x="243" y="361"/>
                  <a:pt x="242" y="361"/>
                </a:cubicBezTo>
                <a:cubicBezTo>
                  <a:pt x="241" y="362"/>
                  <a:pt x="240" y="362"/>
                  <a:pt x="239" y="361"/>
                </a:cubicBezTo>
                <a:cubicBezTo>
                  <a:pt x="242" y="361"/>
                  <a:pt x="243" y="361"/>
                  <a:pt x="244" y="360"/>
                </a:cubicBezTo>
                <a:cubicBezTo>
                  <a:pt x="244" y="360"/>
                  <a:pt x="241" y="360"/>
                  <a:pt x="241" y="360"/>
                </a:cubicBezTo>
                <a:cubicBezTo>
                  <a:pt x="241" y="360"/>
                  <a:pt x="241" y="360"/>
                  <a:pt x="241" y="360"/>
                </a:cubicBezTo>
                <a:cubicBezTo>
                  <a:pt x="241" y="359"/>
                  <a:pt x="241" y="359"/>
                  <a:pt x="241" y="359"/>
                </a:cubicBezTo>
                <a:cubicBezTo>
                  <a:pt x="238" y="359"/>
                  <a:pt x="235" y="359"/>
                  <a:pt x="232" y="360"/>
                </a:cubicBezTo>
                <a:cubicBezTo>
                  <a:pt x="230" y="360"/>
                  <a:pt x="227" y="360"/>
                  <a:pt x="226" y="361"/>
                </a:cubicBezTo>
                <a:cubicBezTo>
                  <a:pt x="228" y="361"/>
                  <a:pt x="230" y="361"/>
                  <a:pt x="231" y="361"/>
                </a:cubicBezTo>
                <a:cubicBezTo>
                  <a:pt x="231" y="361"/>
                  <a:pt x="230" y="362"/>
                  <a:pt x="229" y="362"/>
                </a:cubicBezTo>
                <a:cubicBezTo>
                  <a:pt x="227" y="362"/>
                  <a:pt x="227" y="362"/>
                  <a:pt x="229" y="362"/>
                </a:cubicBezTo>
                <a:cubicBezTo>
                  <a:pt x="228" y="363"/>
                  <a:pt x="226" y="363"/>
                  <a:pt x="228" y="364"/>
                </a:cubicBezTo>
                <a:cubicBezTo>
                  <a:pt x="230" y="364"/>
                  <a:pt x="232" y="365"/>
                  <a:pt x="234" y="364"/>
                </a:cubicBezTo>
                <a:cubicBezTo>
                  <a:pt x="236" y="364"/>
                  <a:pt x="239" y="364"/>
                  <a:pt x="241" y="364"/>
                </a:cubicBezTo>
                <a:cubicBezTo>
                  <a:pt x="242" y="364"/>
                  <a:pt x="243" y="364"/>
                  <a:pt x="244" y="363"/>
                </a:cubicBezTo>
                <a:cubicBezTo>
                  <a:pt x="245" y="363"/>
                  <a:pt x="246" y="363"/>
                  <a:pt x="247" y="363"/>
                </a:cubicBezTo>
                <a:cubicBezTo>
                  <a:pt x="247" y="364"/>
                  <a:pt x="248" y="364"/>
                  <a:pt x="251" y="364"/>
                </a:cubicBezTo>
                <a:cubicBezTo>
                  <a:pt x="253" y="364"/>
                  <a:pt x="255" y="363"/>
                  <a:pt x="257" y="363"/>
                </a:cubicBezTo>
                <a:cubicBezTo>
                  <a:pt x="257" y="362"/>
                  <a:pt x="258" y="362"/>
                  <a:pt x="258" y="362"/>
                </a:cubicBezTo>
                <a:cubicBezTo>
                  <a:pt x="257" y="363"/>
                  <a:pt x="257" y="363"/>
                  <a:pt x="257" y="363"/>
                </a:cubicBezTo>
                <a:cubicBezTo>
                  <a:pt x="258" y="363"/>
                  <a:pt x="260" y="363"/>
                  <a:pt x="261" y="362"/>
                </a:cubicBezTo>
                <a:close/>
                <a:moveTo>
                  <a:pt x="352" y="112"/>
                </a:moveTo>
                <a:cubicBezTo>
                  <a:pt x="352" y="112"/>
                  <a:pt x="353" y="113"/>
                  <a:pt x="354" y="114"/>
                </a:cubicBezTo>
                <a:cubicBezTo>
                  <a:pt x="353" y="112"/>
                  <a:pt x="350" y="110"/>
                  <a:pt x="348" y="107"/>
                </a:cubicBezTo>
                <a:cubicBezTo>
                  <a:pt x="349" y="109"/>
                  <a:pt x="349" y="110"/>
                  <a:pt x="350" y="110"/>
                </a:cubicBezTo>
                <a:cubicBezTo>
                  <a:pt x="351" y="111"/>
                  <a:pt x="351" y="111"/>
                  <a:pt x="352" y="112"/>
                </a:cubicBezTo>
                <a:close/>
                <a:moveTo>
                  <a:pt x="354" y="114"/>
                </a:moveTo>
                <a:cubicBezTo>
                  <a:pt x="354" y="114"/>
                  <a:pt x="354" y="114"/>
                  <a:pt x="354" y="114"/>
                </a:cubicBezTo>
                <a:cubicBezTo>
                  <a:pt x="354" y="114"/>
                  <a:pt x="354" y="114"/>
                  <a:pt x="354" y="114"/>
                </a:cubicBezTo>
                <a:cubicBezTo>
                  <a:pt x="355" y="116"/>
                  <a:pt x="357" y="118"/>
                  <a:pt x="360" y="121"/>
                </a:cubicBezTo>
                <a:cubicBezTo>
                  <a:pt x="361" y="122"/>
                  <a:pt x="362" y="123"/>
                  <a:pt x="363" y="125"/>
                </a:cubicBezTo>
                <a:cubicBezTo>
                  <a:pt x="364" y="126"/>
                  <a:pt x="365" y="127"/>
                  <a:pt x="366" y="128"/>
                </a:cubicBezTo>
                <a:cubicBezTo>
                  <a:pt x="365" y="127"/>
                  <a:pt x="364" y="125"/>
                  <a:pt x="363" y="124"/>
                </a:cubicBezTo>
                <a:cubicBezTo>
                  <a:pt x="362" y="122"/>
                  <a:pt x="361" y="121"/>
                  <a:pt x="360" y="120"/>
                </a:cubicBezTo>
                <a:cubicBezTo>
                  <a:pt x="358" y="118"/>
                  <a:pt x="356" y="115"/>
                  <a:pt x="354" y="114"/>
                </a:cubicBezTo>
                <a:cubicBezTo>
                  <a:pt x="354" y="114"/>
                  <a:pt x="354" y="114"/>
                  <a:pt x="354" y="114"/>
                </a:cubicBezTo>
                <a:cubicBezTo>
                  <a:pt x="354" y="114"/>
                  <a:pt x="354" y="114"/>
                  <a:pt x="354" y="114"/>
                </a:cubicBezTo>
                <a:cubicBezTo>
                  <a:pt x="354" y="114"/>
                  <a:pt x="354" y="114"/>
                  <a:pt x="354" y="114"/>
                </a:cubicBezTo>
                <a:close/>
                <a:moveTo>
                  <a:pt x="110" y="304"/>
                </a:moveTo>
                <a:cubicBezTo>
                  <a:pt x="110" y="305"/>
                  <a:pt x="110" y="305"/>
                  <a:pt x="110" y="305"/>
                </a:cubicBezTo>
                <a:cubicBezTo>
                  <a:pt x="112" y="306"/>
                  <a:pt x="113" y="307"/>
                  <a:pt x="113" y="306"/>
                </a:cubicBezTo>
                <a:cubicBezTo>
                  <a:pt x="113" y="305"/>
                  <a:pt x="111" y="304"/>
                  <a:pt x="110" y="303"/>
                </a:cubicBezTo>
                <a:cubicBezTo>
                  <a:pt x="111" y="303"/>
                  <a:pt x="111" y="304"/>
                  <a:pt x="112" y="304"/>
                </a:cubicBezTo>
                <a:cubicBezTo>
                  <a:pt x="112" y="304"/>
                  <a:pt x="112" y="304"/>
                  <a:pt x="112" y="303"/>
                </a:cubicBezTo>
                <a:cubicBezTo>
                  <a:pt x="111" y="302"/>
                  <a:pt x="111" y="301"/>
                  <a:pt x="111" y="302"/>
                </a:cubicBezTo>
                <a:cubicBezTo>
                  <a:pt x="111" y="303"/>
                  <a:pt x="109" y="301"/>
                  <a:pt x="108" y="300"/>
                </a:cubicBezTo>
                <a:cubicBezTo>
                  <a:pt x="106" y="297"/>
                  <a:pt x="104" y="294"/>
                  <a:pt x="102" y="291"/>
                </a:cubicBezTo>
                <a:cubicBezTo>
                  <a:pt x="102" y="293"/>
                  <a:pt x="103" y="293"/>
                  <a:pt x="103" y="294"/>
                </a:cubicBezTo>
                <a:cubicBezTo>
                  <a:pt x="103" y="295"/>
                  <a:pt x="104" y="295"/>
                  <a:pt x="104" y="296"/>
                </a:cubicBezTo>
                <a:cubicBezTo>
                  <a:pt x="104" y="297"/>
                  <a:pt x="103" y="295"/>
                  <a:pt x="101" y="293"/>
                </a:cubicBezTo>
                <a:cubicBezTo>
                  <a:pt x="100" y="291"/>
                  <a:pt x="100" y="290"/>
                  <a:pt x="99" y="290"/>
                </a:cubicBezTo>
                <a:cubicBezTo>
                  <a:pt x="99" y="289"/>
                  <a:pt x="99" y="289"/>
                  <a:pt x="99" y="288"/>
                </a:cubicBezTo>
                <a:cubicBezTo>
                  <a:pt x="99" y="287"/>
                  <a:pt x="100" y="289"/>
                  <a:pt x="100" y="290"/>
                </a:cubicBezTo>
                <a:cubicBezTo>
                  <a:pt x="100" y="290"/>
                  <a:pt x="101" y="291"/>
                  <a:pt x="100" y="290"/>
                </a:cubicBezTo>
                <a:cubicBezTo>
                  <a:pt x="100" y="288"/>
                  <a:pt x="100" y="288"/>
                  <a:pt x="99" y="287"/>
                </a:cubicBezTo>
                <a:cubicBezTo>
                  <a:pt x="99" y="286"/>
                  <a:pt x="98" y="284"/>
                  <a:pt x="97" y="283"/>
                </a:cubicBezTo>
                <a:cubicBezTo>
                  <a:pt x="96" y="281"/>
                  <a:pt x="96" y="281"/>
                  <a:pt x="95" y="278"/>
                </a:cubicBezTo>
                <a:cubicBezTo>
                  <a:pt x="95" y="279"/>
                  <a:pt x="95" y="280"/>
                  <a:pt x="95" y="280"/>
                </a:cubicBezTo>
                <a:cubicBezTo>
                  <a:pt x="96" y="281"/>
                  <a:pt x="96" y="282"/>
                  <a:pt x="96" y="284"/>
                </a:cubicBezTo>
                <a:cubicBezTo>
                  <a:pt x="97" y="286"/>
                  <a:pt x="97" y="288"/>
                  <a:pt x="98" y="290"/>
                </a:cubicBezTo>
                <a:cubicBezTo>
                  <a:pt x="99" y="292"/>
                  <a:pt x="100" y="294"/>
                  <a:pt x="101" y="296"/>
                </a:cubicBezTo>
                <a:cubicBezTo>
                  <a:pt x="103" y="300"/>
                  <a:pt x="103" y="298"/>
                  <a:pt x="104" y="301"/>
                </a:cubicBezTo>
                <a:cubicBezTo>
                  <a:pt x="104" y="301"/>
                  <a:pt x="104" y="301"/>
                  <a:pt x="104" y="301"/>
                </a:cubicBezTo>
                <a:cubicBezTo>
                  <a:pt x="105" y="302"/>
                  <a:pt x="106" y="303"/>
                  <a:pt x="107" y="303"/>
                </a:cubicBezTo>
                <a:cubicBezTo>
                  <a:pt x="107" y="303"/>
                  <a:pt x="107" y="303"/>
                  <a:pt x="108" y="304"/>
                </a:cubicBezTo>
                <a:cubicBezTo>
                  <a:pt x="109" y="305"/>
                  <a:pt x="111" y="309"/>
                  <a:pt x="109" y="304"/>
                </a:cubicBezTo>
                <a:cubicBezTo>
                  <a:pt x="109" y="303"/>
                  <a:pt x="109" y="303"/>
                  <a:pt x="110" y="304"/>
                </a:cubicBezTo>
                <a:close/>
                <a:moveTo>
                  <a:pt x="89" y="278"/>
                </a:moveTo>
                <a:cubicBezTo>
                  <a:pt x="90" y="280"/>
                  <a:pt x="91" y="281"/>
                  <a:pt x="92" y="282"/>
                </a:cubicBezTo>
                <a:cubicBezTo>
                  <a:pt x="91" y="280"/>
                  <a:pt x="90" y="278"/>
                  <a:pt x="89" y="276"/>
                </a:cubicBezTo>
                <a:cubicBezTo>
                  <a:pt x="87" y="273"/>
                  <a:pt x="86" y="271"/>
                  <a:pt x="85" y="270"/>
                </a:cubicBezTo>
                <a:cubicBezTo>
                  <a:pt x="85" y="269"/>
                  <a:pt x="85" y="269"/>
                  <a:pt x="85" y="270"/>
                </a:cubicBezTo>
                <a:cubicBezTo>
                  <a:pt x="85" y="271"/>
                  <a:pt x="85" y="271"/>
                  <a:pt x="85" y="271"/>
                </a:cubicBezTo>
                <a:cubicBezTo>
                  <a:pt x="86" y="274"/>
                  <a:pt x="88" y="276"/>
                  <a:pt x="89" y="278"/>
                </a:cubicBezTo>
                <a:close/>
                <a:moveTo>
                  <a:pt x="87" y="218"/>
                </a:moveTo>
                <a:cubicBezTo>
                  <a:pt x="88" y="212"/>
                  <a:pt x="87" y="208"/>
                  <a:pt x="88" y="203"/>
                </a:cubicBezTo>
                <a:cubicBezTo>
                  <a:pt x="87" y="209"/>
                  <a:pt x="87" y="213"/>
                  <a:pt x="87" y="218"/>
                </a:cubicBezTo>
                <a:close/>
                <a:moveTo>
                  <a:pt x="95" y="206"/>
                </a:moveTo>
                <a:cubicBezTo>
                  <a:pt x="95" y="207"/>
                  <a:pt x="95" y="208"/>
                  <a:pt x="94" y="209"/>
                </a:cubicBezTo>
                <a:cubicBezTo>
                  <a:pt x="94" y="213"/>
                  <a:pt x="94" y="215"/>
                  <a:pt x="94" y="218"/>
                </a:cubicBezTo>
                <a:cubicBezTo>
                  <a:pt x="94" y="221"/>
                  <a:pt x="94" y="224"/>
                  <a:pt x="94" y="227"/>
                </a:cubicBezTo>
                <a:cubicBezTo>
                  <a:pt x="94" y="229"/>
                  <a:pt x="95" y="230"/>
                  <a:pt x="96" y="231"/>
                </a:cubicBezTo>
                <a:cubicBezTo>
                  <a:pt x="96" y="231"/>
                  <a:pt x="96" y="229"/>
                  <a:pt x="96" y="230"/>
                </a:cubicBezTo>
                <a:cubicBezTo>
                  <a:pt x="96" y="230"/>
                  <a:pt x="96" y="232"/>
                  <a:pt x="96" y="231"/>
                </a:cubicBezTo>
                <a:cubicBezTo>
                  <a:pt x="96" y="231"/>
                  <a:pt x="96" y="229"/>
                  <a:pt x="96" y="228"/>
                </a:cubicBezTo>
                <a:cubicBezTo>
                  <a:pt x="96" y="228"/>
                  <a:pt x="96" y="227"/>
                  <a:pt x="96" y="226"/>
                </a:cubicBezTo>
                <a:cubicBezTo>
                  <a:pt x="96" y="224"/>
                  <a:pt x="96" y="220"/>
                  <a:pt x="95" y="219"/>
                </a:cubicBezTo>
                <a:cubicBezTo>
                  <a:pt x="96" y="214"/>
                  <a:pt x="95" y="212"/>
                  <a:pt x="95" y="208"/>
                </a:cubicBezTo>
                <a:cubicBezTo>
                  <a:pt x="95" y="207"/>
                  <a:pt x="95" y="206"/>
                  <a:pt x="95" y="206"/>
                </a:cubicBezTo>
                <a:close/>
                <a:moveTo>
                  <a:pt x="184" y="113"/>
                </a:moveTo>
                <a:cubicBezTo>
                  <a:pt x="180" y="115"/>
                  <a:pt x="177" y="116"/>
                  <a:pt x="173" y="118"/>
                </a:cubicBezTo>
                <a:cubicBezTo>
                  <a:pt x="171" y="120"/>
                  <a:pt x="168" y="122"/>
                  <a:pt x="165" y="124"/>
                </a:cubicBezTo>
                <a:cubicBezTo>
                  <a:pt x="164" y="125"/>
                  <a:pt x="162" y="126"/>
                  <a:pt x="161" y="128"/>
                </a:cubicBezTo>
                <a:cubicBezTo>
                  <a:pt x="160" y="129"/>
                  <a:pt x="159" y="130"/>
                  <a:pt x="157" y="131"/>
                </a:cubicBezTo>
                <a:cubicBezTo>
                  <a:pt x="154" y="134"/>
                  <a:pt x="150" y="137"/>
                  <a:pt x="148" y="140"/>
                </a:cubicBezTo>
                <a:cubicBezTo>
                  <a:pt x="147" y="141"/>
                  <a:pt x="146" y="143"/>
                  <a:pt x="145" y="144"/>
                </a:cubicBezTo>
                <a:cubicBezTo>
                  <a:pt x="144" y="146"/>
                  <a:pt x="143" y="147"/>
                  <a:pt x="142" y="149"/>
                </a:cubicBezTo>
                <a:cubicBezTo>
                  <a:pt x="140" y="152"/>
                  <a:pt x="138" y="155"/>
                  <a:pt x="138" y="157"/>
                </a:cubicBezTo>
                <a:cubicBezTo>
                  <a:pt x="138" y="158"/>
                  <a:pt x="137" y="159"/>
                  <a:pt x="137" y="158"/>
                </a:cubicBezTo>
                <a:cubicBezTo>
                  <a:pt x="137" y="158"/>
                  <a:pt x="136" y="159"/>
                  <a:pt x="136" y="160"/>
                </a:cubicBezTo>
                <a:cubicBezTo>
                  <a:pt x="135" y="162"/>
                  <a:pt x="134" y="164"/>
                  <a:pt x="133" y="166"/>
                </a:cubicBezTo>
                <a:cubicBezTo>
                  <a:pt x="132" y="168"/>
                  <a:pt x="131" y="169"/>
                  <a:pt x="133" y="167"/>
                </a:cubicBezTo>
                <a:cubicBezTo>
                  <a:pt x="134" y="167"/>
                  <a:pt x="134" y="167"/>
                  <a:pt x="133" y="168"/>
                </a:cubicBezTo>
                <a:cubicBezTo>
                  <a:pt x="133" y="169"/>
                  <a:pt x="133" y="170"/>
                  <a:pt x="133" y="170"/>
                </a:cubicBezTo>
                <a:cubicBezTo>
                  <a:pt x="134" y="169"/>
                  <a:pt x="135" y="167"/>
                  <a:pt x="136" y="165"/>
                </a:cubicBezTo>
                <a:cubicBezTo>
                  <a:pt x="137" y="165"/>
                  <a:pt x="137" y="165"/>
                  <a:pt x="138" y="165"/>
                </a:cubicBezTo>
                <a:cubicBezTo>
                  <a:pt x="139" y="163"/>
                  <a:pt x="139" y="162"/>
                  <a:pt x="140" y="160"/>
                </a:cubicBezTo>
                <a:cubicBezTo>
                  <a:pt x="140" y="160"/>
                  <a:pt x="140" y="160"/>
                  <a:pt x="141" y="159"/>
                </a:cubicBezTo>
                <a:cubicBezTo>
                  <a:pt x="141" y="159"/>
                  <a:pt x="141" y="160"/>
                  <a:pt x="141" y="160"/>
                </a:cubicBezTo>
                <a:cubicBezTo>
                  <a:pt x="140" y="162"/>
                  <a:pt x="139" y="165"/>
                  <a:pt x="140" y="165"/>
                </a:cubicBezTo>
                <a:cubicBezTo>
                  <a:pt x="139" y="166"/>
                  <a:pt x="138" y="167"/>
                  <a:pt x="137" y="168"/>
                </a:cubicBezTo>
                <a:cubicBezTo>
                  <a:pt x="135" y="171"/>
                  <a:pt x="136" y="172"/>
                  <a:pt x="135" y="173"/>
                </a:cubicBezTo>
                <a:cubicBezTo>
                  <a:pt x="134" y="176"/>
                  <a:pt x="132" y="179"/>
                  <a:pt x="134" y="180"/>
                </a:cubicBezTo>
                <a:cubicBezTo>
                  <a:pt x="134" y="178"/>
                  <a:pt x="134" y="177"/>
                  <a:pt x="136" y="174"/>
                </a:cubicBezTo>
                <a:cubicBezTo>
                  <a:pt x="136" y="175"/>
                  <a:pt x="135" y="176"/>
                  <a:pt x="135" y="178"/>
                </a:cubicBezTo>
                <a:cubicBezTo>
                  <a:pt x="134" y="180"/>
                  <a:pt x="134" y="181"/>
                  <a:pt x="135" y="180"/>
                </a:cubicBezTo>
                <a:cubicBezTo>
                  <a:pt x="136" y="179"/>
                  <a:pt x="137" y="179"/>
                  <a:pt x="136" y="181"/>
                </a:cubicBezTo>
                <a:cubicBezTo>
                  <a:pt x="136" y="182"/>
                  <a:pt x="137" y="182"/>
                  <a:pt x="137" y="182"/>
                </a:cubicBezTo>
                <a:cubicBezTo>
                  <a:pt x="137" y="182"/>
                  <a:pt x="138" y="183"/>
                  <a:pt x="138" y="182"/>
                </a:cubicBezTo>
                <a:cubicBezTo>
                  <a:pt x="139" y="181"/>
                  <a:pt x="139" y="180"/>
                  <a:pt x="140" y="179"/>
                </a:cubicBezTo>
                <a:cubicBezTo>
                  <a:pt x="139" y="179"/>
                  <a:pt x="139" y="180"/>
                  <a:pt x="139" y="180"/>
                </a:cubicBezTo>
                <a:cubicBezTo>
                  <a:pt x="139" y="181"/>
                  <a:pt x="139" y="182"/>
                  <a:pt x="140" y="181"/>
                </a:cubicBezTo>
                <a:cubicBezTo>
                  <a:pt x="140" y="180"/>
                  <a:pt x="141" y="179"/>
                  <a:pt x="141" y="179"/>
                </a:cubicBezTo>
                <a:cubicBezTo>
                  <a:pt x="140" y="178"/>
                  <a:pt x="142" y="176"/>
                  <a:pt x="142" y="175"/>
                </a:cubicBezTo>
                <a:cubicBezTo>
                  <a:pt x="142" y="177"/>
                  <a:pt x="145" y="174"/>
                  <a:pt x="143" y="177"/>
                </a:cubicBezTo>
                <a:cubicBezTo>
                  <a:pt x="144" y="176"/>
                  <a:pt x="144" y="175"/>
                  <a:pt x="145" y="173"/>
                </a:cubicBezTo>
                <a:cubicBezTo>
                  <a:pt x="145" y="172"/>
                  <a:pt x="146" y="171"/>
                  <a:pt x="147" y="169"/>
                </a:cubicBezTo>
                <a:cubicBezTo>
                  <a:pt x="146" y="172"/>
                  <a:pt x="146" y="172"/>
                  <a:pt x="146" y="173"/>
                </a:cubicBezTo>
                <a:cubicBezTo>
                  <a:pt x="148" y="171"/>
                  <a:pt x="148" y="170"/>
                  <a:pt x="149" y="168"/>
                </a:cubicBezTo>
                <a:cubicBezTo>
                  <a:pt x="149" y="167"/>
                  <a:pt x="149" y="166"/>
                  <a:pt x="150" y="166"/>
                </a:cubicBezTo>
                <a:cubicBezTo>
                  <a:pt x="150" y="165"/>
                  <a:pt x="150" y="164"/>
                  <a:pt x="152" y="162"/>
                </a:cubicBezTo>
                <a:cubicBezTo>
                  <a:pt x="151" y="163"/>
                  <a:pt x="151" y="163"/>
                  <a:pt x="151" y="164"/>
                </a:cubicBezTo>
                <a:cubicBezTo>
                  <a:pt x="151" y="165"/>
                  <a:pt x="151" y="164"/>
                  <a:pt x="152" y="164"/>
                </a:cubicBezTo>
                <a:cubicBezTo>
                  <a:pt x="153" y="163"/>
                  <a:pt x="154" y="162"/>
                  <a:pt x="154" y="161"/>
                </a:cubicBezTo>
                <a:cubicBezTo>
                  <a:pt x="155" y="159"/>
                  <a:pt x="156" y="158"/>
                  <a:pt x="158" y="155"/>
                </a:cubicBezTo>
                <a:cubicBezTo>
                  <a:pt x="157" y="157"/>
                  <a:pt x="157" y="158"/>
                  <a:pt x="156" y="159"/>
                </a:cubicBezTo>
                <a:cubicBezTo>
                  <a:pt x="157" y="158"/>
                  <a:pt x="158" y="157"/>
                  <a:pt x="159" y="156"/>
                </a:cubicBezTo>
                <a:cubicBezTo>
                  <a:pt x="159" y="155"/>
                  <a:pt x="160" y="154"/>
                  <a:pt x="160" y="153"/>
                </a:cubicBezTo>
                <a:cubicBezTo>
                  <a:pt x="162" y="152"/>
                  <a:pt x="163" y="150"/>
                  <a:pt x="164" y="148"/>
                </a:cubicBezTo>
                <a:cubicBezTo>
                  <a:pt x="164" y="148"/>
                  <a:pt x="166" y="147"/>
                  <a:pt x="165" y="148"/>
                </a:cubicBezTo>
                <a:cubicBezTo>
                  <a:pt x="164" y="149"/>
                  <a:pt x="164" y="149"/>
                  <a:pt x="164" y="150"/>
                </a:cubicBezTo>
                <a:cubicBezTo>
                  <a:pt x="166" y="148"/>
                  <a:pt x="167" y="147"/>
                  <a:pt x="168" y="146"/>
                </a:cubicBezTo>
                <a:cubicBezTo>
                  <a:pt x="170" y="145"/>
                  <a:pt x="170" y="144"/>
                  <a:pt x="171" y="143"/>
                </a:cubicBezTo>
                <a:cubicBezTo>
                  <a:pt x="172" y="141"/>
                  <a:pt x="172" y="140"/>
                  <a:pt x="172" y="139"/>
                </a:cubicBezTo>
                <a:cubicBezTo>
                  <a:pt x="170" y="141"/>
                  <a:pt x="170" y="142"/>
                  <a:pt x="167" y="144"/>
                </a:cubicBezTo>
                <a:cubicBezTo>
                  <a:pt x="168" y="143"/>
                  <a:pt x="169" y="142"/>
                  <a:pt x="170" y="141"/>
                </a:cubicBezTo>
                <a:cubicBezTo>
                  <a:pt x="171" y="139"/>
                  <a:pt x="172" y="138"/>
                  <a:pt x="168" y="139"/>
                </a:cubicBezTo>
                <a:cubicBezTo>
                  <a:pt x="168" y="140"/>
                  <a:pt x="165" y="142"/>
                  <a:pt x="165" y="140"/>
                </a:cubicBezTo>
                <a:cubicBezTo>
                  <a:pt x="165" y="140"/>
                  <a:pt x="165" y="140"/>
                  <a:pt x="165" y="140"/>
                </a:cubicBezTo>
                <a:cubicBezTo>
                  <a:pt x="163" y="142"/>
                  <a:pt x="161" y="143"/>
                  <a:pt x="159" y="144"/>
                </a:cubicBezTo>
                <a:cubicBezTo>
                  <a:pt x="158" y="145"/>
                  <a:pt x="157" y="146"/>
                  <a:pt x="156" y="147"/>
                </a:cubicBezTo>
                <a:cubicBezTo>
                  <a:pt x="157" y="145"/>
                  <a:pt x="158" y="144"/>
                  <a:pt x="158" y="143"/>
                </a:cubicBezTo>
                <a:cubicBezTo>
                  <a:pt x="158" y="143"/>
                  <a:pt x="158" y="142"/>
                  <a:pt x="159" y="142"/>
                </a:cubicBezTo>
                <a:cubicBezTo>
                  <a:pt x="161" y="140"/>
                  <a:pt x="161" y="140"/>
                  <a:pt x="162" y="138"/>
                </a:cubicBezTo>
                <a:cubicBezTo>
                  <a:pt x="163" y="138"/>
                  <a:pt x="163" y="138"/>
                  <a:pt x="164" y="137"/>
                </a:cubicBezTo>
                <a:cubicBezTo>
                  <a:pt x="165" y="137"/>
                  <a:pt x="164" y="138"/>
                  <a:pt x="163" y="138"/>
                </a:cubicBezTo>
                <a:cubicBezTo>
                  <a:pt x="162" y="139"/>
                  <a:pt x="162" y="140"/>
                  <a:pt x="162" y="140"/>
                </a:cubicBezTo>
                <a:cubicBezTo>
                  <a:pt x="165" y="138"/>
                  <a:pt x="165" y="139"/>
                  <a:pt x="167" y="138"/>
                </a:cubicBezTo>
                <a:cubicBezTo>
                  <a:pt x="168" y="138"/>
                  <a:pt x="169" y="137"/>
                  <a:pt x="169" y="137"/>
                </a:cubicBezTo>
                <a:cubicBezTo>
                  <a:pt x="169" y="136"/>
                  <a:pt x="170" y="135"/>
                  <a:pt x="171" y="134"/>
                </a:cubicBezTo>
                <a:cubicBezTo>
                  <a:pt x="171" y="134"/>
                  <a:pt x="171" y="134"/>
                  <a:pt x="171" y="135"/>
                </a:cubicBezTo>
                <a:cubicBezTo>
                  <a:pt x="173" y="134"/>
                  <a:pt x="174" y="133"/>
                  <a:pt x="175" y="132"/>
                </a:cubicBezTo>
                <a:cubicBezTo>
                  <a:pt x="175" y="131"/>
                  <a:pt x="176" y="130"/>
                  <a:pt x="177" y="129"/>
                </a:cubicBezTo>
                <a:cubicBezTo>
                  <a:pt x="178" y="129"/>
                  <a:pt x="178" y="128"/>
                  <a:pt x="179" y="128"/>
                </a:cubicBezTo>
                <a:cubicBezTo>
                  <a:pt x="179" y="127"/>
                  <a:pt x="180" y="127"/>
                  <a:pt x="181" y="126"/>
                </a:cubicBezTo>
                <a:cubicBezTo>
                  <a:pt x="183" y="125"/>
                  <a:pt x="186" y="123"/>
                  <a:pt x="188" y="121"/>
                </a:cubicBezTo>
                <a:cubicBezTo>
                  <a:pt x="191" y="119"/>
                  <a:pt x="195" y="118"/>
                  <a:pt x="198" y="116"/>
                </a:cubicBezTo>
                <a:cubicBezTo>
                  <a:pt x="201" y="114"/>
                  <a:pt x="204" y="113"/>
                  <a:pt x="208" y="111"/>
                </a:cubicBezTo>
                <a:cubicBezTo>
                  <a:pt x="209" y="111"/>
                  <a:pt x="211" y="110"/>
                  <a:pt x="213" y="110"/>
                </a:cubicBezTo>
                <a:cubicBezTo>
                  <a:pt x="214" y="109"/>
                  <a:pt x="216" y="108"/>
                  <a:pt x="218" y="108"/>
                </a:cubicBezTo>
                <a:cubicBezTo>
                  <a:pt x="221" y="107"/>
                  <a:pt x="224" y="106"/>
                  <a:pt x="227" y="106"/>
                </a:cubicBezTo>
                <a:cubicBezTo>
                  <a:pt x="229" y="105"/>
                  <a:pt x="232" y="104"/>
                  <a:pt x="235" y="104"/>
                </a:cubicBezTo>
                <a:cubicBezTo>
                  <a:pt x="237" y="104"/>
                  <a:pt x="237" y="103"/>
                  <a:pt x="236" y="103"/>
                </a:cubicBezTo>
                <a:cubicBezTo>
                  <a:pt x="236" y="102"/>
                  <a:pt x="236" y="102"/>
                  <a:pt x="238" y="101"/>
                </a:cubicBezTo>
                <a:cubicBezTo>
                  <a:pt x="241" y="100"/>
                  <a:pt x="246" y="100"/>
                  <a:pt x="249" y="99"/>
                </a:cubicBezTo>
                <a:cubicBezTo>
                  <a:pt x="253" y="100"/>
                  <a:pt x="253" y="100"/>
                  <a:pt x="253" y="100"/>
                </a:cubicBezTo>
                <a:cubicBezTo>
                  <a:pt x="256" y="100"/>
                  <a:pt x="260" y="100"/>
                  <a:pt x="259" y="99"/>
                </a:cubicBezTo>
                <a:cubicBezTo>
                  <a:pt x="259" y="99"/>
                  <a:pt x="258" y="98"/>
                  <a:pt x="257" y="99"/>
                </a:cubicBezTo>
                <a:cubicBezTo>
                  <a:pt x="256" y="99"/>
                  <a:pt x="255" y="99"/>
                  <a:pt x="254" y="99"/>
                </a:cubicBezTo>
                <a:cubicBezTo>
                  <a:pt x="253" y="99"/>
                  <a:pt x="253" y="99"/>
                  <a:pt x="251" y="99"/>
                </a:cubicBezTo>
                <a:cubicBezTo>
                  <a:pt x="251" y="99"/>
                  <a:pt x="252" y="99"/>
                  <a:pt x="251" y="98"/>
                </a:cubicBezTo>
                <a:cubicBezTo>
                  <a:pt x="250" y="98"/>
                  <a:pt x="249" y="98"/>
                  <a:pt x="248" y="98"/>
                </a:cubicBezTo>
                <a:cubicBezTo>
                  <a:pt x="247" y="98"/>
                  <a:pt x="247" y="98"/>
                  <a:pt x="246" y="98"/>
                </a:cubicBezTo>
                <a:cubicBezTo>
                  <a:pt x="245" y="98"/>
                  <a:pt x="244" y="98"/>
                  <a:pt x="243" y="98"/>
                </a:cubicBezTo>
                <a:cubicBezTo>
                  <a:pt x="241" y="98"/>
                  <a:pt x="240" y="98"/>
                  <a:pt x="238" y="98"/>
                </a:cubicBezTo>
                <a:cubicBezTo>
                  <a:pt x="236" y="98"/>
                  <a:pt x="234" y="98"/>
                  <a:pt x="232" y="98"/>
                </a:cubicBezTo>
                <a:cubicBezTo>
                  <a:pt x="227" y="99"/>
                  <a:pt x="227" y="99"/>
                  <a:pt x="227" y="99"/>
                </a:cubicBezTo>
                <a:cubicBezTo>
                  <a:pt x="223" y="99"/>
                  <a:pt x="220" y="100"/>
                  <a:pt x="216" y="101"/>
                </a:cubicBezTo>
                <a:cubicBezTo>
                  <a:pt x="208" y="102"/>
                  <a:pt x="200" y="105"/>
                  <a:pt x="195" y="108"/>
                </a:cubicBezTo>
                <a:cubicBezTo>
                  <a:pt x="194" y="108"/>
                  <a:pt x="194" y="108"/>
                  <a:pt x="194" y="109"/>
                </a:cubicBezTo>
                <a:cubicBezTo>
                  <a:pt x="194" y="108"/>
                  <a:pt x="194" y="108"/>
                  <a:pt x="195" y="107"/>
                </a:cubicBezTo>
                <a:cubicBezTo>
                  <a:pt x="191" y="109"/>
                  <a:pt x="187" y="111"/>
                  <a:pt x="184" y="113"/>
                </a:cubicBezTo>
                <a:close/>
                <a:moveTo>
                  <a:pt x="375" y="97"/>
                </a:moveTo>
                <a:cubicBezTo>
                  <a:pt x="375" y="97"/>
                  <a:pt x="374" y="96"/>
                  <a:pt x="374" y="96"/>
                </a:cubicBezTo>
                <a:cubicBezTo>
                  <a:pt x="376" y="99"/>
                  <a:pt x="373" y="95"/>
                  <a:pt x="371" y="94"/>
                </a:cubicBezTo>
                <a:cubicBezTo>
                  <a:pt x="369" y="92"/>
                  <a:pt x="367" y="91"/>
                  <a:pt x="365" y="90"/>
                </a:cubicBezTo>
                <a:cubicBezTo>
                  <a:pt x="369" y="94"/>
                  <a:pt x="373" y="97"/>
                  <a:pt x="376" y="101"/>
                </a:cubicBezTo>
                <a:cubicBezTo>
                  <a:pt x="379" y="104"/>
                  <a:pt x="378" y="102"/>
                  <a:pt x="379" y="103"/>
                </a:cubicBezTo>
                <a:cubicBezTo>
                  <a:pt x="375" y="98"/>
                  <a:pt x="380" y="103"/>
                  <a:pt x="380" y="103"/>
                </a:cubicBezTo>
                <a:cubicBezTo>
                  <a:pt x="381" y="104"/>
                  <a:pt x="383" y="105"/>
                  <a:pt x="385" y="106"/>
                </a:cubicBezTo>
                <a:cubicBezTo>
                  <a:pt x="381" y="103"/>
                  <a:pt x="378" y="100"/>
                  <a:pt x="375" y="97"/>
                </a:cubicBezTo>
                <a:close/>
                <a:moveTo>
                  <a:pt x="356" y="84"/>
                </a:moveTo>
                <a:cubicBezTo>
                  <a:pt x="360" y="87"/>
                  <a:pt x="364" y="91"/>
                  <a:pt x="368" y="94"/>
                </a:cubicBezTo>
                <a:cubicBezTo>
                  <a:pt x="371" y="98"/>
                  <a:pt x="374" y="102"/>
                  <a:pt x="378" y="105"/>
                </a:cubicBezTo>
                <a:cubicBezTo>
                  <a:pt x="379" y="106"/>
                  <a:pt x="381" y="108"/>
                  <a:pt x="381" y="108"/>
                </a:cubicBezTo>
                <a:cubicBezTo>
                  <a:pt x="381" y="108"/>
                  <a:pt x="379" y="106"/>
                  <a:pt x="378" y="105"/>
                </a:cubicBezTo>
                <a:cubicBezTo>
                  <a:pt x="375" y="102"/>
                  <a:pt x="372" y="98"/>
                  <a:pt x="369" y="95"/>
                </a:cubicBezTo>
                <a:cubicBezTo>
                  <a:pt x="367" y="92"/>
                  <a:pt x="364" y="90"/>
                  <a:pt x="361" y="87"/>
                </a:cubicBezTo>
                <a:cubicBezTo>
                  <a:pt x="360" y="86"/>
                  <a:pt x="359" y="85"/>
                  <a:pt x="357" y="84"/>
                </a:cubicBezTo>
                <a:cubicBezTo>
                  <a:pt x="356" y="82"/>
                  <a:pt x="354" y="81"/>
                  <a:pt x="352" y="80"/>
                </a:cubicBezTo>
                <a:cubicBezTo>
                  <a:pt x="354" y="82"/>
                  <a:pt x="355" y="83"/>
                  <a:pt x="356" y="84"/>
                </a:cubicBezTo>
                <a:close/>
                <a:moveTo>
                  <a:pt x="101" y="302"/>
                </a:moveTo>
                <a:cubicBezTo>
                  <a:pt x="101" y="302"/>
                  <a:pt x="100" y="300"/>
                  <a:pt x="101" y="302"/>
                </a:cubicBezTo>
                <a:cubicBezTo>
                  <a:pt x="101" y="303"/>
                  <a:pt x="102" y="304"/>
                  <a:pt x="102" y="304"/>
                </a:cubicBezTo>
                <a:cubicBezTo>
                  <a:pt x="104" y="306"/>
                  <a:pt x="107" y="309"/>
                  <a:pt x="109" y="311"/>
                </a:cubicBezTo>
                <a:cubicBezTo>
                  <a:pt x="107" y="308"/>
                  <a:pt x="106" y="307"/>
                  <a:pt x="106" y="305"/>
                </a:cubicBezTo>
                <a:cubicBezTo>
                  <a:pt x="105" y="302"/>
                  <a:pt x="107" y="306"/>
                  <a:pt x="107" y="306"/>
                </a:cubicBezTo>
                <a:cubicBezTo>
                  <a:pt x="105" y="302"/>
                  <a:pt x="104" y="301"/>
                  <a:pt x="103" y="300"/>
                </a:cubicBezTo>
                <a:cubicBezTo>
                  <a:pt x="102" y="298"/>
                  <a:pt x="102" y="298"/>
                  <a:pt x="101" y="298"/>
                </a:cubicBezTo>
                <a:cubicBezTo>
                  <a:pt x="101" y="298"/>
                  <a:pt x="101" y="298"/>
                  <a:pt x="101" y="298"/>
                </a:cubicBezTo>
                <a:cubicBezTo>
                  <a:pt x="101" y="298"/>
                  <a:pt x="101" y="298"/>
                  <a:pt x="101" y="298"/>
                </a:cubicBezTo>
                <a:cubicBezTo>
                  <a:pt x="101" y="298"/>
                  <a:pt x="101" y="297"/>
                  <a:pt x="101" y="297"/>
                </a:cubicBezTo>
                <a:cubicBezTo>
                  <a:pt x="99" y="294"/>
                  <a:pt x="99" y="294"/>
                  <a:pt x="99" y="295"/>
                </a:cubicBezTo>
                <a:cubicBezTo>
                  <a:pt x="100" y="296"/>
                  <a:pt x="102" y="302"/>
                  <a:pt x="102" y="300"/>
                </a:cubicBezTo>
                <a:cubicBezTo>
                  <a:pt x="102" y="300"/>
                  <a:pt x="102" y="300"/>
                  <a:pt x="102" y="300"/>
                </a:cubicBezTo>
                <a:cubicBezTo>
                  <a:pt x="102" y="300"/>
                  <a:pt x="102" y="300"/>
                  <a:pt x="102" y="300"/>
                </a:cubicBezTo>
                <a:cubicBezTo>
                  <a:pt x="102" y="300"/>
                  <a:pt x="102" y="300"/>
                  <a:pt x="102" y="300"/>
                </a:cubicBezTo>
                <a:cubicBezTo>
                  <a:pt x="103" y="301"/>
                  <a:pt x="104" y="302"/>
                  <a:pt x="105" y="305"/>
                </a:cubicBezTo>
                <a:cubicBezTo>
                  <a:pt x="103" y="301"/>
                  <a:pt x="102" y="302"/>
                  <a:pt x="101" y="302"/>
                </a:cubicBezTo>
                <a:close/>
                <a:moveTo>
                  <a:pt x="102" y="299"/>
                </a:moveTo>
                <a:cubicBezTo>
                  <a:pt x="102" y="299"/>
                  <a:pt x="102" y="299"/>
                  <a:pt x="102" y="300"/>
                </a:cubicBezTo>
                <a:cubicBezTo>
                  <a:pt x="102" y="299"/>
                  <a:pt x="102" y="299"/>
                  <a:pt x="102" y="299"/>
                </a:cubicBezTo>
                <a:close/>
                <a:moveTo>
                  <a:pt x="95" y="269"/>
                </a:moveTo>
                <a:cubicBezTo>
                  <a:pt x="95" y="268"/>
                  <a:pt x="95" y="268"/>
                  <a:pt x="95" y="269"/>
                </a:cubicBezTo>
                <a:cubicBezTo>
                  <a:pt x="95" y="269"/>
                  <a:pt x="95" y="270"/>
                  <a:pt x="95" y="270"/>
                </a:cubicBezTo>
                <a:cubicBezTo>
                  <a:pt x="95" y="272"/>
                  <a:pt x="98" y="274"/>
                  <a:pt x="98" y="274"/>
                </a:cubicBezTo>
                <a:cubicBezTo>
                  <a:pt x="98" y="273"/>
                  <a:pt x="99" y="275"/>
                  <a:pt x="99" y="274"/>
                </a:cubicBezTo>
                <a:cubicBezTo>
                  <a:pt x="98" y="273"/>
                  <a:pt x="98" y="272"/>
                  <a:pt x="97" y="271"/>
                </a:cubicBezTo>
                <a:cubicBezTo>
                  <a:pt x="97" y="270"/>
                  <a:pt x="96" y="269"/>
                  <a:pt x="96" y="267"/>
                </a:cubicBezTo>
                <a:cubicBezTo>
                  <a:pt x="97" y="267"/>
                  <a:pt x="98" y="271"/>
                  <a:pt x="99" y="272"/>
                </a:cubicBezTo>
                <a:cubicBezTo>
                  <a:pt x="100" y="273"/>
                  <a:pt x="101" y="275"/>
                  <a:pt x="102" y="277"/>
                </a:cubicBezTo>
                <a:cubicBezTo>
                  <a:pt x="101" y="272"/>
                  <a:pt x="99" y="270"/>
                  <a:pt x="98" y="267"/>
                </a:cubicBezTo>
                <a:cubicBezTo>
                  <a:pt x="97" y="265"/>
                  <a:pt x="96" y="263"/>
                  <a:pt x="94" y="260"/>
                </a:cubicBezTo>
                <a:cubicBezTo>
                  <a:pt x="95" y="262"/>
                  <a:pt x="95" y="263"/>
                  <a:pt x="96" y="264"/>
                </a:cubicBezTo>
                <a:cubicBezTo>
                  <a:pt x="96" y="265"/>
                  <a:pt x="96" y="266"/>
                  <a:pt x="96" y="266"/>
                </a:cubicBezTo>
                <a:cubicBezTo>
                  <a:pt x="95" y="263"/>
                  <a:pt x="94" y="261"/>
                  <a:pt x="93" y="261"/>
                </a:cubicBezTo>
                <a:cubicBezTo>
                  <a:pt x="94" y="265"/>
                  <a:pt x="95" y="267"/>
                  <a:pt x="96" y="270"/>
                </a:cubicBezTo>
                <a:cubicBezTo>
                  <a:pt x="96" y="270"/>
                  <a:pt x="96" y="271"/>
                  <a:pt x="95" y="269"/>
                </a:cubicBezTo>
                <a:close/>
                <a:moveTo>
                  <a:pt x="116" y="189"/>
                </a:moveTo>
                <a:cubicBezTo>
                  <a:pt x="116" y="189"/>
                  <a:pt x="116" y="189"/>
                  <a:pt x="116" y="189"/>
                </a:cubicBezTo>
                <a:cubicBezTo>
                  <a:pt x="116" y="189"/>
                  <a:pt x="116" y="189"/>
                  <a:pt x="116" y="189"/>
                </a:cubicBezTo>
                <a:cubicBezTo>
                  <a:pt x="116" y="189"/>
                  <a:pt x="116" y="189"/>
                  <a:pt x="116" y="189"/>
                </a:cubicBezTo>
                <a:close/>
                <a:moveTo>
                  <a:pt x="117" y="216"/>
                </a:moveTo>
                <a:cubicBezTo>
                  <a:pt x="116" y="218"/>
                  <a:pt x="117" y="218"/>
                  <a:pt x="117" y="219"/>
                </a:cubicBezTo>
                <a:cubicBezTo>
                  <a:pt x="117" y="220"/>
                  <a:pt x="117" y="220"/>
                  <a:pt x="117" y="221"/>
                </a:cubicBezTo>
                <a:cubicBezTo>
                  <a:pt x="116" y="222"/>
                  <a:pt x="116" y="219"/>
                  <a:pt x="116" y="219"/>
                </a:cubicBezTo>
                <a:cubicBezTo>
                  <a:pt x="115" y="224"/>
                  <a:pt x="116" y="226"/>
                  <a:pt x="117" y="229"/>
                </a:cubicBezTo>
                <a:cubicBezTo>
                  <a:pt x="117" y="231"/>
                  <a:pt x="117" y="228"/>
                  <a:pt x="117" y="229"/>
                </a:cubicBezTo>
                <a:cubicBezTo>
                  <a:pt x="118" y="230"/>
                  <a:pt x="118" y="231"/>
                  <a:pt x="118" y="232"/>
                </a:cubicBezTo>
                <a:cubicBezTo>
                  <a:pt x="119" y="233"/>
                  <a:pt x="119" y="234"/>
                  <a:pt x="120" y="235"/>
                </a:cubicBezTo>
                <a:cubicBezTo>
                  <a:pt x="120" y="236"/>
                  <a:pt x="120" y="236"/>
                  <a:pt x="120" y="236"/>
                </a:cubicBezTo>
                <a:cubicBezTo>
                  <a:pt x="120" y="234"/>
                  <a:pt x="119" y="232"/>
                  <a:pt x="119" y="229"/>
                </a:cubicBezTo>
                <a:cubicBezTo>
                  <a:pt x="120" y="230"/>
                  <a:pt x="120" y="232"/>
                  <a:pt x="120" y="233"/>
                </a:cubicBezTo>
                <a:cubicBezTo>
                  <a:pt x="121" y="234"/>
                  <a:pt x="121" y="235"/>
                  <a:pt x="122" y="234"/>
                </a:cubicBezTo>
                <a:cubicBezTo>
                  <a:pt x="122" y="233"/>
                  <a:pt x="121" y="232"/>
                  <a:pt x="122" y="231"/>
                </a:cubicBezTo>
                <a:cubicBezTo>
                  <a:pt x="122" y="231"/>
                  <a:pt x="122" y="233"/>
                  <a:pt x="122" y="232"/>
                </a:cubicBezTo>
                <a:cubicBezTo>
                  <a:pt x="122" y="231"/>
                  <a:pt x="122" y="230"/>
                  <a:pt x="122" y="229"/>
                </a:cubicBezTo>
                <a:cubicBezTo>
                  <a:pt x="122" y="225"/>
                  <a:pt x="121" y="223"/>
                  <a:pt x="121" y="220"/>
                </a:cubicBezTo>
                <a:cubicBezTo>
                  <a:pt x="121" y="217"/>
                  <a:pt x="120" y="215"/>
                  <a:pt x="120" y="212"/>
                </a:cubicBezTo>
                <a:cubicBezTo>
                  <a:pt x="119" y="211"/>
                  <a:pt x="119" y="209"/>
                  <a:pt x="118" y="213"/>
                </a:cubicBezTo>
                <a:cubicBezTo>
                  <a:pt x="118" y="213"/>
                  <a:pt x="118" y="214"/>
                  <a:pt x="118" y="213"/>
                </a:cubicBezTo>
                <a:cubicBezTo>
                  <a:pt x="118" y="213"/>
                  <a:pt x="117" y="214"/>
                  <a:pt x="117" y="216"/>
                </a:cubicBezTo>
                <a:close/>
                <a:moveTo>
                  <a:pt x="106" y="251"/>
                </a:moveTo>
                <a:cubicBezTo>
                  <a:pt x="107" y="253"/>
                  <a:pt x="108" y="255"/>
                  <a:pt x="109" y="258"/>
                </a:cubicBezTo>
                <a:cubicBezTo>
                  <a:pt x="109" y="258"/>
                  <a:pt x="108" y="256"/>
                  <a:pt x="108" y="256"/>
                </a:cubicBezTo>
                <a:cubicBezTo>
                  <a:pt x="107" y="256"/>
                  <a:pt x="107" y="254"/>
                  <a:pt x="107" y="255"/>
                </a:cubicBezTo>
                <a:cubicBezTo>
                  <a:pt x="107" y="257"/>
                  <a:pt x="107" y="258"/>
                  <a:pt x="108" y="260"/>
                </a:cubicBezTo>
                <a:cubicBezTo>
                  <a:pt x="108" y="261"/>
                  <a:pt x="109" y="262"/>
                  <a:pt x="109" y="263"/>
                </a:cubicBezTo>
                <a:cubicBezTo>
                  <a:pt x="109" y="264"/>
                  <a:pt x="110" y="264"/>
                  <a:pt x="110" y="265"/>
                </a:cubicBezTo>
                <a:cubicBezTo>
                  <a:pt x="110" y="267"/>
                  <a:pt x="110" y="267"/>
                  <a:pt x="111" y="268"/>
                </a:cubicBezTo>
                <a:cubicBezTo>
                  <a:pt x="112" y="271"/>
                  <a:pt x="112" y="269"/>
                  <a:pt x="114" y="270"/>
                </a:cubicBezTo>
                <a:cubicBezTo>
                  <a:pt x="112" y="266"/>
                  <a:pt x="110" y="264"/>
                  <a:pt x="109" y="261"/>
                </a:cubicBezTo>
                <a:cubicBezTo>
                  <a:pt x="109" y="261"/>
                  <a:pt x="108" y="260"/>
                  <a:pt x="108" y="259"/>
                </a:cubicBezTo>
                <a:cubicBezTo>
                  <a:pt x="108" y="258"/>
                  <a:pt x="109" y="259"/>
                  <a:pt x="109" y="259"/>
                </a:cubicBezTo>
                <a:cubicBezTo>
                  <a:pt x="110" y="262"/>
                  <a:pt x="112" y="264"/>
                  <a:pt x="113" y="266"/>
                </a:cubicBezTo>
                <a:cubicBezTo>
                  <a:pt x="113" y="265"/>
                  <a:pt x="113" y="264"/>
                  <a:pt x="112" y="264"/>
                </a:cubicBezTo>
                <a:cubicBezTo>
                  <a:pt x="112" y="261"/>
                  <a:pt x="111" y="259"/>
                  <a:pt x="111" y="257"/>
                </a:cubicBezTo>
                <a:cubicBezTo>
                  <a:pt x="111" y="256"/>
                  <a:pt x="111" y="256"/>
                  <a:pt x="110" y="255"/>
                </a:cubicBezTo>
                <a:cubicBezTo>
                  <a:pt x="110" y="254"/>
                  <a:pt x="109" y="252"/>
                  <a:pt x="109" y="251"/>
                </a:cubicBezTo>
                <a:cubicBezTo>
                  <a:pt x="109" y="251"/>
                  <a:pt x="110" y="253"/>
                  <a:pt x="110" y="253"/>
                </a:cubicBezTo>
                <a:cubicBezTo>
                  <a:pt x="110" y="249"/>
                  <a:pt x="109" y="247"/>
                  <a:pt x="108" y="244"/>
                </a:cubicBezTo>
                <a:cubicBezTo>
                  <a:pt x="108" y="244"/>
                  <a:pt x="108" y="245"/>
                  <a:pt x="109" y="246"/>
                </a:cubicBezTo>
                <a:cubicBezTo>
                  <a:pt x="109" y="246"/>
                  <a:pt x="109" y="248"/>
                  <a:pt x="110" y="247"/>
                </a:cubicBezTo>
                <a:cubicBezTo>
                  <a:pt x="110" y="245"/>
                  <a:pt x="109" y="244"/>
                  <a:pt x="109" y="244"/>
                </a:cubicBezTo>
                <a:cubicBezTo>
                  <a:pt x="108" y="242"/>
                  <a:pt x="108" y="240"/>
                  <a:pt x="108" y="238"/>
                </a:cubicBezTo>
                <a:cubicBezTo>
                  <a:pt x="109" y="240"/>
                  <a:pt x="109" y="241"/>
                  <a:pt x="110" y="243"/>
                </a:cubicBezTo>
                <a:cubicBezTo>
                  <a:pt x="110" y="244"/>
                  <a:pt x="110" y="245"/>
                  <a:pt x="110" y="245"/>
                </a:cubicBezTo>
                <a:cubicBezTo>
                  <a:pt x="110" y="245"/>
                  <a:pt x="110" y="244"/>
                  <a:pt x="110" y="244"/>
                </a:cubicBezTo>
                <a:cubicBezTo>
                  <a:pt x="110" y="243"/>
                  <a:pt x="110" y="242"/>
                  <a:pt x="110" y="242"/>
                </a:cubicBezTo>
                <a:cubicBezTo>
                  <a:pt x="109" y="242"/>
                  <a:pt x="109" y="240"/>
                  <a:pt x="109" y="238"/>
                </a:cubicBezTo>
                <a:cubicBezTo>
                  <a:pt x="110" y="240"/>
                  <a:pt x="110" y="241"/>
                  <a:pt x="111" y="243"/>
                </a:cubicBezTo>
                <a:cubicBezTo>
                  <a:pt x="111" y="239"/>
                  <a:pt x="110" y="236"/>
                  <a:pt x="108" y="231"/>
                </a:cubicBezTo>
                <a:cubicBezTo>
                  <a:pt x="108" y="232"/>
                  <a:pt x="109" y="233"/>
                  <a:pt x="109" y="234"/>
                </a:cubicBezTo>
                <a:cubicBezTo>
                  <a:pt x="108" y="232"/>
                  <a:pt x="107" y="231"/>
                  <a:pt x="107" y="229"/>
                </a:cubicBezTo>
                <a:cubicBezTo>
                  <a:pt x="107" y="231"/>
                  <a:pt x="107" y="233"/>
                  <a:pt x="107" y="234"/>
                </a:cubicBezTo>
                <a:cubicBezTo>
                  <a:pt x="108" y="236"/>
                  <a:pt x="107" y="237"/>
                  <a:pt x="106" y="237"/>
                </a:cubicBezTo>
                <a:cubicBezTo>
                  <a:pt x="107" y="239"/>
                  <a:pt x="106" y="240"/>
                  <a:pt x="106" y="241"/>
                </a:cubicBezTo>
                <a:cubicBezTo>
                  <a:pt x="106" y="242"/>
                  <a:pt x="106" y="242"/>
                  <a:pt x="106" y="243"/>
                </a:cubicBezTo>
                <a:cubicBezTo>
                  <a:pt x="106" y="244"/>
                  <a:pt x="106" y="245"/>
                  <a:pt x="106" y="246"/>
                </a:cubicBezTo>
                <a:cubicBezTo>
                  <a:pt x="105" y="244"/>
                  <a:pt x="105" y="243"/>
                  <a:pt x="105" y="242"/>
                </a:cubicBezTo>
                <a:cubicBezTo>
                  <a:pt x="105" y="246"/>
                  <a:pt x="105" y="247"/>
                  <a:pt x="106" y="251"/>
                </a:cubicBezTo>
                <a:close/>
                <a:moveTo>
                  <a:pt x="118" y="184"/>
                </a:moveTo>
                <a:cubicBezTo>
                  <a:pt x="118" y="184"/>
                  <a:pt x="118" y="184"/>
                  <a:pt x="118" y="184"/>
                </a:cubicBezTo>
                <a:cubicBezTo>
                  <a:pt x="118" y="185"/>
                  <a:pt x="118" y="185"/>
                  <a:pt x="118" y="185"/>
                </a:cubicBezTo>
                <a:cubicBezTo>
                  <a:pt x="118" y="185"/>
                  <a:pt x="118" y="185"/>
                  <a:pt x="118" y="185"/>
                </a:cubicBezTo>
                <a:cubicBezTo>
                  <a:pt x="118" y="184"/>
                  <a:pt x="118" y="184"/>
                  <a:pt x="118" y="184"/>
                </a:cubicBezTo>
                <a:close/>
                <a:moveTo>
                  <a:pt x="112" y="216"/>
                </a:moveTo>
                <a:cubicBezTo>
                  <a:pt x="112" y="216"/>
                  <a:pt x="112" y="217"/>
                  <a:pt x="112" y="217"/>
                </a:cubicBezTo>
                <a:cubicBezTo>
                  <a:pt x="112" y="219"/>
                  <a:pt x="113" y="217"/>
                  <a:pt x="113" y="217"/>
                </a:cubicBezTo>
                <a:cubicBezTo>
                  <a:pt x="113" y="218"/>
                  <a:pt x="113" y="216"/>
                  <a:pt x="113" y="216"/>
                </a:cubicBezTo>
                <a:cubicBezTo>
                  <a:pt x="114" y="216"/>
                  <a:pt x="114" y="217"/>
                  <a:pt x="114" y="218"/>
                </a:cubicBezTo>
                <a:cubicBezTo>
                  <a:pt x="114" y="218"/>
                  <a:pt x="114" y="220"/>
                  <a:pt x="114" y="219"/>
                </a:cubicBezTo>
                <a:cubicBezTo>
                  <a:pt x="114" y="219"/>
                  <a:pt x="114" y="218"/>
                  <a:pt x="114" y="217"/>
                </a:cubicBezTo>
                <a:cubicBezTo>
                  <a:pt x="115" y="214"/>
                  <a:pt x="115" y="212"/>
                  <a:pt x="115" y="210"/>
                </a:cubicBezTo>
                <a:cubicBezTo>
                  <a:pt x="115" y="208"/>
                  <a:pt x="115" y="208"/>
                  <a:pt x="115" y="208"/>
                </a:cubicBezTo>
                <a:cubicBezTo>
                  <a:pt x="115" y="206"/>
                  <a:pt x="115" y="206"/>
                  <a:pt x="115" y="206"/>
                </a:cubicBezTo>
                <a:cubicBezTo>
                  <a:pt x="116" y="205"/>
                  <a:pt x="116" y="204"/>
                  <a:pt x="116" y="203"/>
                </a:cubicBezTo>
                <a:cubicBezTo>
                  <a:pt x="116" y="202"/>
                  <a:pt x="116" y="200"/>
                  <a:pt x="117" y="199"/>
                </a:cubicBezTo>
                <a:cubicBezTo>
                  <a:pt x="117" y="198"/>
                  <a:pt x="117" y="197"/>
                  <a:pt x="117" y="197"/>
                </a:cubicBezTo>
                <a:cubicBezTo>
                  <a:pt x="116" y="197"/>
                  <a:pt x="115" y="198"/>
                  <a:pt x="115" y="200"/>
                </a:cubicBezTo>
                <a:cubicBezTo>
                  <a:pt x="114" y="201"/>
                  <a:pt x="114" y="202"/>
                  <a:pt x="114" y="203"/>
                </a:cubicBezTo>
                <a:cubicBezTo>
                  <a:pt x="114" y="203"/>
                  <a:pt x="114" y="204"/>
                  <a:pt x="114" y="204"/>
                </a:cubicBezTo>
                <a:cubicBezTo>
                  <a:pt x="113" y="203"/>
                  <a:pt x="112" y="208"/>
                  <a:pt x="112" y="209"/>
                </a:cubicBezTo>
                <a:cubicBezTo>
                  <a:pt x="112" y="210"/>
                  <a:pt x="112" y="211"/>
                  <a:pt x="112" y="211"/>
                </a:cubicBezTo>
                <a:cubicBezTo>
                  <a:pt x="112" y="211"/>
                  <a:pt x="113" y="212"/>
                  <a:pt x="113" y="212"/>
                </a:cubicBezTo>
                <a:cubicBezTo>
                  <a:pt x="113" y="213"/>
                  <a:pt x="113" y="215"/>
                  <a:pt x="112" y="216"/>
                </a:cubicBezTo>
                <a:cubicBezTo>
                  <a:pt x="112" y="216"/>
                  <a:pt x="112" y="215"/>
                  <a:pt x="112" y="216"/>
                </a:cubicBezTo>
                <a:close/>
                <a:moveTo>
                  <a:pt x="109" y="197"/>
                </a:moveTo>
                <a:cubicBezTo>
                  <a:pt x="109" y="197"/>
                  <a:pt x="110" y="197"/>
                  <a:pt x="109" y="198"/>
                </a:cubicBezTo>
                <a:cubicBezTo>
                  <a:pt x="109" y="200"/>
                  <a:pt x="110" y="200"/>
                  <a:pt x="109" y="201"/>
                </a:cubicBezTo>
                <a:cubicBezTo>
                  <a:pt x="109" y="202"/>
                  <a:pt x="109" y="204"/>
                  <a:pt x="110" y="203"/>
                </a:cubicBezTo>
                <a:cubicBezTo>
                  <a:pt x="111" y="202"/>
                  <a:pt x="110" y="200"/>
                  <a:pt x="111" y="199"/>
                </a:cubicBezTo>
                <a:cubicBezTo>
                  <a:pt x="111" y="198"/>
                  <a:pt x="111" y="198"/>
                  <a:pt x="111" y="197"/>
                </a:cubicBezTo>
                <a:cubicBezTo>
                  <a:pt x="111" y="197"/>
                  <a:pt x="111" y="197"/>
                  <a:pt x="111" y="197"/>
                </a:cubicBezTo>
                <a:cubicBezTo>
                  <a:pt x="111" y="195"/>
                  <a:pt x="111" y="194"/>
                  <a:pt x="111" y="192"/>
                </a:cubicBezTo>
                <a:cubicBezTo>
                  <a:pt x="112" y="191"/>
                  <a:pt x="112" y="189"/>
                  <a:pt x="112" y="188"/>
                </a:cubicBezTo>
                <a:cubicBezTo>
                  <a:pt x="113" y="185"/>
                  <a:pt x="113" y="183"/>
                  <a:pt x="114" y="180"/>
                </a:cubicBezTo>
                <a:cubicBezTo>
                  <a:pt x="114" y="178"/>
                  <a:pt x="114" y="179"/>
                  <a:pt x="113" y="179"/>
                </a:cubicBezTo>
                <a:cubicBezTo>
                  <a:pt x="113" y="180"/>
                  <a:pt x="113" y="180"/>
                  <a:pt x="113" y="181"/>
                </a:cubicBezTo>
                <a:cubicBezTo>
                  <a:pt x="111" y="185"/>
                  <a:pt x="110" y="190"/>
                  <a:pt x="110" y="193"/>
                </a:cubicBezTo>
                <a:cubicBezTo>
                  <a:pt x="108" y="195"/>
                  <a:pt x="109" y="197"/>
                  <a:pt x="108" y="200"/>
                </a:cubicBezTo>
                <a:cubicBezTo>
                  <a:pt x="109" y="199"/>
                  <a:pt x="109" y="197"/>
                  <a:pt x="109" y="197"/>
                </a:cubicBezTo>
                <a:close/>
                <a:moveTo>
                  <a:pt x="320" y="228"/>
                </a:moveTo>
                <a:cubicBezTo>
                  <a:pt x="320" y="228"/>
                  <a:pt x="320" y="228"/>
                  <a:pt x="320" y="228"/>
                </a:cubicBezTo>
                <a:cubicBezTo>
                  <a:pt x="321" y="231"/>
                  <a:pt x="322" y="234"/>
                  <a:pt x="323" y="233"/>
                </a:cubicBezTo>
                <a:cubicBezTo>
                  <a:pt x="323" y="232"/>
                  <a:pt x="323" y="232"/>
                  <a:pt x="323" y="231"/>
                </a:cubicBezTo>
                <a:cubicBezTo>
                  <a:pt x="323" y="231"/>
                  <a:pt x="323" y="230"/>
                  <a:pt x="323" y="229"/>
                </a:cubicBezTo>
                <a:cubicBezTo>
                  <a:pt x="323" y="230"/>
                  <a:pt x="324" y="231"/>
                  <a:pt x="324" y="231"/>
                </a:cubicBezTo>
                <a:cubicBezTo>
                  <a:pt x="324" y="233"/>
                  <a:pt x="324" y="232"/>
                  <a:pt x="325" y="232"/>
                </a:cubicBezTo>
                <a:cubicBezTo>
                  <a:pt x="325" y="231"/>
                  <a:pt x="324" y="230"/>
                  <a:pt x="325" y="229"/>
                </a:cubicBezTo>
                <a:cubicBezTo>
                  <a:pt x="325" y="230"/>
                  <a:pt x="326" y="232"/>
                  <a:pt x="326" y="232"/>
                </a:cubicBezTo>
                <a:cubicBezTo>
                  <a:pt x="327" y="230"/>
                  <a:pt x="327" y="231"/>
                  <a:pt x="328" y="231"/>
                </a:cubicBezTo>
                <a:cubicBezTo>
                  <a:pt x="329" y="231"/>
                  <a:pt x="331" y="232"/>
                  <a:pt x="331" y="228"/>
                </a:cubicBezTo>
                <a:cubicBezTo>
                  <a:pt x="332" y="228"/>
                  <a:pt x="332" y="228"/>
                  <a:pt x="332" y="229"/>
                </a:cubicBezTo>
                <a:cubicBezTo>
                  <a:pt x="332" y="231"/>
                  <a:pt x="333" y="230"/>
                  <a:pt x="333" y="230"/>
                </a:cubicBezTo>
                <a:cubicBezTo>
                  <a:pt x="334" y="230"/>
                  <a:pt x="334" y="230"/>
                  <a:pt x="335" y="231"/>
                </a:cubicBezTo>
                <a:cubicBezTo>
                  <a:pt x="335" y="229"/>
                  <a:pt x="335" y="229"/>
                  <a:pt x="335" y="227"/>
                </a:cubicBezTo>
                <a:cubicBezTo>
                  <a:pt x="335" y="228"/>
                  <a:pt x="335" y="229"/>
                  <a:pt x="335" y="230"/>
                </a:cubicBezTo>
                <a:cubicBezTo>
                  <a:pt x="336" y="231"/>
                  <a:pt x="337" y="231"/>
                  <a:pt x="337" y="231"/>
                </a:cubicBezTo>
                <a:cubicBezTo>
                  <a:pt x="337" y="230"/>
                  <a:pt x="337" y="227"/>
                  <a:pt x="336" y="226"/>
                </a:cubicBezTo>
                <a:cubicBezTo>
                  <a:pt x="336" y="225"/>
                  <a:pt x="336" y="225"/>
                  <a:pt x="335" y="224"/>
                </a:cubicBezTo>
                <a:cubicBezTo>
                  <a:pt x="335" y="224"/>
                  <a:pt x="334" y="223"/>
                  <a:pt x="333" y="222"/>
                </a:cubicBezTo>
                <a:cubicBezTo>
                  <a:pt x="333" y="222"/>
                  <a:pt x="332" y="222"/>
                  <a:pt x="332" y="221"/>
                </a:cubicBezTo>
                <a:cubicBezTo>
                  <a:pt x="331" y="221"/>
                  <a:pt x="331" y="220"/>
                  <a:pt x="330" y="220"/>
                </a:cubicBezTo>
                <a:cubicBezTo>
                  <a:pt x="329" y="219"/>
                  <a:pt x="329" y="219"/>
                  <a:pt x="327" y="217"/>
                </a:cubicBezTo>
                <a:cubicBezTo>
                  <a:pt x="326" y="215"/>
                  <a:pt x="324" y="213"/>
                  <a:pt x="322" y="211"/>
                </a:cubicBezTo>
                <a:cubicBezTo>
                  <a:pt x="321" y="210"/>
                  <a:pt x="321" y="211"/>
                  <a:pt x="321" y="211"/>
                </a:cubicBezTo>
                <a:cubicBezTo>
                  <a:pt x="321" y="212"/>
                  <a:pt x="322" y="212"/>
                  <a:pt x="322" y="212"/>
                </a:cubicBezTo>
                <a:cubicBezTo>
                  <a:pt x="323" y="214"/>
                  <a:pt x="323" y="214"/>
                  <a:pt x="324" y="217"/>
                </a:cubicBezTo>
                <a:cubicBezTo>
                  <a:pt x="323" y="216"/>
                  <a:pt x="323" y="216"/>
                  <a:pt x="323" y="215"/>
                </a:cubicBezTo>
                <a:cubicBezTo>
                  <a:pt x="322" y="213"/>
                  <a:pt x="322" y="213"/>
                  <a:pt x="321" y="216"/>
                </a:cubicBezTo>
                <a:cubicBezTo>
                  <a:pt x="321" y="217"/>
                  <a:pt x="321" y="218"/>
                  <a:pt x="322" y="220"/>
                </a:cubicBezTo>
                <a:cubicBezTo>
                  <a:pt x="322" y="220"/>
                  <a:pt x="322" y="220"/>
                  <a:pt x="322" y="221"/>
                </a:cubicBezTo>
                <a:cubicBezTo>
                  <a:pt x="322" y="221"/>
                  <a:pt x="321" y="220"/>
                  <a:pt x="321" y="221"/>
                </a:cubicBezTo>
                <a:cubicBezTo>
                  <a:pt x="321" y="221"/>
                  <a:pt x="321" y="221"/>
                  <a:pt x="321" y="222"/>
                </a:cubicBezTo>
                <a:cubicBezTo>
                  <a:pt x="321" y="223"/>
                  <a:pt x="321" y="224"/>
                  <a:pt x="321" y="225"/>
                </a:cubicBezTo>
                <a:cubicBezTo>
                  <a:pt x="321" y="225"/>
                  <a:pt x="321" y="225"/>
                  <a:pt x="321" y="225"/>
                </a:cubicBezTo>
                <a:cubicBezTo>
                  <a:pt x="321" y="226"/>
                  <a:pt x="321" y="226"/>
                  <a:pt x="321" y="226"/>
                </a:cubicBezTo>
                <a:cubicBezTo>
                  <a:pt x="320" y="225"/>
                  <a:pt x="320" y="226"/>
                  <a:pt x="321" y="227"/>
                </a:cubicBezTo>
                <a:cubicBezTo>
                  <a:pt x="321" y="228"/>
                  <a:pt x="321" y="228"/>
                  <a:pt x="321" y="229"/>
                </a:cubicBezTo>
                <a:cubicBezTo>
                  <a:pt x="321" y="230"/>
                  <a:pt x="321" y="228"/>
                  <a:pt x="320" y="228"/>
                </a:cubicBezTo>
                <a:close/>
                <a:moveTo>
                  <a:pt x="141" y="302"/>
                </a:moveTo>
                <a:cubicBezTo>
                  <a:pt x="140" y="301"/>
                  <a:pt x="140" y="301"/>
                  <a:pt x="139" y="300"/>
                </a:cubicBezTo>
                <a:cubicBezTo>
                  <a:pt x="140" y="301"/>
                  <a:pt x="140" y="300"/>
                  <a:pt x="139" y="299"/>
                </a:cubicBezTo>
                <a:cubicBezTo>
                  <a:pt x="138" y="298"/>
                  <a:pt x="137" y="296"/>
                  <a:pt x="137" y="297"/>
                </a:cubicBezTo>
                <a:cubicBezTo>
                  <a:pt x="136" y="298"/>
                  <a:pt x="134" y="295"/>
                  <a:pt x="133" y="294"/>
                </a:cubicBezTo>
                <a:cubicBezTo>
                  <a:pt x="134" y="296"/>
                  <a:pt x="134" y="297"/>
                  <a:pt x="135" y="298"/>
                </a:cubicBezTo>
                <a:cubicBezTo>
                  <a:pt x="136" y="299"/>
                  <a:pt x="136" y="299"/>
                  <a:pt x="138" y="301"/>
                </a:cubicBezTo>
                <a:cubicBezTo>
                  <a:pt x="138" y="301"/>
                  <a:pt x="138" y="301"/>
                  <a:pt x="139" y="302"/>
                </a:cubicBezTo>
                <a:cubicBezTo>
                  <a:pt x="139" y="301"/>
                  <a:pt x="141" y="303"/>
                  <a:pt x="141" y="302"/>
                </a:cubicBezTo>
                <a:close/>
                <a:moveTo>
                  <a:pt x="142" y="203"/>
                </a:moveTo>
                <a:cubicBezTo>
                  <a:pt x="142" y="205"/>
                  <a:pt x="142" y="207"/>
                  <a:pt x="143" y="208"/>
                </a:cubicBezTo>
                <a:cubicBezTo>
                  <a:pt x="143" y="206"/>
                  <a:pt x="143" y="203"/>
                  <a:pt x="142" y="203"/>
                </a:cubicBezTo>
                <a:close/>
                <a:moveTo>
                  <a:pt x="141" y="205"/>
                </a:moveTo>
                <a:cubicBezTo>
                  <a:pt x="140" y="206"/>
                  <a:pt x="141" y="207"/>
                  <a:pt x="140" y="209"/>
                </a:cubicBezTo>
                <a:cubicBezTo>
                  <a:pt x="140" y="210"/>
                  <a:pt x="139" y="212"/>
                  <a:pt x="140" y="211"/>
                </a:cubicBezTo>
                <a:cubicBezTo>
                  <a:pt x="141" y="211"/>
                  <a:pt x="141" y="212"/>
                  <a:pt x="141" y="213"/>
                </a:cubicBezTo>
                <a:cubicBezTo>
                  <a:pt x="141" y="213"/>
                  <a:pt x="141" y="215"/>
                  <a:pt x="142" y="214"/>
                </a:cubicBezTo>
                <a:cubicBezTo>
                  <a:pt x="142" y="212"/>
                  <a:pt x="142" y="212"/>
                  <a:pt x="142" y="211"/>
                </a:cubicBezTo>
                <a:cubicBezTo>
                  <a:pt x="142" y="208"/>
                  <a:pt x="141" y="207"/>
                  <a:pt x="141" y="205"/>
                </a:cubicBezTo>
                <a:close/>
                <a:moveTo>
                  <a:pt x="141" y="266"/>
                </a:moveTo>
                <a:cubicBezTo>
                  <a:pt x="141" y="267"/>
                  <a:pt x="141" y="268"/>
                  <a:pt x="141" y="268"/>
                </a:cubicBezTo>
                <a:cubicBezTo>
                  <a:pt x="143" y="270"/>
                  <a:pt x="144" y="273"/>
                  <a:pt x="146" y="274"/>
                </a:cubicBezTo>
                <a:cubicBezTo>
                  <a:pt x="146" y="275"/>
                  <a:pt x="146" y="274"/>
                  <a:pt x="146" y="274"/>
                </a:cubicBezTo>
                <a:cubicBezTo>
                  <a:pt x="145" y="273"/>
                  <a:pt x="146" y="272"/>
                  <a:pt x="144" y="270"/>
                </a:cubicBezTo>
                <a:cubicBezTo>
                  <a:pt x="143" y="268"/>
                  <a:pt x="142" y="268"/>
                  <a:pt x="141" y="266"/>
                </a:cubicBezTo>
                <a:close/>
                <a:moveTo>
                  <a:pt x="139" y="302"/>
                </a:moveTo>
                <a:cubicBezTo>
                  <a:pt x="139" y="302"/>
                  <a:pt x="139" y="302"/>
                  <a:pt x="139" y="302"/>
                </a:cubicBezTo>
                <a:cubicBezTo>
                  <a:pt x="139" y="302"/>
                  <a:pt x="139" y="302"/>
                  <a:pt x="139" y="302"/>
                </a:cubicBezTo>
                <a:cubicBezTo>
                  <a:pt x="139" y="302"/>
                  <a:pt x="139" y="302"/>
                  <a:pt x="139" y="302"/>
                </a:cubicBezTo>
                <a:cubicBezTo>
                  <a:pt x="139" y="302"/>
                  <a:pt x="139" y="302"/>
                  <a:pt x="139" y="302"/>
                </a:cubicBezTo>
                <a:cubicBezTo>
                  <a:pt x="139" y="302"/>
                  <a:pt x="139" y="302"/>
                  <a:pt x="139" y="302"/>
                </a:cubicBezTo>
                <a:cubicBezTo>
                  <a:pt x="139" y="302"/>
                  <a:pt x="139" y="302"/>
                  <a:pt x="139" y="302"/>
                </a:cubicBezTo>
                <a:cubicBezTo>
                  <a:pt x="139" y="302"/>
                  <a:pt x="139" y="302"/>
                  <a:pt x="139" y="302"/>
                </a:cubicBezTo>
                <a:close/>
                <a:moveTo>
                  <a:pt x="139" y="304"/>
                </a:moveTo>
                <a:cubicBezTo>
                  <a:pt x="140" y="304"/>
                  <a:pt x="141" y="305"/>
                  <a:pt x="141" y="305"/>
                </a:cubicBezTo>
                <a:cubicBezTo>
                  <a:pt x="140" y="304"/>
                  <a:pt x="139" y="303"/>
                  <a:pt x="139" y="302"/>
                </a:cubicBezTo>
                <a:cubicBezTo>
                  <a:pt x="138" y="301"/>
                  <a:pt x="135" y="299"/>
                  <a:pt x="134" y="299"/>
                </a:cubicBezTo>
                <a:cubicBezTo>
                  <a:pt x="136" y="302"/>
                  <a:pt x="138" y="302"/>
                  <a:pt x="139" y="304"/>
                </a:cubicBezTo>
                <a:close/>
                <a:moveTo>
                  <a:pt x="135" y="221"/>
                </a:moveTo>
                <a:cubicBezTo>
                  <a:pt x="135" y="222"/>
                  <a:pt x="135" y="223"/>
                  <a:pt x="135" y="223"/>
                </a:cubicBezTo>
                <a:cubicBezTo>
                  <a:pt x="136" y="225"/>
                  <a:pt x="136" y="225"/>
                  <a:pt x="137" y="225"/>
                </a:cubicBezTo>
                <a:cubicBezTo>
                  <a:pt x="138" y="226"/>
                  <a:pt x="138" y="225"/>
                  <a:pt x="137" y="223"/>
                </a:cubicBezTo>
                <a:cubicBezTo>
                  <a:pt x="137" y="223"/>
                  <a:pt x="137" y="223"/>
                  <a:pt x="137" y="223"/>
                </a:cubicBezTo>
                <a:cubicBezTo>
                  <a:pt x="138" y="223"/>
                  <a:pt x="138" y="224"/>
                  <a:pt x="138" y="224"/>
                </a:cubicBezTo>
                <a:cubicBezTo>
                  <a:pt x="138" y="223"/>
                  <a:pt x="138" y="222"/>
                  <a:pt x="138" y="221"/>
                </a:cubicBezTo>
                <a:cubicBezTo>
                  <a:pt x="138" y="220"/>
                  <a:pt x="138" y="221"/>
                  <a:pt x="139" y="220"/>
                </a:cubicBezTo>
                <a:cubicBezTo>
                  <a:pt x="139" y="218"/>
                  <a:pt x="139" y="217"/>
                  <a:pt x="139" y="215"/>
                </a:cubicBezTo>
                <a:cubicBezTo>
                  <a:pt x="139" y="213"/>
                  <a:pt x="138" y="213"/>
                  <a:pt x="137" y="214"/>
                </a:cubicBezTo>
                <a:cubicBezTo>
                  <a:pt x="137" y="214"/>
                  <a:pt x="137" y="214"/>
                  <a:pt x="137" y="214"/>
                </a:cubicBezTo>
                <a:cubicBezTo>
                  <a:pt x="137" y="216"/>
                  <a:pt x="137" y="217"/>
                  <a:pt x="137" y="218"/>
                </a:cubicBezTo>
                <a:cubicBezTo>
                  <a:pt x="137" y="218"/>
                  <a:pt x="137" y="218"/>
                  <a:pt x="137" y="218"/>
                </a:cubicBezTo>
                <a:cubicBezTo>
                  <a:pt x="137" y="219"/>
                  <a:pt x="137" y="220"/>
                  <a:pt x="137" y="219"/>
                </a:cubicBezTo>
                <a:cubicBezTo>
                  <a:pt x="137" y="218"/>
                  <a:pt x="137" y="217"/>
                  <a:pt x="136" y="217"/>
                </a:cubicBezTo>
                <a:cubicBezTo>
                  <a:pt x="136" y="216"/>
                  <a:pt x="136" y="215"/>
                  <a:pt x="136" y="216"/>
                </a:cubicBezTo>
                <a:cubicBezTo>
                  <a:pt x="136" y="217"/>
                  <a:pt x="136" y="217"/>
                  <a:pt x="136" y="218"/>
                </a:cubicBezTo>
                <a:cubicBezTo>
                  <a:pt x="136" y="219"/>
                  <a:pt x="136" y="221"/>
                  <a:pt x="136" y="223"/>
                </a:cubicBezTo>
                <a:cubicBezTo>
                  <a:pt x="136" y="221"/>
                  <a:pt x="136" y="219"/>
                  <a:pt x="135" y="218"/>
                </a:cubicBezTo>
                <a:cubicBezTo>
                  <a:pt x="135" y="219"/>
                  <a:pt x="135" y="221"/>
                  <a:pt x="135" y="221"/>
                </a:cubicBezTo>
                <a:close/>
                <a:moveTo>
                  <a:pt x="141" y="223"/>
                </a:moveTo>
                <a:cubicBezTo>
                  <a:pt x="141" y="223"/>
                  <a:pt x="141" y="224"/>
                  <a:pt x="141" y="224"/>
                </a:cubicBezTo>
                <a:cubicBezTo>
                  <a:pt x="141" y="225"/>
                  <a:pt x="141" y="225"/>
                  <a:pt x="141" y="225"/>
                </a:cubicBezTo>
                <a:cubicBezTo>
                  <a:pt x="141" y="227"/>
                  <a:pt x="141" y="228"/>
                  <a:pt x="141" y="230"/>
                </a:cubicBezTo>
                <a:cubicBezTo>
                  <a:pt x="141" y="231"/>
                  <a:pt x="142" y="232"/>
                  <a:pt x="142" y="231"/>
                </a:cubicBezTo>
                <a:cubicBezTo>
                  <a:pt x="142" y="230"/>
                  <a:pt x="142" y="230"/>
                  <a:pt x="142" y="230"/>
                </a:cubicBezTo>
                <a:cubicBezTo>
                  <a:pt x="142" y="229"/>
                  <a:pt x="142" y="228"/>
                  <a:pt x="142" y="227"/>
                </a:cubicBezTo>
                <a:cubicBezTo>
                  <a:pt x="142" y="225"/>
                  <a:pt x="142" y="224"/>
                  <a:pt x="141" y="223"/>
                </a:cubicBezTo>
                <a:close/>
                <a:moveTo>
                  <a:pt x="139" y="226"/>
                </a:moveTo>
                <a:cubicBezTo>
                  <a:pt x="139" y="227"/>
                  <a:pt x="139" y="227"/>
                  <a:pt x="139" y="227"/>
                </a:cubicBezTo>
                <a:cubicBezTo>
                  <a:pt x="140" y="229"/>
                  <a:pt x="140" y="231"/>
                  <a:pt x="140" y="232"/>
                </a:cubicBezTo>
                <a:cubicBezTo>
                  <a:pt x="141" y="233"/>
                  <a:pt x="141" y="232"/>
                  <a:pt x="141" y="232"/>
                </a:cubicBezTo>
                <a:cubicBezTo>
                  <a:pt x="141" y="231"/>
                  <a:pt x="141" y="231"/>
                  <a:pt x="141" y="231"/>
                </a:cubicBezTo>
                <a:cubicBezTo>
                  <a:pt x="141" y="229"/>
                  <a:pt x="140" y="228"/>
                  <a:pt x="140" y="226"/>
                </a:cubicBezTo>
                <a:cubicBezTo>
                  <a:pt x="140" y="226"/>
                  <a:pt x="139" y="226"/>
                  <a:pt x="139" y="226"/>
                </a:cubicBezTo>
                <a:close/>
                <a:moveTo>
                  <a:pt x="154" y="318"/>
                </a:moveTo>
                <a:cubicBezTo>
                  <a:pt x="153" y="317"/>
                  <a:pt x="152" y="316"/>
                  <a:pt x="152" y="317"/>
                </a:cubicBezTo>
                <a:cubicBezTo>
                  <a:pt x="151" y="317"/>
                  <a:pt x="149" y="315"/>
                  <a:pt x="148" y="316"/>
                </a:cubicBezTo>
                <a:cubicBezTo>
                  <a:pt x="150" y="317"/>
                  <a:pt x="152" y="318"/>
                  <a:pt x="153" y="319"/>
                </a:cubicBezTo>
                <a:cubicBezTo>
                  <a:pt x="154" y="319"/>
                  <a:pt x="154" y="319"/>
                  <a:pt x="154" y="318"/>
                </a:cubicBezTo>
                <a:close/>
                <a:moveTo>
                  <a:pt x="156" y="167"/>
                </a:moveTo>
                <a:cubicBezTo>
                  <a:pt x="157" y="166"/>
                  <a:pt x="157" y="165"/>
                  <a:pt x="157" y="164"/>
                </a:cubicBezTo>
                <a:cubicBezTo>
                  <a:pt x="157" y="164"/>
                  <a:pt x="156" y="164"/>
                  <a:pt x="156" y="165"/>
                </a:cubicBezTo>
                <a:cubicBezTo>
                  <a:pt x="156" y="165"/>
                  <a:pt x="155" y="166"/>
                  <a:pt x="155" y="166"/>
                </a:cubicBezTo>
                <a:cubicBezTo>
                  <a:pt x="155" y="167"/>
                  <a:pt x="154" y="169"/>
                  <a:pt x="153" y="170"/>
                </a:cubicBezTo>
                <a:cubicBezTo>
                  <a:pt x="152" y="171"/>
                  <a:pt x="152" y="173"/>
                  <a:pt x="151" y="174"/>
                </a:cubicBezTo>
                <a:cubicBezTo>
                  <a:pt x="150" y="174"/>
                  <a:pt x="150" y="175"/>
                  <a:pt x="150" y="175"/>
                </a:cubicBezTo>
                <a:cubicBezTo>
                  <a:pt x="151" y="172"/>
                  <a:pt x="152" y="169"/>
                  <a:pt x="153" y="165"/>
                </a:cubicBezTo>
                <a:cubicBezTo>
                  <a:pt x="153" y="166"/>
                  <a:pt x="153" y="166"/>
                  <a:pt x="153" y="166"/>
                </a:cubicBezTo>
                <a:cubicBezTo>
                  <a:pt x="150" y="171"/>
                  <a:pt x="150" y="171"/>
                  <a:pt x="150" y="171"/>
                </a:cubicBezTo>
                <a:cubicBezTo>
                  <a:pt x="150" y="171"/>
                  <a:pt x="150" y="171"/>
                  <a:pt x="150" y="171"/>
                </a:cubicBezTo>
                <a:cubicBezTo>
                  <a:pt x="151" y="168"/>
                  <a:pt x="151" y="168"/>
                  <a:pt x="151" y="168"/>
                </a:cubicBezTo>
                <a:cubicBezTo>
                  <a:pt x="152" y="166"/>
                  <a:pt x="151" y="167"/>
                  <a:pt x="150" y="168"/>
                </a:cubicBezTo>
                <a:cubicBezTo>
                  <a:pt x="148" y="171"/>
                  <a:pt x="146" y="173"/>
                  <a:pt x="147" y="175"/>
                </a:cubicBezTo>
                <a:cubicBezTo>
                  <a:pt x="145" y="177"/>
                  <a:pt x="145" y="178"/>
                  <a:pt x="145" y="179"/>
                </a:cubicBezTo>
                <a:cubicBezTo>
                  <a:pt x="145" y="180"/>
                  <a:pt x="145" y="180"/>
                  <a:pt x="145" y="180"/>
                </a:cubicBezTo>
                <a:cubicBezTo>
                  <a:pt x="146" y="179"/>
                  <a:pt x="146" y="179"/>
                  <a:pt x="146" y="178"/>
                </a:cubicBezTo>
                <a:cubicBezTo>
                  <a:pt x="147" y="178"/>
                  <a:pt x="145" y="181"/>
                  <a:pt x="146" y="180"/>
                </a:cubicBezTo>
                <a:cubicBezTo>
                  <a:pt x="144" y="182"/>
                  <a:pt x="143" y="184"/>
                  <a:pt x="142" y="186"/>
                </a:cubicBezTo>
                <a:cubicBezTo>
                  <a:pt x="141" y="186"/>
                  <a:pt x="143" y="181"/>
                  <a:pt x="141" y="183"/>
                </a:cubicBezTo>
                <a:cubicBezTo>
                  <a:pt x="139" y="184"/>
                  <a:pt x="138" y="185"/>
                  <a:pt x="137" y="187"/>
                </a:cubicBezTo>
                <a:cubicBezTo>
                  <a:pt x="136" y="188"/>
                  <a:pt x="136" y="187"/>
                  <a:pt x="136" y="187"/>
                </a:cubicBezTo>
                <a:cubicBezTo>
                  <a:pt x="136" y="183"/>
                  <a:pt x="134" y="185"/>
                  <a:pt x="132" y="186"/>
                </a:cubicBezTo>
                <a:cubicBezTo>
                  <a:pt x="132" y="187"/>
                  <a:pt x="131" y="188"/>
                  <a:pt x="131" y="190"/>
                </a:cubicBezTo>
                <a:cubicBezTo>
                  <a:pt x="131" y="190"/>
                  <a:pt x="131" y="192"/>
                  <a:pt x="130" y="194"/>
                </a:cubicBezTo>
                <a:cubicBezTo>
                  <a:pt x="130" y="193"/>
                  <a:pt x="130" y="191"/>
                  <a:pt x="130" y="190"/>
                </a:cubicBezTo>
                <a:cubicBezTo>
                  <a:pt x="129" y="193"/>
                  <a:pt x="128" y="195"/>
                  <a:pt x="128" y="197"/>
                </a:cubicBezTo>
                <a:cubicBezTo>
                  <a:pt x="127" y="197"/>
                  <a:pt x="126" y="196"/>
                  <a:pt x="127" y="194"/>
                </a:cubicBezTo>
                <a:cubicBezTo>
                  <a:pt x="128" y="191"/>
                  <a:pt x="127" y="189"/>
                  <a:pt x="128" y="187"/>
                </a:cubicBezTo>
                <a:cubicBezTo>
                  <a:pt x="128" y="187"/>
                  <a:pt x="128" y="189"/>
                  <a:pt x="127" y="189"/>
                </a:cubicBezTo>
                <a:cubicBezTo>
                  <a:pt x="127" y="189"/>
                  <a:pt x="127" y="188"/>
                  <a:pt x="127" y="188"/>
                </a:cubicBezTo>
                <a:cubicBezTo>
                  <a:pt x="128" y="186"/>
                  <a:pt x="128" y="183"/>
                  <a:pt x="128" y="181"/>
                </a:cubicBezTo>
                <a:cubicBezTo>
                  <a:pt x="127" y="185"/>
                  <a:pt x="126" y="187"/>
                  <a:pt x="126" y="190"/>
                </a:cubicBezTo>
                <a:cubicBezTo>
                  <a:pt x="125" y="191"/>
                  <a:pt x="126" y="187"/>
                  <a:pt x="125" y="186"/>
                </a:cubicBezTo>
                <a:cubicBezTo>
                  <a:pt x="125" y="188"/>
                  <a:pt x="125" y="189"/>
                  <a:pt x="124" y="191"/>
                </a:cubicBezTo>
                <a:cubicBezTo>
                  <a:pt x="124" y="192"/>
                  <a:pt x="124" y="192"/>
                  <a:pt x="125" y="192"/>
                </a:cubicBezTo>
                <a:cubicBezTo>
                  <a:pt x="124" y="194"/>
                  <a:pt x="124" y="196"/>
                  <a:pt x="123" y="198"/>
                </a:cubicBezTo>
                <a:cubicBezTo>
                  <a:pt x="123" y="199"/>
                  <a:pt x="123" y="201"/>
                  <a:pt x="123" y="201"/>
                </a:cubicBezTo>
                <a:cubicBezTo>
                  <a:pt x="124" y="200"/>
                  <a:pt x="124" y="201"/>
                  <a:pt x="123" y="202"/>
                </a:cubicBezTo>
                <a:cubicBezTo>
                  <a:pt x="123" y="203"/>
                  <a:pt x="123" y="204"/>
                  <a:pt x="123" y="204"/>
                </a:cubicBezTo>
                <a:cubicBezTo>
                  <a:pt x="123" y="205"/>
                  <a:pt x="123" y="206"/>
                  <a:pt x="122" y="207"/>
                </a:cubicBezTo>
                <a:cubicBezTo>
                  <a:pt x="122" y="207"/>
                  <a:pt x="122" y="206"/>
                  <a:pt x="122" y="205"/>
                </a:cubicBezTo>
                <a:cubicBezTo>
                  <a:pt x="122" y="205"/>
                  <a:pt x="122" y="205"/>
                  <a:pt x="122" y="205"/>
                </a:cubicBezTo>
                <a:cubicBezTo>
                  <a:pt x="122" y="205"/>
                  <a:pt x="122" y="205"/>
                  <a:pt x="121" y="206"/>
                </a:cubicBezTo>
                <a:cubicBezTo>
                  <a:pt x="122" y="207"/>
                  <a:pt x="121" y="210"/>
                  <a:pt x="121" y="211"/>
                </a:cubicBezTo>
                <a:cubicBezTo>
                  <a:pt x="122" y="211"/>
                  <a:pt x="122" y="211"/>
                  <a:pt x="123" y="211"/>
                </a:cubicBezTo>
                <a:cubicBezTo>
                  <a:pt x="123" y="210"/>
                  <a:pt x="123" y="210"/>
                  <a:pt x="123" y="208"/>
                </a:cubicBezTo>
                <a:cubicBezTo>
                  <a:pt x="123" y="208"/>
                  <a:pt x="123" y="207"/>
                  <a:pt x="124" y="207"/>
                </a:cubicBezTo>
                <a:cubicBezTo>
                  <a:pt x="124" y="206"/>
                  <a:pt x="124" y="207"/>
                  <a:pt x="124" y="207"/>
                </a:cubicBezTo>
                <a:cubicBezTo>
                  <a:pt x="124" y="208"/>
                  <a:pt x="124" y="209"/>
                  <a:pt x="125" y="208"/>
                </a:cubicBezTo>
                <a:cubicBezTo>
                  <a:pt x="125" y="206"/>
                  <a:pt x="126" y="205"/>
                  <a:pt x="126" y="203"/>
                </a:cubicBezTo>
                <a:cubicBezTo>
                  <a:pt x="126" y="202"/>
                  <a:pt x="126" y="201"/>
                  <a:pt x="127" y="200"/>
                </a:cubicBezTo>
                <a:cubicBezTo>
                  <a:pt x="127" y="200"/>
                  <a:pt x="128" y="201"/>
                  <a:pt x="128" y="202"/>
                </a:cubicBezTo>
                <a:cubicBezTo>
                  <a:pt x="128" y="203"/>
                  <a:pt x="129" y="203"/>
                  <a:pt x="129" y="203"/>
                </a:cubicBezTo>
                <a:cubicBezTo>
                  <a:pt x="130" y="204"/>
                  <a:pt x="130" y="201"/>
                  <a:pt x="130" y="201"/>
                </a:cubicBezTo>
                <a:cubicBezTo>
                  <a:pt x="130" y="202"/>
                  <a:pt x="131" y="202"/>
                  <a:pt x="131" y="201"/>
                </a:cubicBezTo>
                <a:cubicBezTo>
                  <a:pt x="131" y="200"/>
                  <a:pt x="131" y="200"/>
                  <a:pt x="131" y="199"/>
                </a:cubicBezTo>
                <a:cubicBezTo>
                  <a:pt x="131" y="199"/>
                  <a:pt x="131" y="197"/>
                  <a:pt x="131" y="197"/>
                </a:cubicBezTo>
                <a:cubicBezTo>
                  <a:pt x="131" y="196"/>
                  <a:pt x="132" y="195"/>
                  <a:pt x="132" y="195"/>
                </a:cubicBezTo>
                <a:cubicBezTo>
                  <a:pt x="132" y="194"/>
                  <a:pt x="133" y="194"/>
                  <a:pt x="133" y="195"/>
                </a:cubicBezTo>
                <a:cubicBezTo>
                  <a:pt x="132" y="196"/>
                  <a:pt x="133" y="196"/>
                  <a:pt x="132" y="198"/>
                </a:cubicBezTo>
                <a:cubicBezTo>
                  <a:pt x="131" y="199"/>
                  <a:pt x="132" y="199"/>
                  <a:pt x="132" y="199"/>
                </a:cubicBezTo>
                <a:cubicBezTo>
                  <a:pt x="132" y="200"/>
                  <a:pt x="133" y="199"/>
                  <a:pt x="133" y="198"/>
                </a:cubicBezTo>
                <a:cubicBezTo>
                  <a:pt x="133" y="197"/>
                  <a:pt x="133" y="197"/>
                  <a:pt x="134" y="196"/>
                </a:cubicBezTo>
                <a:cubicBezTo>
                  <a:pt x="133" y="197"/>
                  <a:pt x="133" y="199"/>
                  <a:pt x="133" y="200"/>
                </a:cubicBezTo>
                <a:cubicBezTo>
                  <a:pt x="133" y="202"/>
                  <a:pt x="133" y="204"/>
                  <a:pt x="133" y="205"/>
                </a:cubicBezTo>
                <a:cubicBezTo>
                  <a:pt x="132" y="204"/>
                  <a:pt x="132" y="203"/>
                  <a:pt x="132" y="202"/>
                </a:cubicBezTo>
                <a:cubicBezTo>
                  <a:pt x="132" y="207"/>
                  <a:pt x="132" y="210"/>
                  <a:pt x="133" y="210"/>
                </a:cubicBezTo>
                <a:cubicBezTo>
                  <a:pt x="134" y="208"/>
                  <a:pt x="133" y="208"/>
                  <a:pt x="133" y="206"/>
                </a:cubicBezTo>
                <a:cubicBezTo>
                  <a:pt x="134" y="206"/>
                  <a:pt x="134" y="207"/>
                  <a:pt x="134" y="207"/>
                </a:cubicBezTo>
                <a:cubicBezTo>
                  <a:pt x="134" y="208"/>
                  <a:pt x="134" y="210"/>
                  <a:pt x="134" y="210"/>
                </a:cubicBezTo>
                <a:cubicBezTo>
                  <a:pt x="135" y="209"/>
                  <a:pt x="134" y="208"/>
                  <a:pt x="135" y="206"/>
                </a:cubicBezTo>
                <a:cubicBezTo>
                  <a:pt x="135" y="206"/>
                  <a:pt x="135" y="206"/>
                  <a:pt x="135" y="207"/>
                </a:cubicBezTo>
                <a:cubicBezTo>
                  <a:pt x="135" y="207"/>
                  <a:pt x="134" y="209"/>
                  <a:pt x="135" y="208"/>
                </a:cubicBezTo>
                <a:cubicBezTo>
                  <a:pt x="136" y="207"/>
                  <a:pt x="136" y="206"/>
                  <a:pt x="136" y="205"/>
                </a:cubicBezTo>
                <a:cubicBezTo>
                  <a:pt x="136" y="203"/>
                  <a:pt x="136" y="203"/>
                  <a:pt x="136" y="201"/>
                </a:cubicBezTo>
                <a:cubicBezTo>
                  <a:pt x="136" y="201"/>
                  <a:pt x="136" y="202"/>
                  <a:pt x="136" y="202"/>
                </a:cubicBezTo>
                <a:cubicBezTo>
                  <a:pt x="136" y="203"/>
                  <a:pt x="136" y="203"/>
                  <a:pt x="136" y="204"/>
                </a:cubicBezTo>
                <a:cubicBezTo>
                  <a:pt x="136" y="205"/>
                  <a:pt x="137" y="206"/>
                  <a:pt x="137" y="207"/>
                </a:cubicBezTo>
                <a:cubicBezTo>
                  <a:pt x="137" y="205"/>
                  <a:pt x="137" y="204"/>
                  <a:pt x="137" y="202"/>
                </a:cubicBezTo>
                <a:cubicBezTo>
                  <a:pt x="137" y="201"/>
                  <a:pt x="137" y="199"/>
                  <a:pt x="138" y="196"/>
                </a:cubicBezTo>
                <a:cubicBezTo>
                  <a:pt x="138" y="198"/>
                  <a:pt x="138" y="199"/>
                  <a:pt x="138" y="201"/>
                </a:cubicBezTo>
                <a:cubicBezTo>
                  <a:pt x="139" y="199"/>
                  <a:pt x="139" y="197"/>
                  <a:pt x="139" y="196"/>
                </a:cubicBezTo>
                <a:cubicBezTo>
                  <a:pt x="139" y="195"/>
                  <a:pt x="139" y="194"/>
                  <a:pt x="140" y="193"/>
                </a:cubicBezTo>
                <a:cubicBezTo>
                  <a:pt x="140" y="192"/>
                  <a:pt x="140" y="192"/>
                  <a:pt x="140" y="191"/>
                </a:cubicBezTo>
                <a:cubicBezTo>
                  <a:pt x="140" y="191"/>
                  <a:pt x="140" y="192"/>
                  <a:pt x="140" y="193"/>
                </a:cubicBezTo>
                <a:cubicBezTo>
                  <a:pt x="140" y="194"/>
                  <a:pt x="140" y="195"/>
                  <a:pt x="140" y="196"/>
                </a:cubicBezTo>
                <a:cubicBezTo>
                  <a:pt x="140" y="198"/>
                  <a:pt x="140" y="200"/>
                  <a:pt x="140" y="201"/>
                </a:cubicBezTo>
                <a:cubicBezTo>
                  <a:pt x="141" y="199"/>
                  <a:pt x="142" y="196"/>
                  <a:pt x="142" y="194"/>
                </a:cubicBezTo>
                <a:cubicBezTo>
                  <a:pt x="143" y="192"/>
                  <a:pt x="143" y="190"/>
                  <a:pt x="143" y="188"/>
                </a:cubicBezTo>
                <a:cubicBezTo>
                  <a:pt x="144" y="188"/>
                  <a:pt x="144" y="189"/>
                  <a:pt x="143" y="190"/>
                </a:cubicBezTo>
                <a:cubicBezTo>
                  <a:pt x="143" y="191"/>
                  <a:pt x="143" y="192"/>
                  <a:pt x="143" y="193"/>
                </a:cubicBezTo>
                <a:cubicBezTo>
                  <a:pt x="143" y="194"/>
                  <a:pt x="144" y="193"/>
                  <a:pt x="144" y="193"/>
                </a:cubicBezTo>
                <a:cubicBezTo>
                  <a:pt x="145" y="192"/>
                  <a:pt x="145" y="191"/>
                  <a:pt x="145" y="191"/>
                </a:cubicBezTo>
                <a:cubicBezTo>
                  <a:pt x="145" y="190"/>
                  <a:pt x="145" y="189"/>
                  <a:pt x="146" y="187"/>
                </a:cubicBezTo>
                <a:cubicBezTo>
                  <a:pt x="146" y="188"/>
                  <a:pt x="146" y="189"/>
                  <a:pt x="146" y="190"/>
                </a:cubicBezTo>
                <a:cubicBezTo>
                  <a:pt x="147" y="188"/>
                  <a:pt x="146" y="187"/>
                  <a:pt x="147" y="185"/>
                </a:cubicBezTo>
                <a:cubicBezTo>
                  <a:pt x="147" y="185"/>
                  <a:pt x="147" y="187"/>
                  <a:pt x="147" y="187"/>
                </a:cubicBezTo>
                <a:cubicBezTo>
                  <a:pt x="148" y="185"/>
                  <a:pt x="148" y="184"/>
                  <a:pt x="149" y="183"/>
                </a:cubicBezTo>
                <a:cubicBezTo>
                  <a:pt x="150" y="182"/>
                  <a:pt x="150" y="181"/>
                  <a:pt x="150" y="180"/>
                </a:cubicBezTo>
                <a:cubicBezTo>
                  <a:pt x="150" y="180"/>
                  <a:pt x="150" y="179"/>
                  <a:pt x="151" y="177"/>
                </a:cubicBezTo>
                <a:cubicBezTo>
                  <a:pt x="151" y="179"/>
                  <a:pt x="151" y="181"/>
                  <a:pt x="150" y="182"/>
                </a:cubicBezTo>
                <a:cubicBezTo>
                  <a:pt x="151" y="181"/>
                  <a:pt x="152" y="180"/>
                  <a:pt x="152" y="179"/>
                </a:cubicBezTo>
                <a:cubicBezTo>
                  <a:pt x="153" y="177"/>
                  <a:pt x="153" y="175"/>
                  <a:pt x="154" y="173"/>
                </a:cubicBezTo>
                <a:cubicBezTo>
                  <a:pt x="154" y="172"/>
                  <a:pt x="155" y="171"/>
                  <a:pt x="155" y="170"/>
                </a:cubicBezTo>
                <a:cubicBezTo>
                  <a:pt x="155" y="169"/>
                  <a:pt x="156" y="168"/>
                  <a:pt x="156" y="167"/>
                </a:cubicBezTo>
                <a:close/>
                <a:moveTo>
                  <a:pt x="139" y="210"/>
                </a:moveTo>
                <a:cubicBezTo>
                  <a:pt x="139" y="213"/>
                  <a:pt x="139" y="215"/>
                  <a:pt x="140" y="215"/>
                </a:cubicBezTo>
                <a:cubicBezTo>
                  <a:pt x="140" y="214"/>
                  <a:pt x="140" y="213"/>
                  <a:pt x="139" y="212"/>
                </a:cubicBezTo>
                <a:cubicBezTo>
                  <a:pt x="139" y="212"/>
                  <a:pt x="139" y="211"/>
                  <a:pt x="139" y="210"/>
                </a:cubicBezTo>
                <a:close/>
                <a:moveTo>
                  <a:pt x="147" y="278"/>
                </a:moveTo>
                <a:cubicBezTo>
                  <a:pt x="147" y="278"/>
                  <a:pt x="148" y="278"/>
                  <a:pt x="147" y="277"/>
                </a:cubicBezTo>
                <a:cubicBezTo>
                  <a:pt x="147" y="277"/>
                  <a:pt x="147" y="276"/>
                  <a:pt x="147" y="276"/>
                </a:cubicBezTo>
                <a:cubicBezTo>
                  <a:pt x="145" y="276"/>
                  <a:pt x="144" y="273"/>
                  <a:pt x="142" y="272"/>
                </a:cubicBezTo>
                <a:cubicBezTo>
                  <a:pt x="144" y="275"/>
                  <a:pt x="145" y="276"/>
                  <a:pt x="147" y="278"/>
                </a:cubicBezTo>
                <a:close/>
                <a:moveTo>
                  <a:pt x="145" y="318"/>
                </a:moveTo>
                <a:cubicBezTo>
                  <a:pt x="145" y="318"/>
                  <a:pt x="146" y="318"/>
                  <a:pt x="145" y="317"/>
                </a:cubicBezTo>
                <a:cubicBezTo>
                  <a:pt x="145" y="316"/>
                  <a:pt x="145" y="317"/>
                  <a:pt x="144" y="316"/>
                </a:cubicBezTo>
                <a:cubicBezTo>
                  <a:pt x="143" y="315"/>
                  <a:pt x="141" y="314"/>
                  <a:pt x="140" y="313"/>
                </a:cubicBezTo>
                <a:cubicBezTo>
                  <a:pt x="142" y="315"/>
                  <a:pt x="144" y="317"/>
                  <a:pt x="145" y="318"/>
                </a:cubicBezTo>
                <a:close/>
                <a:moveTo>
                  <a:pt x="127" y="206"/>
                </a:moveTo>
                <a:cubicBezTo>
                  <a:pt x="126" y="204"/>
                  <a:pt x="125" y="208"/>
                  <a:pt x="125" y="209"/>
                </a:cubicBezTo>
                <a:cubicBezTo>
                  <a:pt x="124" y="211"/>
                  <a:pt x="125" y="211"/>
                  <a:pt x="125" y="212"/>
                </a:cubicBezTo>
                <a:cubicBezTo>
                  <a:pt x="125" y="214"/>
                  <a:pt x="125" y="215"/>
                  <a:pt x="125" y="217"/>
                </a:cubicBezTo>
                <a:cubicBezTo>
                  <a:pt x="125" y="218"/>
                  <a:pt x="125" y="219"/>
                  <a:pt x="126" y="219"/>
                </a:cubicBezTo>
                <a:cubicBezTo>
                  <a:pt x="126" y="218"/>
                  <a:pt x="126" y="217"/>
                  <a:pt x="126" y="216"/>
                </a:cubicBezTo>
                <a:cubicBezTo>
                  <a:pt x="127" y="216"/>
                  <a:pt x="127" y="218"/>
                  <a:pt x="127" y="218"/>
                </a:cubicBezTo>
                <a:cubicBezTo>
                  <a:pt x="127" y="214"/>
                  <a:pt x="127" y="219"/>
                  <a:pt x="128" y="217"/>
                </a:cubicBezTo>
                <a:cubicBezTo>
                  <a:pt x="128" y="216"/>
                  <a:pt x="128" y="215"/>
                  <a:pt x="128" y="214"/>
                </a:cubicBezTo>
                <a:cubicBezTo>
                  <a:pt x="127" y="212"/>
                  <a:pt x="126" y="210"/>
                  <a:pt x="127" y="207"/>
                </a:cubicBezTo>
                <a:cubicBezTo>
                  <a:pt x="127" y="207"/>
                  <a:pt x="127" y="209"/>
                  <a:pt x="127" y="210"/>
                </a:cubicBezTo>
                <a:cubicBezTo>
                  <a:pt x="127" y="211"/>
                  <a:pt x="128" y="212"/>
                  <a:pt x="128" y="212"/>
                </a:cubicBezTo>
                <a:cubicBezTo>
                  <a:pt x="128" y="211"/>
                  <a:pt x="128" y="210"/>
                  <a:pt x="128" y="210"/>
                </a:cubicBezTo>
                <a:cubicBezTo>
                  <a:pt x="129" y="208"/>
                  <a:pt x="129" y="208"/>
                  <a:pt x="128" y="205"/>
                </a:cubicBezTo>
                <a:cubicBezTo>
                  <a:pt x="128" y="204"/>
                  <a:pt x="128" y="204"/>
                  <a:pt x="127" y="206"/>
                </a:cubicBezTo>
                <a:close/>
                <a:moveTo>
                  <a:pt x="124" y="277"/>
                </a:moveTo>
                <a:cubicBezTo>
                  <a:pt x="124" y="277"/>
                  <a:pt x="123" y="276"/>
                  <a:pt x="123" y="276"/>
                </a:cubicBezTo>
                <a:cubicBezTo>
                  <a:pt x="123" y="276"/>
                  <a:pt x="123" y="277"/>
                  <a:pt x="123" y="277"/>
                </a:cubicBezTo>
                <a:cubicBezTo>
                  <a:pt x="123" y="278"/>
                  <a:pt x="124" y="278"/>
                  <a:pt x="124" y="279"/>
                </a:cubicBezTo>
                <a:cubicBezTo>
                  <a:pt x="124" y="279"/>
                  <a:pt x="125" y="280"/>
                  <a:pt x="125" y="280"/>
                </a:cubicBezTo>
                <a:cubicBezTo>
                  <a:pt x="126" y="280"/>
                  <a:pt x="127" y="283"/>
                  <a:pt x="127" y="282"/>
                </a:cubicBezTo>
                <a:cubicBezTo>
                  <a:pt x="127" y="281"/>
                  <a:pt x="126" y="280"/>
                  <a:pt x="125" y="279"/>
                </a:cubicBezTo>
                <a:cubicBezTo>
                  <a:pt x="125" y="278"/>
                  <a:pt x="124" y="278"/>
                  <a:pt x="124" y="277"/>
                </a:cubicBezTo>
                <a:close/>
                <a:moveTo>
                  <a:pt x="130" y="272"/>
                </a:moveTo>
                <a:cubicBezTo>
                  <a:pt x="130" y="273"/>
                  <a:pt x="131" y="273"/>
                  <a:pt x="132" y="275"/>
                </a:cubicBezTo>
                <a:cubicBezTo>
                  <a:pt x="131" y="274"/>
                  <a:pt x="131" y="273"/>
                  <a:pt x="130" y="273"/>
                </a:cubicBezTo>
                <a:cubicBezTo>
                  <a:pt x="130" y="272"/>
                  <a:pt x="130" y="271"/>
                  <a:pt x="130" y="270"/>
                </a:cubicBezTo>
                <a:cubicBezTo>
                  <a:pt x="129" y="269"/>
                  <a:pt x="130" y="268"/>
                  <a:pt x="131" y="270"/>
                </a:cubicBezTo>
                <a:cubicBezTo>
                  <a:pt x="130" y="268"/>
                  <a:pt x="130" y="267"/>
                  <a:pt x="130" y="266"/>
                </a:cubicBezTo>
                <a:cubicBezTo>
                  <a:pt x="129" y="264"/>
                  <a:pt x="129" y="264"/>
                  <a:pt x="128" y="263"/>
                </a:cubicBezTo>
                <a:cubicBezTo>
                  <a:pt x="128" y="262"/>
                  <a:pt x="127" y="265"/>
                  <a:pt x="127" y="267"/>
                </a:cubicBezTo>
                <a:cubicBezTo>
                  <a:pt x="128" y="268"/>
                  <a:pt x="128" y="269"/>
                  <a:pt x="129" y="271"/>
                </a:cubicBezTo>
                <a:cubicBezTo>
                  <a:pt x="129" y="272"/>
                  <a:pt x="129" y="272"/>
                  <a:pt x="130" y="272"/>
                </a:cubicBezTo>
                <a:close/>
                <a:moveTo>
                  <a:pt x="126" y="181"/>
                </a:moveTo>
                <a:cubicBezTo>
                  <a:pt x="126" y="179"/>
                  <a:pt x="127" y="177"/>
                  <a:pt x="127" y="175"/>
                </a:cubicBezTo>
                <a:cubicBezTo>
                  <a:pt x="127" y="175"/>
                  <a:pt x="127" y="173"/>
                  <a:pt x="128" y="173"/>
                </a:cubicBezTo>
                <a:cubicBezTo>
                  <a:pt x="129" y="171"/>
                  <a:pt x="129" y="170"/>
                  <a:pt x="130" y="169"/>
                </a:cubicBezTo>
                <a:cubicBezTo>
                  <a:pt x="130" y="167"/>
                  <a:pt x="131" y="166"/>
                  <a:pt x="131" y="164"/>
                </a:cubicBezTo>
                <a:cubicBezTo>
                  <a:pt x="132" y="163"/>
                  <a:pt x="132" y="162"/>
                  <a:pt x="133" y="160"/>
                </a:cubicBezTo>
                <a:cubicBezTo>
                  <a:pt x="133" y="160"/>
                  <a:pt x="133" y="159"/>
                  <a:pt x="133" y="159"/>
                </a:cubicBezTo>
                <a:cubicBezTo>
                  <a:pt x="133" y="159"/>
                  <a:pt x="132" y="160"/>
                  <a:pt x="132" y="160"/>
                </a:cubicBezTo>
                <a:cubicBezTo>
                  <a:pt x="132" y="161"/>
                  <a:pt x="131" y="162"/>
                  <a:pt x="130" y="163"/>
                </a:cubicBezTo>
                <a:cubicBezTo>
                  <a:pt x="129" y="167"/>
                  <a:pt x="126" y="171"/>
                  <a:pt x="125" y="174"/>
                </a:cubicBezTo>
                <a:cubicBezTo>
                  <a:pt x="124" y="177"/>
                  <a:pt x="123" y="181"/>
                  <a:pt x="123" y="182"/>
                </a:cubicBezTo>
                <a:cubicBezTo>
                  <a:pt x="124" y="179"/>
                  <a:pt x="125" y="176"/>
                  <a:pt x="126" y="174"/>
                </a:cubicBezTo>
                <a:cubicBezTo>
                  <a:pt x="126" y="175"/>
                  <a:pt x="125" y="180"/>
                  <a:pt x="126" y="181"/>
                </a:cubicBezTo>
                <a:close/>
                <a:moveTo>
                  <a:pt x="133" y="233"/>
                </a:moveTo>
                <a:cubicBezTo>
                  <a:pt x="133" y="233"/>
                  <a:pt x="133" y="232"/>
                  <a:pt x="132" y="231"/>
                </a:cubicBezTo>
                <a:cubicBezTo>
                  <a:pt x="132" y="230"/>
                  <a:pt x="132" y="229"/>
                  <a:pt x="132" y="228"/>
                </a:cubicBezTo>
                <a:cubicBezTo>
                  <a:pt x="131" y="227"/>
                  <a:pt x="131" y="225"/>
                  <a:pt x="131" y="223"/>
                </a:cubicBezTo>
                <a:cubicBezTo>
                  <a:pt x="131" y="223"/>
                  <a:pt x="131" y="223"/>
                  <a:pt x="131" y="223"/>
                </a:cubicBezTo>
                <a:cubicBezTo>
                  <a:pt x="130" y="225"/>
                  <a:pt x="130" y="222"/>
                  <a:pt x="129" y="221"/>
                </a:cubicBezTo>
                <a:cubicBezTo>
                  <a:pt x="129" y="220"/>
                  <a:pt x="129" y="219"/>
                  <a:pt x="129" y="220"/>
                </a:cubicBezTo>
                <a:cubicBezTo>
                  <a:pt x="129" y="220"/>
                  <a:pt x="128" y="220"/>
                  <a:pt x="128" y="221"/>
                </a:cubicBezTo>
                <a:cubicBezTo>
                  <a:pt x="128" y="224"/>
                  <a:pt x="128" y="224"/>
                  <a:pt x="128" y="224"/>
                </a:cubicBezTo>
                <a:cubicBezTo>
                  <a:pt x="128" y="225"/>
                  <a:pt x="128" y="225"/>
                  <a:pt x="128" y="225"/>
                </a:cubicBezTo>
                <a:cubicBezTo>
                  <a:pt x="128" y="226"/>
                  <a:pt x="128" y="226"/>
                  <a:pt x="128" y="226"/>
                </a:cubicBezTo>
                <a:cubicBezTo>
                  <a:pt x="128" y="229"/>
                  <a:pt x="129" y="230"/>
                  <a:pt x="129" y="233"/>
                </a:cubicBezTo>
                <a:cubicBezTo>
                  <a:pt x="130" y="232"/>
                  <a:pt x="130" y="235"/>
                  <a:pt x="131" y="237"/>
                </a:cubicBezTo>
                <a:cubicBezTo>
                  <a:pt x="131" y="238"/>
                  <a:pt x="131" y="239"/>
                  <a:pt x="132" y="238"/>
                </a:cubicBezTo>
                <a:cubicBezTo>
                  <a:pt x="131" y="237"/>
                  <a:pt x="131" y="236"/>
                  <a:pt x="131" y="235"/>
                </a:cubicBezTo>
                <a:cubicBezTo>
                  <a:pt x="131" y="235"/>
                  <a:pt x="132" y="236"/>
                  <a:pt x="132" y="237"/>
                </a:cubicBezTo>
                <a:cubicBezTo>
                  <a:pt x="133" y="239"/>
                  <a:pt x="133" y="238"/>
                  <a:pt x="133" y="237"/>
                </a:cubicBezTo>
                <a:cubicBezTo>
                  <a:pt x="133" y="236"/>
                  <a:pt x="134" y="235"/>
                  <a:pt x="133" y="233"/>
                </a:cubicBezTo>
                <a:close/>
                <a:moveTo>
                  <a:pt x="129" y="227"/>
                </a:moveTo>
                <a:cubicBezTo>
                  <a:pt x="129" y="227"/>
                  <a:pt x="129" y="227"/>
                  <a:pt x="129" y="227"/>
                </a:cubicBezTo>
                <a:cubicBezTo>
                  <a:pt x="129" y="227"/>
                  <a:pt x="129" y="227"/>
                  <a:pt x="129" y="227"/>
                </a:cubicBezTo>
                <a:cubicBezTo>
                  <a:pt x="129" y="227"/>
                  <a:pt x="129" y="227"/>
                  <a:pt x="129" y="227"/>
                </a:cubicBezTo>
                <a:cubicBezTo>
                  <a:pt x="129" y="227"/>
                  <a:pt x="129" y="227"/>
                  <a:pt x="129" y="227"/>
                </a:cubicBezTo>
                <a:cubicBezTo>
                  <a:pt x="129" y="226"/>
                  <a:pt x="129" y="226"/>
                  <a:pt x="129" y="226"/>
                </a:cubicBezTo>
                <a:cubicBezTo>
                  <a:pt x="129" y="227"/>
                  <a:pt x="129" y="227"/>
                  <a:pt x="129" y="227"/>
                </a:cubicBezTo>
                <a:close/>
                <a:moveTo>
                  <a:pt x="131" y="263"/>
                </a:moveTo>
                <a:cubicBezTo>
                  <a:pt x="132" y="264"/>
                  <a:pt x="133" y="265"/>
                  <a:pt x="133" y="265"/>
                </a:cubicBezTo>
                <a:cubicBezTo>
                  <a:pt x="133" y="264"/>
                  <a:pt x="132" y="263"/>
                  <a:pt x="131" y="262"/>
                </a:cubicBezTo>
                <a:cubicBezTo>
                  <a:pt x="131" y="262"/>
                  <a:pt x="130" y="261"/>
                  <a:pt x="130" y="260"/>
                </a:cubicBezTo>
                <a:cubicBezTo>
                  <a:pt x="130" y="259"/>
                  <a:pt x="130" y="259"/>
                  <a:pt x="130" y="259"/>
                </a:cubicBezTo>
                <a:cubicBezTo>
                  <a:pt x="130" y="258"/>
                  <a:pt x="130" y="259"/>
                  <a:pt x="130" y="259"/>
                </a:cubicBezTo>
                <a:cubicBezTo>
                  <a:pt x="130" y="259"/>
                  <a:pt x="130" y="256"/>
                  <a:pt x="130" y="256"/>
                </a:cubicBezTo>
                <a:cubicBezTo>
                  <a:pt x="130" y="256"/>
                  <a:pt x="129" y="255"/>
                  <a:pt x="129" y="255"/>
                </a:cubicBezTo>
                <a:cubicBezTo>
                  <a:pt x="128" y="255"/>
                  <a:pt x="128" y="253"/>
                  <a:pt x="127" y="251"/>
                </a:cubicBezTo>
                <a:cubicBezTo>
                  <a:pt x="127" y="249"/>
                  <a:pt x="126" y="249"/>
                  <a:pt x="126" y="247"/>
                </a:cubicBezTo>
                <a:cubicBezTo>
                  <a:pt x="125" y="247"/>
                  <a:pt x="125" y="245"/>
                  <a:pt x="125" y="246"/>
                </a:cubicBezTo>
                <a:cubicBezTo>
                  <a:pt x="125" y="247"/>
                  <a:pt x="125" y="248"/>
                  <a:pt x="125" y="249"/>
                </a:cubicBezTo>
                <a:cubicBezTo>
                  <a:pt x="125" y="248"/>
                  <a:pt x="125" y="248"/>
                  <a:pt x="124" y="249"/>
                </a:cubicBezTo>
                <a:cubicBezTo>
                  <a:pt x="125" y="250"/>
                  <a:pt x="126" y="253"/>
                  <a:pt x="126" y="252"/>
                </a:cubicBezTo>
                <a:cubicBezTo>
                  <a:pt x="127" y="255"/>
                  <a:pt x="126" y="254"/>
                  <a:pt x="125" y="254"/>
                </a:cubicBezTo>
                <a:cubicBezTo>
                  <a:pt x="126" y="256"/>
                  <a:pt x="127" y="257"/>
                  <a:pt x="127" y="258"/>
                </a:cubicBezTo>
                <a:cubicBezTo>
                  <a:pt x="128" y="259"/>
                  <a:pt x="128" y="260"/>
                  <a:pt x="129" y="263"/>
                </a:cubicBezTo>
                <a:cubicBezTo>
                  <a:pt x="130" y="265"/>
                  <a:pt x="131" y="267"/>
                  <a:pt x="132" y="266"/>
                </a:cubicBezTo>
                <a:cubicBezTo>
                  <a:pt x="132" y="266"/>
                  <a:pt x="131" y="265"/>
                  <a:pt x="131" y="265"/>
                </a:cubicBezTo>
                <a:cubicBezTo>
                  <a:pt x="131" y="264"/>
                  <a:pt x="130" y="263"/>
                  <a:pt x="130" y="262"/>
                </a:cubicBezTo>
                <a:cubicBezTo>
                  <a:pt x="130" y="261"/>
                  <a:pt x="130" y="262"/>
                  <a:pt x="131" y="263"/>
                </a:cubicBezTo>
                <a:close/>
                <a:moveTo>
                  <a:pt x="124" y="275"/>
                </a:moveTo>
                <a:cubicBezTo>
                  <a:pt x="126" y="278"/>
                  <a:pt x="127" y="278"/>
                  <a:pt x="128" y="280"/>
                </a:cubicBezTo>
                <a:cubicBezTo>
                  <a:pt x="126" y="277"/>
                  <a:pt x="125" y="274"/>
                  <a:pt x="124" y="275"/>
                </a:cubicBezTo>
                <a:close/>
                <a:moveTo>
                  <a:pt x="136" y="322"/>
                </a:moveTo>
                <a:cubicBezTo>
                  <a:pt x="136" y="321"/>
                  <a:pt x="135" y="321"/>
                  <a:pt x="134" y="320"/>
                </a:cubicBezTo>
                <a:cubicBezTo>
                  <a:pt x="133" y="320"/>
                  <a:pt x="132" y="319"/>
                  <a:pt x="131" y="317"/>
                </a:cubicBezTo>
                <a:cubicBezTo>
                  <a:pt x="131" y="316"/>
                  <a:pt x="130" y="315"/>
                  <a:pt x="129" y="315"/>
                </a:cubicBezTo>
                <a:cubicBezTo>
                  <a:pt x="129" y="314"/>
                  <a:pt x="128" y="314"/>
                  <a:pt x="128" y="313"/>
                </a:cubicBezTo>
                <a:cubicBezTo>
                  <a:pt x="126" y="313"/>
                  <a:pt x="128" y="316"/>
                  <a:pt x="131" y="319"/>
                </a:cubicBezTo>
                <a:cubicBezTo>
                  <a:pt x="134" y="322"/>
                  <a:pt x="137" y="324"/>
                  <a:pt x="136" y="322"/>
                </a:cubicBezTo>
                <a:close/>
                <a:moveTo>
                  <a:pt x="123" y="217"/>
                </a:moveTo>
                <a:cubicBezTo>
                  <a:pt x="123" y="219"/>
                  <a:pt x="123" y="221"/>
                  <a:pt x="124" y="221"/>
                </a:cubicBezTo>
                <a:cubicBezTo>
                  <a:pt x="124" y="221"/>
                  <a:pt x="124" y="221"/>
                  <a:pt x="124" y="220"/>
                </a:cubicBezTo>
                <a:cubicBezTo>
                  <a:pt x="124" y="218"/>
                  <a:pt x="125" y="216"/>
                  <a:pt x="124" y="216"/>
                </a:cubicBezTo>
                <a:cubicBezTo>
                  <a:pt x="124" y="216"/>
                  <a:pt x="123" y="217"/>
                  <a:pt x="123" y="217"/>
                </a:cubicBezTo>
                <a:close/>
                <a:moveTo>
                  <a:pt x="123" y="314"/>
                </a:moveTo>
                <a:cubicBezTo>
                  <a:pt x="124" y="314"/>
                  <a:pt x="124" y="314"/>
                  <a:pt x="126" y="316"/>
                </a:cubicBezTo>
                <a:cubicBezTo>
                  <a:pt x="127" y="317"/>
                  <a:pt x="127" y="316"/>
                  <a:pt x="127" y="316"/>
                </a:cubicBezTo>
                <a:cubicBezTo>
                  <a:pt x="127" y="316"/>
                  <a:pt x="126" y="315"/>
                  <a:pt x="126" y="314"/>
                </a:cubicBezTo>
                <a:cubicBezTo>
                  <a:pt x="125" y="314"/>
                  <a:pt x="124" y="313"/>
                  <a:pt x="123" y="312"/>
                </a:cubicBezTo>
                <a:cubicBezTo>
                  <a:pt x="123" y="311"/>
                  <a:pt x="123" y="310"/>
                  <a:pt x="122" y="310"/>
                </a:cubicBezTo>
                <a:cubicBezTo>
                  <a:pt x="122" y="310"/>
                  <a:pt x="121" y="310"/>
                  <a:pt x="119" y="308"/>
                </a:cubicBezTo>
                <a:cubicBezTo>
                  <a:pt x="119" y="309"/>
                  <a:pt x="119" y="309"/>
                  <a:pt x="119" y="310"/>
                </a:cubicBezTo>
                <a:cubicBezTo>
                  <a:pt x="121" y="312"/>
                  <a:pt x="122" y="313"/>
                  <a:pt x="123" y="314"/>
                </a:cubicBezTo>
                <a:close/>
                <a:moveTo>
                  <a:pt x="131" y="299"/>
                </a:moveTo>
                <a:cubicBezTo>
                  <a:pt x="131" y="299"/>
                  <a:pt x="131" y="300"/>
                  <a:pt x="131" y="299"/>
                </a:cubicBezTo>
                <a:cubicBezTo>
                  <a:pt x="131" y="299"/>
                  <a:pt x="130" y="298"/>
                  <a:pt x="130" y="298"/>
                </a:cubicBezTo>
                <a:cubicBezTo>
                  <a:pt x="128" y="296"/>
                  <a:pt x="127" y="295"/>
                  <a:pt x="125" y="294"/>
                </a:cubicBezTo>
                <a:cubicBezTo>
                  <a:pt x="127" y="296"/>
                  <a:pt x="129" y="301"/>
                  <a:pt x="131" y="299"/>
                </a:cubicBezTo>
                <a:close/>
                <a:moveTo>
                  <a:pt x="114" y="257"/>
                </a:moveTo>
                <a:cubicBezTo>
                  <a:pt x="114" y="258"/>
                  <a:pt x="115" y="260"/>
                  <a:pt x="115" y="263"/>
                </a:cubicBezTo>
                <a:cubicBezTo>
                  <a:pt x="116" y="263"/>
                  <a:pt x="116" y="264"/>
                  <a:pt x="116" y="265"/>
                </a:cubicBezTo>
                <a:cubicBezTo>
                  <a:pt x="117" y="266"/>
                  <a:pt x="117" y="266"/>
                  <a:pt x="118" y="267"/>
                </a:cubicBezTo>
                <a:cubicBezTo>
                  <a:pt x="119" y="268"/>
                  <a:pt x="120" y="268"/>
                  <a:pt x="120" y="268"/>
                </a:cubicBezTo>
                <a:cubicBezTo>
                  <a:pt x="118" y="265"/>
                  <a:pt x="117" y="262"/>
                  <a:pt x="116" y="259"/>
                </a:cubicBezTo>
                <a:cubicBezTo>
                  <a:pt x="115" y="258"/>
                  <a:pt x="114" y="256"/>
                  <a:pt x="114" y="257"/>
                </a:cubicBezTo>
                <a:close/>
                <a:moveTo>
                  <a:pt x="122" y="259"/>
                </a:moveTo>
                <a:cubicBezTo>
                  <a:pt x="122" y="260"/>
                  <a:pt x="122" y="260"/>
                  <a:pt x="122" y="260"/>
                </a:cubicBezTo>
                <a:cubicBezTo>
                  <a:pt x="122" y="261"/>
                  <a:pt x="123" y="262"/>
                  <a:pt x="123" y="262"/>
                </a:cubicBezTo>
                <a:cubicBezTo>
                  <a:pt x="123" y="261"/>
                  <a:pt x="123" y="261"/>
                  <a:pt x="123" y="261"/>
                </a:cubicBezTo>
                <a:cubicBezTo>
                  <a:pt x="123" y="262"/>
                  <a:pt x="124" y="262"/>
                  <a:pt x="124" y="262"/>
                </a:cubicBezTo>
                <a:cubicBezTo>
                  <a:pt x="124" y="264"/>
                  <a:pt x="125" y="266"/>
                  <a:pt x="126" y="266"/>
                </a:cubicBezTo>
                <a:cubicBezTo>
                  <a:pt x="127" y="266"/>
                  <a:pt x="126" y="264"/>
                  <a:pt x="125" y="262"/>
                </a:cubicBezTo>
                <a:cubicBezTo>
                  <a:pt x="125" y="260"/>
                  <a:pt x="123" y="257"/>
                  <a:pt x="123" y="257"/>
                </a:cubicBezTo>
                <a:cubicBezTo>
                  <a:pt x="123" y="257"/>
                  <a:pt x="123" y="258"/>
                  <a:pt x="123" y="259"/>
                </a:cubicBezTo>
                <a:cubicBezTo>
                  <a:pt x="123" y="259"/>
                  <a:pt x="123" y="259"/>
                  <a:pt x="123" y="259"/>
                </a:cubicBezTo>
                <a:cubicBezTo>
                  <a:pt x="123" y="259"/>
                  <a:pt x="123" y="259"/>
                  <a:pt x="123" y="259"/>
                </a:cubicBezTo>
                <a:cubicBezTo>
                  <a:pt x="123" y="259"/>
                  <a:pt x="123" y="259"/>
                  <a:pt x="123" y="259"/>
                </a:cubicBezTo>
                <a:cubicBezTo>
                  <a:pt x="123" y="259"/>
                  <a:pt x="123" y="259"/>
                  <a:pt x="123" y="259"/>
                </a:cubicBezTo>
                <a:cubicBezTo>
                  <a:pt x="122" y="259"/>
                  <a:pt x="122" y="259"/>
                  <a:pt x="122" y="259"/>
                </a:cubicBezTo>
                <a:cubicBezTo>
                  <a:pt x="122" y="259"/>
                  <a:pt x="122" y="259"/>
                  <a:pt x="122" y="259"/>
                </a:cubicBezTo>
                <a:cubicBezTo>
                  <a:pt x="122" y="259"/>
                  <a:pt x="122" y="258"/>
                  <a:pt x="122" y="259"/>
                </a:cubicBezTo>
                <a:close/>
                <a:moveTo>
                  <a:pt x="122" y="254"/>
                </a:moveTo>
                <a:cubicBezTo>
                  <a:pt x="123" y="255"/>
                  <a:pt x="124" y="257"/>
                  <a:pt x="125" y="259"/>
                </a:cubicBezTo>
                <a:cubicBezTo>
                  <a:pt x="124" y="256"/>
                  <a:pt x="123" y="254"/>
                  <a:pt x="122" y="254"/>
                </a:cubicBezTo>
                <a:close/>
                <a:moveTo>
                  <a:pt x="350" y="373"/>
                </a:moveTo>
                <a:cubicBezTo>
                  <a:pt x="345" y="378"/>
                  <a:pt x="340" y="381"/>
                  <a:pt x="334" y="385"/>
                </a:cubicBezTo>
                <a:cubicBezTo>
                  <a:pt x="333" y="386"/>
                  <a:pt x="332" y="387"/>
                  <a:pt x="330" y="388"/>
                </a:cubicBezTo>
                <a:cubicBezTo>
                  <a:pt x="330" y="388"/>
                  <a:pt x="329" y="388"/>
                  <a:pt x="328" y="389"/>
                </a:cubicBezTo>
                <a:cubicBezTo>
                  <a:pt x="324" y="391"/>
                  <a:pt x="321" y="392"/>
                  <a:pt x="319" y="394"/>
                </a:cubicBezTo>
                <a:cubicBezTo>
                  <a:pt x="317" y="395"/>
                  <a:pt x="315" y="396"/>
                  <a:pt x="314" y="397"/>
                </a:cubicBezTo>
                <a:cubicBezTo>
                  <a:pt x="311" y="399"/>
                  <a:pt x="311" y="400"/>
                  <a:pt x="307" y="402"/>
                </a:cubicBezTo>
                <a:cubicBezTo>
                  <a:pt x="306" y="402"/>
                  <a:pt x="307" y="402"/>
                  <a:pt x="308" y="402"/>
                </a:cubicBezTo>
                <a:cubicBezTo>
                  <a:pt x="309" y="402"/>
                  <a:pt x="310" y="401"/>
                  <a:pt x="311" y="401"/>
                </a:cubicBezTo>
                <a:cubicBezTo>
                  <a:pt x="316" y="399"/>
                  <a:pt x="315" y="398"/>
                  <a:pt x="318" y="396"/>
                </a:cubicBezTo>
                <a:cubicBezTo>
                  <a:pt x="320" y="396"/>
                  <a:pt x="321" y="395"/>
                  <a:pt x="322" y="394"/>
                </a:cubicBezTo>
                <a:cubicBezTo>
                  <a:pt x="322" y="394"/>
                  <a:pt x="322" y="393"/>
                  <a:pt x="322" y="393"/>
                </a:cubicBezTo>
                <a:cubicBezTo>
                  <a:pt x="323" y="392"/>
                  <a:pt x="325" y="391"/>
                  <a:pt x="327" y="390"/>
                </a:cubicBezTo>
                <a:cubicBezTo>
                  <a:pt x="327" y="390"/>
                  <a:pt x="327" y="390"/>
                  <a:pt x="327" y="390"/>
                </a:cubicBezTo>
                <a:cubicBezTo>
                  <a:pt x="326" y="391"/>
                  <a:pt x="326" y="391"/>
                  <a:pt x="324" y="392"/>
                </a:cubicBezTo>
                <a:cubicBezTo>
                  <a:pt x="323" y="393"/>
                  <a:pt x="322" y="394"/>
                  <a:pt x="323" y="394"/>
                </a:cubicBezTo>
                <a:cubicBezTo>
                  <a:pt x="323" y="394"/>
                  <a:pt x="325" y="393"/>
                  <a:pt x="326" y="392"/>
                </a:cubicBezTo>
                <a:cubicBezTo>
                  <a:pt x="327" y="391"/>
                  <a:pt x="328" y="390"/>
                  <a:pt x="330" y="389"/>
                </a:cubicBezTo>
                <a:cubicBezTo>
                  <a:pt x="330" y="389"/>
                  <a:pt x="331" y="389"/>
                  <a:pt x="332" y="389"/>
                </a:cubicBezTo>
                <a:cubicBezTo>
                  <a:pt x="334" y="388"/>
                  <a:pt x="334" y="387"/>
                  <a:pt x="335" y="386"/>
                </a:cubicBezTo>
                <a:cubicBezTo>
                  <a:pt x="336" y="385"/>
                  <a:pt x="336" y="385"/>
                  <a:pt x="337" y="385"/>
                </a:cubicBezTo>
                <a:cubicBezTo>
                  <a:pt x="337" y="386"/>
                  <a:pt x="342" y="382"/>
                  <a:pt x="344" y="381"/>
                </a:cubicBezTo>
                <a:cubicBezTo>
                  <a:pt x="344" y="381"/>
                  <a:pt x="346" y="379"/>
                  <a:pt x="346" y="379"/>
                </a:cubicBezTo>
                <a:cubicBezTo>
                  <a:pt x="346" y="379"/>
                  <a:pt x="346" y="379"/>
                  <a:pt x="347" y="378"/>
                </a:cubicBezTo>
                <a:cubicBezTo>
                  <a:pt x="348" y="377"/>
                  <a:pt x="349" y="376"/>
                  <a:pt x="351" y="375"/>
                </a:cubicBezTo>
                <a:cubicBezTo>
                  <a:pt x="351" y="375"/>
                  <a:pt x="349" y="376"/>
                  <a:pt x="351" y="375"/>
                </a:cubicBezTo>
                <a:cubicBezTo>
                  <a:pt x="351" y="375"/>
                  <a:pt x="352" y="374"/>
                  <a:pt x="352" y="374"/>
                </a:cubicBezTo>
                <a:cubicBezTo>
                  <a:pt x="355" y="372"/>
                  <a:pt x="351" y="374"/>
                  <a:pt x="352" y="373"/>
                </a:cubicBezTo>
                <a:cubicBezTo>
                  <a:pt x="352" y="372"/>
                  <a:pt x="350" y="374"/>
                  <a:pt x="350" y="375"/>
                </a:cubicBezTo>
                <a:cubicBezTo>
                  <a:pt x="350" y="374"/>
                  <a:pt x="351" y="373"/>
                  <a:pt x="352" y="373"/>
                </a:cubicBezTo>
                <a:cubicBezTo>
                  <a:pt x="353" y="372"/>
                  <a:pt x="354" y="370"/>
                  <a:pt x="354" y="371"/>
                </a:cubicBezTo>
                <a:cubicBezTo>
                  <a:pt x="353" y="371"/>
                  <a:pt x="351" y="372"/>
                  <a:pt x="350" y="373"/>
                </a:cubicBezTo>
                <a:close/>
                <a:moveTo>
                  <a:pt x="431" y="319"/>
                </a:moveTo>
                <a:cubicBezTo>
                  <a:pt x="431" y="319"/>
                  <a:pt x="431" y="319"/>
                  <a:pt x="431" y="319"/>
                </a:cubicBezTo>
                <a:cubicBezTo>
                  <a:pt x="431" y="319"/>
                  <a:pt x="431" y="319"/>
                  <a:pt x="431" y="319"/>
                </a:cubicBezTo>
                <a:cubicBezTo>
                  <a:pt x="431" y="319"/>
                  <a:pt x="431" y="319"/>
                  <a:pt x="430" y="319"/>
                </a:cubicBezTo>
                <a:cubicBezTo>
                  <a:pt x="431" y="319"/>
                  <a:pt x="431" y="319"/>
                  <a:pt x="431" y="319"/>
                </a:cubicBezTo>
                <a:close/>
                <a:moveTo>
                  <a:pt x="391" y="362"/>
                </a:moveTo>
                <a:cubicBezTo>
                  <a:pt x="389" y="364"/>
                  <a:pt x="388" y="366"/>
                  <a:pt x="388" y="367"/>
                </a:cubicBezTo>
                <a:cubicBezTo>
                  <a:pt x="387" y="368"/>
                  <a:pt x="385" y="371"/>
                  <a:pt x="383" y="374"/>
                </a:cubicBezTo>
                <a:cubicBezTo>
                  <a:pt x="387" y="369"/>
                  <a:pt x="389" y="367"/>
                  <a:pt x="391" y="364"/>
                </a:cubicBezTo>
                <a:cubicBezTo>
                  <a:pt x="392" y="363"/>
                  <a:pt x="393" y="361"/>
                  <a:pt x="391" y="362"/>
                </a:cubicBezTo>
                <a:close/>
                <a:moveTo>
                  <a:pt x="435" y="296"/>
                </a:moveTo>
                <a:cubicBezTo>
                  <a:pt x="435" y="297"/>
                  <a:pt x="434" y="300"/>
                  <a:pt x="436" y="298"/>
                </a:cubicBezTo>
                <a:cubicBezTo>
                  <a:pt x="436" y="296"/>
                  <a:pt x="437" y="294"/>
                  <a:pt x="437" y="291"/>
                </a:cubicBezTo>
                <a:cubicBezTo>
                  <a:pt x="438" y="289"/>
                  <a:pt x="438" y="286"/>
                  <a:pt x="438" y="284"/>
                </a:cubicBezTo>
                <a:cubicBezTo>
                  <a:pt x="437" y="287"/>
                  <a:pt x="437" y="289"/>
                  <a:pt x="437" y="291"/>
                </a:cubicBezTo>
                <a:cubicBezTo>
                  <a:pt x="435" y="295"/>
                  <a:pt x="435" y="295"/>
                  <a:pt x="435" y="296"/>
                </a:cubicBezTo>
                <a:close/>
                <a:moveTo>
                  <a:pt x="318" y="36"/>
                </a:moveTo>
                <a:cubicBezTo>
                  <a:pt x="323" y="38"/>
                  <a:pt x="326" y="38"/>
                  <a:pt x="330" y="40"/>
                </a:cubicBezTo>
                <a:cubicBezTo>
                  <a:pt x="324" y="37"/>
                  <a:pt x="320" y="36"/>
                  <a:pt x="318" y="36"/>
                </a:cubicBezTo>
                <a:close/>
                <a:moveTo>
                  <a:pt x="340" y="53"/>
                </a:moveTo>
                <a:cubicBezTo>
                  <a:pt x="342" y="55"/>
                  <a:pt x="343" y="55"/>
                  <a:pt x="343" y="55"/>
                </a:cubicBezTo>
                <a:cubicBezTo>
                  <a:pt x="346" y="56"/>
                  <a:pt x="347" y="56"/>
                  <a:pt x="349" y="57"/>
                </a:cubicBezTo>
                <a:cubicBezTo>
                  <a:pt x="351" y="59"/>
                  <a:pt x="352" y="59"/>
                  <a:pt x="356" y="62"/>
                </a:cubicBezTo>
                <a:cubicBezTo>
                  <a:pt x="354" y="61"/>
                  <a:pt x="353" y="60"/>
                  <a:pt x="351" y="59"/>
                </a:cubicBezTo>
                <a:cubicBezTo>
                  <a:pt x="354" y="61"/>
                  <a:pt x="355" y="62"/>
                  <a:pt x="356" y="63"/>
                </a:cubicBezTo>
                <a:cubicBezTo>
                  <a:pt x="358" y="64"/>
                  <a:pt x="357" y="63"/>
                  <a:pt x="357" y="64"/>
                </a:cubicBezTo>
                <a:cubicBezTo>
                  <a:pt x="354" y="62"/>
                  <a:pt x="353" y="61"/>
                  <a:pt x="348" y="59"/>
                </a:cubicBezTo>
                <a:cubicBezTo>
                  <a:pt x="347" y="58"/>
                  <a:pt x="347" y="58"/>
                  <a:pt x="348" y="59"/>
                </a:cubicBezTo>
                <a:cubicBezTo>
                  <a:pt x="352" y="62"/>
                  <a:pt x="359" y="66"/>
                  <a:pt x="359" y="65"/>
                </a:cubicBezTo>
                <a:cubicBezTo>
                  <a:pt x="360" y="66"/>
                  <a:pt x="364" y="67"/>
                  <a:pt x="362" y="66"/>
                </a:cubicBezTo>
                <a:cubicBezTo>
                  <a:pt x="353" y="59"/>
                  <a:pt x="347" y="55"/>
                  <a:pt x="341" y="53"/>
                </a:cubicBezTo>
                <a:cubicBezTo>
                  <a:pt x="340" y="53"/>
                  <a:pt x="339" y="52"/>
                  <a:pt x="340" y="53"/>
                </a:cubicBezTo>
                <a:close/>
                <a:moveTo>
                  <a:pt x="387" y="365"/>
                </a:moveTo>
                <a:cubicBezTo>
                  <a:pt x="386" y="366"/>
                  <a:pt x="386" y="366"/>
                  <a:pt x="386" y="367"/>
                </a:cubicBezTo>
                <a:cubicBezTo>
                  <a:pt x="383" y="370"/>
                  <a:pt x="381" y="373"/>
                  <a:pt x="379" y="377"/>
                </a:cubicBezTo>
                <a:cubicBezTo>
                  <a:pt x="378" y="377"/>
                  <a:pt x="378" y="378"/>
                  <a:pt x="378" y="378"/>
                </a:cubicBezTo>
                <a:cubicBezTo>
                  <a:pt x="378" y="378"/>
                  <a:pt x="379" y="378"/>
                  <a:pt x="379" y="377"/>
                </a:cubicBezTo>
                <a:cubicBezTo>
                  <a:pt x="380" y="377"/>
                  <a:pt x="381" y="376"/>
                  <a:pt x="381" y="375"/>
                </a:cubicBezTo>
                <a:cubicBezTo>
                  <a:pt x="383" y="372"/>
                  <a:pt x="385" y="369"/>
                  <a:pt x="388" y="365"/>
                </a:cubicBezTo>
                <a:cubicBezTo>
                  <a:pt x="388" y="364"/>
                  <a:pt x="388" y="364"/>
                  <a:pt x="387" y="365"/>
                </a:cubicBezTo>
                <a:close/>
                <a:moveTo>
                  <a:pt x="433" y="318"/>
                </a:moveTo>
                <a:cubicBezTo>
                  <a:pt x="433" y="315"/>
                  <a:pt x="435" y="312"/>
                  <a:pt x="435" y="309"/>
                </a:cubicBezTo>
                <a:cubicBezTo>
                  <a:pt x="435" y="310"/>
                  <a:pt x="435" y="310"/>
                  <a:pt x="434" y="311"/>
                </a:cubicBezTo>
                <a:cubicBezTo>
                  <a:pt x="433" y="314"/>
                  <a:pt x="432" y="317"/>
                  <a:pt x="430" y="321"/>
                </a:cubicBezTo>
                <a:cubicBezTo>
                  <a:pt x="429" y="323"/>
                  <a:pt x="429" y="324"/>
                  <a:pt x="429" y="324"/>
                </a:cubicBezTo>
                <a:cubicBezTo>
                  <a:pt x="429" y="325"/>
                  <a:pt x="429" y="325"/>
                  <a:pt x="430" y="323"/>
                </a:cubicBezTo>
                <a:cubicBezTo>
                  <a:pt x="431" y="321"/>
                  <a:pt x="432" y="320"/>
                  <a:pt x="433" y="318"/>
                </a:cubicBezTo>
                <a:close/>
                <a:moveTo>
                  <a:pt x="448" y="207"/>
                </a:moveTo>
                <a:cubicBezTo>
                  <a:pt x="448" y="202"/>
                  <a:pt x="447" y="197"/>
                  <a:pt x="446" y="194"/>
                </a:cubicBezTo>
                <a:cubicBezTo>
                  <a:pt x="445" y="192"/>
                  <a:pt x="445" y="190"/>
                  <a:pt x="445" y="188"/>
                </a:cubicBezTo>
                <a:cubicBezTo>
                  <a:pt x="444" y="181"/>
                  <a:pt x="443" y="179"/>
                  <a:pt x="441" y="175"/>
                </a:cubicBezTo>
                <a:cubicBezTo>
                  <a:pt x="442" y="179"/>
                  <a:pt x="443" y="180"/>
                  <a:pt x="444" y="183"/>
                </a:cubicBezTo>
                <a:cubicBezTo>
                  <a:pt x="443" y="183"/>
                  <a:pt x="441" y="177"/>
                  <a:pt x="441" y="178"/>
                </a:cubicBezTo>
                <a:cubicBezTo>
                  <a:pt x="441" y="179"/>
                  <a:pt x="441" y="179"/>
                  <a:pt x="443" y="185"/>
                </a:cubicBezTo>
                <a:cubicBezTo>
                  <a:pt x="442" y="185"/>
                  <a:pt x="441" y="181"/>
                  <a:pt x="441" y="181"/>
                </a:cubicBezTo>
                <a:cubicBezTo>
                  <a:pt x="442" y="185"/>
                  <a:pt x="443" y="188"/>
                  <a:pt x="443" y="191"/>
                </a:cubicBezTo>
                <a:cubicBezTo>
                  <a:pt x="444" y="194"/>
                  <a:pt x="445" y="196"/>
                  <a:pt x="445" y="198"/>
                </a:cubicBezTo>
                <a:cubicBezTo>
                  <a:pt x="445" y="198"/>
                  <a:pt x="444" y="195"/>
                  <a:pt x="444" y="196"/>
                </a:cubicBezTo>
                <a:cubicBezTo>
                  <a:pt x="445" y="203"/>
                  <a:pt x="446" y="209"/>
                  <a:pt x="448" y="211"/>
                </a:cubicBezTo>
                <a:cubicBezTo>
                  <a:pt x="447" y="209"/>
                  <a:pt x="447" y="207"/>
                  <a:pt x="447" y="205"/>
                </a:cubicBezTo>
                <a:cubicBezTo>
                  <a:pt x="447" y="202"/>
                  <a:pt x="447" y="206"/>
                  <a:pt x="448" y="207"/>
                </a:cubicBezTo>
                <a:close/>
                <a:moveTo>
                  <a:pt x="442" y="195"/>
                </a:moveTo>
                <a:cubicBezTo>
                  <a:pt x="443" y="199"/>
                  <a:pt x="444" y="203"/>
                  <a:pt x="444" y="206"/>
                </a:cubicBezTo>
                <a:cubicBezTo>
                  <a:pt x="444" y="207"/>
                  <a:pt x="444" y="207"/>
                  <a:pt x="444" y="208"/>
                </a:cubicBezTo>
                <a:cubicBezTo>
                  <a:pt x="444" y="209"/>
                  <a:pt x="445" y="212"/>
                  <a:pt x="445" y="209"/>
                </a:cubicBezTo>
                <a:cubicBezTo>
                  <a:pt x="445" y="203"/>
                  <a:pt x="443" y="199"/>
                  <a:pt x="442" y="195"/>
                </a:cubicBezTo>
                <a:close/>
                <a:moveTo>
                  <a:pt x="452" y="283"/>
                </a:moveTo>
                <a:cubicBezTo>
                  <a:pt x="451" y="284"/>
                  <a:pt x="452" y="280"/>
                  <a:pt x="452" y="281"/>
                </a:cubicBezTo>
                <a:cubicBezTo>
                  <a:pt x="451" y="283"/>
                  <a:pt x="451" y="287"/>
                  <a:pt x="451" y="286"/>
                </a:cubicBezTo>
                <a:cubicBezTo>
                  <a:pt x="452" y="286"/>
                  <a:pt x="452" y="285"/>
                  <a:pt x="452" y="283"/>
                </a:cubicBezTo>
                <a:cubicBezTo>
                  <a:pt x="453" y="279"/>
                  <a:pt x="454" y="276"/>
                  <a:pt x="454" y="275"/>
                </a:cubicBezTo>
                <a:cubicBezTo>
                  <a:pt x="453" y="278"/>
                  <a:pt x="453" y="280"/>
                  <a:pt x="452" y="283"/>
                </a:cubicBezTo>
                <a:close/>
                <a:moveTo>
                  <a:pt x="439" y="244"/>
                </a:moveTo>
                <a:cubicBezTo>
                  <a:pt x="439" y="246"/>
                  <a:pt x="439" y="244"/>
                  <a:pt x="440" y="243"/>
                </a:cubicBezTo>
                <a:cubicBezTo>
                  <a:pt x="440" y="241"/>
                  <a:pt x="440" y="240"/>
                  <a:pt x="439" y="239"/>
                </a:cubicBezTo>
                <a:cubicBezTo>
                  <a:pt x="439" y="239"/>
                  <a:pt x="439" y="237"/>
                  <a:pt x="439" y="236"/>
                </a:cubicBezTo>
                <a:cubicBezTo>
                  <a:pt x="439" y="237"/>
                  <a:pt x="439" y="238"/>
                  <a:pt x="439" y="238"/>
                </a:cubicBezTo>
                <a:cubicBezTo>
                  <a:pt x="438" y="240"/>
                  <a:pt x="439" y="242"/>
                  <a:pt x="439" y="244"/>
                </a:cubicBezTo>
                <a:close/>
                <a:moveTo>
                  <a:pt x="440" y="234"/>
                </a:moveTo>
                <a:cubicBezTo>
                  <a:pt x="440" y="235"/>
                  <a:pt x="440" y="237"/>
                  <a:pt x="440" y="236"/>
                </a:cubicBezTo>
                <a:cubicBezTo>
                  <a:pt x="440" y="235"/>
                  <a:pt x="440" y="233"/>
                  <a:pt x="440" y="232"/>
                </a:cubicBezTo>
                <a:cubicBezTo>
                  <a:pt x="441" y="233"/>
                  <a:pt x="441" y="237"/>
                  <a:pt x="441" y="237"/>
                </a:cubicBezTo>
                <a:cubicBezTo>
                  <a:pt x="442" y="236"/>
                  <a:pt x="442" y="234"/>
                  <a:pt x="442" y="231"/>
                </a:cubicBezTo>
                <a:cubicBezTo>
                  <a:pt x="441" y="226"/>
                  <a:pt x="440" y="221"/>
                  <a:pt x="439" y="215"/>
                </a:cubicBezTo>
                <a:cubicBezTo>
                  <a:pt x="439" y="214"/>
                  <a:pt x="439" y="214"/>
                  <a:pt x="439" y="214"/>
                </a:cubicBezTo>
                <a:cubicBezTo>
                  <a:pt x="442" y="227"/>
                  <a:pt x="442" y="227"/>
                  <a:pt x="442" y="227"/>
                </a:cubicBezTo>
                <a:cubicBezTo>
                  <a:pt x="442" y="227"/>
                  <a:pt x="442" y="226"/>
                  <a:pt x="442" y="226"/>
                </a:cubicBezTo>
                <a:cubicBezTo>
                  <a:pt x="442" y="223"/>
                  <a:pt x="441" y="220"/>
                  <a:pt x="441" y="218"/>
                </a:cubicBezTo>
                <a:cubicBezTo>
                  <a:pt x="440" y="215"/>
                  <a:pt x="440" y="212"/>
                  <a:pt x="440" y="208"/>
                </a:cubicBezTo>
                <a:cubicBezTo>
                  <a:pt x="440" y="208"/>
                  <a:pt x="440" y="207"/>
                  <a:pt x="440" y="206"/>
                </a:cubicBezTo>
                <a:cubicBezTo>
                  <a:pt x="438" y="202"/>
                  <a:pt x="437" y="194"/>
                  <a:pt x="435" y="191"/>
                </a:cubicBezTo>
                <a:cubicBezTo>
                  <a:pt x="435" y="190"/>
                  <a:pt x="436" y="190"/>
                  <a:pt x="436" y="192"/>
                </a:cubicBezTo>
                <a:cubicBezTo>
                  <a:pt x="437" y="193"/>
                  <a:pt x="437" y="195"/>
                  <a:pt x="438" y="196"/>
                </a:cubicBezTo>
                <a:cubicBezTo>
                  <a:pt x="437" y="194"/>
                  <a:pt x="437" y="193"/>
                  <a:pt x="437" y="191"/>
                </a:cubicBezTo>
                <a:cubicBezTo>
                  <a:pt x="436" y="190"/>
                  <a:pt x="436" y="188"/>
                  <a:pt x="435" y="187"/>
                </a:cubicBezTo>
                <a:cubicBezTo>
                  <a:pt x="434" y="184"/>
                  <a:pt x="434" y="182"/>
                  <a:pt x="433" y="180"/>
                </a:cubicBezTo>
                <a:cubicBezTo>
                  <a:pt x="431" y="176"/>
                  <a:pt x="430" y="173"/>
                  <a:pt x="428" y="167"/>
                </a:cubicBezTo>
                <a:cubicBezTo>
                  <a:pt x="428" y="166"/>
                  <a:pt x="425" y="161"/>
                  <a:pt x="425" y="160"/>
                </a:cubicBezTo>
                <a:cubicBezTo>
                  <a:pt x="426" y="165"/>
                  <a:pt x="428" y="170"/>
                  <a:pt x="430" y="175"/>
                </a:cubicBezTo>
                <a:cubicBezTo>
                  <a:pt x="431" y="179"/>
                  <a:pt x="432" y="181"/>
                  <a:pt x="433" y="185"/>
                </a:cubicBezTo>
                <a:cubicBezTo>
                  <a:pt x="433" y="188"/>
                  <a:pt x="434" y="190"/>
                  <a:pt x="434" y="193"/>
                </a:cubicBezTo>
                <a:cubicBezTo>
                  <a:pt x="435" y="195"/>
                  <a:pt x="436" y="198"/>
                  <a:pt x="436" y="201"/>
                </a:cubicBezTo>
                <a:cubicBezTo>
                  <a:pt x="436" y="204"/>
                  <a:pt x="437" y="207"/>
                  <a:pt x="437" y="210"/>
                </a:cubicBezTo>
                <a:cubicBezTo>
                  <a:pt x="438" y="213"/>
                  <a:pt x="438" y="216"/>
                  <a:pt x="438" y="219"/>
                </a:cubicBezTo>
                <a:cubicBezTo>
                  <a:pt x="438" y="219"/>
                  <a:pt x="438" y="220"/>
                  <a:pt x="438" y="220"/>
                </a:cubicBezTo>
                <a:cubicBezTo>
                  <a:pt x="439" y="224"/>
                  <a:pt x="439" y="228"/>
                  <a:pt x="439" y="232"/>
                </a:cubicBezTo>
                <a:cubicBezTo>
                  <a:pt x="439" y="234"/>
                  <a:pt x="439" y="237"/>
                  <a:pt x="439" y="236"/>
                </a:cubicBezTo>
                <a:cubicBezTo>
                  <a:pt x="439" y="236"/>
                  <a:pt x="439" y="236"/>
                  <a:pt x="439" y="236"/>
                </a:cubicBezTo>
                <a:cubicBezTo>
                  <a:pt x="439" y="236"/>
                  <a:pt x="439" y="236"/>
                  <a:pt x="439" y="236"/>
                </a:cubicBezTo>
                <a:cubicBezTo>
                  <a:pt x="439" y="236"/>
                  <a:pt x="439" y="236"/>
                  <a:pt x="439" y="236"/>
                </a:cubicBezTo>
                <a:cubicBezTo>
                  <a:pt x="439" y="235"/>
                  <a:pt x="439" y="234"/>
                  <a:pt x="439" y="234"/>
                </a:cubicBezTo>
                <a:cubicBezTo>
                  <a:pt x="439" y="232"/>
                  <a:pt x="440" y="234"/>
                  <a:pt x="440" y="234"/>
                </a:cubicBezTo>
                <a:close/>
                <a:moveTo>
                  <a:pt x="444" y="263"/>
                </a:moveTo>
                <a:cubicBezTo>
                  <a:pt x="444" y="259"/>
                  <a:pt x="445" y="255"/>
                  <a:pt x="444" y="252"/>
                </a:cubicBezTo>
                <a:cubicBezTo>
                  <a:pt x="443" y="262"/>
                  <a:pt x="443" y="262"/>
                  <a:pt x="444" y="263"/>
                </a:cubicBezTo>
                <a:close/>
                <a:moveTo>
                  <a:pt x="122" y="177"/>
                </a:moveTo>
                <a:cubicBezTo>
                  <a:pt x="121" y="178"/>
                  <a:pt x="121" y="179"/>
                  <a:pt x="120" y="180"/>
                </a:cubicBezTo>
                <a:cubicBezTo>
                  <a:pt x="120" y="182"/>
                  <a:pt x="121" y="181"/>
                  <a:pt x="121" y="181"/>
                </a:cubicBezTo>
                <a:cubicBezTo>
                  <a:pt x="122" y="180"/>
                  <a:pt x="122" y="179"/>
                  <a:pt x="123" y="178"/>
                </a:cubicBezTo>
                <a:cubicBezTo>
                  <a:pt x="123" y="176"/>
                  <a:pt x="124" y="175"/>
                  <a:pt x="125" y="173"/>
                </a:cubicBezTo>
                <a:cubicBezTo>
                  <a:pt x="123" y="173"/>
                  <a:pt x="123" y="176"/>
                  <a:pt x="122" y="177"/>
                </a:cubicBezTo>
                <a:close/>
                <a:moveTo>
                  <a:pt x="117" y="201"/>
                </a:moveTo>
                <a:cubicBezTo>
                  <a:pt x="117" y="202"/>
                  <a:pt x="117" y="202"/>
                  <a:pt x="117" y="203"/>
                </a:cubicBezTo>
                <a:cubicBezTo>
                  <a:pt x="116" y="205"/>
                  <a:pt x="116" y="206"/>
                  <a:pt x="116" y="208"/>
                </a:cubicBezTo>
                <a:cubicBezTo>
                  <a:pt x="116" y="210"/>
                  <a:pt x="116" y="212"/>
                  <a:pt x="117" y="213"/>
                </a:cubicBezTo>
                <a:cubicBezTo>
                  <a:pt x="117" y="211"/>
                  <a:pt x="117" y="209"/>
                  <a:pt x="117" y="208"/>
                </a:cubicBezTo>
                <a:cubicBezTo>
                  <a:pt x="117" y="206"/>
                  <a:pt x="118" y="205"/>
                  <a:pt x="117" y="203"/>
                </a:cubicBezTo>
                <a:cubicBezTo>
                  <a:pt x="117" y="203"/>
                  <a:pt x="117" y="203"/>
                  <a:pt x="117" y="203"/>
                </a:cubicBezTo>
                <a:cubicBezTo>
                  <a:pt x="117" y="202"/>
                  <a:pt x="117" y="202"/>
                  <a:pt x="117" y="202"/>
                </a:cubicBezTo>
                <a:cubicBezTo>
                  <a:pt x="117" y="202"/>
                  <a:pt x="117" y="203"/>
                  <a:pt x="117" y="203"/>
                </a:cubicBezTo>
                <a:cubicBezTo>
                  <a:pt x="118" y="202"/>
                  <a:pt x="118" y="201"/>
                  <a:pt x="117" y="201"/>
                </a:cubicBezTo>
                <a:close/>
                <a:moveTo>
                  <a:pt x="117" y="203"/>
                </a:moveTo>
                <a:cubicBezTo>
                  <a:pt x="117" y="203"/>
                  <a:pt x="117" y="203"/>
                  <a:pt x="117" y="203"/>
                </a:cubicBezTo>
                <a:cubicBezTo>
                  <a:pt x="117" y="203"/>
                  <a:pt x="117" y="203"/>
                  <a:pt x="117" y="203"/>
                </a:cubicBezTo>
                <a:close/>
                <a:moveTo>
                  <a:pt x="411" y="183"/>
                </a:moveTo>
                <a:cubicBezTo>
                  <a:pt x="412" y="185"/>
                  <a:pt x="412" y="188"/>
                  <a:pt x="413" y="191"/>
                </a:cubicBezTo>
                <a:cubicBezTo>
                  <a:pt x="412" y="184"/>
                  <a:pt x="411" y="180"/>
                  <a:pt x="410" y="178"/>
                </a:cubicBezTo>
                <a:cubicBezTo>
                  <a:pt x="409" y="176"/>
                  <a:pt x="409" y="175"/>
                  <a:pt x="408" y="175"/>
                </a:cubicBezTo>
                <a:cubicBezTo>
                  <a:pt x="409" y="176"/>
                  <a:pt x="409" y="177"/>
                  <a:pt x="410" y="179"/>
                </a:cubicBezTo>
                <a:cubicBezTo>
                  <a:pt x="410" y="180"/>
                  <a:pt x="410" y="181"/>
                  <a:pt x="411" y="183"/>
                </a:cubicBezTo>
                <a:close/>
                <a:moveTo>
                  <a:pt x="156" y="128"/>
                </a:moveTo>
                <a:cubicBezTo>
                  <a:pt x="147" y="134"/>
                  <a:pt x="140" y="142"/>
                  <a:pt x="134" y="149"/>
                </a:cubicBezTo>
                <a:cubicBezTo>
                  <a:pt x="133" y="151"/>
                  <a:pt x="131" y="154"/>
                  <a:pt x="130" y="156"/>
                </a:cubicBezTo>
                <a:cubicBezTo>
                  <a:pt x="128" y="159"/>
                  <a:pt x="128" y="159"/>
                  <a:pt x="128" y="159"/>
                </a:cubicBezTo>
                <a:cubicBezTo>
                  <a:pt x="126" y="161"/>
                  <a:pt x="126" y="161"/>
                  <a:pt x="126" y="161"/>
                </a:cubicBezTo>
                <a:cubicBezTo>
                  <a:pt x="126" y="163"/>
                  <a:pt x="126" y="163"/>
                  <a:pt x="126" y="163"/>
                </a:cubicBezTo>
                <a:cubicBezTo>
                  <a:pt x="123" y="167"/>
                  <a:pt x="121" y="172"/>
                  <a:pt x="119" y="177"/>
                </a:cubicBezTo>
                <a:cubicBezTo>
                  <a:pt x="119" y="179"/>
                  <a:pt x="118" y="180"/>
                  <a:pt x="119" y="180"/>
                </a:cubicBezTo>
                <a:cubicBezTo>
                  <a:pt x="120" y="179"/>
                  <a:pt x="121" y="177"/>
                  <a:pt x="121" y="176"/>
                </a:cubicBezTo>
                <a:cubicBezTo>
                  <a:pt x="121" y="176"/>
                  <a:pt x="121" y="175"/>
                  <a:pt x="121" y="175"/>
                </a:cubicBezTo>
                <a:cubicBezTo>
                  <a:pt x="121" y="176"/>
                  <a:pt x="122" y="176"/>
                  <a:pt x="122" y="175"/>
                </a:cubicBezTo>
                <a:cubicBezTo>
                  <a:pt x="123" y="174"/>
                  <a:pt x="123" y="173"/>
                  <a:pt x="124" y="172"/>
                </a:cubicBezTo>
                <a:cubicBezTo>
                  <a:pt x="125" y="171"/>
                  <a:pt x="125" y="170"/>
                  <a:pt x="126" y="169"/>
                </a:cubicBezTo>
                <a:cubicBezTo>
                  <a:pt x="127" y="167"/>
                  <a:pt x="128" y="164"/>
                  <a:pt x="130" y="162"/>
                </a:cubicBezTo>
                <a:cubicBezTo>
                  <a:pt x="131" y="160"/>
                  <a:pt x="133" y="157"/>
                  <a:pt x="134" y="155"/>
                </a:cubicBezTo>
                <a:cubicBezTo>
                  <a:pt x="135" y="155"/>
                  <a:pt x="135" y="155"/>
                  <a:pt x="135" y="154"/>
                </a:cubicBezTo>
                <a:cubicBezTo>
                  <a:pt x="136" y="151"/>
                  <a:pt x="136" y="151"/>
                  <a:pt x="139" y="149"/>
                </a:cubicBezTo>
                <a:cubicBezTo>
                  <a:pt x="140" y="147"/>
                  <a:pt x="143" y="145"/>
                  <a:pt x="143" y="143"/>
                </a:cubicBezTo>
                <a:cubicBezTo>
                  <a:pt x="144" y="141"/>
                  <a:pt x="145" y="140"/>
                  <a:pt x="147" y="139"/>
                </a:cubicBezTo>
                <a:cubicBezTo>
                  <a:pt x="147" y="139"/>
                  <a:pt x="148" y="138"/>
                  <a:pt x="149" y="137"/>
                </a:cubicBezTo>
                <a:cubicBezTo>
                  <a:pt x="150" y="136"/>
                  <a:pt x="151" y="134"/>
                  <a:pt x="152" y="133"/>
                </a:cubicBezTo>
                <a:cubicBezTo>
                  <a:pt x="154" y="131"/>
                  <a:pt x="155" y="130"/>
                  <a:pt x="156" y="128"/>
                </a:cubicBezTo>
                <a:close/>
                <a:moveTo>
                  <a:pt x="265" y="145"/>
                </a:moveTo>
                <a:cubicBezTo>
                  <a:pt x="266" y="146"/>
                  <a:pt x="267" y="146"/>
                  <a:pt x="268" y="147"/>
                </a:cubicBezTo>
                <a:cubicBezTo>
                  <a:pt x="268" y="147"/>
                  <a:pt x="269" y="147"/>
                  <a:pt x="270" y="147"/>
                </a:cubicBezTo>
                <a:cubicBezTo>
                  <a:pt x="271" y="147"/>
                  <a:pt x="271" y="147"/>
                  <a:pt x="272" y="148"/>
                </a:cubicBezTo>
                <a:cubicBezTo>
                  <a:pt x="273" y="149"/>
                  <a:pt x="272" y="148"/>
                  <a:pt x="271" y="148"/>
                </a:cubicBezTo>
                <a:cubicBezTo>
                  <a:pt x="271" y="148"/>
                  <a:pt x="270" y="148"/>
                  <a:pt x="271" y="149"/>
                </a:cubicBezTo>
                <a:cubicBezTo>
                  <a:pt x="271" y="149"/>
                  <a:pt x="272" y="149"/>
                  <a:pt x="272" y="149"/>
                </a:cubicBezTo>
                <a:cubicBezTo>
                  <a:pt x="273" y="149"/>
                  <a:pt x="274" y="149"/>
                  <a:pt x="275" y="150"/>
                </a:cubicBezTo>
                <a:cubicBezTo>
                  <a:pt x="277" y="150"/>
                  <a:pt x="277" y="149"/>
                  <a:pt x="279" y="150"/>
                </a:cubicBezTo>
                <a:cubicBezTo>
                  <a:pt x="278" y="150"/>
                  <a:pt x="278" y="149"/>
                  <a:pt x="278" y="149"/>
                </a:cubicBezTo>
                <a:cubicBezTo>
                  <a:pt x="277" y="149"/>
                  <a:pt x="277" y="148"/>
                  <a:pt x="276" y="148"/>
                </a:cubicBezTo>
                <a:cubicBezTo>
                  <a:pt x="274" y="147"/>
                  <a:pt x="271" y="145"/>
                  <a:pt x="268" y="145"/>
                </a:cubicBezTo>
                <a:cubicBezTo>
                  <a:pt x="266" y="144"/>
                  <a:pt x="266" y="145"/>
                  <a:pt x="265" y="145"/>
                </a:cubicBezTo>
                <a:cubicBezTo>
                  <a:pt x="265" y="145"/>
                  <a:pt x="265" y="145"/>
                  <a:pt x="265" y="145"/>
                </a:cubicBezTo>
                <a:close/>
                <a:moveTo>
                  <a:pt x="122" y="199"/>
                </a:moveTo>
                <a:cubicBezTo>
                  <a:pt x="122" y="198"/>
                  <a:pt x="122" y="198"/>
                  <a:pt x="122" y="197"/>
                </a:cubicBezTo>
                <a:cubicBezTo>
                  <a:pt x="122" y="196"/>
                  <a:pt x="122" y="195"/>
                  <a:pt x="122" y="194"/>
                </a:cubicBezTo>
                <a:cubicBezTo>
                  <a:pt x="124" y="189"/>
                  <a:pt x="122" y="191"/>
                  <a:pt x="123" y="188"/>
                </a:cubicBezTo>
                <a:cubicBezTo>
                  <a:pt x="123" y="189"/>
                  <a:pt x="122" y="190"/>
                  <a:pt x="122" y="190"/>
                </a:cubicBezTo>
                <a:cubicBezTo>
                  <a:pt x="122" y="191"/>
                  <a:pt x="122" y="191"/>
                  <a:pt x="121" y="192"/>
                </a:cubicBezTo>
                <a:cubicBezTo>
                  <a:pt x="120" y="196"/>
                  <a:pt x="121" y="196"/>
                  <a:pt x="121" y="199"/>
                </a:cubicBezTo>
                <a:cubicBezTo>
                  <a:pt x="121" y="199"/>
                  <a:pt x="121" y="200"/>
                  <a:pt x="122" y="199"/>
                </a:cubicBezTo>
                <a:close/>
                <a:moveTo>
                  <a:pt x="135" y="158"/>
                </a:moveTo>
                <a:cubicBezTo>
                  <a:pt x="135" y="158"/>
                  <a:pt x="135" y="157"/>
                  <a:pt x="136" y="156"/>
                </a:cubicBezTo>
                <a:cubicBezTo>
                  <a:pt x="137" y="154"/>
                  <a:pt x="138" y="153"/>
                  <a:pt x="139" y="151"/>
                </a:cubicBezTo>
                <a:cubicBezTo>
                  <a:pt x="138" y="152"/>
                  <a:pt x="137" y="152"/>
                  <a:pt x="137" y="153"/>
                </a:cubicBezTo>
                <a:cubicBezTo>
                  <a:pt x="137" y="154"/>
                  <a:pt x="136" y="154"/>
                  <a:pt x="136" y="154"/>
                </a:cubicBezTo>
                <a:cubicBezTo>
                  <a:pt x="136" y="155"/>
                  <a:pt x="135" y="156"/>
                  <a:pt x="135" y="157"/>
                </a:cubicBezTo>
                <a:cubicBezTo>
                  <a:pt x="135" y="157"/>
                  <a:pt x="134" y="159"/>
                  <a:pt x="135" y="158"/>
                </a:cubicBezTo>
                <a:close/>
                <a:moveTo>
                  <a:pt x="111" y="226"/>
                </a:moveTo>
                <a:cubicBezTo>
                  <a:pt x="110" y="228"/>
                  <a:pt x="111" y="227"/>
                  <a:pt x="111" y="229"/>
                </a:cubicBezTo>
                <a:cubicBezTo>
                  <a:pt x="110" y="230"/>
                  <a:pt x="110" y="227"/>
                  <a:pt x="110" y="228"/>
                </a:cubicBezTo>
                <a:cubicBezTo>
                  <a:pt x="110" y="228"/>
                  <a:pt x="110" y="227"/>
                  <a:pt x="110" y="227"/>
                </a:cubicBezTo>
                <a:cubicBezTo>
                  <a:pt x="109" y="225"/>
                  <a:pt x="109" y="226"/>
                  <a:pt x="109" y="226"/>
                </a:cubicBezTo>
                <a:cubicBezTo>
                  <a:pt x="109" y="227"/>
                  <a:pt x="109" y="228"/>
                  <a:pt x="109" y="229"/>
                </a:cubicBezTo>
                <a:cubicBezTo>
                  <a:pt x="109" y="230"/>
                  <a:pt x="110" y="232"/>
                  <a:pt x="110" y="233"/>
                </a:cubicBezTo>
                <a:cubicBezTo>
                  <a:pt x="110" y="235"/>
                  <a:pt x="111" y="236"/>
                  <a:pt x="111" y="238"/>
                </a:cubicBezTo>
                <a:cubicBezTo>
                  <a:pt x="112" y="241"/>
                  <a:pt x="112" y="242"/>
                  <a:pt x="113" y="241"/>
                </a:cubicBezTo>
                <a:cubicBezTo>
                  <a:pt x="113" y="240"/>
                  <a:pt x="114" y="239"/>
                  <a:pt x="114" y="235"/>
                </a:cubicBezTo>
                <a:cubicBezTo>
                  <a:pt x="114" y="235"/>
                  <a:pt x="114" y="237"/>
                  <a:pt x="114" y="235"/>
                </a:cubicBezTo>
                <a:cubicBezTo>
                  <a:pt x="115" y="234"/>
                  <a:pt x="114" y="234"/>
                  <a:pt x="114" y="233"/>
                </a:cubicBezTo>
                <a:cubicBezTo>
                  <a:pt x="113" y="231"/>
                  <a:pt x="114" y="227"/>
                  <a:pt x="114" y="227"/>
                </a:cubicBezTo>
                <a:cubicBezTo>
                  <a:pt x="115" y="223"/>
                  <a:pt x="113" y="224"/>
                  <a:pt x="113" y="222"/>
                </a:cubicBezTo>
                <a:cubicBezTo>
                  <a:pt x="113" y="222"/>
                  <a:pt x="113" y="222"/>
                  <a:pt x="113" y="222"/>
                </a:cubicBezTo>
                <a:cubicBezTo>
                  <a:pt x="113" y="222"/>
                  <a:pt x="113" y="220"/>
                  <a:pt x="113" y="221"/>
                </a:cubicBezTo>
                <a:cubicBezTo>
                  <a:pt x="112" y="222"/>
                  <a:pt x="112" y="222"/>
                  <a:pt x="113" y="223"/>
                </a:cubicBezTo>
                <a:cubicBezTo>
                  <a:pt x="113" y="226"/>
                  <a:pt x="112" y="227"/>
                  <a:pt x="112" y="228"/>
                </a:cubicBezTo>
                <a:cubicBezTo>
                  <a:pt x="111" y="230"/>
                  <a:pt x="112" y="227"/>
                  <a:pt x="111" y="227"/>
                </a:cubicBezTo>
                <a:cubicBezTo>
                  <a:pt x="111" y="227"/>
                  <a:pt x="111" y="226"/>
                  <a:pt x="111" y="226"/>
                </a:cubicBezTo>
                <a:close/>
                <a:moveTo>
                  <a:pt x="351" y="383"/>
                </a:moveTo>
                <a:cubicBezTo>
                  <a:pt x="348" y="385"/>
                  <a:pt x="345" y="387"/>
                  <a:pt x="344" y="389"/>
                </a:cubicBezTo>
                <a:cubicBezTo>
                  <a:pt x="345" y="388"/>
                  <a:pt x="347" y="387"/>
                  <a:pt x="347" y="386"/>
                </a:cubicBezTo>
                <a:cubicBezTo>
                  <a:pt x="349" y="386"/>
                  <a:pt x="346" y="388"/>
                  <a:pt x="346" y="388"/>
                </a:cubicBezTo>
                <a:cubicBezTo>
                  <a:pt x="349" y="386"/>
                  <a:pt x="349" y="386"/>
                  <a:pt x="351" y="384"/>
                </a:cubicBezTo>
                <a:cubicBezTo>
                  <a:pt x="351" y="385"/>
                  <a:pt x="354" y="383"/>
                  <a:pt x="354" y="382"/>
                </a:cubicBezTo>
                <a:cubicBezTo>
                  <a:pt x="357" y="379"/>
                  <a:pt x="359" y="376"/>
                  <a:pt x="359" y="374"/>
                </a:cubicBezTo>
                <a:cubicBezTo>
                  <a:pt x="357" y="377"/>
                  <a:pt x="356" y="379"/>
                  <a:pt x="354" y="381"/>
                </a:cubicBezTo>
                <a:lnTo>
                  <a:pt x="351" y="383"/>
                </a:lnTo>
                <a:close/>
                <a:moveTo>
                  <a:pt x="343" y="384"/>
                </a:moveTo>
                <a:cubicBezTo>
                  <a:pt x="344" y="383"/>
                  <a:pt x="345" y="382"/>
                  <a:pt x="343" y="383"/>
                </a:cubicBezTo>
                <a:cubicBezTo>
                  <a:pt x="342" y="383"/>
                  <a:pt x="341" y="384"/>
                  <a:pt x="340" y="384"/>
                </a:cubicBezTo>
                <a:cubicBezTo>
                  <a:pt x="339" y="385"/>
                  <a:pt x="338" y="386"/>
                  <a:pt x="337" y="387"/>
                </a:cubicBezTo>
                <a:cubicBezTo>
                  <a:pt x="336" y="389"/>
                  <a:pt x="335" y="389"/>
                  <a:pt x="333" y="390"/>
                </a:cubicBezTo>
                <a:cubicBezTo>
                  <a:pt x="333" y="391"/>
                  <a:pt x="332" y="392"/>
                  <a:pt x="333" y="391"/>
                </a:cubicBezTo>
                <a:cubicBezTo>
                  <a:pt x="333" y="391"/>
                  <a:pt x="333" y="391"/>
                  <a:pt x="333" y="391"/>
                </a:cubicBezTo>
                <a:cubicBezTo>
                  <a:pt x="333" y="391"/>
                  <a:pt x="332" y="392"/>
                  <a:pt x="332" y="392"/>
                </a:cubicBezTo>
                <a:cubicBezTo>
                  <a:pt x="331" y="392"/>
                  <a:pt x="331" y="392"/>
                  <a:pt x="331" y="393"/>
                </a:cubicBezTo>
                <a:cubicBezTo>
                  <a:pt x="329" y="394"/>
                  <a:pt x="327" y="395"/>
                  <a:pt x="325" y="396"/>
                </a:cubicBezTo>
                <a:cubicBezTo>
                  <a:pt x="324" y="397"/>
                  <a:pt x="322" y="398"/>
                  <a:pt x="321" y="399"/>
                </a:cubicBezTo>
                <a:cubicBezTo>
                  <a:pt x="317" y="401"/>
                  <a:pt x="314" y="403"/>
                  <a:pt x="310" y="405"/>
                </a:cubicBezTo>
                <a:cubicBezTo>
                  <a:pt x="309" y="405"/>
                  <a:pt x="309" y="405"/>
                  <a:pt x="310" y="405"/>
                </a:cubicBezTo>
                <a:cubicBezTo>
                  <a:pt x="311" y="405"/>
                  <a:pt x="312" y="405"/>
                  <a:pt x="312" y="404"/>
                </a:cubicBezTo>
                <a:cubicBezTo>
                  <a:pt x="315" y="403"/>
                  <a:pt x="318" y="401"/>
                  <a:pt x="321" y="400"/>
                </a:cubicBezTo>
                <a:cubicBezTo>
                  <a:pt x="324" y="399"/>
                  <a:pt x="326" y="397"/>
                  <a:pt x="327" y="396"/>
                </a:cubicBezTo>
                <a:cubicBezTo>
                  <a:pt x="331" y="395"/>
                  <a:pt x="333" y="393"/>
                  <a:pt x="336" y="391"/>
                </a:cubicBezTo>
                <a:cubicBezTo>
                  <a:pt x="334" y="392"/>
                  <a:pt x="333" y="393"/>
                  <a:pt x="332" y="393"/>
                </a:cubicBezTo>
                <a:cubicBezTo>
                  <a:pt x="332" y="393"/>
                  <a:pt x="332" y="393"/>
                  <a:pt x="333" y="392"/>
                </a:cubicBezTo>
                <a:cubicBezTo>
                  <a:pt x="336" y="391"/>
                  <a:pt x="335" y="391"/>
                  <a:pt x="336" y="390"/>
                </a:cubicBezTo>
                <a:cubicBezTo>
                  <a:pt x="337" y="389"/>
                  <a:pt x="339" y="388"/>
                  <a:pt x="339" y="387"/>
                </a:cubicBezTo>
                <a:cubicBezTo>
                  <a:pt x="339" y="387"/>
                  <a:pt x="339" y="387"/>
                  <a:pt x="339" y="387"/>
                </a:cubicBezTo>
                <a:cubicBezTo>
                  <a:pt x="341" y="386"/>
                  <a:pt x="342" y="385"/>
                  <a:pt x="344" y="384"/>
                </a:cubicBezTo>
                <a:cubicBezTo>
                  <a:pt x="342" y="385"/>
                  <a:pt x="342" y="385"/>
                  <a:pt x="340" y="386"/>
                </a:cubicBezTo>
                <a:cubicBezTo>
                  <a:pt x="341" y="385"/>
                  <a:pt x="342" y="385"/>
                  <a:pt x="343" y="384"/>
                </a:cubicBezTo>
                <a:close/>
                <a:moveTo>
                  <a:pt x="338" y="388"/>
                </a:moveTo>
                <a:cubicBezTo>
                  <a:pt x="338" y="388"/>
                  <a:pt x="337" y="388"/>
                  <a:pt x="337" y="388"/>
                </a:cubicBezTo>
                <a:cubicBezTo>
                  <a:pt x="338" y="387"/>
                  <a:pt x="338" y="387"/>
                  <a:pt x="339" y="387"/>
                </a:cubicBezTo>
                <a:cubicBezTo>
                  <a:pt x="339" y="387"/>
                  <a:pt x="338" y="388"/>
                  <a:pt x="338" y="388"/>
                </a:cubicBezTo>
                <a:close/>
                <a:moveTo>
                  <a:pt x="378" y="346"/>
                </a:moveTo>
                <a:cubicBezTo>
                  <a:pt x="379" y="346"/>
                  <a:pt x="380" y="346"/>
                  <a:pt x="381" y="344"/>
                </a:cubicBezTo>
                <a:cubicBezTo>
                  <a:pt x="384" y="341"/>
                  <a:pt x="384" y="340"/>
                  <a:pt x="383" y="339"/>
                </a:cubicBezTo>
                <a:cubicBezTo>
                  <a:pt x="383" y="338"/>
                  <a:pt x="381" y="342"/>
                  <a:pt x="380" y="343"/>
                </a:cubicBezTo>
                <a:cubicBezTo>
                  <a:pt x="377" y="347"/>
                  <a:pt x="378" y="346"/>
                  <a:pt x="378" y="346"/>
                </a:cubicBezTo>
                <a:close/>
                <a:moveTo>
                  <a:pt x="121" y="262"/>
                </a:moveTo>
                <a:cubicBezTo>
                  <a:pt x="120" y="257"/>
                  <a:pt x="119" y="256"/>
                  <a:pt x="118" y="254"/>
                </a:cubicBezTo>
                <a:cubicBezTo>
                  <a:pt x="118" y="253"/>
                  <a:pt x="118" y="254"/>
                  <a:pt x="118" y="255"/>
                </a:cubicBezTo>
                <a:cubicBezTo>
                  <a:pt x="118" y="255"/>
                  <a:pt x="119" y="258"/>
                  <a:pt x="119" y="258"/>
                </a:cubicBezTo>
                <a:cubicBezTo>
                  <a:pt x="120" y="259"/>
                  <a:pt x="121" y="260"/>
                  <a:pt x="121" y="262"/>
                </a:cubicBezTo>
                <a:close/>
                <a:moveTo>
                  <a:pt x="99" y="259"/>
                </a:moveTo>
                <a:cubicBezTo>
                  <a:pt x="99" y="261"/>
                  <a:pt x="100" y="263"/>
                  <a:pt x="100" y="265"/>
                </a:cubicBezTo>
                <a:cubicBezTo>
                  <a:pt x="101" y="267"/>
                  <a:pt x="101" y="266"/>
                  <a:pt x="101" y="266"/>
                </a:cubicBezTo>
                <a:cubicBezTo>
                  <a:pt x="101" y="266"/>
                  <a:pt x="101" y="264"/>
                  <a:pt x="101" y="263"/>
                </a:cubicBezTo>
                <a:cubicBezTo>
                  <a:pt x="100" y="262"/>
                  <a:pt x="99" y="259"/>
                  <a:pt x="99" y="259"/>
                </a:cubicBezTo>
                <a:close/>
                <a:moveTo>
                  <a:pt x="101" y="256"/>
                </a:moveTo>
                <a:cubicBezTo>
                  <a:pt x="101" y="256"/>
                  <a:pt x="101" y="257"/>
                  <a:pt x="101" y="258"/>
                </a:cubicBezTo>
                <a:cubicBezTo>
                  <a:pt x="102" y="260"/>
                  <a:pt x="103" y="262"/>
                  <a:pt x="104" y="263"/>
                </a:cubicBezTo>
                <a:cubicBezTo>
                  <a:pt x="104" y="263"/>
                  <a:pt x="104" y="262"/>
                  <a:pt x="104" y="261"/>
                </a:cubicBezTo>
                <a:cubicBezTo>
                  <a:pt x="103" y="258"/>
                  <a:pt x="102" y="258"/>
                  <a:pt x="101" y="256"/>
                </a:cubicBezTo>
                <a:close/>
                <a:moveTo>
                  <a:pt x="102" y="264"/>
                </a:moveTo>
                <a:cubicBezTo>
                  <a:pt x="102" y="266"/>
                  <a:pt x="103" y="268"/>
                  <a:pt x="104" y="269"/>
                </a:cubicBezTo>
                <a:cubicBezTo>
                  <a:pt x="104" y="270"/>
                  <a:pt x="105" y="271"/>
                  <a:pt x="105" y="271"/>
                </a:cubicBezTo>
                <a:cubicBezTo>
                  <a:pt x="105" y="271"/>
                  <a:pt x="105" y="270"/>
                  <a:pt x="105" y="270"/>
                </a:cubicBezTo>
                <a:cubicBezTo>
                  <a:pt x="105" y="269"/>
                  <a:pt x="105" y="269"/>
                  <a:pt x="104" y="269"/>
                </a:cubicBezTo>
                <a:cubicBezTo>
                  <a:pt x="104" y="268"/>
                  <a:pt x="103" y="267"/>
                  <a:pt x="102" y="264"/>
                </a:cubicBezTo>
                <a:close/>
                <a:moveTo>
                  <a:pt x="232" y="350"/>
                </a:moveTo>
                <a:cubicBezTo>
                  <a:pt x="231" y="350"/>
                  <a:pt x="229" y="350"/>
                  <a:pt x="230" y="351"/>
                </a:cubicBezTo>
                <a:cubicBezTo>
                  <a:pt x="231" y="351"/>
                  <a:pt x="232" y="351"/>
                  <a:pt x="233" y="351"/>
                </a:cubicBezTo>
                <a:cubicBezTo>
                  <a:pt x="234" y="351"/>
                  <a:pt x="234" y="350"/>
                  <a:pt x="235" y="350"/>
                </a:cubicBezTo>
                <a:cubicBezTo>
                  <a:pt x="236" y="350"/>
                  <a:pt x="236" y="350"/>
                  <a:pt x="236" y="350"/>
                </a:cubicBezTo>
                <a:cubicBezTo>
                  <a:pt x="239" y="350"/>
                  <a:pt x="241" y="349"/>
                  <a:pt x="244" y="349"/>
                </a:cubicBezTo>
                <a:cubicBezTo>
                  <a:pt x="244" y="349"/>
                  <a:pt x="245" y="349"/>
                  <a:pt x="245" y="348"/>
                </a:cubicBezTo>
                <a:cubicBezTo>
                  <a:pt x="245" y="348"/>
                  <a:pt x="244" y="348"/>
                  <a:pt x="244" y="348"/>
                </a:cubicBezTo>
                <a:cubicBezTo>
                  <a:pt x="243" y="348"/>
                  <a:pt x="242" y="348"/>
                  <a:pt x="241" y="348"/>
                </a:cubicBezTo>
                <a:cubicBezTo>
                  <a:pt x="240" y="349"/>
                  <a:pt x="240" y="349"/>
                  <a:pt x="238" y="349"/>
                </a:cubicBezTo>
                <a:cubicBezTo>
                  <a:pt x="239" y="349"/>
                  <a:pt x="237" y="349"/>
                  <a:pt x="238" y="348"/>
                </a:cubicBezTo>
                <a:cubicBezTo>
                  <a:pt x="239" y="348"/>
                  <a:pt x="237" y="348"/>
                  <a:pt x="236" y="348"/>
                </a:cubicBezTo>
                <a:cubicBezTo>
                  <a:pt x="234" y="348"/>
                  <a:pt x="233" y="349"/>
                  <a:pt x="231" y="349"/>
                </a:cubicBezTo>
                <a:cubicBezTo>
                  <a:pt x="230" y="349"/>
                  <a:pt x="232" y="349"/>
                  <a:pt x="233" y="349"/>
                </a:cubicBezTo>
                <a:cubicBezTo>
                  <a:pt x="233" y="350"/>
                  <a:pt x="232" y="350"/>
                  <a:pt x="232" y="350"/>
                </a:cubicBezTo>
                <a:close/>
                <a:moveTo>
                  <a:pt x="233" y="334"/>
                </a:moveTo>
                <a:cubicBezTo>
                  <a:pt x="231" y="335"/>
                  <a:pt x="228" y="335"/>
                  <a:pt x="226" y="336"/>
                </a:cubicBezTo>
                <a:cubicBezTo>
                  <a:pt x="227" y="336"/>
                  <a:pt x="229" y="336"/>
                  <a:pt x="229" y="336"/>
                </a:cubicBezTo>
                <a:cubicBezTo>
                  <a:pt x="228" y="337"/>
                  <a:pt x="225" y="337"/>
                  <a:pt x="225" y="338"/>
                </a:cubicBezTo>
                <a:cubicBezTo>
                  <a:pt x="226" y="338"/>
                  <a:pt x="227" y="337"/>
                  <a:pt x="228" y="338"/>
                </a:cubicBezTo>
                <a:cubicBezTo>
                  <a:pt x="230" y="338"/>
                  <a:pt x="230" y="338"/>
                  <a:pt x="231" y="338"/>
                </a:cubicBezTo>
                <a:cubicBezTo>
                  <a:pt x="231" y="338"/>
                  <a:pt x="227" y="337"/>
                  <a:pt x="230" y="337"/>
                </a:cubicBezTo>
                <a:cubicBezTo>
                  <a:pt x="231" y="337"/>
                  <a:pt x="234" y="337"/>
                  <a:pt x="231" y="336"/>
                </a:cubicBezTo>
                <a:cubicBezTo>
                  <a:pt x="231" y="336"/>
                  <a:pt x="232" y="335"/>
                  <a:pt x="233" y="335"/>
                </a:cubicBezTo>
                <a:cubicBezTo>
                  <a:pt x="234" y="335"/>
                  <a:pt x="234" y="335"/>
                  <a:pt x="234" y="334"/>
                </a:cubicBezTo>
                <a:cubicBezTo>
                  <a:pt x="234" y="334"/>
                  <a:pt x="235" y="334"/>
                  <a:pt x="234" y="334"/>
                </a:cubicBezTo>
                <a:cubicBezTo>
                  <a:pt x="233" y="334"/>
                  <a:pt x="233" y="334"/>
                  <a:pt x="233" y="334"/>
                </a:cubicBezTo>
                <a:close/>
                <a:moveTo>
                  <a:pt x="228" y="137"/>
                </a:moveTo>
                <a:cubicBezTo>
                  <a:pt x="228" y="138"/>
                  <a:pt x="227" y="138"/>
                  <a:pt x="227" y="138"/>
                </a:cubicBezTo>
                <a:cubicBezTo>
                  <a:pt x="225" y="139"/>
                  <a:pt x="225" y="139"/>
                  <a:pt x="223" y="140"/>
                </a:cubicBezTo>
                <a:cubicBezTo>
                  <a:pt x="223" y="140"/>
                  <a:pt x="223" y="141"/>
                  <a:pt x="223" y="141"/>
                </a:cubicBezTo>
                <a:cubicBezTo>
                  <a:pt x="224" y="141"/>
                  <a:pt x="224" y="141"/>
                  <a:pt x="224" y="140"/>
                </a:cubicBezTo>
                <a:cubicBezTo>
                  <a:pt x="227" y="140"/>
                  <a:pt x="230" y="139"/>
                  <a:pt x="229" y="137"/>
                </a:cubicBezTo>
                <a:cubicBezTo>
                  <a:pt x="229" y="137"/>
                  <a:pt x="230" y="137"/>
                  <a:pt x="229" y="137"/>
                </a:cubicBezTo>
                <a:cubicBezTo>
                  <a:pt x="229" y="137"/>
                  <a:pt x="229" y="137"/>
                  <a:pt x="228" y="137"/>
                </a:cubicBezTo>
                <a:close/>
                <a:moveTo>
                  <a:pt x="204" y="346"/>
                </a:moveTo>
                <a:cubicBezTo>
                  <a:pt x="204" y="346"/>
                  <a:pt x="204" y="346"/>
                  <a:pt x="204" y="346"/>
                </a:cubicBezTo>
                <a:cubicBezTo>
                  <a:pt x="204" y="346"/>
                  <a:pt x="204" y="346"/>
                  <a:pt x="204" y="346"/>
                </a:cubicBezTo>
                <a:cubicBezTo>
                  <a:pt x="204" y="346"/>
                  <a:pt x="204" y="346"/>
                  <a:pt x="204" y="346"/>
                </a:cubicBezTo>
                <a:cubicBezTo>
                  <a:pt x="204" y="346"/>
                  <a:pt x="204" y="346"/>
                  <a:pt x="204" y="346"/>
                </a:cubicBezTo>
                <a:cubicBezTo>
                  <a:pt x="204" y="346"/>
                  <a:pt x="204" y="346"/>
                  <a:pt x="204" y="346"/>
                </a:cubicBezTo>
                <a:close/>
                <a:moveTo>
                  <a:pt x="226" y="150"/>
                </a:moveTo>
                <a:cubicBezTo>
                  <a:pt x="225" y="150"/>
                  <a:pt x="225" y="151"/>
                  <a:pt x="225" y="152"/>
                </a:cubicBezTo>
                <a:cubicBezTo>
                  <a:pt x="226" y="151"/>
                  <a:pt x="227" y="151"/>
                  <a:pt x="229" y="150"/>
                </a:cubicBezTo>
                <a:cubicBezTo>
                  <a:pt x="228" y="151"/>
                  <a:pt x="227" y="151"/>
                  <a:pt x="226" y="152"/>
                </a:cubicBezTo>
                <a:cubicBezTo>
                  <a:pt x="229" y="152"/>
                  <a:pt x="230" y="151"/>
                  <a:pt x="231" y="150"/>
                </a:cubicBezTo>
                <a:cubicBezTo>
                  <a:pt x="230" y="150"/>
                  <a:pt x="230" y="150"/>
                  <a:pt x="230" y="150"/>
                </a:cubicBezTo>
                <a:cubicBezTo>
                  <a:pt x="229" y="149"/>
                  <a:pt x="229" y="149"/>
                  <a:pt x="226" y="150"/>
                </a:cubicBezTo>
                <a:close/>
                <a:moveTo>
                  <a:pt x="199" y="344"/>
                </a:moveTo>
                <a:cubicBezTo>
                  <a:pt x="200" y="344"/>
                  <a:pt x="201" y="344"/>
                  <a:pt x="202" y="344"/>
                </a:cubicBezTo>
                <a:cubicBezTo>
                  <a:pt x="202" y="345"/>
                  <a:pt x="202" y="345"/>
                  <a:pt x="201" y="345"/>
                </a:cubicBezTo>
                <a:cubicBezTo>
                  <a:pt x="199" y="344"/>
                  <a:pt x="199" y="345"/>
                  <a:pt x="200" y="345"/>
                </a:cubicBezTo>
                <a:cubicBezTo>
                  <a:pt x="202" y="346"/>
                  <a:pt x="203" y="346"/>
                  <a:pt x="204" y="346"/>
                </a:cubicBezTo>
                <a:cubicBezTo>
                  <a:pt x="205" y="345"/>
                  <a:pt x="208" y="346"/>
                  <a:pt x="209" y="345"/>
                </a:cubicBezTo>
                <a:cubicBezTo>
                  <a:pt x="206" y="344"/>
                  <a:pt x="201" y="343"/>
                  <a:pt x="199" y="344"/>
                </a:cubicBezTo>
                <a:close/>
                <a:moveTo>
                  <a:pt x="175" y="153"/>
                </a:moveTo>
                <a:cubicBezTo>
                  <a:pt x="174" y="153"/>
                  <a:pt x="174" y="154"/>
                  <a:pt x="174" y="154"/>
                </a:cubicBezTo>
                <a:cubicBezTo>
                  <a:pt x="173" y="155"/>
                  <a:pt x="173" y="155"/>
                  <a:pt x="172" y="156"/>
                </a:cubicBezTo>
                <a:cubicBezTo>
                  <a:pt x="171" y="157"/>
                  <a:pt x="171" y="157"/>
                  <a:pt x="171" y="158"/>
                </a:cubicBezTo>
                <a:cubicBezTo>
                  <a:pt x="170" y="159"/>
                  <a:pt x="169" y="161"/>
                  <a:pt x="168" y="162"/>
                </a:cubicBezTo>
                <a:cubicBezTo>
                  <a:pt x="167" y="163"/>
                  <a:pt x="166" y="164"/>
                  <a:pt x="167" y="164"/>
                </a:cubicBezTo>
                <a:cubicBezTo>
                  <a:pt x="168" y="164"/>
                  <a:pt x="168" y="163"/>
                  <a:pt x="169" y="162"/>
                </a:cubicBezTo>
                <a:cubicBezTo>
                  <a:pt x="171" y="160"/>
                  <a:pt x="172" y="159"/>
                  <a:pt x="172" y="161"/>
                </a:cubicBezTo>
                <a:cubicBezTo>
                  <a:pt x="173" y="160"/>
                  <a:pt x="173" y="159"/>
                  <a:pt x="174" y="159"/>
                </a:cubicBezTo>
                <a:cubicBezTo>
                  <a:pt x="175" y="158"/>
                  <a:pt x="175" y="158"/>
                  <a:pt x="176" y="157"/>
                </a:cubicBezTo>
                <a:cubicBezTo>
                  <a:pt x="177" y="156"/>
                  <a:pt x="177" y="155"/>
                  <a:pt x="178" y="154"/>
                </a:cubicBezTo>
                <a:cubicBezTo>
                  <a:pt x="178" y="153"/>
                  <a:pt x="179" y="153"/>
                  <a:pt x="178" y="153"/>
                </a:cubicBezTo>
                <a:cubicBezTo>
                  <a:pt x="176" y="153"/>
                  <a:pt x="176" y="154"/>
                  <a:pt x="175" y="155"/>
                </a:cubicBezTo>
                <a:cubicBezTo>
                  <a:pt x="175" y="154"/>
                  <a:pt x="175" y="154"/>
                  <a:pt x="176" y="154"/>
                </a:cubicBezTo>
                <a:cubicBezTo>
                  <a:pt x="176" y="153"/>
                  <a:pt x="176" y="153"/>
                  <a:pt x="175" y="153"/>
                </a:cubicBezTo>
                <a:close/>
                <a:moveTo>
                  <a:pt x="178" y="336"/>
                </a:moveTo>
                <a:cubicBezTo>
                  <a:pt x="178" y="336"/>
                  <a:pt x="180" y="336"/>
                  <a:pt x="179" y="336"/>
                </a:cubicBezTo>
                <a:cubicBezTo>
                  <a:pt x="178" y="335"/>
                  <a:pt x="178" y="335"/>
                  <a:pt x="176" y="334"/>
                </a:cubicBezTo>
                <a:cubicBezTo>
                  <a:pt x="175" y="333"/>
                  <a:pt x="170" y="332"/>
                  <a:pt x="170" y="332"/>
                </a:cubicBezTo>
                <a:cubicBezTo>
                  <a:pt x="170" y="332"/>
                  <a:pt x="171" y="333"/>
                  <a:pt x="172" y="333"/>
                </a:cubicBezTo>
                <a:cubicBezTo>
                  <a:pt x="174" y="334"/>
                  <a:pt x="177" y="337"/>
                  <a:pt x="178" y="336"/>
                </a:cubicBezTo>
                <a:close/>
                <a:moveTo>
                  <a:pt x="244" y="340"/>
                </a:moveTo>
                <a:cubicBezTo>
                  <a:pt x="245" y="340"/>
                  <a:pt x="246" y="340"/>
                  <a:pt x="247" y="340"/>
                </a:cubicBezTo>
                <a:cubicBezTo>
                  <a:pt x="249" y="339"/>
                  <a:pt x="249" y="339"/>
                  <a:pt x="249" y="339"/>
                </a:cubicBezTo>
                <a:cubicBezTo>
                  <a:pt x="249" y="339"/>
                  <a:pt x="250" y="338"/>
                  <a:pt x="249" y="338"/>
                </a:cubicBezTo>
                <a:cubicBezTo>
                  <a:pt x="248" y="338"/>
                  <a:pt x="247" y="339"/>
                  <a:pt x="246" y="339"/>
                </a:cubicBezTo>
                <a:cubicBezTo>
                  <a:pt x="246" y="339"/>
                  <a:pt x="244" y="340"/>
                  <a:pt x="244" y="340"/>
                </a:cubicBezTo>
                <a:close/>
                <a:moveTo>
                  <a:pt x="249" y="332"/>
                </a:moveTo>
                <a:cubicBezTo>
                  <a:pt x="252" y="331"/>
                  <a:pt x="251" y="331"/>
                  <a:pt x="253" y="330"/>
                </a:cubicBezTo>
                <a:cubicBezTo>
                  <a:pt x="251" y="330"/>
                  <a:pt x="249" y="331"/>
                  <a:pt x="249" y="331"/>
                </a:cubicBezTo>
                <a:cubicBezTo>
                  <a:pt x="248" y="332"/>
                  <a:pt x="249" y="332"/>
                  <a:pt x="249" y="332"/>
                </a:cubicBezTo>
                <a:close/>
                <a:moveTo>
                  <a:pt x="245" y="358"/>
                </a:moveTo>
                <a:cubicBezTo>
                  <a:pt x="248" y="357"/>
                  <a:pt x="248" y="356"/>
                  <a:pt x="250" y="356"/>
                </a:cubicBezTo>
                <a:cubicBezTo>
                  <a:pt x="251" y="356"/>
                  <a:pt x="249" y="355"/>
                  <a:pt x="248" y="356"/>
                </a:cubicBezTo>
                <a:cubicBezTo>
                  <a:pt x="245" y="356"/>
                  <a:pt x="243" y="357"/>
                  <a:pt x="242" y="357"/>
                </a:cubicBezTo>
                <a:cubicBezTo>
                  <a:pt x="241" y="358"/>
                  <a:pt x="245" y="357"/>
                  <a:pt x="245" y="358"/>
                </a:cubicBezTo>
                <a:close/>
                <a:moveTo>
                  <a:pt x="208" y="331"/>
                </a:moveTo>
                <a:cubicBezTo>
                  <a:pt x="207" y="331"/>
                  <a:pt x="206" y="331"/>
                  <a:pt x="207" y="332"/>
                </a:cubicBezTo>
                <a:cubicBezTo>
                  <a:pt x="208" y="332"/>
                  <a:pt x="209" y="332"/>
                  <a:pt x="210" y="332"/>
                </a:cubicBezTo>
                <a:cubicBezTo>
                  <a:pt x="213" y="333"/>
                  <a:pt x="212" y="332"/>
                  <a:pt x="214" y="331"/>
                </a:cubicBezTo>
                <a:cubicBezTo>
                  <a:pt x="211" y="331"/>
                  <a:pt x="210" y="331"/>
                  <a:pt x="208" y="331"/>
                </a:cubicBezTo>
                <a:close/>
                <a:moveTo>
                  <a:pt x="168" y="158"/>
                </a:moveTo>
                <a:cubicBezTo>
                  <a:pt x="167" y="159"/>
                  <a:pt x="167" y="161"/>
                  <a:pt x="166" y="163"/>
                </a:cubicBezTo>
                <a:cubicBezTo>
                  <a:pt x="166" y="163"/>
                  <a:pt x="166" y="163"/>
                  <a:pt x="166" y="163"/>
                </a:cubicBezTo>
                <a:cubicBezTo>
                  <a:pt x="167" y="163"/>
                  <a:pt x="167" y="162"/>
                  <a:pt x="167" y="162"/>
                </a:cubicBezTo>
                <a:cubicBezTo>
                  <a:pt x="168" y="161"/>
                  <a:pt x="168" y="160"/>
                  <a:pt x="168" y="160"/>
                </a:cubicBezTo>
                <a:cubicBezTo>
                  <a:pt x="171" y="158"/>
                  <a:pt x="171" y="156"/>
                  <a:pt x="172" y="154"/>
                </a:cubicBezTo>
                <a:cubicBezTo>
                  <a:pt x="171" y="155"/>
                  <a:pt x="171" y="157"/>
                  <a:pt x="168" y="158"/>
                </a:cubicBezTo>
                <a:close/>
                <a:moveTo>
                  <a:pt x="209" y="155"/>
                </a:moveTo>
                <a:cubicBezTo>
                  <a:pt x="209" y="155"/>
                  <a:pt x="209" y="155"/>
                  <a:pt x="210" y="154"/>
                </a:cubicBezTo>
                <a:cubicBezTo>
                  <a:pt x="210" y="154"/>
                  <a:pt x="211" y="154"/>
                  <a:pt x="212" y="154"/>
                </a:cubicBezTo>
                <a:cubicBezTo>
                  <a:pt x="213" y="153"/>
                  <a:pt x="213" y="152"/>
                  <a:pt x="214" y="152"/>
                </a:cubicBezTo>
                <a:cubicBezTo>
                  <a:pt x="212" y="153"/>
                  <a:pt x="209" y="154"/>
                  <a:pt x="209" y="155"/>
                </a:cubicBezTo>
                <a:close/>
                <a:moveTo>
                  <a:pt x="195" y="347"/>
                </a:moveTo>
                <a:cubicBezTo>
                  <a:pt x="195" y="347"/>
                  <a:pt x="195" y="347"/>
                  <a:pt x="195" y="347"/>
                </a:cubicBezTo>
                <a:cubicBezTo>
                  <a:pt x="196" y="348"/>
                  <a:pt x="196" y="348"/>
                  <a:pt x="199" y="348"/>
                </a:cubicBezTo>
                <a:cubicBezTo>
                  <a:pt x="199" y="348"/>
                  <a:pt x="199" y="348"/>
                  <a:pt x="199" y="348"/>
                </a:cubicBezTo>
                <a:cubicBezTo>
                  <a:pt x="199" y="348"/>
                  <a:pt x="199" y="348"/>
                  <a:pt x="199" y="348"/>
                </a:cubicBezTo>
                <a:cubicBezTo>
                  <a:pt x="200" y="348"/>
                  <a:pt x="201" y="348"/>
                  <a:pt x="202" y="348"/>
                </a:cubicBezTo>
                <a:cubicBezTo>
                  <a:pt x="200" y="348"/>
                  <a:pt x="199" y="347"/>
                  <a:pt x="198" y="347"/>
                </a:cubicBezTo>
                <a:cubicBezTo>
                  <a:pt x="197" y="347"/>
                  <a:pt x="196" y="346"/>
                  <a:pt x="195" y="347"/>
                </a:cubicBezTo>
                <a:close/>
                <a:moveTo>
                  <a:pt x="212" y="334"/>
                </a:moveTo>
                <a:cubicBezTo>
                  <a:pt x="210" y="334"/>
                  <a:pt x="208" y="334"/>
                  <a:pt x="206" y="334"/>
                </a:cubicBezTo>
                <a:cubicBezTo>
                  <a:pt x="209" y="334"/>
                  <a:pt x="214" y="336"/>
                  <a:pt x="212" y="334"/>
                </a:cubicBezTo>
                <a:close/>
                <a:moveTo>
                  <a:pt x="206" y="140"/>
                </a:moveTo>
                <a:cubicBezTo>
                  <a:pt x="205" y="141"/>
                  <a:pt x="205" y="141"/>
                  <a:pt x="204" y="142"/>
                </a:cubicBezTo>
                <a:cubicBezTo>
                  <a:pt x="202" y="143"/>
                  <a:pt x="202" y="144"/>
                  <a:pt x="201" y="145"/>
                </a:cubicBezTo>
                <a:cubicBezTo>
                  <a:pt x="202" y="144"/>
                  <a:pt x="203" y="143"/>
                  <a:pt x="203" y="143"/>
                </a:cubicBezTo>
                <a:cubicBezTo>
                  <a:pt x="206" y="142"/>
                  <a:pt x="206" y="141"/>
                  <a:pt x="208" y="141"/>
                </a:cubicBezTo>
                <a:cubicBezTo>
                  <a:pt x="208" y="141"/>
                  <a:pt x="208" y="140"/>
                  <a:pt x="208" y="140"/>
                </a:cubicBezTo>
                <a:cubicBezTo>
                  <a:pt x="207" y="140"/>
                  <a:pt x="207" y="140"/>
                  <a:pt x="206" y="140"/>
                </a:cubicBezTo>
                <a:close/>
                <a:moveTo>
                  <a:pt x="222" y="322"/>
                </a:moveTo>
                <a:cubicBezTo>
                  <a:pt x="222" y="322"/>
                  <a:pt x="221" y="321"/>
                  <a:pt x="221" y="321"/>
                </a:cubicBezTo>
                <a:cubicBezTo>
                  <a:pt x="219" y="322"/>
                  <a:pt x="219" y="322"/>
                  <a:pt x="217" y="322"/>
                </a:cubicBezTo>
                <a:cubicBezTo>
                  <a:pt x="217" y="322"/>
                  <a:pt x="217" y="322"/>
                  <a:pt x="218" y="322"/>
                </a:cubicBezTo>
                <a:cubicBezTo>
                  <a:pt x="218" y="323"/>
                  <a:pt x="222" y="322"/>
                  <a:pt x="222" y="322"/>
                </a:cubicBezTo>
                <a:close/>
                <a:moveTo>
                  <a:pt x="242" y="342"/>
                </a:moveTo>
                <a:cubicBezTo>
                  <a:pt x="239" y="342"/>
                  <a:pt x="234" y="342"/>
                  <a:pt x="234" y="342"/>
                </a:cubicBezTo>
                <a:cubicBezTo>
                  <a:pt x="234" y="343"/>
                  <a:pt x="236" y="342"/>
                  <a:pt x="236" y="343"/>
                </a:cubicBezTo>
                <a:cubicBezTo>
                  <a:pt x="237" y="342"/>
                  <a:pt x="240" y="342"/>
                  <a:pt x="242" y="342"/>
                </a:cubicBezTo>
                <a:close/>
                <a:moveTo>
                  <a:pt x="232" y="341"/>
                </a:moveTo>
                <a:cubicBezTo>
                  <a:pt x="232" y="341"/>
                  <a:pt x="231" y="341"/>
                  <a:pt x="230" y="340"/>
                </a:cubicBezTo>
                <a:cubicBezTo>
                  <a:pt x="229" y="340"/>
                  <a:pt x="228" y="340"/>
                  <a:pt x="227" y="340"/>
                </a:cubicBezTo>
                <a:cubicBezTo>
                  <a:pt x="226" y="340"/>
                  <a:pt x="224" y="341"/>
                  <a:pt x="223" y="341"/>
                </a:cubicBezTo>
                <a:cubicBezTo>
                  <a:pt x="224" y="341"/>
                  <a:pt x="225" y="341"/>
                  <a:pt x="227" y="341"/>
                </a:cubicBezTo>
                <a:cubicBezTo>
                  <a:pt x="225" y="342"/>
                  <a:pt x="224" y="342"/>
                  <a:pt x="223" y="342"/>
                </a:cubicBezTo>
                <a:cubicBezTo>
                  <a:pt x="225" y="342"/>
                  <a:pt x="226" y="342"/>
                  <a:pt x="227" y="342"/>
                </a:cubicBezTo>
                <a:cubicBezTo>
                  <a:pt x="230" y="342"/>
                  <a:pt x="231" y="342"/>
                  <a:pt x="232" y="341"/>
                </a:cubicBezTo>
                <a:close/>
                <a:moveTo>
                  <a:pt x="204" y="333"/>
                </a:moveTo>
                <a:cubicBezTo>
                  <a:pt x="205" y="333"/>
                  <a:pt x="208" y="333"/>
                  <a:pt x="208" y="333"/>
                </a:cubicBezTo>
                <a:cubicBezTo>
                  <a:pt x="205" y="332"/>
                  <a:pt x="203" y="332"/>
                  <a:pt x="204" y="333"/>
                </a:cubicBezTo>
                <a:close/>
                <a:moveTo>
                  <a:pt x="118" y="260"/>
                </a:moveTo>
                <a:cubicBezTo>
                  <a:pt x="117" y="259"/>
                  <a:pt x="117" y="258"/>
                  <a:pt x="116" y="257"/>
                </a:cubicBezTo>
                <a:cubicBezTo>
                  <a:pt x="116" y="257"/>
                  <a:pt x="116" y="257"/>
                  <a:pt x="116" y="258"/>
                </a:cubicBezTo>
                <a:cubicBezTo>
                  <a:pt x="116" y="258"/>
                  <a:pt x="116" y="258"/>
                  <a:pt x="116" y="259"/>
                </a:cubicBezTo>
                <a:cubicBezTo>
                  <a:pt x="117" y="260"/>
                  <a:pt x="118" y="263"/>
                  <a:pt x="119" y="263"/>
                </a:cubicBezTo>
                <a:cubicBezTo>
                  <a:pt x="120" y="263"/>
                  <a:pt x="120" y="264"/>
                  <a:pt x="120" y="265"/>
                </a:cubicBezTo>
                <a:cubicBezTo>
                  <a:pt x="121" y="267"/>
                  <a:pt x="122" y="267"/>
                  <a:pt x="122" y="265"/>
                </a:cubicBezTo>
                <a:cubicBezTo>
                  <a:pt x="121" y="264"/>
                  <a:pt x="120" y="261"/>
                  <a:pt x="119" y="259"/>
                </a:cubicBezTo>
                <a:cubicBezTo>
                  <a:pt x="117" y="257"/>
                  <a:pt x="116" y="255"/>
                  <a:pt x="115" y="253"/>
                </a:cubicBezTo>
                <a:cubicBezTo>
                  <a:pt x="116" y="255"/>
                  <a:pt x="117" y="258"/>
                  <a:pt x="118" y="260"/>
                </a:cubicBezTo>
                <a:close/>
                <a:moveTo>
                  <a:pt x="211" y="152"/>
                </a:moveTo>
                <a:cubicBezTo>
                  <a:pt x="210" y="152"/>
                  <a:pt x="210" y="152"/>
                  <a:pt x="209" y="152"/>
                </a:cubicBezTo>
                <a:cubicBezTo>
                  <a:pt x="209" y="153"/>
                  <a:pt x="209" y="153"/>
                  <a:pt x="208" y="153"/>
                </a:cubicBezTo>
                <a:cubicBezTo>
                  <a:pt x="207" y="154"/>
                  <a:pt x="207" y="154"/>
                  <a:pt x="206" y="155"/>
                </a:cubicBezTo>
                <a:cubicBezTo>
                  <a:pt x="205" y="155"/>
                  <a:pt x="206" y="156"/>
                  <a:pt x="206" y="156"/>
                </a:cubicBezTo>
                <a:cubicBezTo>
                  <a:pt x="206" y="156"/>
                  <a:pt x="207" y="156"/>
                  <a:pt x="207" y="155"/>
                </a:cubicBezTo>
                <a:cubicBezTo>
                  <a:pt x="208" y="154"/>
                  <a:pt x="210" y="153"/>
                  <a:pt x="211" y="152"/>
                </a:cubicBezTo>
                <a:close/>
                <a:moveTo>
                  <a:pt x="253" y="354"/>
                </a:moveTo>
                <a:cubicBezTo>
                  <a:pt x="253" y="353"/>
                  <a:pt x="255" y="353"/>
                  <a:pt x="254" y="353"/>
                </a:cubicBezTo>
                <a:cubicBezTo>
                  <a:pt x="253" y="353"/>
                  <a:pt x="252" y="353"/>
                  <a:pt x="252" y="353"/>
                </a:cubicBezTo>
                <a:cubicBezTo>
                  <a:pt x="250" y="354"/>
                  <a:pt x="249" y="354"/>
                  <a:pt x="248" y="355"/>
                </a:cubicBezTo>
                <a:cubicBezTo>
                  <a:pt x="251" y="355"/>
                  <a:pt x="253" y="354"/>
                  <a:pt x="253" y="354"/>
                </a:cubicBezTo>
                <a:close/>
                <a:moveTo>
                  <a:pt x="379" y="155"/>
                </a:moveTo>
                <a:cubicBezTo>
                  <a:pt x="379" y="155"/>
                  <a:pt x="379" y="156"/>
                  <a:pt x="380" y="157"/>
                </a:cubicBezTo>
                <a:cubicBezTo>
                  <a:pt x="381" y="159"/>
                  <a:pt x="382" y="160"/>
                  <a:pt x="382" y="160"/>
                </a:cubicBezTo>
                <a:cubicBezTo>
                  <a:pt x="383" y="161"/>
                  <a:pt x="382" y="160"/>
                  <a:pt x="382" y="159"/>
                </a:cubicBezTo>
                <a:cubicBezTo>
                  <a:pt x="381" y="157"/>
                  <a:pt x="380" y="155"/>
                  <a:pt x="379" y="155"/>
                </a:cubicBezTo>
                <a:close/>
                <a:moveTo>
                  <a:pt x="341" y="110"/>
                </a:moveTo>
                <a:cubicBezTo>
                  <a:pt x="344" y="113"/>
                  <a:pt x="347" y="115"/>
                  <a:pt x="349" y="117"/>
                </a:cubicBezTo>
                <a:cubicBezTo>
                  <a:pt x="351" y="120"/>
                  <a:pt x="351" y="118"/>
                  <a:pt x="352" y="119"/>
                </a:cubicBezTo>
                <a:cubicBezTo>
                  <a:pt x="351" y="118"/>
                  <a:pt x="349" y="116"/>
                  <a:pt x="347" y="114"/>
                </a:cubicBezTo>
                <a:cubicBezTo>
                  <a:pt x="345" y="113"/>
                  <a:pt x="343" y="111"/>
                  <a:pt x="341" y="110"/>
                </a:cubicBezTo>
                <a:close/>
                <a:moveTo>
                  <a:pt x="371" y="139"/>
                </a:moveTo>
                <a:cubicBezTo>
                  <a:pt x="369" y="137"/>
                  <a:pt x="367" y="135"/>
                  <a:pt x="366" y="134"/>
                </a:cubicBezTo>
                <a:cubicBezTo>
                  <a:pt x="365" y="134"/>
                  <a:pt x="366" y="135"/>
                  <a:pt x="367" y="136"/>
                </a:cubicBezTo>
                <a:cubicBezTo>
                  <a:pt x="368" y="138"/>
                  <a:pt x="370" y="140"/>
                  <a:pt x="371" y="142"/>
                </a:cubicBezTo>
                <a:cubicBezTo>
                  <a:pt x="372" y="143"/>
                  <a:pt x="373" y="145"/>
                  <a:pt x="374" y="146"/>
                </a:cubicBezTo>
                <a:cubicBezTo>
                  <a:pt x="374" y="147"/>
                  <a:pt x="374" y="147"/>
                  <a:pt x="374" y="147"/>
                </a:cubicBezTo>
                <a:cubicBezTo>
                  <a:pt x="376" y="149"/>
                  <a:pt x="376" y="152"/>
                  <a:pt x="378" y="154"/>
                </a:cubicBezTo>
                <a:cubicBezTo>
                  <a:pt x="377" y="152"/>
                  <a:pt x="378" y="152"/>
                  <a:pt x="376" y="148"/>
                </a:cubicBezTo>
                <a:cubicBezTo>
                  <a:pt x="376" y="147"/>
                  <a:pt x="378" y="151"/>
                  <a:pt x="376" y="146"/>
                </a:cubicBezTo>
                <a:cubicBezTo>
                  <a:pt x="375" y="145"/>
                  <a:pt x="374" y="144"/>
                  <a:pt x="373" y="142"/>
                </a:cubicBezTo>
                <a:cubicBezTo>
                  <a:pt x="371" y="140"/>
                  <a:pt x="371" y="140"/>
                  <a:pt x="371" y="139"/>
                </a:cubicBezTo>
                <a:close/>
                <a:moveTo>
                  <a:pt x="223" y="356"/>
                </a:moveTo>
                <a:cubicBezTo>
                  <a:pt x="222" y="356"/>
                  <a:pt x="221" y="356"/>
                  <a:pt x="220" y="356"/>
                </a:cubicBezTo>
                <a:cubicBezTo>
                  <a:pt x="218" y="356"/>
                  <a:pt x="215" y="356"/>
                  <a:pt x="213" y="356"/>
                </a:cubicBezTo>
                <a:cubicBezTo>
                  <a:pt x="211" y="356"/>
                  <a:pt x="208" y="356"/>
                  <a:pt x="206" y="356"/>
                </a:cubicBezTo>
                <a:cubicBezTo>
                  <a:pt x="206" y="356"/>
                  <a:pt x="207" y="356"/>
                  <a:pt x="204" y="355"/>
                </a:cubicBezTo>
                <a:cubicBezTo>
                  <a:pt x="201" y="354"/>
                  <a:pt x="200" y="355"/>
                  <a:pt x="198" y="355"/>
                </a:cubicBezTo>
                <a:cubicBezTo>
                  <a:pt x="197" y="355"/>
                  <a:pt x="197" y="356"/>
                  <a:pt x="198" y="356"/>
                </a:cubicBezTo>
                <a:cubicBezTo>
                  <a:pt x="199" y="357"/>
                  <a:pt x="201" y="357"/>
                  <a:pt x="202" y="357"/>
                </a:cubicBezTo>
                <a:cubicBezTo>
                  <a:pt x="204" y="357"/>
                  <a:pt x="204" y="358"/>
                  <a:pt x="206" y="358"/>
                </a:cubicBezTo>
                <a:cubicBezTo>
                  <a:pt x="206" y="359"/>
                  <a:pt x="205" y="358"/>
                  <a:pt x="204" y="358"/>
                </a:cubicBezTo>
                <a:cubicBezTo>
                  <a:pt x="203" y="358"/>
                  <a:pt x="202" y="358"/>
                  <a:pt x="201" y="358"/>
                </a:cubicBezTo>
                <a:cubicBezTo>
                  <a:pt x="199" y="358"/>
                  <a:pt x="199" y="358"/>
                  <a:pt x="198" y="358"/>
                </a:cubicBezTo>
                <a:cubicBezTo>
                  <a:pt x="197" y="358"/>
                  <a:pt x="195" y="358"/>
                  <a:pt x="195" y="358"/>
                </a:cubicBezTo>
                <a:cubicBezTo>
                  <a:pt x="194" y="358"/>
                  <a:pt x="192" y="358"/>
                  <a:pt x="194" y="359"/>
                </a:cubicBezTo>
                <a:cubicBezTo>
                  <a:pt x="193" y="359"/>
                  <a:pt x="192" y="359"/>
                  <a:pt x="190" y="359"/>
                </a:cubicBezTo>
                <a:cubicBezTo>
                  <a:pt x="189" y="358"/>
                  <a:pt x="188" y="358"/>
                  <a:pt x="189" y="359"/>
                </a:cubicBezTo>
                <a:cubicBezTo>
                  <a:pt x="190" y="359"/>
                  <a:pt x="192" y="360"/>
                  <a:pt x="193" y="360"/>
                </a:cubicBezTo>
                <a:cubicBezTo>
                  <a:pt x="194" y="360"/>
                  <a:pt x="195" y="360"/>
                  <a:pt x="196" y="361"/>
                </a:cubicBezTo>
                <a:cubicBezTo>
                  <a:pt x="194" y="361"/>
                  <a:pt x="190" y="360"/>
                  <a:pt x="188" y="360"/>
                </a:cubicBezTo>
                <a:cubicBezTo>
                  <a:pt x="188" y="361"/>
                  <a:pt x="184" y="360"/>
                  <a:pt x="190" y="362"/>
                </a:cubicBezTo>
                <a:cubicBezTo>
                  <a:pt x="191" y="362"/>
                  <a:pt x="192" y="363"/>
                  <a:pt x="193" y="363"/>
                </a:cubicBezTo>
                <a:cubicBezTo>
                  <a:pt x="193" y="363"/>
                  <a:pt x="192" y="363"/>
                  <a:pt x="191" y="363"/>
                </a:cubicBezTo>
                <a:cubicBezTo>
                  <a:pt x="191" y="363"/>
                  <a:pt x="189" y="362"/>
                  <a:pt x="190" y="363"/>
                </a:cubicBezTo>
                <a:cubicBezTo>
                  <a:pt x="191" y="364"/>
                  <a:pt x="192" y="364"/>
                  <a:pt x="192" y="364"/>
                </a:cubicBezTo>
                <a:cubicBezTo>
                  <a:pt x="195" y="364"/>
                  <a:pt x="198" y="364"/>
                  <a:pt x="201" y="365"/>
                </a:cubicBezTo>
                <a:cubicBezTo>
                  <a:pt x="203" y="365"/>
                  <a:pt x="206" y="365"/>
                  <a:pt x="208" y="365"/>
                </a:cubicBezTo>
                <a:cubicBezTo>
                  <a:pt x="209" y="365"/>
                  <a:pt x="210" y="365"/>
                  <a:pt x="211" y="365"/>
                </a:cubicBezTo>
                <a:cubicBezTo>
                  <a:pt x="215" y="366"/>
                  <a:pt x="215" y="365"/>
                  <a:pt x="217" y="365"/>
                </a:cubicBezTo>
                <a:cubicBezTo>
                  <a:pt x="218" y="365"/>
                  <a:pt x="219" y="365"/>
                  <a:pt x="220" y="365"/>
                </a:cubicBezTo>
                <a:cubicBezTo>
                  <a:pt x="224" y="365"/>
                  <a:pt x="223" y="365"/>
                  <a:pt x="223" y="364"/>
                </a:cubicBezTo>
                <a:cubicBezTo>
                  <a:pt x="221" y="364"/>
                  <a:pt x="220" y="364"/>
                  <a:pt x="217" y="364"/>
                </a:cubicBezTo>
                <a:cubicBezTo>
                  <a:pt x="218" y="364"/>
                  <a:pt x="219" y="364"/>
                  <a:pt x="220" y="364"/>
                </a:cubicBezTo>
                <a:cubicBezTo>
                  <a:pt x="221" y="364"/>
                  <a:pt x="221" y="364"/>
                  <a:pt x="221" y="363"/>
                </a:cubicBezTo>
                <a:cubicBezTo>
                  <a:pt x="222" y="363"/>
                  <a:pt x="221" y="363"/>
                  <a:pt x="221" y="363"/>
                </a:cubicBezTo>
                <a:cubicBezTo>
                  <a:pt x="221" y="363"/>
                  <a:pt x="220" y="363"/>
                  <a:pt x="220" y="363"/>
                </a:cubicBezTo>
                <a:cubicBezTo>
                  <a:pt x="219" y="363"/>
                  <a:pt x="219" y="363"/>
                  <a:pt x="218" y="363"/>
                </a:cubicBezTo>
                <a:cubicBezTo>
                  <a:pt x="216" y="362"/>
                  <a:pt x="218" y="363"/>
                  <a:pt x="219" y="362"/>
                </a:cubicBezTo>
                <a:cubicBezTo>
                  <a:pt x="219" y="362"/>
                  <a:pt x="220" y="362"/>
                  <a:pt x="219" y="362"/>
                </a:cubicBezTo>
                <a:cubicBezTo>
                  <a:pt x="218" y="362"/>
                  <a:pt x="218" y="362"/>
                  <a:pt x="218" y="362"/>
                </a:cubicBezTo>
                <a:cubicBezTo>
                  <a:pt x="217" y="362"/>
                  <a:pt x="217" y="362"/>
                  <a:pt x="216" y="362"/>
                </a:cubicBezTo>
                <a:cubicBezTo>
                  <a:pt x="216" y="362"/>
                  <a:pt x="218" y="362"/>
                  <a:pt x="217" y="362"/>
                </a:cubicBezTo>
                <a:cubicBezTo>
                  <a:pt x="217" y="362"/>
                  <a:pt x="217" y="361"/>
                  <a:pt x="216" y="361"/>
                </a:cubicBezTo>
                <a:cubicBezTo>
                  <a:pt x="215" y="361"/>
                  <a:pt x="214" y="361"/>
                  <a:pt x="213" y="361"/>
                </a:cubicBezTo>
                <a:cubicBezTo>
                  <a:pt x="213" y="361"/>
                  <a:pt x="214" y="361"/>
                  <a:pt x="215" y="361"/>
                </a:cubicBezTo>
                <a:cubicBezTo>
                  <a:pt x="216" y="361"/>
                  <a:pt x="217" y="360"/>
                  <a:pt x="217" y="360"/>
                </a:cubicBezTo>
                <a:cubicBezTo>
                  <a:pt x="216" y="359"/>
                  <a:pt x="218" y="359"/>
                  <a:pt x="220" y="359"/>
                </a:cubicBezTo>
                <a:cubicBezTo>
                  <a:pt x="220" y="359"/>
                  <a:pt x="222" y="359"/>
                  <a:pt x="220" y="358"/>
                </a:cubicBezTo>
                <a:cubicBezTo>
                  <a:pt x="217" y="358"/>
                  <a:pt x="219" y="358"/>
                  <a:pt x="220" y="358"/>
                </a:cubicBezTo>
                <a:cubicBezTo>
                  <a:pt x="223" y="358"/>
                  <a:pt x="224" y="357"/>
                  <a:pt x="224" y="357"/>
                </a:cubicBezTo>
                <a:cubicBezTo>
                  <a:pt x="224" y="356"/>
                  <a:pt x="225" y="356"/>
                  <a:pt x="223" y="356"/>
                </a:cubicBezTo>
                <a:close/>
                <a:moveTo>
                  <a:pt x="204" y="367"/>
                </a:moveTo>
                <a:cubicBezTo>
                  <a:pt x="204" y="367"/>
                  <a:pt x="204" y="367"/>
                  <a:pt x="204" y="367"/>
                </a:cubicBezTo>
                <a:cubicBezTo>
                  <a:pt x="204" y="367"/>
                  <a:pt x="204" y="367"/>
                  <a:pt x="204" y="367"/>
                </a:cubicBezTo>
                <a:cubicBezTo>
                  <a:pt x="204" y="367"/>
                  <a:pt x="204" y="367"/>
                  <a:pt x="204" y="367"/>
                </a:cubicBezTo>
                <a:close/>
                <a:moveTo>
                  <a:pt x="383" y="157"/>
                </a:moveTo>
                <a:cubicBezTo>
                  <a:pt x="383" y="157"/>
                  <a:pt x="383" y="157"/>
                  <a:pt x="383" y="157"/>
                </a:cubicBezTo>
                <a:cubicBezTo>
                  <a:pt x="383" y="158"/>
                  <a:pt x="382" y="155"/>
                  <a:pt x="381" y="154"/>
                </a:cubicBezTo>
                <a:cubicBezTo>
                  <a:pt x="382" y="157"/>
                  <a:pt x="382" y="159"/>
                  <a:pt x="383" y="161"/>
                </a:cubicBezTo>
                <a:cubicBezTo>
                  <a:pt x="384" y="162"/>
                  <a:pt x="385" y="164"/>
                  <a:pt x="386" y="165"/>
                </a:cubicBezTo>
                <a:cubicBezTo>
                  <a:pt x="387" y="166"/>
                  <a:pt x="387" y="167"/>
                  <a:pt x="387" y="168"/>
                </a:cubicBezTo>
                <a:cubicBezTo>
                  <a:pt x="388" y="169"/>
                  <a:pt x="388" y="169"/>
                  <a:pt x="389" y="170"/>
                </a:cubicBezTo>
                <a:cubicBezTo>
                  <a:pt x="389" y="171"/>
                  <a:pt x="390" y="172"/>
                  <a:pt x="390" y="171"/>
                </a:cubicBezTo>
                <a:cubicBezTo>
                  <a:pt x="390" y="170"/>
                  <a:pt x="389" y="168"/>
                  <a:pt x="389" y="166"/>
                </a:cubicBezTo>
                <a:cubicBezTo>
                  <a:pt x="387" y="163"/>
                  <a:pt x="385" y="162"/>
                  <a:pt x="383" y="157"/>
                </a:cubicBezTo>
                <a:close/>
                <a:moveTo>
                  <a:pt x="112" y="295"/>
                </a:moveTo>
                <a:cubicBezTo>
                  <a:pt x="113" y="296"/>
                  <a:pt x="114" y="297"/>
                  <a:pt x="114" y="297"/>
                </a:cubicBezTo>
                <a:cubicBezTo>
                  <a:pt x="113" y="296"/>
                  <a:pt x="113" y="294"/>
                  <a:pt x="112" y="293"/>
                </a:cubicBezTo>
                <a:cubicBezTo>
                  <a:pt x="110" y="291"/>
                  <a:pt x="111" y="291"/>
                  <a:pt x="111" y="290"/>
                </a:cubicBezTo>
                <a:cubicBezTo>
                  <a:pt x="110" y="288"/>
                  <a:pt x="110" y="287"/>
                  <a:pt x="109" y="287"/>
                </a:cubicBezTo>
                <a:cubicBezTo>
                  <a:pt x="109" y="287"/>
                  <a:pt x="108" y="286"/>
                  <a:pt x="108" y="286"/>
                </a:cubicBezTo>
                <a:cubicBezTo>
                  <a:pt x="106" y="282"/>
                  <a:pt x="104" y="281"/>
                  <a:pt x="103" y="281"/>
                </a:cubicBezTo>
                <a:cubicBezTo>
                  <a:pt x="104" y="283"/>
                  <a:pt x="105" y="283"/>
                  <a:pt x="106" y="285"/>
                </a:cubicBezTo>
                <a:cubicBezTo>
                  <a:pt x="106" y="287"/>
                  <a:pt x="106" y="287"/>
                  <a:pt x="106" y="287"/>
                </a:cubicBezTo>
                <a:cubicBezTo>
                  <a:pt x="105" y="287"/>
                  <a:pt x="105" y="286"/>
                  <a:pt x="104" y="285"/>
                </a:cubicBezTo>
                <a:cubicBezTo>
                  <a:pt x="104" y="284"/>
                  <a:pt x="104" y="284"/>
                  <a:pt x="104" y="285"/>
                </a:cubicBezTo>
                <a:cubicBezTo>
                  <a:pt x="104" y="285"/>
                  <a:pt x="104" y="286"/>
                  <a:pt x="105" y="286"/>
                </a:cubicBezTo>
                <a:cubicBezTo>
                  <a:pt x="105" y="287"/>
                  <a:pt x="107" y="290"/>
                  <a:pt x="108" y="291"/>
                </a:cubicBezTo>
                <a:cubicBezTo>
                  <a:pt x="107" y="291"/>
                  <a:pt x="107" y="291"/>
                  <a:pt x="107" y="291"/>
                </a:cubicBezTo>
                <a:cubicBezTo>
                  <a:pt x="107" y="291"/>
                  <a:pt x="107" y="291"/>
                  <a:pt x="108" y="292"/>
                </a:cubicBezTo>
                <a:cubicBezTo>
                  <a:pt x="109" y="293"/>
                  <a:pt x="109" y="295"/>
                  <a:pt x="110" y="296"/>
                </a:cubicBezTo>
                <a:cubicBezTo>
                  <a:pt x="111" y="297"/>
                  <a:pt x="112" y="297"/>
                  <a:pt x="113" y="297"/>
                </a:cubicBezTo>
                <a:cubicBezTo>
                  <a:pt x="112" y="296"/>
                  <a:pt x="111" y="295"/>
                  <a:pt x="110" y="294"/>
                </a:cubicBezTo>
                <a:cubicBezTo>
                  <a:pt x="111" y="293"/>
                  <a:pt x="111" y="294"/>
                  <a:pt x="112" y="295"/>
                </a:cubicBezTo>
                <a:close/>
                <a:moveTo>
                  <a:pt x="286" y="106"/>
                </a:moveTo>
                <a:cubicBezTo>
                  <a:pt x="287" y="107"/>
                  <a:pt x="289" y="107"/>
                  <a:pt x="291" y="108"/>
                </a:cubicBezTo>
                <a:cubicBezTo>
                  <a:pt x="291" y="108"/>
                  <a:pt x="291" y="108"/>
                  <a:pt x="291" y="108"/>
                </a:cubicBezTo>
                <a:cubicBezTo>
                  <a:pt x="291" y="108"/>
                  <a:pt x="288" y="107"/>
                  <a:pt x="289" y="108"/>
                </a:cubicBezTo>
                <a:cubicBezTo>
                  <a:pt x="290" y="109"/>
                  <a:pt x="290" y="108"/>
                  <a:pt x="291" y="109"/>
                </a:cubicBezTo>
                <a:cubicBezTo>
                  <a:pt x="292" y="109"/>
                  <a:pt x="292" y="109"/>
                  <a:pt x="292" y="109"/>
                </a:cubicBezTo>
                <a:cubicBezTo>
                  <a:pt x="294" y="110"/>
                  <a:pt x="295" y="110"/>
                  <a:pt x="296" y="111"/>
                </a:cubicBezTo>
                <a:cubicBezTo>
                  <a:pt x="297" y="111"/>
                  <a:pt x="298" y="112"/>
                  <a:pt x="299" y="112"/>
                </a:cubicBezTo>
                <a:cubicBezTo>
                  <a:pt x="301" y="113"/>
                  <a:pt x="303" y="113"/>
                  <a:pt x="304" y="114"/>
                </a:cubicBezTo>
                <a:cubicBezTo>
                  <a:pt x="306" y="114"/>
                  <a:pt x="306" y="114"/>
                  <a:pt x="306" y="114"/>
                </a:cubicBezTo>
                <a:cubicBezTo>
                  <a:pt x="307" y="115"/>
                  <a:pt x="307" y="115"/>
                  <a:pt x="308" y="116"/>
                </a:cubicBezTo>
                <a:cubicBezTo>
                  <a:pt x="309" y="116"/>
                  <a:pt x="308" y="116"/>
                  <a:pt x="307" y="116"/>
                </a:cubicBezTo>
                <a:cubicBezTo>
                  <a:pt x="307" y="116"/>
                  <a:pt x="305" y="115"/>
                  <a:pt x="306" y="116"/>
                </a:cubicBezTo>
                <a:cubicBezTo>
                  <a:pt x="307" y="117"/>
                  <a:pt x="308" y="117"/>
                  <a:pt x="309" y="117"/>
                </a:cubicBezTo>
                <a:cubicBezTo>
                  <a:pt x="310" y="117"/>
                  <a:pt x="310" y="117"/>
                  <a:pt x="310" y="118"/>
                </a:cubicBezTo>
                <a:cubicBezTo>
                  <a:pt x="311" y="118"/>
                  <a:pt x="310" y="118"/>
                  <a:pt x="311" y="118"/>
                </a:cubicBezTo>
                <a:cubicBezTo>
                  <a:pt x="314" y="120"/>
                  <a:pt x="316" y="121"/>
                  <a:pt x="315" y="122"/>
                </a:cubicBezTo>
                <a:cubicBezTo>
                  <a:pt x="315" y="122"/>
                  <a:pt x="314" y="122"/>
                  <a:pt x="315" y="122"/>
                </a:cubicBezTo>
                <a:cubicBezTo>
                  <a:pt x="316" y="123"/>
                  <a:pt x="316" y="123"/>
                  <a:pt x="316" y="123"/>
                </a:cubicBezTo>
                <a:cubicBezTo>
                  <a:pt x="317" y="123"/>
                  <a:pt x="317" y="123"/>
                  <a:pt x="317" y="123"/>
                </a:cubicBezTo>
                <a:cubicBezTo>
                  <a:pt x="320" y="124"/>
                  <a:pt x="323" y="126"/>
                  <a:pt x="325" y="128"/>
                </a:cubicBezTo>
                <a:cubicBezTo>
                  <a:pt x="326" y="130"/>
                  <a:pt x="327" y="130"/>
                  <a:pt x="328" y="131"/>
                </a:cubicBezTo>
                <a:cubicBezTo>
                  <a:pt x="329" y="132"/>
                  <a:pt x="331" y="132"/>
                  <a:pt x="332" y="134"/>
                </a:cubicBezTo>
                <a:cubicBezTo>
                  <a:pt x="333" y="134"/>
                  <a:pt x="333" y="134"/>
                  <a:pt x="333" y="133"/>
                </a:cubicBezTo>
                <a:cubicBezTo>
                  <a:pt x="333" y="133"/>
                  <a:pt x="332" y="132"/>
                  <a:pt x="331" y="131"/>
                </a:cubicBezTo>
                <a:cubicBezTo>
                  <a:pt x="329" y="130"/>
                  <a:pt x="327" y="128"/>
                  <a:pt x="325" y="126"/>
                </a:cubicBezTo>
                <a:cubicBezTo>
                  <a:pt x="324" y="126"/>
                  <a:pt x="323" y="125"/>
                  <a:pt x="322" y="124"/>
                </a:cubicBezTo>
                <a:cubicBezTo>
                  <a:pt x="322" y="124"/>
                  <a:pt x="321" y="123"/>
                  <a:pt x="321" y="123"/>
                </a:cubicBezTo>
                <a:cubicBezTo>
                  <a:pt x="320" y="122"/>
                  <a:pt x="320" y="122"/>
                  <a:pt x="319" y="121"/>
                </a:cubicBezTo>
                <a:cubicBezTo>
                  <a:pt x="322" y="122"/>
                  <a:pt x="323" y="123"/>
                  <a:pt x="326" y="126"/>
                </a:cubicBezTo>
                <a:cubicBezTo>
                  <a:pt x="327" y="127"/>
                  <a:pt x="329" y="129"/>
                  <a:pt x="330" y="128"/>
                </a:cubicBezTo>
                <a:cubicBezTo>
                  <a:pt x="332" y="130"/>
                  <a:pt x="333" y="130"/>
                  <a:pt x="334" y="130"/>
                </a:cubicBezTo>
                <a:cubicBezTo>
                  <a:pt x="334" y="130"/>
                  <a:pt x="332" y="128"/>
                  <a:pt x="331" y="128"/>
                </a:cubicBezTo>
                <a:cubicBezTo>
                  <a:pt x="331" y="127"/>
                  <a:pt x="330" y="127"/>
                  <a:pt x="330" y="126"/>
                </a:cubicBezTo>
                <a:cubicBezTo>
                  <a:pt x="330" y="126"/>
                  <a:pt x="329" y="126"/>
                  <a:pt x="329" y="126"/>
                </a:cubicBezTo>
                <a:cubicBezTo>
                  <a:pt x="328" y="125"/>
                  <a:pt x="328" y="125"/>
                  <a:pt x="328" y="125"/>
                </a:cubicBezTo>
                <a:cubicBezTo>
                  <a:pt x="328" y="124"/>
                  <a:pt x="327" y="124"/>
                  <a:pt x="326" y="123"/>
                </a:cubicBezTo>
                <a:cubicBezTo>
                  <a:pt x="325" y="122"/>
                  <a:pt x="323" y="121"/>
                  <a:pt x="322" y="120"/>
                </a:cubicBezTo>
                <a:cubicBezTo>
                  <a:pt x="318" y="118"/>
                  <a:pt x="314" y="115"/>
                  <a:pt x="310" y="114"/>
                </a:cubicBezTo>
                <a:cubicBezTo>
                  <a:pt x="309" y="113"/>
                  <a:pt x="307" y="113"/>
                  <a:pt x="303" y="111"/>
                </a:cubicBezTo>
                <a:cubicBezTo>
                  <a:pt x="303" y="111"/>
                  <a:pt x="302" y="111"/>
                  <a:pt x="302" y="110"/>
                </a:cubicBezTo>
                <a:cubicBezTo>
                  <a:pt x="300" y="110"/>
                  <a:pt x="299" y="110"/>
                  <a:pt x="298" y="109"/>
                </a:cubicBezTo>
                <a:cubicBezTo>
                  <a:pt x="294" y="107"/>
                  <a:pt x="292" y="107"/>
                  <a:pt x="289" y="107"/>
                </a:cubicBezTo>
                <a:cubicBezTo>
                  <a:pt x="288" y="106"/>
                  <a:pt x="285" y="105"/>
                  <a:pt x="286" y="106"/>
                </a:cubicBezTo>
                <a:close/>
                <a:moveTo>
                  <a:pt x="372" y="246"/>
                </a:moveTo>
                <a:cubicBezTo>
                  <a:pt x="372" y="245"/>
                  <a:pt x="372" y="244"/>
                  <a:pt x="372" y="243"/>
                </a:cubicBezTo>
                <a:cubicBezTo>
                  <a:pt x="372" y="242"/>
                  <a:pt x="371" y="242"/>
                  <a:pt x="371" y="242"/>
                </a:cubicBezTo>
                <a:cubicBezTo>
                  <a:pt x="371" y="242"/>
                  <a:pt x="371" y="242"/>
                  <a:pt x="370" y="245"/>
                </a:cubicBezTo>
                <a:cubicBezTo>
                  <a:pt x="370" y="246"/>
                  <a:pt x="371" y="247"/>
                  <a:pt x="371" y="248"/>
                </a:cubicBezTo>
                <a:cubicBezTo>
                  <a:pt x="371" y="248"/>
                  <a:pt x="372" y="248"/>
                  <a:pt x="372" y="246"/>
                </a:cubicBezTo>
                <a:close/>
                <a:moveTo>
                  <a:pt x="255" y="320"/>
                </a:moveTo>
                <a:cubicBezTo>
                  <a:pt x="256" y="320"/>
                  <a:pt x="257" y="320"/>
                  <a:pt x="258" y="320"/>
                </a:cubicBezTo>
                <a:cubicBezTo>
                  <a:pt x="259" y="319"/>
                  <a:pt x="261" y="318"/>
                  <a:pt x="261" y="317"/>
                </a:cubicBezTo>
                <a:cubicBezTo>
                  <a:pt x="260" y="317"/>
                  <a:pt x="260" y="318"/>
                  <a:pt x="258" y="319"/>
                </a:cubicBezTo>
                <a:cubicBezTo>
                  <a:pt x="257" y="319"/>
                  <a:pt x="256" y="320"/>
                  <a:pt x="255" y="320"/>
                </a:cubicBezTo>
                <a:close/>
                <a:moveTo>
                  <a:pt x="255" y="140"/>
                </a:moveTo>
                <a:cubicBezTo>
                  <a:pt x="254" y="139"/>
                  <a:pt x="254" y="140"/>
                  <a:pt x="254" y="140"/>
                </a:cubicBezTo>
                <a:cubicBezTo>
                  <a:pt x="252" y="140"/>
                  <a:pt x="251" y="140"/>
                  <a:pt x="250" y="140"/>
                </a:cubicBezTo>
                <a:cubicBezTo>
                  <a:pt x="249" y="140"/>
                  <a:pt x="248" y="140"/>
                  <a:pt x="249" y="141"/>
                </a:cubicBezTo>
                <a:cubicBezTo>
                  <a:pt x="250" y="141"/>
                  <a:pt x="250" y="141"/>
                  <a:pt x="251" y="141"/>
                </a:cubicBezTo>
                <a:cubicBezTo>
                  <a:pt x="251" y="141"/>
                  <a:pt x="252" y="141"/>
                  <a:pt x="253" y="141"/>
                </a:cubicBezTo>
                <a:cubicBezTo>
                  <a:pt x="252" y="141"/>
                  <a:pt x="252" y="141"/>
                  <a:pt x="251" y="141"/>
                </a:cubicBezTo>
                <a:cubicBezTo>
                  <a:pt x="254" y="142"/>
                  <a:pt x="255" y="141"/>
                  <a:pt x="256" y="141"/>
                </a:cubicBezTo>
                <a:cubicBezTo>
                  <a:pt x="257" y="141"/>
                  <a:pt x="256" y="141"/>
                  <a:pt x="255" y="140"/>
                </a:cubicBezTo>
                <a:close/>
                <a:moveTo>
                  <a:pt x="208" y="142"/>
                </a:moveTo>
                <a:cubicBezTo>
                  <a:pt x="207" y="142"/>
                  <a:pt x="206" y="143"/>
                  <a:pt x="205" y="143"/>
                </a:cubicBezTo>
                <a:cubicBezTo>
                  <a:pt x="204" y="144"/>
                  <a:pt x="203" y="144"/>
                  <a:pt x="203" y="145"/>
                </a:cubicBezTo>
                <a:cubicBezTo>
                  <a:pt x="203" y="145"/>
                  <a:pt x="202" y="145"/>
                  <a:pt x="203" y="145"/>
                </a:cubicBezTo>
                <a:cubicBezTo>
                  <a:pt x="203" y="145"/>
                  <a:pt x="203" y="145"/>
                  <a:pt x="203" y="145"/>
                </a:cubicBezTo>
                <a:cubicBezTo>
                  <a:pt x="204" y="145"/>
                  <a:pt x="205" y="145"/>
                  <a:pt x="205" y="145"/>
                </a:cubicBezTo>
                <a:cubicBezTo>
                  <a:pt x="207" y="144"/>
                  <a:pt x="208" y="143"/>
                  <a:pt x="210" y="142"/>
                </a:cubicBezTo>
                <a:cubicBezTo>
                  <a:pt x="210" y="143"/>
                  <a:pt x="210" y="143"/>
                  <a:pt x="211" y="143"/>
                </a:cubicBezTo>
                <a:cubicBezTo>
                  <a:pt x="211" y="142"/>
                  <a:pt x="213" y="142"/>
                  <a:pt x="213" y="141"/>
                </a:cubicBezTo>
                <a:cubicBezTo>
                  <a:pt x="212" y="141"/>
                  <a:pt x="212" y="142"/>
                  <a:pt x="211" y="142"/>
                </a:cubicBezTo>
                <a:cubicBezTo>
                  <a:pt x="212" y="141"/>
                  <a:pt x="212" y="141"/>
                  <a:pt x="213" y="140"/>
                </a:cubicBezTo>
                <a:cubicBezTo>
                  <a:pt x="211" y="141"/>
                  <a:pt x="209" y="141"/>
                  <a:pt x="208" y="142"/>
                </a:cubicBezTo>
                <a:close/>
                <a:moveTo>
                  <a:pt x="262" y="324"/>
                </a:moveTo>
                <a:cubicBezTo>
                  <a:pt x="262" y="324"/>
                  <a:pt x="262" y="324"/>
                  <a:pt x="262" y="324"/>
                </a:cubicBezTo>
                <a:cubicBezTo>
                  <a:pt x="263" y="324"/>
                  <a:pt x="263" y="323"/>
                  <a:pt x="263" y="323"/>
                </a:cubicBezTo>
                <a:cubicBezTo>
                  <a:pt x="264" y="322"/>
                  <a:pt x="266" y="321"/>
                  <a:pt x="267" y="321"/>
                </a:cubicBezTo>
                <a:cubicBezTo>
                  <a:pt x="268" y="320"/>
                  <a:pt x="268" y="320"/>
                  <a:pt x="268" y="320"/>
                </a:cubicBezTo>
                <a:cubicBezTo>
                  <a:pt x="267" y="320"/>
                  <a:pt x="267" y="320"/>
                  <a:pt x="266" y="320"/>
                </a:cubicBezTo>
                <a:cubicBezTo>
                  <a:pt x="264" y="321"/>
                  <a:pt x="261" y="323"/>
                  <a:pt x="262" y="324"/>
                </a:cubicBezTo>
                <a:close/>
                <a:moveTo>
                  <a:pt x="117" y="297"/>
                </a:moveTo>
                <a:cubicBezTo>
                  <a:pt x="116" y="297"/>
                  <a:pt x="115" y="295"/>
                  <a:pt x="114" y="293"/>
                </a:cubicBezTo>
                <a:cubicBezTo>
                  <a:pt x="114" y="294"/>
                  <a:pt x="113" y="294"/>
                  <a:pt x="115" y="296"/>
                </a:cubicBezTo>
                <a:cubicBezTo>
                  <a:pt x="116" y="298"/>
                  <a:pt x="117" y="298"/>
                  <a:pt x="117" y="297"/>
                </a:cubicBezTo>
                <a:close/>
                <a:moveTo>
                  <a:pt x="119" y="296"/>
                </a:moveTo>
                <a:cubicBezTo>
                  <a:pt x="119" y="296"/>
                  <a:pt x="119" y="295"/>
                  <a:pt x="118" y="294"/>
                </a:cubicBezTo>
                <a:cubicBezTo>
                  <a:pt x="118" y="293"/>
                  <a:pt x="117" y="292"/>
                  <a:pt x="117" y="292"/>
                </a:cubicBezTo>
                <a:cubicBezTo>
                  <a:pt x="117" y="291"/>
                  <a:pt x="116" y="290"/>
                  <a:pt x="116" y="290"/>
                </a:cubicBezTo>
                <a:cubicBezTo>
                  <a:pt x="115" y="289"/>
                  <a:pt x="114" y="288"/>
                  <a:pt x="114" y="287"/>
                </a:cubicBezTo>
                <a:cubicBezTo>
                  <a:pt x="115" y="290"/>
                  <a:pt x="115" y="289"/>
                  <a:pt x="116" y="291"/>
                </a:cubicBezTo>
                <a:cubicBezTo>
                  <a:pt x="116" y="292"/>
                  <a:pt x="116" y="292"/>
                  <a:pt x="115" y="292"/>
                </a:cubicBezTo>
                <a:cubicBezTo>
                  <a:pt x="117" y="294"/>
                  <a:pt x="117" y="294"/>
                  <a:pt x="118" y="295"/>
                </a:cubicBezTo>
                <a:cubicBezTo>
                  <a:pt x="119" y="295"/>
                  <a:pt x="119" y="297"/>
                  <a:pt x="119" y="296"/>
                </a:cubicBezTo>
                <a:close/>
                <a:moveTo>
                  <a:pt x="198" y="347"/>
                </a:moveTo>
                <a:cubicBezTo>
                  <a:pt x="200" y="347"/>
                  <a:pt x="202" y="348"/>
                  <a:pt x="204" y="348"/>
                </a:cubicBezTo>
                <a:cubicBezTo>
                  <a:pt x="206" y="348"/>
                  <a:pt x="209" y="349"/>
                  <a:pt x="207" y="348"/>
                </a:cubicBezTo>
                <a:cubicBezTo>
                  <a:pt x="207" y="347"/>
                  <a:pt x="208" y="348"/>
                  <a:pt x="208" y="348"/>
                </a:cubicBezTo>
                <a:cubicBezTo>
                  <a:pt x="209" y="348"/>
                  <a:pt x="210" y="348"/>
                  <a:pt x="210" y="348"/>
                </a:cubicBezTo>
                <a:cubicBezTo>
                  <a:pt x="208" y="347"/>
                  <a:pt x="213" y="347"/>
                  <a:pt x="213" y="347"/>
                </a:cubicBezTo>
                <a:cubicBezTo>
                  <a:pt x="210" y="347"/>
                  <a:pt x="207" y="346"/>
                  <a:pt x="204" y="346"/>
                </a:cubicBezTo>
                <a:cubicBezTo>
                  <a:pt x="205" y="347"/>
                  <a:pt x="199" y="346"/>
                  <a:pt x="198" y="347"/>
                </a:cubicBezTo>
                <a:close/>
                <a:moveTo>
                  <a:pt x="191" y="150"/>
                </a:moveTo>
                <a:cubicBezTo>
                  <a:pt x="191" y="150"/>
                  <a:pt x="191" y="150"/>
                  <a:pt x="191" y="150"/>
                </a:cubicBezTo>
                <a:cubicBezTo>
                  <a:pt x="191" y="150"/>
                  <a:pt x="191" y="150"/>
                  <a:pt x="191" y="150"/>
                </a:cubicBezTo>
                <a:cubicBezTo>
                  <a:pt x="191" y="150"/>
                  <a:pt x="191" y="150"/>
                  <a:pt x="191" y="150"/>
                </a:cubicBezTo>
                <a:cubicBezTo>
                  <a:pt x="191" y="150"/>
                  <a:pt x="191" y="150"/>
                  <a:pt x="191" y="150"/>
                </a:cubicBezTo>
                <a:close/>
                <a:moveTo>
                  <a:pt x="265" y="364"/>
                </a:moveTo>
                <a:cubicBezTo>
                  <a:pt x="266" y="364"/>
                  <a:pt x="267" y="363"/>
                  <a:pt x="268" y="363"/>
                </a:cubicBezTo>
                <a:cubicBezTo>
                  <a:pt x="268" y="363"/>
                  <a:pt x="267" y="364"/>
                  <a:pt x="267" y="364"/>
                </a:cubicBezTo>
                <a:cubicBezTo>
                  <a:pt x="269" y="363"/>
                  <a:pt x="270" y="363"/>
                  <a:pt x="271" y="362"/>
                </a:cubicBezTo>
                <a:cubicBezTo>
                  <a:pt x="273" y="362"/>
                  <a:pt x="274" y="361"/>
                  <a:pt x="275" y="361"/>
                </a:cubicBezTo>
                <a:cubicBezTo>
                  <a:pt x="278" y="360"/>
                  <a:pt x="279" y="359"/>
                  <a:pt x="281" y="358"/>
                </a:cubicBezTo>
                <a:cubicBezTo>
                  <a:pt x="280" y="358"/>
                  <a:pt x="283" y="357"/>
                  <a:pt x="285" y="356"/>
                </a:cubicBezTo>
                <a:cubicBezTo>
                  <a:pt x="285" y="356"/>
                  <a:pt x="285" y="356"/>
                  <a:pt x="285" y="356"/>
                </a:cubicBezTo>
                <a:cubicBezTo>
                  <a:pt x="285" y="356"/>
                  <a:pt x="284" y="356"/>
                  <a:pt x="284" y="356"/>
                </a:cubicBezTo>
                <a:cubicBezTo>
                  <a:pt x="281" y="357"/>
                  <a:pt x="277" y="358"/>
                  <a:pt x="276" y="359"/>
                </a:cubicBezTo>
                <a:cubicBezTo>
                  <a:pt x="276" y="359"/>
                  <a:pt x="274" y="360"/>
                  <a:pt x="273" y="360"/>
                </a:cubicBezTo>
                <a:cubicBezTo>
                  <a:pt x="273" y="360"/>
                  <a:pt x="275" y="359"/>
                  <a:pt x="275" y="359"/>
                </a:cubicBezTo>
                <a:cubicBezTo>
                  <a:pt x="271" y="361"/>
                  <a:pt x="267" y="361"/>
                  <a:pt x="266" y="363"/>
                </a:cubicBezTo>
                <a:cubicBezTo>
                  <a:pt x="266" y="363"/>
                  <a:pt x="264" y="364"/>
                  <a:pt x="265" y="364"/>
                </a:cubicBezTo>
                <a:close/>
                <a:moveTo>
                  <a:pt x="262" y="331"/>
                </a:moveTo>
                <a:cubicBezTo>
                  <a:pt x="260" y="332"/>
                  <a:pt x="260" y="332"/>
                  <a:pt x="261" y="332"/>
                </a:cubicBezTo>
                <a:cubicBezTo>
                  <a:pt x="262" y="332"/>
                  <a:pt x="263" y="331"/>
                  <a:pt x="263" y="331"/>
                </a:cubicBezTo>
                <a:cubicBezTo>
                  <a:pt x="263" y="330"/>
                  <a:pt x="264" y="330"/>
                  <a:pt x="265" y="330"/>
                </a:cubicBezTo>
                <a:cubicBezTo>
                  <a:pt x="265" y="330"/>
                  <a:pt x="265" y="330"/>
                  <a:pt x="265" y="330"/>
                </a:cubicBezTo>
                <a:cubicBezTo>
                  <a:pt x="265" y="330"/>
                  <a:pt x="265" y="330"/>
                  <a:pt x="265" y="330"/>
                </a:cubicBezTo>
                <a:cubicBezTo>
                  <a:pt x="267" y="330"/>
                  <a:pt x="270" y="329"/>
                  <a:pt x="272" y="329"/>
                </a:cubicBezTo>
                <a:cubicBezTo>
                  <a:pt x="272" y="328"/>
                  <a:pt x="275" y="327"/>
                  <a:pt x="274" y="327"/>
                </a:cubicBezTo>
                <a:cubicBezTo>
                  <a:pt x="272" y="328"/>
                  <a:pt x="270" y="327"/>
                  <a:pt x="266" y="329"/>
                </a:cubicBezTo>
                <a:cubicBezTo>
                  <a:pt x="263" y="330"/>
                  <a:pt x="264" y="329"/>
                  <a:pt x="265" y="328"/>
                </a:cubicBezTo>
                <a:cubicBezTo>
                  <a:pt x="264" y="328"/>
                  <a:pt x="264" y="328"/>
                  <a:pt x="264" y="328"/>
                </a:cubicBezTo>
                <a:cubicBezTo>
                  <a:pt x="264" y="329"/>
                  <a:pt x="264" y="329"/>
                  <a:pt x="263" y="329"/>
                </a:cubicBezTo>
                <a:cubicBezTo>
                  <a:pt x="262" y="330"/>
                  <a:pt x="259" y="331"/>
                  <a:pt x="262" y="331"/>
                </a:cubicBezTo>
                <a:close/>
                <a:moveTo>
                  <a:pt x="189" y="152"/>
                </a:moveTo>
                <a:cubicBezTo>
                  <a:pt x="190" y="153"/>
                  <a:pt x="190" y="152"/>
                  <a:pt x="191" y="152"/>
                </a:cubicBezTo>
                <a:cubicBezTo>
                  <a:pt x="191" y="152"/>
                  <a:pt x="190" y="153"/>
                  <a:pt x="190" y="153"/>
                </a:cubicBezTo>
                <a:cubicBezTo>
                  <a:pt x="191" y="152"/>
                  <a:pt x="193" y="151"/>
                  <a:pt x="194" y="150"/>
                </a:cubicBezTo>
                <a:cubicBezTo>
                  <a:pt x="196" y="148"/>
                  <a:pt x="197" y="147"/>
                  <a:pt x="197" y="147"/>
                </a:cubicBezTo>
                <a:cubicBezTo>
                  <a:pt x="197" y="147"/>
                  <a:pt x="197" y="146"/>
                  <a:pt x="196" y="147"/>
                </a:cubicBezTo>
                <a:cubicBezTo>
                  <a:pt x="195" y="147"/>
                  <a:pt x="195" y="147"/>
                  <a:pt x="194" y="147"/>
                </a:cubicBezTo>
                <a:cubicBezTo>
                  <a:pt x="193" y="148"/>
                  <a:pt x="193" y="149"/>
                  <a:pt x="191" y="150"/>
                </a:cubicBezTo>
                <a:cubicBezTo>
                  <a:pt x="191" y="150"/>
                  <a:pt x="191" y="151"/>
                  <a:pt x="190" y="151"/>
                </a:cubicBezTo>
                <a:cubicBezTo>
                  <a:pt x="189" y="152"/>
                  <a:pt x="189" y="152"/>
                  <a:pt x="189" y="152"/>
                </a:cubicBezTo>
                <a:close/>
                <a:moveTo>
                  <a:pt x="191" y="148"/>
                </a:moveTo>
                <a:cubicBezTo>
                  <a:pt x="190" y="148"/>
                  <a:pt x="189" y="149"/>
                  <a:pt x="188" y="149"/>
                </a:cubicBezTo>
                <a:cubicBezTo>
                  <a:pt x="187" y="150"/>
                  <a:pt x="186" y="151"/>
                  <a:pt x="185" y="152"/>
                </a:cubicBezTo>
                <a:cubicBezTo>
                  <a:pt x="184" y="153"/>
                  <a:pt x="186" y="153"/>
                  <a:pt x="186" y="154"/>
                </a:cubicBezTo>
                <a:cubicBezTo>
                  <a:pt x="186" y="154"/>
                  <a:pt x="186" y="153"/>
                  <a:pt x="186" y="153"/>
                </a:cubicBezTo>
                <a:cubicBezTo>
                  <a:pt x="187" y="153"/>
                  <a:pt x="188" y="152"/>
                  <a:pt x="189" y="151"/>
                </a:cubicBezTo>
                <a:cubicBezTo>
                  <a:pt x="190" y="151"/>
                  <a:pt x="191" y="150"/>
                  <a:pt x="191" y="150"/>
                </a:cubicBezTo>
                <a:cubicBezTo>
                  <a:pt x="191" y="149"/>
                  <a:pt x="192" y="149"/>
                  <a:pt x="192" y="148"/>
                </a:cubicBezTo>
                <a:cubicBezTo>
                  <a:pt x="192" y="148"/>
                  <a:pt x="192" y="147"/>
                  <a:pt x="191" y="148"/>
                </a:cubicBezTo>
                <a:close/>
                <a:moveTo>
                  <a:pt x="175" y="17"/>
                </a:moveTo>
                <a:cubicBezTo>
                  <a:pt x="175" y="17"/>
                  <a:pt x="175" y="18"/>
                  <a:pt x="175" y="18"/>
                </a:cubicBezTo>
                <a:cubicBezTo>
                  <a:pt x="175" y="18"/>
                  <a:pt x="175" y="18"/>
                  <a:pt x="175" y="18"/>
                </a:cubicBezTo>
                <a:cubicBezTo>
                  <a:pt x="175" y="18"/>
                  <a:pt x="175" y="18"/>
                  <a:pt x="175" y="17"/>
                </a:cubicBezTo>
                <a:cubicBezTo>
                  <a:pt x="175" y="17"/>
                  <a:pt x="175" y="17"/>
                  <a:pt x="175" y="17"/>
                </a:cubicBezTo>
                <a:close/>
                <a:moveTo>
                  <a:pt x="175" y="17"/>
                </a:moveTo>
                <a:cubicBezTo>
                  <a:pt x="180" y="16"/>
                  <a:pt x="185" y="15"/>
                  <a:pt x="186" y="14"/>
                </a:cubicBezTo>
                <a:cubicBezTo>
                  <a:pt x="181" y="15"/>
                  <a:pt x="175" y="17"/>
                  <a:pt x="175" y="17"/>
                </a:cubicBezTo>
                <a:close/>
                <a:moveTo>
                  <a:pt x="134" y="23"/>
                </a:moveTo>
                <a:cubicBezTo>
                  <a:pt x="135" y="22"/>
                  <a:pt x="137" y="21"/>
                  <a:pt x="135" y="22"/>
                </a:cubicBezTo>
                <a:cubicBezTo>
                  <a:pt x="133" y="23"/>
                  <a:pt x="131" y="24"/>
                  <a:pt x="128" y="26"/>
                </a:cubicBezTo>
                <a:cubicBezTo>
                  <a:pt x="126" y="27"/>
                  <a:pt x="123" y="29"/>
                  <a:pt x="122" y="30"/>
                </a:cubicBezTo>
                <a:cubicBezTo>
                  <a:pt x="124" y="29"/>
                  <a:pt x="126" y="27"/>
                  <a:pt x="128" y="26"/>
                </a:cubicBezTo>
                <a:cubicBezTo>
                  <a:pt x="133" y="24"/>
                  <a:pt x="133" y="24"/>
                  <a:pt x="134" y="23"/>
                </a:cubicBezTo>
                <a:close/>
                <a:moveTo>
                  <a:pt x="158" y="9"/>
                </a:moveTo>
                <a:cubicBezTo>
                  <a:pt x="161" y="8"/>
                  <a:pt x="161" y="7"/>
                  <a:pt x="162" y="7"/>
                </a:cubicBezTo>
                <a:cubicBezTo>
                  <a:pt x="162" y="7"/>
                  <a:pt x="162" y="7"/>
                  <a:pt x="160" y="7"/>
                </a:cubicBezTo>
                <a:cubicBezTo>
                  <a:pt x="158" y="8"/>
                  <a:pt x="156" y="9"/>
                  <a:pt x="154" y="10"/>
                </a:cubicBezTo>
                <a:cubicBezTo>
                  <a:pt x="151" y="11"/>
                  <a:pt x="148" y="13"/>
                  <a:pt x="145" y="14"/>
                </a:cubicBezTo>
                <a:cubicBezTo>
                  <a:pt x="146" y="14"/>
                  <a:pt x="146" y="14"/>
                  <a:pt x="147" y="14"/>
                </a:cubicBezTo>
                <a:cubicBezTo>
                  <a:pt x="150" y="12"/>
                  <a:pt x="154" y="10"/>
                  <a:pt x="158" y="9"/>
                </a:cubicBezTo>
                <a:close/>
                <a:moveTo>
                  <a:pt x="151" y="24"/>
                </a:moveTo>
                <a:cubicBezTo>
                  <a:pt x="151" y="24"/>
                  <a:pt x="152" y="24"/>
                  <a:pt x="153" y="23"/>
                </a:cubicBezTo>
                <a:cubicBezTo>
                  <a:pt x="154" y="23"/>
                  <a:pt x="155" y="22"/>
                  <a:pt x="156" y="22"/>
                </a:cubicBezTo>
                <a:cubicBezTo>
                  <a:pt x="160" y="20"/>
                  <a:pt x="162" y="19"/>
                  <a:pt x="165" y="18"/>
                </a:cubicBezTo>
                <a:cubicBezTo>
                  <a:pt x="164" y="18"/>
                  <a:pt x="162" y="18"/>
                  <a:pt x="161" y="19"/>
                </a:cubicBezTo>
                <a:cubicBezTo>
                  <a:pt x="158" y="21"/>
                  <a:pt x="152" y="23"/>
                  <a:pt x="151" y="24"/>
                </a:cubicBezTo>
                <a:close/>
                <a:moveTo>
                  <a:pt x="162" y="20"/>
                </a:moveTo>
                <a:cubicBezTo>
                  <a:pt x="159" y="21"/>
                  <a:pt x="158" y="22"/>
                  <a:pt x="156" y="23"/>
                </a:cubicBezTo>
                <a:cubicBezTo>
                  <a:pt x="154" y="24"/>
                  <a:pt x="152" y="25"/>
                  <a:pt x="149" y="26"/>
                </a:cubicBezTo>
                <a:cubicBezTo>
                  <a:pt x="150" y="26"/>
                  <a:pt x="152" y="25"/>
                  <a:pt x="152" y="24"/>
                </a:cubicBezTo>
                <a:cubicBezTo>
                  <a:pt x="149" y="26"/>
                  <a:pt x="146" y="27"/>
                  <a:pt x="144" y="28"/>
                </a:cubicBezTo>
                <a:cubicBezTo>
                  <a:pt x="143" y="29"/>
                  <a:pt x="147" y="27"/>
                  <a:pt x="146" y="27"/>
                </a:cubicBezTo>
                <a:cubicBezTo>
                  <a:pt x="146" y="28"/>
                  <a:pt x="150" y="26"/>
                  <a:pt x="155" y="24"/>
                </a:cubicBezTo>
                <a:cubicBezTo>
                  <a:pt x="156" y="23"/>
                  <a:pt x="158" y="23"/>
                  <a:pt x="160" y="22"/>
                </a:cubicBezTo>
                <a:cubicBezTo>
                  <a:pt x="164" y="20"/>
                  <a:pt x="167" y="19"/>
                  <a:pt x="169" y="19"/>
                </a:cubicBezTo>
                <a:cubicBezTo>
                  <a:pt x="171" y="18"/>
                  <a:pt x="172" y="17"/>
                  <a:pt x="172" y="16"/>
                </a:cubicBezTo>
                <a:cubicBezTo>
                  <a:pt x="169" y="18"/>
                  <a:pt x="166" y="19"/>
                  <a:pt x="163" y="20"/>
                </a:cubicBezTo>
                <a:cubicBezTo>
                  <a:pt x="163" y="20"/>
                  <a:pt x="163" y="20"/>
                  <a:pt x="162" y="20"/>
                </a:cubicBezTo>
                <a:close/>
                <a:moveTo>
                  <a:pt x="156" y="10"/>
                </a:moveTo>
                <a:cubicBezTo>
                  <a:pt x="156" y="10"/>
                  <a:pt x="156" y="10"/>
                  <a:pt x="156" y="10"/>
                </a:cubicBezTo>
                <a:cubicBezTo>
                  <a:pt x="156" y="10"/>
                  <a:pt x="156" y="10"/>
                  <a:pt x="156" y="10"/>
                </a:cubicBezTo>
                <a:cubicBezTo>
                  <a:pt x="156" y="10"/>
                  <a:pt x="157" y="10"/>
                  <a:pt x="157" y="10"/>
                </a:cubicBezTo>
                <a:cubicBezTo>
                  <a:pt x="157" y="10"/>
                  <a:pt x="156" y="10"/>
                  <a:pt x="156" y="10"/>
                </a:cubicBezTo>
                <a:close/>
                <a:moveTo>
                  <a:pt x="159" y="23"/>
                </a:moveTo>
                <a:cubicBezTo>
                  <a:pt x="158" y="23"/>
                  <a:pt x="157" y="23"/>
                  <a:pt x="157" y="24"/>
                </a:cubicBezTo>
                <a:cubicBezTo>
                  <a:pt x="150" y="27"/>
                  <a:pt x="142" y="30"/>
                  <a:pt x="136" y="34"/>
                </a:cubicBezTo>
                <a:cubicBezTo>
                  <a:pt x="141" y="32"/>
                  <a:pt x="135" y="34"/>
                  <a:pt x="133" y="36"/>
                </a:cubicBezTo>
                <a:cubicBezTo>
                  <a:pt x="129" y="38"/>
                  <a:pt x="128" y="38"/>
                  <a:pt x="123" y="41"/>
                </a:cubicBezTo>
                <a:cubicBezTo>
                  <a:pt x="117" y="45"/>
                  <a:pt x="119" y="44"/>
                  <a:pt x="115" y="47"/>
                </a:cubicBezTo>
                <a:cubicBezTo>
                  <a:pt x="120" y="45"/>
                  <a:pt x="124" y="42"/>
                  <a:pt x="127" y="39"/>
                </a:cubicBezTo>
                <a:cubicBezTo>
                  <a:pt x="128" y="39"/>
                  <a:pt x="129" y="38"/>
                  <a:pt x="130" y="38"/>
                </a:cubicBezTo>
                <a:cubicBezTo>
                  <a:pt x="138" y="33"/>
                  <a:pt x="146" y="30"/>
                  <a:pt x="153" y="26"/>
                </a:cubicBezTo>
                <a:cubicBezTo>
                  <a:pt x="154" y="25"/>
                  <a:pt x="155" y="25"/>
                  <a:pt x="156" y="25"/>
                </a:cubicBezTo>
                <a:cubicBezTo>
                  <a:pt x="159" y="24"/>
                  <a:pt x="162" y="22"/>
                  <a:pt x="166" y="21"/>
                </a:cubicBezTo>
                <a:cubicBezTo>
                  <a:pt x="169" y="20"/>
                  <a:pt x="172" y="19"/>
                  <a:pt x="175" y="18"/>
                </a:cubicBezTo>
                <a:cubicBezTo>
                  <a:pt x="174" y="18"/>
                  <a:pt x="174" y="18"/>
                  <a:pt x="174" y="18"/>
                </a:cubicBezTo>
                <a:cubicBezTo>
                  <a:pt x="172" y="18"/>
                  <a:pt x="167" y="20"/>
                  <a:pt x="165" y="21"/>
                </a:cubicBezTo>
                <a:cubicBezTo>
                  <a:pt x="163" y="22"/>
                  <a:pt x="161" y="22"/>
                  <a:pt x="159" y="23"/>
                </a:cubicBezTo>
                <a:close/>
                <a:moveTo>
                  <a:pt x="72" y="60"/>
                </a:moveTo>
                <a:cubicBezTo>
                  <a:pt x="73" y="60"/>
                  <a:pt x="73" y="59"/>
                  <a:pt x="72" y="60"/>
                </a:cubicBezTo>
                <a:cubicBezTo>
                  <a:pt x="72" y="60"/>
                  <a:pt x="70" y="61"/>
                  <a:pt x="70" y="62"/>
                </a:cubicBezTo>
                <a:cubicBezTo>
                  <a:pt x="68" y="64"/>
                  <a:pt x="65" y="68"/>
                  <a:pt x="62" y="70"/>
                </a:cubicBezTo>
                <a:cubicBezTo>
                  <a:pt x="66" y="67"/>
                  <a:pt x="70" y="63"/>
                  <a:pt x="72" y="60"/>
                </a:cubicBezTo>
                <a:close/>
                <a:moveTo>
                  <a:pt x="87" y="60"/>
                </a:moveTo>
                <a:cubicBezTo>
                  <a:pt x="89" y="58"/>
                  <a:pt x="87" y="60"/>
                  <a:pt x="87" y="60"/>
                </a:cubicBezTo>
                <a:cubicBezTo>
                  <a:pt x="84" y="62"/>
                  <a:pt x="84" y="62"/>
                  <a:pt x="83" y="63"/>
                </a:cubicBezTo>
                <a:cubicBezTo>
                  <a:pt x="83" y="64"/>
                  <a:pt x="82" y="65"/>
                  <a:pt x="81" y="66"/>
                </a:cubicBezTo>
                <a:cubicBezTo>
                  <a:pt x="81" y="65"/>
                  <a:pt x="82" y="65"/>
                  <a:pt x="82" y="65"/>
                </a:cubicBezTo>
                <a:cubicBezTo>
                  <a:pt x="84" y="64"/>
                  <a:pt x="86" y="61"/>
                  <a:pt x="87" y="60"/>
                </a:cubicBezTo>
                <a:close/>
                <a:moveTo>
                  <a:pt x="38" y="123"/>
                </a:moveTo>
                <a:cubicBezTo>
                  <a:pt x="41" y="119"/>
                  <a:pt x="41" y="116"/>
                  <a:pt x="44" y="112"/>
                </a:cubicBezTo>
                <a:cubicBezTo>
                  <a:pt x="46" y="109"/>
                  <a:pt x="48" y="107"/>
                  <a:pt x="49" y="105"/>
                </a:cubicBezTo>
                <a:cubicBezTo>
                  <a:pt x="51" y="102"/>
                  <a:pt x="52" y="100"/>
                  <a:pt x="54" y="97"/>
                </a:cubicBezTo>
                <a:cubicBezTo>
                  <a:pt x="57" y="94"/>
                  <a:pt x="59" y="91"/>
                  <a:pt x="61" y="89"/>
                </a:cubicBezTo>
                <a:cubicBezTo>
                  <a:pt x="63" y="86"/>
                  <a:pt x="65" y="83"/>
                  <a:pt x="67" y="80"/>
                </a:cubicBezTo>
                <a:cubicBezTo>
                  <a:pt x="68" y="80"/>
                  <a:pt x="68" y="80"/>
                  <a:pt x="68" y="80"/>
                </a:cubicBezTo>
                <a:cubicBezTo>
                  <a:pt x="71" y="76"/>
                  <a:pt x="75" y="72"/>
                  <a:pt x="78" y="69"/>
                </a:cubicBezTo>
                <a:cubicBezTo>
                  <a:pt x="79" y="68"/>
                  <a:pt x="82" y="65"/>
                  <a:pt x="81" y="66"/>
                </a:cubicBezTo>
                <a:cubicBezTo>
                  <a:pt x="81" y="66"/>
                  <a:pt x="81" y="66"/>
                  <a:pt x="81" y="66"/>
                </a:cubicBezTo>
                <a:cubicBezTo>
                  <a:pt x="81" y="66"/>
                  <a:pt x="81" y="66"/>
                  <a:pt x="81" y="66"/>
                </a:cubicBezTo>
                <a:cubicBezTo>
                  <a:pt x="81" y="66"/>
                  <a:pt x="81" y="66"/>
                  <a:pt x="81" y="66"/>
                </a:cubicBezTo>
                <a:cubicBezTo>
                  <a:pt x="80" y="66"/>
                  <a:pt x="79" y="67"/>
                  <a:pt x="79" y="68"/>
                </a:cubicBezTo>
                <a:cubicBezTo>
                  <a:pt x="78" y="69"/>
                  <a:pt x="79" y="68"/>
                  <a:pt x="79" y="67"/>
                </a:cubicBezTo>
                <a:cubicBezTo>
                  <a:pt x="79" y="67"/>
                  <a:pt x="82" y="65"/>
                  <a:pt x="80" y="66"/>
                </a:cubicBezTo>
                <a:cubicBezTo>
                  <a:pt x="79" y="67"/>
                  <a:pt x="78" y="68"/>
                  <a:pt x="77" y="69"/>
                </a:cubicBezTo>
                <a:cubicBezTo>
                  <a:pt x="77" y="68"/>
                  <a:pt x="81" y="64"/>
                  <a:pt x="80" y="64"/>
                </a:cubicBezTo>
                <a:cubicBezTo>
                  <a:pt x="80" y="64"/>
                  <a:pt x="77" y="67"/>
                  <a:pt x="76" y="69"/>
                </a:cubicBezTo>
                <a:cubicBezTo>
                  <a:pt x="72" y="73"/>
                  <a:pt x="68" y="78"/>
                  <a:pt x="64" y="83"/>
                </a:cubicBezTo>
                <a:cubicBezTo>
                  <a:pt x="63" y="84"/>
                  <a:pt x="63" y="84"/>
                  <a:pt x="63" y="84"/>
                </a:cubicBezTo>
                <a:cubicBezTo>
                  <a:pt x="68" y="78"/>
                  <a:pt x="68" y="78"/>
                  <a:pt x="68" y="78"/>
                </a:cubicBezTo>
                <a:cubicBezTo>
                  <a:pt x="72" y="72"/>
                  <a:pt x="72" y="72"/>
                  <a:pt x="72" y="72"/>
                </a:cubicBezTo>
                <a:cubicBezTo>
                  <a:pt x="72" y="72"/>
                  <a:pt x="72" y="73"/>
                  <a:pt x="71" y="73"/>
                </a:cubicBezTo>
                <a:cubicBezTo>
                  <a:pt x="69" y="75"/>
                  <a:pt x="67" y="78"/>
                  <a:pt x="65" y="80"/>
                </a:cubicBezTo>
                <a:cubicBezTo>
                  <a:pt x="63" y="83"/>
                  <a:pt x="61" y="85"/>
                  <a:pt x="58" y="89"/>
                </a:cubicBezTo>
                <a:cubicBezTo>
                  <a:pt x="58" y="89"/>
                  <a:pt x="57" y="90"/>
                  <a:pt x="57" y="90"/>
                </a:cubicBezTo>
                <a:cubicBezTo>
                  <a:pt x="54" y="94"/>
                  <a:pt x="49" y="102"/>
                  <a:pt x="47" y="106"/>
                </a:cubicBezTo>
                <a:cubicBezTo>
                  <a:pt x="46" y="107"/>
                  <a:pt x="47" y="106"/>
                  <a:pt x="48" y="105"/>
                </a:cubicBezTo>
                <a:cubicBezTo>
                  <a:pt x="48" y="103"/>
                  <a:pt x="49" y="101"/>
                  <a:pt x="50" y="100"/>
                </a:cubicBezTo>
                <a:cubicBezTo>
                  <a:pt x="49" y="102"/>
                  <a:pt x="48" y="103"/>
                  <a:pt x="47" y="105"/>
                </a:cubicBezTo>
                <a:cubicBezTo>
                  <a:pt x="46" y="106"/>
                  <a:pt x="45" y="108"/>
                  <a:pt x="44" y="109"/>
                </a:cubicBezTo>
                <a:cubicBezTo>
                  <a:pt x="43" y="112"/>
                  <a:pt x="41" y="114"/>
                  <a:pt x="40" y="117"/>
                </a:cubicBezTo>
                <a:cubicBezTo>
                  <a:pt x="38" y="121"/>
                  <a:pt x="37" y="124"/>
                  <a:pt x="34" y="130"/>
                </a:cubicBezTo>
                <a:cubicBezTo>
                  <a:pt x="33" y="131"/>
                  <a:pt x="33" y="133"/>
                  <a:pt x="32" y="135"/>
                </a:cubicBezTo>
                <a:cubicBezTo>
                  <a:pt x="31" y="137"/>
                  <a:pt x="30" y="138"/>
                  <a:pt x="30" y="139"/>
                </a:cubicBezTo>
                <a:cubicBezTo>
                  <a:pt x="31" y="136"/>
                  <a:pt x="33" y="133"/>
                  <a:pt x="34" y="131"/>
                </a:cubicBezTo>
                <a:cubicBezTo>
                  <a:pt x="35" y="128"/>
                  <a:pt x="37" y="125"/>
                  <a:pt x="38" y="123"/>
                </a:cubicBezTo>
                <a:close/>
                <a:moveTo>
                  <a:pt x="36" y="111"/>
                </a:moveTo>
                <a:cubicBezTo>
                  <a:pt x="35" y="112"/>
                  <a:pt x="35" y="114"/>
                  <a:pt x="35" y="113"/>
                </a:cubicBezTo>
                <a:cubicBezTo>
                  <a:pt x="36" y="113"/>
                  <a:pt x="36" y="113"/>
                  <a:pt x="40" y="106"/>
                </a:cubicBezTo>
                <a:cubicBezTo>
                  <a:pt x="40" y="106"/>
                  <a:pt x="38" y="110"/>
                  <a:pt x="38" y="110"/>
                </a:cubicBezTo>
                <a:cubicBezTo>
                  <a:pt x="40" y="107"/>
                  <a:pt x="42" y="104"/>
                  <a:pt x="43" y="101"/>
                </a:cubicBezTo>
                <a:cubicBezTo>
                  <a:pt x="45" y="99"/>
                  <a:pt x="47" y="96"/>
                  <a:pt x="48" y="94"/>
                </a:cubicBezTo>
                <a:cubicBezTo>
                  <a:pt x="48" y="94"/>
                  <a:pt x="46" y="97"/>
                  <a:pt x="47" y="97"/>
                </a:cubicBezTo>
                <a:cubicBezTo>
                  <a:pt x="49" y="93"/>
                  <a:pt x="52" y="90"/>
                  <a:pt x="53" y="88"/>
                </a:cubicBezTo>
                <a:cubicBezTo>
                  <a:pt x="55" y="85"/>
                  <a:pt x="56" y="83"/>
                  <a:pt x="57" y="82"/>
                </a:cubicBezTo>
                <a:cubicBezTo>
                  <a:pt x="55" y="84"/>
                  <a:pt x="54" y="86"/>
                  <a:pt x="53" y="88"/>
                </a:cubicBezTo>
                <a:cubicBezTo>
                  <a:pt x="50" y="90"/>
                  <a:pt x="53" y="86"/>
                  <a:pt x="54" y="85"/>
                </a:cubicBezTo>
                <a:cubicBezTo>
                  <a:pt x="52" y="87"/>
                  <a:pt x="50" y="89"/>
                  <a:pt x="48" y="91"/>
                </a:cubicBezTo>
                <a:cubicBezTo>
                  <a:pt x="47" y="93"/>
                  <a:pt x="45" y="95"/>
                  <a:pt x="44" y="97"/>
                </a:cubicBezTo>
                <a:cubicBezTo>
                  <a:pt x="43" y="99"/>
                  <a:pt x="42" y="100"/>
                  <a:pt x="41" y="102"/>
                </a:cubicBezTo>
                <a:cubicBezTo>
                  <a:pt x="36" y="110"/>
                  <a:pt x="35" y="111"/>
                  <a:pt x="33" y="116"/>
                </a:cubicBezTo>
                <a:cubicBezTo>
                  <a:pt x="35" y="112"/>
                  <a:pt x="36" y="111"/>
                  <a:pt x="38" y="108"/>
                </a:cubicBezTo>
                <a:cubicBezTo>
                  <a:pt x="38" y="108"/>
                  <a:pt x="37" y="109"/>
                  <a:pt x="36" y="111"/>
                </a:cubicBezTo>
                <a:close/>
                <a:moveTo>
                  <a:pt x="16" y="149"/>
                </a:moveTo>
                <a:cubicBezTo>
                  <a:pt x="16" y="149"/>
                  <a:pt x="16" y="149"/>
                  <a:pt x="17" y="147"/>
                </a:cubicBezTo>
                <a:cubicBezTo>
                  <a:pt x="17" y="146"/>
                  <a:pt x="18" y="143"/>
                  <a:pt x="19" y="139"/>
                </a:cubicBezTo>
                <a:cubicBezTo>
                  <a:pt x="20" y="137"/>
                  <a:pt x="21" y="134"/>
                  <a:pt x="20" y="135"/>
                </a:cubicBezTo>
                <a:cubicBezTo>
                  <a:pt x="20" y="135"/>
                  <a:pt x="20" y="135"/>
                  <a:pt x="20" y="135"/>
                </a:cubicBezTo>
                <a:cubicBezTo>
                  <a:pt x="19" y="137"/>
                  <a:pt x="18" y="140"/>
                  <a:pt x="18" y="140"/>
                </a:cubicBezTo>
                <a:cubicBezTo>
                  <a:pt x="18" y="141"/>
                  <a:pt x="16" y="147"/>
                  <a:pt x="15" y="150"/>
                </a:cubicBezTo>
                <a:cubicBezTo>
                  <a:pt x="15" y="150"/>
                  <a:pt x="15" y="150"/>
                  <a:pt x="16" y="149"/>
                </a:cubicBezTo>
                <a:close/>
                <a:moveTo>
                  <a:pt x="348" y="40"/>
                </a:moveTo>
                <a:cubicBezTo>
                  <a:pt x="349" y="41"/>
                  <a:pt x="348" y="40"/>
                  <a:pt x="347" y="39"/>
                </a:cubicBezTo>
                <a:cubicBezTo>
                  <a:pt x="347" y="39"/>
                  <a:pt x="347" y="39"/>
                  <a:pt x="346" y="38"/>
                </a:cubicBezTo>
                <a:cubicBezTo>
                  <a:pt x="345" y="38"/>
                  <a:pt x="345" y="38"/>
                  <a:pt x="344" y="37"/>
                </a:cubicBezTo>
                <a:cubicBezTo>
                  <a:pt x="343" y="37"/>
                  <a:pt x="341" y="36"/>
                  <a:pt x="340" y="36"/>
                </a:cubicBezTo>
                <a:cubicBezTo>
                  <a:pt x="339" y="35"/>
                  <a:pt x="337" y="35"/>
                  <a:pt x="336" y="35"/>
                </a:cubicBezTo>
                <a:cubicBezTo>
                  <a:pt x="333" y="34"/>
                  <a:pt x="330" y="33"/>
                  <a:pt x="327" y="32"/>
                </a:cubicBezTo>
                <a:cubicBezTo>
                  <a:pt x="326" y="31"/>
                  <a:pt x="326" y="32"/>
                  <a:pt x="327" y="32"/>
                </a:cubicBezTo>
                <a:cubicBezTo>
                  <a:pt x="330" y="33"/>
                  <a:pt x="334" y="36"/>
                  <a:pt x="337" y="36"/>
                </a:cubicBezTo>
                <a:cubicBezTo>
                  <a:pt x="340" y="37"/>
                  <a:pt x="344" y="39"/>
                  <a:pt x="348" y="40"/>
                </a:cubicBezTo>
                <a:close/>
                <a:moveTo>
                  <a:pt x="100" y="43"/>
                </a:moveTo>
                <a:cubicBezTo>
                  <a:pt x="97" y="46"/>
                  <a:pt x="93" y="49"/>
                  <a:pt x="91" y="51"/>
                </a:cubicBezTo>
                <a:cubicBezTo>
                  <a:pt x="100" y="44"/>
                  <a:pt x="100" y="44"/>
                  <a:pt x="100" y="43"/>
                </a:cubicBezTo>
                <a:close/>
                <a:moveTo>
                  <a:pt x="111" y="26"/>
                </a:moveTo>
                <a:cubicBezTo>
                  <a:pt x="113" y="24"/>
                  <a:pt x="116" y="22"/>
                  <a:pt x="116" y="22"/>
                </a:cubicBezTo>
                <a:cubicBezTo>
                  <a:pt x="115" y="22"/>
                  <a:pt x="114" y="23"/>
                  <a:pt x="112" y="24"/>
                </a:cubicBezTo>
                <a:cubicBezTo>
                  <a:pt x="109" y="26"/>
                  <a:pt x="106" y="28"/>
                  <a:pt x="105" y="30"/>
                </a:cubicBezTo>
                <a:cubicBezTo>
                  <a:pt x="108" y="27"/>
                  <a:pt x="109" y="26"/>
                  <a:pt x="112" y="24"/>
                </a:cubicBezTo>
                <a:cubicBezTo>
                  <a:pt x="114" y="24"/>
                  <a:pt x="110" y="26"/>
                  <a:pt x="111" y="26"/>
                </a:cubicBezTo>
                <a:close/>
                <a:moveTo>
                  <a:pt x="203" y="64"/>
                </a:moveTo>
                <a:cubicBezTo>
                  <a:pt x="200" y="64"/>
                  <a:pt x="198" y="65"/>
                  <a:pt x="197" y="66"/>
                </a:cubicBezTo>
                <a:cubicBezTo>
                  <a:pt x="201" y="65"/>
                  <a:pt x="205" y="64"/>
                  <a:pt x="207" y="63"/>
                </a:cubicBezTo>
                <a:cubicBezTo>
                  <a:pt x="208" y="63"/>
                  <a:pt x="203" y="64"/>
                  <a:pt x="203" y="64"/>
                </a:cubicBezTo>
                <a:close/>
                <a:moveTo>
                  <a:pt x="47" y="98"/>
                </a:moveTo>
                <a:cubicBezTo>
                  <a:pt x="49" y="96"/>
                  <a:pt x="50" y="94"/>
                  <a:pt x="51" y="93"/>
                </a:cubicBezTo>
                <a:cubicBezTo>
                  <a:pt x="52" y="91"/>
                  <a:pt x="53" y="90"/>
                  <a:pt x="55" y="88"/>
                </a:cubicBezTo>
                <a:cubicBezTo>
                  <a:pt x="55" y="88"/>
                  <a:pt x="56" y="87"/>
                  <a:pt x="56" y="87"/>
                </a:cubicBezTo>
                <a:cubicBezTo>
                  <a:pt x="56" y="86"/>
                  <a:pt x="59" y="82"/>
                  <a:pt x="56" y="85"/>
                </a:cubicBezTo>
                <a:cubicBezTo>
                  <a:pt x="52" y="91"/>
                  <a:pt x="50" y="94"/>
                  <a:pt x="47" y="98"/>
                </a:cubicBezTo>
                <a:close/>
                <a:moveTo>
                  <a:pt x="105" y="48"/>
                </a:moveTo>
                <a:cubicBezTo>
                  <a:pt x="103" y="49"/>
                  <a:pt x="106" y="46"/>
                  <a:pt x="105" y="47"/>
                </a:cubicBezTo>
                <a:cubicBezTo>
                  <a:pt x="103" y="49"/>
                  <a:pt x="101" y="50"/>
                  <a:pt x="99" y="52"/>
                </a:cubicBezTo>
                <a:cubicBezTo>
                  <a:pt x="97" y="54"/>
                  <a:pt x="95" y="56"/>
                  <a:pt x="92" y="59"/>
                </a:cubicBezTo>
                <a:cubicBezTo>
                  <a:pt x="91" y="60"/>
                  <a:pt x="89" y="61"/>
                  <a:pt x="89" y="62"/>
                </a:cubicBezTo>
                <a:cubicBezTo>
                  <a:pt x="86" y="65"/>
                  <a:pt x="83" y="68"/>
                  <a:pt x="80" y="71"/>
                </a:cubicBezTo>
                <a:cubicBezTo>
                  <a:pt x="77" y="74"/>
                  <a:pt x="74" y="78"/>
                  <a:pt x="72" y="81"/>
                </a:cubicBezTo>
                <a:cubicBezTo>
                  <a:pt x="75" y="78"/>
                  <a:pt x="78" y="75"/>
                  <a:pt x="80" y="72"/>
                </a:cubicBezTo>
                <a:cubicBezTo>
                  <a:pt x="83" y="69"/>
                  <a:pt x="86" y="67"/>
                  <a:pt x="89" y="64"/>
                </a:cubicBezTo>
                <a:cubicBezTo>
                  <a:pt x="88" y="65"/>
                  <a:pt x="85" y="67"/>
                  <a:pt x="87" y="65"/>
                </a:cubicBezTo>
                <a:cubicBezTo>
                  <a:pt x="88" y="64"/>
                  <a:pt x="90" y="62"/>
                  <a:pt x="91" y="62"/>
                </a:cubicBezTo>
                <a:cubicBezTo>
                  <a:pt x="91" y="62"/>
                  <a:pt x="93" y="60"/>
                  <a:pt x="95" y="59"/>
                </a:cubicBezTo>
                <a:cubicBezTo>
                  <a:pt x="105" y="50"/>
                  <a:pt x="117" y="42"/>
                  <a:pt x="127" y="36"/>
                </a:cubicBezTo>
                <a:cubicBezTo>
                  <a:pt x="127" y="35"/>
                  <a:pt x="127" y="35"/>
                  <a:pt x="127" y="35"/>
                </a:cubicBezTo>
                <a:cubicBezTo>
                  <a:pt x="127" y="35"/>
                  <a:pt x="127" y="35"/>
                  <a:pt x="127" y="35"/>
                </a:cubicBezTo>
                <a:cubicBezTo>
                  <a:pt x="128" y="35"/>
                  <a:pt x="129" y="34"/>
                  <a:pt x="130" y="34"/>
                </a:cubicBezTo>
                <a:cubicBezTo>
                  <a:pt x="130" y="34"/>
                  <a:pt x="130" y="34"/>
                  <a:pt x="130" y="34"/>
                </a:cubicBezTo>
                <a:cubicBezTo>
                  <a:pt x="130" y="34"/>
                  <a:pt x="130" y="34"/>
                  <a:pt x="130" y="34"/>
                </a:cubicBezTo>
                <a:cubicBezTo>
                  <a:pt x="130" y="34"/>
                  <a:pt x="126" y="36"/>
                  <a:pt x="125" y="37"/>
                </a:cubicBezTo>
                <a:cubicBezTo>
                  <a:pt x="129" y="36"/>
                  <a:pt x="131" y="34"/>
                  <a:pt x="134" y="32"/>
                </a:cubicBezTo>
                <a:cubicBezTo>
                  <a:pt x="136" y="31"/>
                  <a:pt x="138" y="30"/>
                  <a:pt x="141" y="28"/>
                </a:cubicBezTo>
                <a:cubicBezTo>
                  <a:pt x="149" y="24"/>
                  <a:pt x="145" y="25"/>
                  <a:pt x="151" y="22"/>
                </a:cubicBezTo>
                <a:cubicBezTo>
                  <a:pt x="146" y="24"/>
                  <a:pt x="146" y="25"/>
                  <a:pt x="142" y="27"/>
                </a:cubicBezTo>
                <a:cubicBezTo>
                  <a:pt x="142" y="26"/>
                  <a:pt x="140" y="27"/>
                  <a:pt x="142" y="26"/>
                </a:cubicBezTo>
                <a:cubicBezTo>
                  <a:pt x="147" y="23"/>
                  <a:pt x="142" y="25"/>
                  <a:pt x="141" y="26"/>
                </a:cubicBezTo>
                <a:cubicBezTo>
                  <a:pt x="138" y="27"/>
                  <a:pt x="134" y="29"/>
                  <a:pt x="131" y="31"/>
                </a:cubicBezTo>
                <a:cubicBezTo>
                  <a:pt x="124" y="34"/>
                  <a:pt x="121" y="36"/>
                  <a:pt x="118" y="39"/>
                </a:cubicBezTo>
                <a:cubicBezTo>
                  <a:pt x="118" y="39"/>
                  <a:pt x="117" y="40"/>
                  <a:pt x="116" y="40"/>
                </a:cubicBezTo>
                <a:cubicBezTo>
                  <a:pt x="118" y="39"/>
                  <a:pt x="120" y="36"/>
                  <a:pt x="124" y="34"/>
                </a:cubicBezTo>
                <a:cubicBezTo>
                  <a:pt x="124" y="34"/>
                  <a:pt x="126" y="33"/>
                  <a:pt x="124" y="33"/>
                </a:cubicBezTo>
                <a:cubicBezTo>
                  <a:pt x="123" y="34"/>
                  <a:pt x="122" y="35"/>
                  <a:pt x="121" y="35"/>
                </a:cubicBezTo>
                <a:cubicBezTo>
                  <a:pt x="119" y="36"/>
                  <a:pt x="118" y="37"/>
                  <a:pt x="117" y="38"/>
                </a:cubicBezTo>
                <a:cubicBezTo>
                  <a:pt x="115" y="40"/>
                  <a:pt x="113" y="41"/>
                  <a:pt x="111" y="43"/>
                </a:cubicBezTo>
                <a:cubicBezTo>
                  <a:pt x="109" y="45"/>
                  <a:pt x="107" y="46"/>
                  <a:pt x="105" y="48"/>
                </a:cubicBezTo>
                <a:close/>
                <a:moveTo>
                  <a:pt x="327" y="25"/>
                </a:moveTo>
                <a:cubicBezTo>
                  <a:pt x="329" y="26"/>
                  <a:pt x="331" y="27"/>
                  <a:pt x="332" y="27"/>
                </a:cubicBezTo>
                <a:cubicBezTo>
                  <a:pt x="333" y="28"/>
                  <a:pt x="334" y="28"/>
                  <a:pt x="335" y="28"/>
                </a:cubicBezTo>
                <a:cubicBezTo>
                  <a:pt x="338" y="29"/>
                  <a:pt x="340" y="30"/>
                  <a:pt x="342" y="30"/>
                </a:cubicBezTo>
                <a:cubicBezTo>
                  <a:pt x="344" y="31"/>
                  <a:pt x="346" y="31"/>
                  <a:pt x="347" y="32"/>
                </a:cubicBezTo>
                <a:cubicBezTo>
                  <a:pt x="344" y="30"/>
                  <a:pt x="340" y="29"/>
                  <a:pt x="337" y="27"/>
                </a:cubicBezTo>
                <a:cubicBezTo>
                  <a:pt x="333" y="26"/>
                  <a:pt x="330" y="25"/>
                  <a:pt x="327" y="25"/>
                </a:cubicBezTo>
                <a:cubicBezTo>
                  <a:pt x="325" y="24"/>
                  <a:pt x="323" y="23"/>
                  <a:pt x="327" y="25"/>
                </a:cubicBezTo>
                <a:close/>
                <a:moveTo>
                  <a:pt x="175" y="18"/>
                </a:moveTo>
                <a:cubicBezTo>
                  <a:pt x="175" y="18"/>
                  <a:pt x="175" y="18"/>
                  <a:pt x="175" y="18"/>
                </a:cubicBezTo>
                <a:cubicBezTo>
                  <a:pt x="175" y="18"/>
                  <a:pt x="175" y="18"/>
                  <a:pt x="175" y="18"/>
                </a:cubicBezTo>
                <a:close/>
                <a:moveTo>
                  <a:pt x="292" y="21"/>
                </a:moveTo>
                <a:cubicBezTo>
                  <a:pt x="294" y="21"/>
                  <a:pt x="297" y="22"/>
                  <a:pt x="298" y="22"/>
                </a:cubicBezTo>
                <a:cubicBezTo>
                  <a:pt x="299" y="22"/>
                  <a:pt x="299" y="22"/>
                  <a:pt x="302" y="23"/>
                </a:cubicBezTo>
                <a:cubicBezTo>
                  <a:pt x="302" y="23"/>
                  <a:pt x="301" y="23"/>
                  <a:pt x="300" y="23"/>
                </a:cubicBezTo>
                <a:cubicBezTo>
                  <a:pt x="303" y="23"/>
                  <a:pt x="305" y="24"/>
                  <a:pt x="307" y="24"/>
                </a:cubicBezTo>
                <a:cubicBezTo>
                  <a:pt x="306" y="23"/>
                  <a:pt x="301" y="22"/>
                  <a:pt x="302" y="22"/>
                </a:cubicBezTo>
                <a:cubicBezTo>
                  <a:pt x="302" y="22"/>
                  <a:pt x="304" y="23"/>
                  <a:pt x="303" y="22"/>
                </a:cubicBezTo>
                <a:cubicBezTo>
                  <a:pt x="302" y="22"/>
                  <a:pt x="299" y="21"/>
                  <a:pt x="299" y="21"/>
                </a:cubicBezTo>
                <a:cubicBezTo>
                  <a:pt x="297" y="21"/>
                  <a:pt x="291" y="20"/>
                  <a:pt x="292" y="21"/>
                </a:cubicBezTo>
                <a:close/>
                <a:moveTo>
                  <a:pt x="326" y="30"/>
                </a:moveTo>
                <a:cubicBezTo>
                  <a:pt x="327" y="30"/>
                  <a:pt x="330" y="32"/>
                  <a:pt x="330" y="32"/>
                </a:cubicBezTo>
                <a:cubicBezTo>
                  <a:pt x="332" y="32"/>
                  <a:pt x="338" y="34"/>
                  <a:pt x="340" y="34"/>
                </a:cubicBezTo>
                <a:cubicBezTo>
                  <a:pt x="334" y="32"/>
                  <a:pt x="332" y="31"/>
                  <a:pt x="327" y="30"/>
                </a:cubicBezTo>
                <a:cubicBezTo>
                  <a:pt x="325" y="29"/>
                  <a:pt x="323" y="29"/>
                  <a:pt x="326" y="30"/>
                </a:cubicBezTo>
                <a:close/>
                <a:moveTo>
                  <a:pt x="322" y="12"/>
                </a:moveTo>
                <a:cubicBezTo>
                  <a:pt x="322" y="12"/>
                  <a:pt x="322" y="12"/>
                  <a:pt x="321" y="12"/>
                </a:cubicBezTo>
                <a:cubicBezTo>
                  <a:pt x="321" y="12"/>
                  <a:pt x="321" y="12"/>
                  <a:pt x="321" y="12"/>
                </a:cubicBezTo>
                <a:cubicBezTo>
                  <a:pt x="321" y="12"/>
                  <a:pt x="321" y="12"/>
                  <a:pt x="321" y="12"/>
                </a:cubicBezTo>
                <a:cubicBezTo>
                  <a:pt x="321" y="12"/>
                  <a:pt x="322" y="12"/>
                  <a:pt x="322" y="12"/>
                </a:cubicBezTo>
                <a:close/>
                <a:moveTo>
                  <a:pt x="314" y="10"/>
                </a:moveTo>
                <a:cubicBezTo>
                  <a:pt x="317" y="10"/>
                  <a:pt x="321" y="11"/>
                  <a:pt x="324" y="12"/>
                </a:cubicBezTo>
                <a:cubicBezTo>
                  <a:pt x="328" y="13"/>
                  <a:pt x="316" y="9"/>
                  <a:pt x="322" y="10"/>
                </a:cubicBezTo>
                <a:cubicBezTo>
                  <a:pt x="321" y="10"/>
                  <a:pt x="321" y="10"/>
                  <a:pt x="320" y="10"/>
                </a:cubicBezTo>
                <a:cubicBezTo>
                  <a:pt x="319" y="9"/>
                  <a:pt x="317" y="9"/>
                  <a:pt x="316" y="8"/>
                </a:cubicBezTo>
                <a:cubicBezTo>
                  <a:pt x="315" y="8"/>
                  <a:pt x="314" y="8"/>
                  <a:pt x="312" y="7"/>
                </a:cubicBezTo>
                <a:cubicBezTo>
                  <a:pt x="309" y="6"/>
                  <a:pt x="308" y="6"/>
                  <a:pt x="310" y="7"/>
                </a:cubicBezTo>
                <a:cubicBezTo>
                  <a:pt x="313" y="8"/>
                  <a:pt x="311" y="8"/>
                  <a:pt x="309" y="7"/>
                </a:cubicBezTo>
                <a:cubicBezTo>
                  <a:pt x="307" y="7"/>
                  <a:pt x="305" y="7"/>
                  <a:pt x="306" y="7"/>
                </a:cubicBezTo>
                <a:cubicBezTo>
                  <a:pt x="308" y="8"/>
                  <a:pt x="312" y="8"/>
                  <a:pt x="314" y="10"/>
                </a:cubicBezTo>
                <a:close/>
                <a:moveTo>
                  <a:pt x="125" y="122"/>
                </a:moveTo>
                <a:cubicBezTo>
                  <a:pt x="125" y="124"/>
                  <a:pt x="123" y="126"/>
                  <a:pt x="125" y="126"/>
                </a:cubicBezTo>
                <a:cubicBezTo>
                  <a:pt x="125" y="125"/>
                  <a:pt x="125" y="125"/>
                  <a:pt x="126" y="125"/>
                </a:cubicBezTo>
                <a:cubicBezTo>
                  <a:pt x="127" y="123"/>
                  <a:pt x="128" y="121"/>
                  <a:pt x="128" y="121"/>
                </a:cubicBezTo>
                <a:cubicBezTo>
                  <a:pt x="128" y="120"/>
                  <a:pt x="127" y="121"/>
                  <a:pt x="125" y="122"/>
                </a:cubicBezTo>
                <a:close/>
                <a:moveTo>
                  <a:pt x="11" y="176"/>
                </a:moveTo>
                <a:cubicBezTo>
                  <a:pt x="11" y="176"/>
                  <a:pt x="11" y="176"/>
                  <a:pt x="11" y="176"/>
                </a:cubicBezTo>
                <a:cubicBezTo>
                  <a:pt x="11" y="176"/>
                  <a:pt x="11" y="176"/>
                  <a:pt x="11" y="176"/>
                </a:cubicBezTo>
                <a:close/>
                <a:moveTo>
                  <a:pt x="324" y="21"/>
                </a:moveTo>
                <a:cubicBezTo>
                  <a:pt x="326" y="22"/>
                  <a:pt x="333" y="25"/>
                  <a:pt x="332" y="23"/>
                </a:cubicBezTo>
                <a:cubicBezTo>
                  <a:pt x="331" y="22"/>
                  <a:pt x="328" y="22"/>
                  <a:pt x="327" y="21"/>
                </a:cubicBezTo>
                <a:cubicBezTo>
                  <a:pt x="322" y="20"/>
                  <a:pt x="321" y="20"/>
                  <a:pt x="324" y="21"/>
                </a:cubicBezTo>
                <a:close/>
                <a:moveTo>
                  <a:pt x="321" y="12"/>
                </a:moveTo>
                <a:cubicBezTo>
                  <a:pt x="321" y="13"/>
                  <a:pt x="322" y="13"/>
                  <a:pt x="322" y="13"/>
                </a:cubicBezTo>
                <a:cubicBezTo>
                  <a:pt x="322" y="13"/>
                  <a:pt x="321" y="12"/>
                  <a:pt x="321" y="12"/>
                </a:cubicBezTo>
                <a:cubicBezTo>
                  <a:pt x="320" y="12"/>
                  <a:pt x="320" y="12"/>
                  <a:pt x="320" y="12"/>
                </a:cubicBezTo>
                <a:cubicBezTo>
                  <a:pt x="320" y="12"/>
                  <a:pt x="320" y="12"/>
                  <a:pt x="321" y="12"/>
                </a:cubicBezTo>
                <a:close/>
                <a:moveTo>
                  <a:pt x="352" y="35"/>
                </a:moveTo>
                <a:cubicBezTo>
                  <a:pt x="354" y="36"/>
                  <a:pt x="355" y="36"/>
                  <a:pt x="356" y="37"/>
                </a:cubicBezTo>
                <a:cubicBezTo>
                  <a:pt x="357" y="37"/>
                  <a:pt x="357" y="37"/>
                  <a:pt x="357" y="37"/>
                </a:cubicBezTo>
                <a:cubicBezTo>
                  <a:pt x="355" y="36"/>
                  <a:pt x="354" y="35"/>
                  <a:pt x="354" y="35"/>
                </a:cubicBezTo>
                <a:cubicBezTo>
                  <a:pt x="352" y="35"/>
                  <a:pt x="348" y="33"/>
                  <a:pt x="345" y="32"/>
                </a:cubicBezTo>
                <a:cubicBezTo>
                  <a:pt x="348" y="34"/>
                  <a:pt x="350" y="34"/>
                  <a:pt x="352" y="35"/>
                </a:cubicBezTo>
                <a:close/>
                <a:moveTo>
                  <a:pt x="321" y="15"/>
                </a:moveTo>
                <a:cubicBezTo>
                  <a:pt x="319" y="14"/>
                  <a:pt x="318" y="14"/>
                  <a:pt x="318" y="14"/>
                </a:cubicBezTo>
                <a:cubicBezTo>
                  <a:pt x="317" y="14"/>
                  <a:pt x="319" y="15"/>
                  <a:pt x="320" y="15"/>
                </a:cubicBezTo>
                <a:cubicBezTo>
                  <a:pt x="322" y="15"/>
                  <a:pt x="321" y="15"/>
                  <a:pt x="321" y="15"/>
                </a:cubicBezTo>
                <a:cubicBezTo>
                  <a:pt x="319" y="15"/>
                  <a:pt x="319" y="15"/>
                  <a:pt x="316" y="14"/>
                </a:cubicBezTo>
                <a:cubicBezTo>
                  <a:pt x="313" y="13"/>
                  <a:pt x="312" y="13"/>
                  <a:pt x="314" y="14"/>
                </a:cubicBezTo>
                <a:cubicBezTo>
                  <a:pt x="316" y="15"/>
                  <a:pt x="317" y="15"/>
                  <a:pt x="318" y="16"/>
                </a:cubicBezTo>
                <a:cubicBezTo>
                  <a:pt x="321" y="16"/>
                  <a:pt x="324" y="17"/>
                  <a:pt x="326" y="18"/>
                </a:cubicBezTo>
                <a:cubicBezTo>
                  <a:pt x="328" y="18"/>
                  <a:pt x="330" y="19"/>
                  <a:pt x="328" y="18"/>
                </a:cubicBezTo>
                <a:cubicBezTo>
                  <a:pt x="328" y="17"/>
                  <a:pt x="326" y="17"/>
                  <a:pt x="325" y="16"/>
                </a:cubicBezTo>
                <a:cubicBezTo>
                  <a:pt x="323" y="16"/>
                  <a:pt x="322" y="15"/>
                  <a:pt x="321" y="15"/>
                </a:cubicBezTo>
                <a:close/>
                <a:moveTo>
                  <a:pt x="227" y="3"/>
                </a:moveTo>
                <a:cubicBezTo>
                  <a:pt x="228" y="3"/>
                  <a:pt x="229" y="3"/>
                  <a:pt x="230" y="3"/>
                </a:cubicBezTo>
                <a:cubicBezTo>
                  <a:pt x="234" y="2"/>
                  <a:pt x="239" y="2"/>
                  <a:pt x="243" y="1"/>
                </a:cubicBezTo>
                <a:cubicBezTo>
                  <a:pt x="244" y="1"/>
                  <a:pt x="245" y="1"/>
                  <a:pt x="245" y="1"/>
                </a:cubicBezTo>
                <a:cubicBezTo>
                  <a:pt x="245" y="1"/>
                  <a:pt x="244" y="1"/>
                  <a:pt x="243" y="1"/>
                </a:cubicBezTo>
                <a:cubicBezTo>
                  <a:pt x="242" y="1"/>
                  <a:pt x="241" y="1"/>
                  <a:pt x="240" y="1"/>
                </a:cubicBezTo>
                <a:cubicBezTo>
                  <a:pt x="236" y="1"/>
                  <a:pt x="231" y="2"/>
                  <a:pt x="227" y="3"/>
                </a:cubicBezTo>
                <a:cubicBezTo>
                  <a:pt x="225" y="3"/>
                  <a:pt x="225" y="3"/>
                  <a:pt x="227" y="3"/>
                </a:cubicBezTo>
                <a:close/>
                <a:moveTo>
                  <a:pt x="215" y="6"/>
                </a:moveTo>
                <a:cubicBezTo>
                  <a:pt x="221" y="5"/>
                  <a:pt x="224" y="5"/>
                  <a:pt x="230" y="4"/>
                </a:cubicBezTo>
                <a:cubicBezTo>
                  <a:pt x="229" y="5"/>
                  <a:pt x="228" y="5"/>
                  <a:pt x="228" y="5"/>
                </a:cubicBezTo>
                <a:cubicBezTo>
                  <a:pt x="231" y="5"/>
                  <a:pt x="233" y="5"/>
                  <a:pt x="236" y="4"/>
                </a:cubicBezTo>
                <a:cubicBezTo>
                  <a:pt x="240" y="4"/>
                  <a:pt x="241" y="4"/>
                  <a:pt x="246" y="4"/>
                </a:cubicBezTo>
                <a:cubicBezTo>
                  <a:pt x="247" y="4"/>
                  <a:pt x="249" y="3"/>
                  <a:pt x="248" y="3"/>
                </a:cubicBezTo>
                <a:cubicBezTo>
                  <a:pt x="247" y="3"/>
                  <a:pt x="244" y="3"/>
                  <a:pt x="242" y="3"/>
                </a:cubicBezTo>
                <a:cubicBezTo>
                  <a:pt x="239" y="4"/>
                  <a:pt x="234" y="3"/>
                  <a:pt x="230" y="4"/>
                </a:cubicBezTo>
                <a:cubicBezTo>
                  <a:pt x="227" y="3"/>
                  <a:pt x="221" y="4"/>
                  <a:pt x="216" y="5"/>
                </a:cubicBezTo>
                <a:cubicBezTo>
                  <a:pt x="215" y="5"/>
                  <a:pt x="214" y="5"/>
                  <a:pt x="213" y="5"/>
                </a:cubicBezTo>
                <a:cubicBezTo>
                  <a:pt x="212" y="5"/>
                  <a:pt x="212" y="5"/>
                  <a:pt x="212" y="5"/>
                </a:cubicBezTo>
                <a:cubicBezTo>
                  <a:pt x="211" y="5"/>
                  <a:pt x="211" y="6"/>
                  <a:pt x="210" y="6"/>
                </a:cubicBezTo>
                <a:cubicBezTo>
                  <a:pt x="211" y="6"/>
                  <a:pt x="211" y="6"/>
                  <a:pt x="211" y="6"/>
                </a:cubicBezTo>
                <a:cubicBezTo>
                  <a:pt x="211" y="6"/>
                  <a:pt x="211" y="6"/>
                  <a:pt x="210" y="6"/>
                </a:cubicBezTo>
                <a:cubicBezTo>
                  <a:pt x="210" y="6"/>
                  <a:pt x="210" y="6"/>
                  <a:pt x="210" y="6"/>
                </a:cubicBezTo>
                <a:cubicBezTo>
                  <a:pt x="211" y="6"/>
                  <a:pt x="212" y="6"/>
                  <a:pt x="213" y="6"/>
                </a:cubicBezTo>
                <a:cubicBezTo>
                  <a:pt x="213" y="6"/>
                  <a:pt x="207" y="7"/>
                  <a:pt x="209" y="7"/>
                </a:cubicBezTo>
                <a:cubicBezTo>
                  <a:pt x="211" y="7"/>
                  <a:pt x="213" y="6"/>
                  <a:pt x="215" y="6"/>
                </a:cubicBezTo>
                <a:close/>
                <a:moveTo>
                  <a:pt x="176" y="18"/>
                </a:moveTo>
                <a:cubicBezTo>
                  <a:pt x="174" y="19"/>
                  <a:pt x="172" y="19"/>
                  <a:pt x="169" y="20"/>
                </a:cubicBezTo>
                <a:cubicBezTo>
                  <a:pt x="167" y="21"/>
                  <a:pt x="165" y="22"/>
                  <a:pt x="163" y="23"/>
                </a:cubicBezTo>
                <a:cubicBezTo>
                  <a:pt x="151" y="27"/>
                  <a:pt x="140" y="33"/>
                  <a:pt x="129" y="39"/>
                </a:cubicBezTo>
                <a:cubicBezTo>
                  <a:pt x="125" y="41"/>
                  <a:pt x="121" y="44"/>
                  <a:pt x="121" y="45"/>
                </a:cubicBezTo>
                <a:cubicBezTo>
                  <a:pt x="119" y="46"/>
                  <a:pt x="118" y="47"/>
                  <a:pt x="116" y="48"/>
                </a:cubicBezTo>
                <a:cubicBezTo>
                  <a:pt x="114" y="49"/>
                  <a:pt x="112" y="50"/>
                  <a:pt x="110" y="52"/>
                </a:cubicBezTo>
                <a:cubicBezTo>
                  <a:pt x="109" y="53"/>
                  <a:pt x="107" y="54"/>
                  <a:pt x="105" y="56"/>
                </a:cubicBezTo>
                <a:cubicBezTo>
                  <a:pt x="102" y="58"/>
                  <a:pt x="100" y="60"/>
                  <a:pt x="98" y="62"/>
                </a:cubicBezTo>
                <a:cubicBezTo>
                  <a:pt x="95" y="64"/>
                  <a:pt x="93" y="66"/>
                  <a:pt x="91" y="68"/>
                </a:cubicBezTo>
                <a:cubicBezTo>
                  <a:pt x="90" y="68"/>
                  <a:pt x="89" y="70"/>
                  <a:pt x="88" y="71"/>
                </a:cubicBezTo>
                <a:cubicBezTo>
                  <a:pt x="86" y="71"/>
                  <a:pt x="87" y="70"/>
                  <a:pt x="88" y="69"/>
                </a:cubicBezTo>
                <a:cubicBezTo>
                  <a:pt x="91" y="67"/>
                  <a:pt x="92" y="65"/>
                  <a:pt x="94" y="63"/>
                </a:cubicBezTo>
                <a:cubicBezTo>
                  <a:pt x="95" y="62"/>
                  <a:pt x="96" y="61"/>
                  <a:pt x="97" y="60"/>
                </a:cubicBezTo>
                <a:cubicBezTo>
                  <a:pt x="99" y="59"/>
                  <a:pt x="100" y="58"/>
                  <a:pt x="102" y="56"/>
                </a:cubicBezTo>
                <a:cubicBezTo>
                  <a:pt x="99" y="58"/>
                  <a:pt x="97" y="60"/>
                  <a:pt x="95" y="61"/>
                </a:cubicBezTo>
                <a:cubicBezTo>
                  <a:pt x="92" y="64"/>
                  <a:pt x="89" y="67"/>
                  <a:pt x="86" y="70"/>
                </a:cubicBezTo>
                <a:cubicBezTo>
                  <a:pt x="84" y="72"/>
                  <a:pt x="83" y="73"/>
                  <a:pt x="81" y="74"/>
                </a:cubicBezTo>
                <a:cubicBezTo>
                  <a:pt x="80" y="76"/>
                  <a:pt x="78" y="77"/>
                  <a:pt x="77" y="79"/>
                </a:cubicBezTo>
                <a:cubicBezTo>
                  <a:pt x="76" y="80"/>
                  <a:pt x="74" y="82"/>
                  <a:pt x="73" y="83"/>
                </a:cubicBezTo>
                <a:cubicBezTo>
                  <a:pt x="72" y="85"/>
                  <a:pt x="70" y="86"/>
                  <a:pt x="69" y="88"/>
                </a:cubicBezTo>
                <a:cubicBezTo>
                  <a:pt x="66" y="92"/>
                  <a:pt x="62" y="96"/>
                  <a:pt x="60" y="99"/>
                </a:cubicBezTo>
                <a:cubicBezTo>
                  <a:pt x="59" y="101"/>
                  <a:pt x="57" y="103"/>
                  <a:pt x="55" y="105"/>
                </a:cubicBezTo>
                <a:cubicBezTo>
                  <a:pt x="55" y="106"/>
                  <a:pt x="54" y="108"/>
                  <a:pt x="53" y="109"/>
                </a:cubicBezTo>
                <a:cubicBezTo>
                  <a:pt x="52" y="110"/>
                  <a:pt x="52" y="111"/>
                  <a:pt x="51" y="112"/>
                </a:cubicBezTo>
                <a:cubicBezTo>
                  <a:pt x="49" y="115"/>
                  <a:pt x="47" y="119"/>
                  <a:pt x="45" y="122"/>
                </a:cubicBezTo>
                <a:cubicBezTo>
                  <a:pt x="43" y="125"/>
                  <a:pt x="41" y="129"/>
                  <a:pt x="40" y="132"/>
                </a:cubicBezTo>
                <a:cubicBezTo>
                  <a:pt x="39" y="133"/>
                  <a:pt x="41" y="129"/>
                  <a:pt x="39" y="134"/>
                </a:cubicBezTo>
                <a:cubicBezTo>
                  <a:pt x="36" y="138"/>
                  <a:pt x="35" y="142"/>
                  <a:pt x="33" y="147"/>
                </a:cubicBezTo>
                <a:cubicBezTo>
                  <a:pt x="31" y="151"/>
                  <a:pt x="29" y="155"/>
                  <a:pt x="28" y="160"/>
                </a:cubicBezTo>
                <a:cubicBezTo>
                  <a:pt x="25" y="168"/>
                  <a:pt x="23" y="175"/>
                  <a:pt x="21" y="183"/>
                </a:cubicBezTo>
                <a:cubicBezTo>
                  <a:pt x="21" y="185"/>
                  <a:pt x="20" y="187"/>
                  <a:pt x="21" y="187"/>
                </a:cubicBezTo>
                <a:cubicBezTo>
                  <a:pt x="21" y="187"/>
                  <a:pt x="21" y="186"/>
                  <a:pt x="22" y="185"/>
                </a:cubicBezTo>
                <a:cubicBezTo>
                  <a:pt x="22" y="183"/>
                  <a:pt x="22" y="182"/>
                  <a:pt x="22" y="180"/>
                </a:cubicBezTo>
                <a:cubicBezTo>
                  <a:pt x="22" y="180"/>
                  <a:pt x="22" y="179"/>
                  <a:pt x="23" y="178"/>
                </a:cubicBezTo>
                <a:cubicBezTo>
                  <a:pt x="23" y="178"/>
                  <a:pt x="22" y="181"/>
                  <a:pt x="23" y="181"/>
                </a:cubicBezTo>
                <a:cubicBezTo>
                  <a:pt x="23" y="178"/>
                  <a:pt x="24" y="175"/>
                  <a:pt x="24" y="173"/>
                </a:cubicBezTo>
                <a:cubicBezTo>
                  <a:pt x="25" y="170"/>
                  <a:pt x="26" y="167"/>
                  <a:pt x="27" y="164"/>
                </a:cubicBezTo>
                <a:cubicBezTo>
                  <a:pt x="26" y="166"/>
                  <a:pt x="26" y="167"/>
                  <a:pt x="25" y="169"/>
                </a:cubicBezTo>
                <a:cubicBezTo>
                  <a:pt x="25" y="171"/>
                  <a:pt x="25" y="173"/>
                  <a:pt x="25" y="174"/>
                </a:cubicBezTo>
                <a:cubicBezTo>
                  <a:pt x="24" y="178"/>
                  <a:pt x="24" y="181"/>
                  <a:pt x="24" y="182"/>
                </a:cubicBezTo>
                <a:cubicBezTo>
                  <a:pt x="25" y="176"/>
                  <a:pt x="26" y="172"/>
                  <a:pt x="27" y="170"/>
                </a:cubicBezTo>
                <a:cubicBezTo>
                  <a:pt x="28" y="167"/>
                  <a:pt x="28" y="165"/>
                  <a:pt x="30" y="161"/>
                </a:cubicBezTo>
                <a:cubicBezTo>
                  <a:pt x="31" y="158"/>
                  <a:pt x="30" y="160"/>
                  <a:pt x="32" y="155"/>
                </a:cubicBezTo>
                <a:cubicBezTo>
                  <a:pt x="33" y="153"/>
                  <a:pt x="34" y="150"/>
                  <a:pt x="35" y="148"/>
                </a:cubicBezTo>
                <a:cubicBezTo>
                  <a:pt x="36" y="146"/>
                  <a:pt x="37" y="143"/>
                  <a:pt x="38" y="141"/>
                </a:cubicBezTo>
                <a:cubicBezTo>
                  <a:pt x="45" y="127"/>
                  <a:pt x="53" y="114"/>
                  <a:pt x="62" y="102"/>
                </a:cubicBezTo>
                <a:cubicBezTo>
                  <a:pt x="68" y="94"/>
                  <a:pt x="74" y="86"/>
                  <a:pt x="81" y="79"/>
                </a:cubicBezTo>
                <a:cubicBezTo>
                  <a:pt x="84" y="76"/>
                  <a:pt x="87" y="73"/>
                  <a:pt x="90" y="71"/>
                </a:cubicBezTo>
                <a:cubicBezTo>
                  <a:pt x="93" y="68"/>
                  <a:pt x="96" y="65"/>
                  <a:pt x="99" y="63"/>
                </a:cubicBezTo>
                <a:cubicBezTo>
                  <a:pt x="108" y="56"/>
                  <a:pt x="116" y="50"/>
                  <a:pt x="125" y="44"/>
                </a:cubicBezTo>
                <a:cubicBezTo>
                  <a:pt x="123" y="46"/>
                  <a:pt x="126" y="44"/>
                  <a:pt x="129" y="42"/>
                </a:cubicBezTo>
                <a:cubicBezTo>
                  <a:pt x="135" y="38"/>
                  <a:pt x="140" y="36"/>
                  <a:pt x="145" y="34"/>
                </a:cubicBezTo>
                <a:cubicBezTo>
                  <a:pt x="161" y="26"/>
                  <a:pt x="178" y="20"/>
                  <a:pt x="195" y="17"/>
                </a:cubicBezTo>
                <a:cubicBezTo>
                  <a:pt x="198" y="16"/>
                  <a:pt x="200" y="16"/>
                  <a:pt x="202" y="16"/>
                </a:cubicBezTo>
                <a:cubicBezTo>
                  <a:pt x="204" y="15"/>
                  <a:pt x="209" y="14"/>
                  <a:pt x="209" y="13"/>
                </a:cubicBezTo>
                <a:cubicBezTo>
                  <a:pt x="207" y="13"/>
                  <a:pt x="206" y="14"/>
                  <a:pt x="204" y="14"/>
                </a:cubicBezTo>
                <a:cubicBezTo>
                  <a:pt x="203" y="14"/>
                  <a:pt x="205" y="14"/>
                  <a:pt x="206" y="13"/>
                </a:cubicBezTo>
                <a:cubicBezTo>
                  <a:pt x="207" y="13"/>
                  <a:pt x="209" y="13"/>
                  <a:pt x="207" y="13"/>
                </a:cubicBezTo>
                <a:cubicBezTo>
                  <a:pt x="205" y="13"/>
                  <a:pt x="203" y="14"/>
                  <a:pt x="201" y="14"/>
                </a:cubicBezTo>
                <a:cubicBezTo>
                  <a:pt x="199" y="14"/>
                  <a:pt x="206" y="13"/>
                  <a:pt x="204" y="13"/>
                </a:cubicBezTo>
                <a:cubicBezTo>
                  <a:pt x="202" y="13"/>
                  <a:pt x="201" y="13"/>
                  <a:pt x="199" y="14"/>
                </a:cubicBezTo>
                <a:cubicBezTo>
                  <a:pt x="199" y="14"/>
                  <a:pt x="199" y="13"/>
                  <a:pt x="199" y="13"/>
                </a:cubicBezTo>
                <a:cubicBezTo>
                  <a:pt x="199" y="13"/>
                  <a:pt x="203" y="12"/>
                  <a:pt x="200" y="13"/>
                </a:cubicBezTo>
                <a:cubicBezTo>
                  <a:pt x="198" y="13"/>
                  <a:pt x="197" y="13"/>
                  <a:pt x="196" y="14"/>
                </a:cubicBezTo>
                <a:cubicBezTo>
                  <a:pt x="195" y="14"/>
                  <a:pt x="194" y="14"/>
                  <a:pt x="193" y="15"/>
                </a:cubicBezTo>
                <a:cubicBezTo>
                  <a:pt x="191" y="15"/>
                  <a:pt x="193" y="14"/>
                  <a:pt x="193" y="14"/>
                </a:cubicBezTo>
                <a:cubicBezTo>
                  <a:pt x="193" y="14"/>
                  <a:pt x="194" y="14"/>
                  <a:pt x="194" y="14"/>
                </a:cubicBezTo>
                <a:cubicBezTo>
                  <a:pt x="195" y="13"/>
                  <a:pt x="198" y="13"/>
                  <a:pt x="196" y="13"/>
                </a:cubicBezTo>
                <a:cubicBezTo>
                  <a:pt x="194" y="13"/>
                  <a:pt x="192" y="13"/>
                  <a:pt x="190" y="14"/>
                </a:cubicBezTo>
                <a:cubicBezTo>
                  <a:pt x="189" y="14"/>
                  <a:pt x="187" y="15"/>
                  <a:pt x="186" y="15"/>
                </a:cubicBezTo>
                <a:cubicBezTo>
                  <a:pt x="185" y="15"/>
                  <a:pt x="184" y="16"/>
                  <a:pt x="183" y="16"/>
                </a:cubicBezTo>
                <a:cubicBezTo>
                  <a:pt x="181" y="17"/>
                  <a:pt x="179" y="17"/>
                  <a:pt x="176" y="18"/>
                </a:cubicBezTo>
                <a:close/>
                <a:moveTo>
                  <a:pt x="288" y="3"/>
                </a:moveTo>
                <a:cubicBezTo>
                  <a:pt x="290" y="4"/>
                  <a:pt x="291" y="4"/>
                  <a:pt x="293" y="4"/>
                </a:cubicBezTo>
                <a:cubicBezTo>
                  <a:pt x="296" y="5"/>
                  <a:pt x="299" y="6"/>
                  <a:pt x="299" y="5"/>
                </a:cubicBezTo>
                <a:cubicBezTo>
                  <a:pt x="299" y="5"/>
                  <a:pt x="296" y="4"/>
                  <a:pt x="294" y="3"/>
                </a:cubicBezTo>
                <a:cubicBezTo>
                  <a:pt x="292" y="2"/>
                  <a:pt x="290" y="3"/>
                  <a:pt x="288" y="2"/>
                </a:cubicBezTo>
                <a:cubicBezTo>
                  <a:pt x="287" y="2"/>
                  <a:pt x="283" y="2"/>
                  <a:pt x="286" y="3"/>
                </a:cubicBezTo>
                <a:cubicBezTo>
                  <a:pt x="284" y="3"/>
                  <a:pt x="286" y="3"/>
                  <a:pt x="288" y="3"/>
                </a:cubicBezTo>
                <a:close/>
                <a:moveTo>
                  <a:pt x="222" y="3"/>
                </a:moveTo>
                <a:cubicBezTo>
                  <a:pt x="225" y="3"/>
                  <a:pt x="227" y="2"/>
                  <a:pt x="228" y="2"/>
                </a:cubicBezTo>
                <a:cubicBezTo>
                  <a:pt x="229" y="2"/>
                  <a:pt x="230" y="1"/>
                  <a:pt x="232" y="1"/>
                </a:cubicBezTo>
                <a:cubicBezTo>
                  <a:pt x="233" y="1"/>
                  <a:pt x="235" y="1"/>
                  <a:pt x="237" y="0"/>
                </a:cubicBezTo>
                <a:cubicBezTo>
                  <a:pt x="231" y="1"/>
                  <a:pt x="227" y="1"/>
                  <a:pt x="223" y="2"/>
                </a:cubicBezTo>
                <a:cubicBezTo>
                  <a:pt x="222" y="2"/>
                  <a:pt x="219" y="3"/>
                  <a:pt x="222" y="3"/>
                </a:cubicBezTo>
                <a:close/>
                <a:moveTo>
                  <a:pt x="106" y="52"/>
                </a:moveTo>
                <a:cubicBezTo>
                  <a:pt x="109" y="50"/>
                  <a:pt x="110" y="49"/>
                  <a:pt x="112" y="48"/>
                </a:cubicBezTo>
                <a:cubicBezTo>
                  <a:pt x="115" y="46"/>
                  <a:pt x="112" y="47"/>
                  <a:pt x="114" y="45"/>
                </a:cubicBezTo>
                <a:cubicBezTo>
                  <a:pt x="114" y="46"/>
                  <a:pt x="113" y="46"/>
                  <a:pt x="113" y="46"/>
                </a:cubicBezTo>
                <a:cubicBezTo>
                  <a:pt x="111" y="48"/>
                  <a:pt x="107" y="50"/>
                  <a:pt x="108" y="50"/>
                </a:cubicBezTo>
                <a:cubicBezTo>
                  <a:pt x="108" y="50"/>
                  <a:pt x="107" y="51"/>
                  <a:pt x="106" y="52"/>
                </a:cubicBezTo>
                <a:close/>
                <a:moveTo>
                  <a:pt x="104" y="55"/>
                </a:moveTo>
                <a:cubicBezTo>
                  <a:pt x="103" y="56"/>
                  <a:pt x="101" y="58"/>
                  <a:pt x="100" y="59"/>
                </a:cubicBezTo>
                <a:cubicBezTo>
                  <a:pt x="104" y="56"/>
                  <a:pt x="107" y="53"/>
                  <a:pt x="110" y="51"/>
                </a:cubicBezTo>
                <a:cubicBezTo>
                  <a:pt x="113" y="49"/>
                  <a:pt x="115" y="47"/>
                  <a:pt x="116" y="46"/>
                </a:cubicBezTo>
                <a:cubicBezTo>
                  <a:pt x="116" y="46"/>
                  <a:pt x="118" y="45"/>
                  <a:pt x="115" y="46"/>
                </a:cubicBezTo>
                <a:cubicBezTo>
                  <a:pt x="111" y="49"/>
                  <a:pt x="105" y="53"/>
                  <a:pt x="104" y="55"/>
                </a:cubicBezTo>
                <a:close/>
                <a:moveTo>
                  <a:pt x="267" y="12"/>
                </a:moveTo>
                <a:cubicBezTo>
                  <a:pt x="271" y="13"/>
                  <a:pt x="271" y="13"/>
                  <a:pt x="271" y="13"/>
                </a:cubicBezTo>
                <a:cubicBezTo>
                  <a:pt x="274" y="13"/>
                  <a:pt x="276" y="13"/>
                  <a:pt x="278" y="14"/>
                </a:cubicBezTo>
                <a:cubicBezTo>
                  <a:pt x="279" y="14"/>
                  <a:pt x="281" y="14"/>
                  <a:pt x="282" y="14"/>
                </a:cubicBezTo>
                <a:cubicBezTo>
                  <a:pt x="280" y="14"/>
                  <a:pt x="278" y="13"/>
                  <a:pt x="278" y="13"/>
                </a:cubicBezTo>
                <a:cubicBezTo>
                  <a:pt x="276" y="13"/>
                  <a:pt x="279" y="13"/>
                  <a:pt x="280" y="13"/>
                </a:cubicBezTo>
                <a:cubicBezTo>
                  <a:pt x="275" y="12"/>
                  <a:pt x="275" y="13"/>
                  <a:pt x="273" y="12"/>
                </a:cubicBezTo>
                <a:cubicBezTo>
                  <a:pt x="273" y="12"/>
                  <a:pt x="269" y="12"/>
                  <a:pt x="268" y="12"/>
                </a:cubicBezTo>
                <a:cubicBezTo>
                  <a:pt x="263" y="11"/>
                  <a:pt x="259" y="12"/>
                  <a:pt x="257" y="12"/>
                </a:cubicBezTo>
                <a:cubicBezTo>
                  <a:pt x="261" y="12"/>
                  <a:pt x="264" y="12"/>
                  <a:pt x="267" y="12"/>
                </a:cubicBezTo>
                <a:close/>
                <a:moveTo>
                  <a:pt x="294" y="13"/>
                </a:moveTo>
                <a:cubicBezTo>
                  <a:pt x="290" y="13"/>
                  <a:pt x="288" y="13"/>
                  <a:pt x="285" y="12"/>
                </a:cubicBezTo>
                <a:cubicBezTo>
                  <a:pt x="284" y="12"/>
                  <a:pt x="280" y="12"/>
                  <a:pt x="282" y="12"/>
                </a:cubicBezTo>
                <a:cubicBezTo>
                  <a:pt x="282" y="11"/>
                  <a:pt x="282" y="11"/>
                  <a:pt x="281" y="11"/>
                </a:cubicBezTo>
                <a:cubicBezTo>
                  <a:pt x="280" y="11"/>
                  <a:pt x="279" y="11"/>
                  <a:pt x="278" y="11"/>
                </a:cubicBezTo>
                <a:cubicBezTo>
                  <a:pt x="277" y="11"/>
                  <a:pt x="278" y="11"/>
                  <a:pt x="275" y="11"/>
                </a:cubicBezTo>
                <a:cubicBezTo>
                  <a:pt x="288" y="13"/>
                  <a:pt x="292" y="14"/>
                  <a:pt x="294" y="13"/>
                </a:cubicBezTo>
                <a:close/>
                <a:moveTo>
                  <a:pt x="233" y="3"/>
                </a:moveTo>
                <a:cubicBezTo>
                  <a:pt x="238" y="3"/>
                  <a:pt x="240" y="3"/>
                  <a:pt x="243" y="2"/>
                </a:cubicBezTo>
                <a:cubicBezTo>
                  <a:pt x="245" y="2"/>
                  <a:pt x="247" y="2"/>
                  <a:pt x="247" y="2"/>
                </a:cubicBezTo>
                <a:cubicBezTo>
                  <a:pt x="247" y="3"/>
                  <a:pt x="249" y="3"/>
                  <a:pt x="253" y="3"/>
                </a:cubicBezTo>
                <a:cubicBezTo>
                  <a:pt x="257" y="3"/>
                  <a:pt x="259" y="3"/>
                  <a:pt x="261" y="3"/>
                </a:cubicBezTo>
                <a:cubicBezTo>
                  <a:pt x="261" y="3"/>
                  <a:pt x="260" y="3"/>
                  <a:pt x="260" y="3"/>
                </a:cubicBezTo>
                <a:cubicBezTo>
                  <a:pt x="258" y="2"/>
                  <a:pt x="259" y="2"/>
                  <a:pt x="259" y="2"/>
                </a:cubicBezTo>
                <a:cubicBezTo>
                  <a:pt x="260" y="2"/>
                  <a:pt x="262" y="2"/>
                  <a:pt x="264" y="2"/>
                </a:cubicBezTo>
                <a:cubicBezTo>
                  <a:pt x="265" y="2"/>
                  <a:pt x="267" y="2"/>
                  <a:pt x="265" y="2"/>
                </a:cubicBezTo>
                <a:cubicBezTo>
                  <a:pt x="261" y="1"/>
                  <a:pt x="255" y="1"/>
                  <a:pt x="252" y="1"/>
                </a:cubicBezTo>
                <a:cubicBezTo>
                  <a:pt x="249" y="1"/>
                  <a:pt x="246" y="1"/>
                  <a:pt x="243" y="2"/>
                </a:cubicBezTo>
                <a:cubicBezTo>
                  <a:pt x="239" y="2"/>
                  <a:pt x="236" y="2"/>
                  <a:pt x="233" y="3"/>
                </a:cubicBezTo>
                <a:close/>
                <a:moveTo>
                  <a:pt x="95" y="60"/>
                </a:moveTo>
                <a:cubicBezTo>
                  <a:pt x="96" y="60"/>
                  <a:pt x="98" y="58"/>
                  <a:pt x="99" y="58"/>
                </a:cubicBezTo>
                <a:cubicBezTo>
                  <a:pt x="99" y="58"/>
                  <a:pt x="101" y="56"/>
                  <a:pt x="102" y="55"/>
                </a:cubicBezTo>
                <a:cubicBezTo>
                  <a:pt x="101" y="55"/>
                  <a:pt x="106" y="51"/>
                  <a:pt x="107" y="51"/>
                </a:cubicBezTo>
                <a:cubicBezTo>
                  <a:pt x="102" y="53"/>
                  <a:pt x="100" y="56"/>
                  <a:pt x="97" y="59"/>
                </a:cubicBezTo>
                <a:cubicBezTo>
                  <a:pt x="95" y="60"/>
                  <a:pt x="95" y="61"/>
                  <a:pt x="95" y="60"/>
                </a:cubicBezTo>
                <a:close/>
                <a:moveTo>
                  <a:pt x="17" y="155"/>
                </a:moveTo>
                <a:cubicBezTo>
                  <a:pt x="17" y="157"/>
                  <a:pt x="16" y="159"/>
                  <a:pt x="17" y="158"/>
                </a:cubicBezTo>
                <a:cubicBezTo>
                  <a:pt x="18" y="155"/>
                  <a:pt x="18" y="156"/>
                  <a:pt x="20" y="152"/>
                </a:cubicBezTo>
                <a:cubicBezTo>
                  <a:pt x="20" y="151"/>
                  <a:pt x="21" y="147"/>
                  <a:pt x="23" y="142"/>
                </a:cubicBezTo>
                <a:cubicBezTo>
                  <a:pt x="24" y="140"/>
                  <a:pt x="24" y="137"/>
                  <a:pt x="25" y="136"/>
                </a:cubicBezTo>
                <a:cubicBezTo>
                  <a:pt x="25" y="135"/>
                  <a:pt x="26" y="134"/>
                  <a:pt x="26" y="134"/>
                </a:cubicBezTo>
                <a:cubicBezTo>
                  <a:pt x="26" y="133"/>
                  <a:pt x="26" y="133"/>
                  <a:pt x="26" y="133"/>
                </a:cubicBezTo>
                <a:cubicBezTo>
                  <a:pt x="25" y="135"/>
                  <a:pt x="23" y="138"/>
                  <a:pt x="22" y="141"/>
                </a:cubicBezTo>
                <a:cubicBezTo>
                  <a:pt x="20" y="144"/>
                  <a:pt x="19" y="147"/>
                  <a:pt x="19" y="147"/>
                </a:cubicBezTo>
                <a:cubicBezTo>
                  <a:pt x="19" y="149"/>
                  <a:pt x="18" y="152"/>
                  <a:pt x="17" y="155"/>
                </a:cubicBezTo>
                <a:close/>
                <a:moveTo>
                  <a:pt x="268" y="452"/>
                </a:moveTo>
                <a:cubicBezTo>
                  <a:pt x="269" y="453"/>
                  <a:pt x="270" y="452"/>
                  <a:pt x="272" y="452"/>
                </a:cubicBezTo>
                <a:cubicBezTo>
                  <a:pt x="273" y="452"/>
                  <a:pt x="275" y="451"/>
                  <a:pt x="276" y="451"/>
                </a:cubicBezTo>
                <a:cubicBezTo>
                  <a:pt x="278" y="451"/>
                  <a:pt x="279" y="450"/>
                  <a:pt x="281" y="450"/>
                </a:cubicBezTo>
                <a:cubicBezTo>
                  <a:pt x="275" y="451"/>
                  <a:pt x="273" y="451"/>
                  <a:pt x="270" y="452"/>
                </a:cubicBezTo>
                <a:cubicBezTo>
                  <a:pt x="266" y="452"/>
                  <a:pt x="267" y="452"/>
                  <a:pt x="268" y="452"/>
                </a:cubicBezTo>
                <a:close/>
                <a:moveTo>
                  <a:pt x="324" y="430"/>
                </a:moveTo>
                <a:cubicBezTo>
                  <a:pt x="324" y="429"/>
                  <a:pt x="319" y="432"/>
                  <a:pt x="318" y="432"/>
                </a:cubicBezTo>
                <a:cubicBezTo>
                  <a:pt x="316" y="433"/>
                  <a:pt x="314" y="433"/>
                  <a:pt x="314" y="434"/>
                </a:cubicBezTo>
                <a:cubicBezTo>
                  <a:pt x="314" y="434"/>
                  <a:pt x="317" y="433"/>
                  <a:pt x="317" y="433"/>
                </a:cubicBezTo>
                <a:cubicBezTo>
                  <a:pt x="319" y="432"/>
                  <a:pt x="324" y="430"/>
                  <a:pt x="324" y="430"/>
                </a:cubicBezTo>
                <a:close/>
                <a:moveTo>
                  <a:pt x="276" y="450"/>
                </a:moveTo>
                <a:cubicBezTo>
                  <a:pt x="279" y="450"/>
                  <a:pt x="284" y="449"/>
                  <a:pt x="289" y="448"/>
                </a:cubicBezTo>
                <a:cubicBezTo>
                  <a:pt x="291" y="448"/>
                  <a:pt x="294" y="447"/>
                  <a:pt x="296" y="446"/>
                </a:cubicBezTo>
                <a:cubicBezTo>
                  <a:pt x="299" y="446"/>
                  <a:pt x="301" y="445"/>
                  <a:pt x="303" y="445"/>
                </a:cubicBezTo>
                <a:cubicBezTo>
                  <a:pt x="304" y="444"/>
                  <a:pt x="306" y="444"/>
                  <a:pt x="307" y="443"/>
                </a:cubicBezTo>
                <a:cubicBezTo>
                  <a:pt x="309" y="443"/>
                  <a:pt x="310" y="443"/>
                  <a:pt x="311" y="442"/>
                </a:cubicBezTo>
                <a:cubicBezTo>
                  <a:pt x="314" y="441"/>
                  <a:pt x="317" y="441"/>
                  <a:pt x="319" y="440"/>
                </a:cubicBezTo>
                <a:cubicBezTo>
                  <a:pt x="323" y="438"/>
                  <a:pt x="327" y="437"/>
                  <a:pt x="330" y="435"/>
                </a:cubicBezTo>
                <a:cubicBezTo>
                  <a:pt x="332" y="434"/>
                  <a:pt x="334" y="433"/>
                  <a:pt x="335" y="432"/>
                </a:cubicBezTo>
                <a:cubicBezTo>
                  <a:pt x="336" y="431"/>
                  <a:pt x="333" y="432"/>
                  <a:pt x="331" y="432"/>
                </a:cubicBezTo>
                <a:cubicBezTo>
                  <a:pt x="329" y="433"/>
                  <a:pt x="329" y="433"/>
                  <a:pt x="331" y="432"/>
                </a:cubicBezTo>
                <a:cubicBezTo>
                  <a:pt x="334" y="430"/>
                  <a:pt x="336" y="428"/>
                  <a:pt x="334" y="428"/>
                </a:cubicBezTo>
                <a:cubicBezTo>
                  <a:pt x="331" y="430"/>
                  <a:pt x="329" y="431"/>
                  <a:pt x="327" y="432"/>
                </a:cubicBezTo>
                <a:cubicBezTo>
                  <a:pt x="326" y="433"/>
                  <a:pt x="325" y="433"/>
                  <a:pt x="323" y="434"/>
                </a:cubicBezTo>
                <a:cubicBezTo>
                  <a:pt x="321" y="435"/>
                  <a:pt x="324" y="434"/>
                  <a:pt x="324" y="433"/>
                </a:cubicBezTo>
                <a:cubicBezTo>
                  <a:pt x="325" y="433"/>
                  <a:pt x="325" y="433"/>
                  <a:pt x="324" y="433"/>
                </a:cubicBezTo>
                <a:cubicBezTo>
                  <a:pt x="320" y="434"/>
                  <a:pt x="319" y="436"/>
                  <a:pt x="314" y="437"/>
                </a:cubicBezTo>
                <a:cubicBezTo>
                  <a:pt x="317" y="436"/>
                  <a:pt x="323" y="433"/>
                  <a:pt x="324" y="432"/>
                </a:cubicBezTo>
                <a:cubicBezTo>
                  <a:pt x="324" y="432"/>
                  <a:pt x="325" y="431"/>
                  <a:pt x="323" y="432"/>
                </a:cubicBezTo>
                <a:cubicBezTo>
                  <a:pt x="316" y="435"/>
                  <a:pt x="310" y="437"/>
                  <a:pt x="304" y="439"/>
                </a:cubicBezTo>
                <a:cubicBezTo>
                  <a:pt x="302" y="440"/>
                  <a:pt x="299" y="441"/>
                  <a:pt x="296" y="442"/>
                </a:cubicBezTo>
                <a:cubicBezTo>
                  <a:pt x="293" y="442"/>
                  <a:pt x="290" y="443"/>
                  <a:pt x="287" y="443"/>
                </a:cubicBezTo>
                <a:cubicBezTo>
                  <a:pt x="287" y="443"/>
                  <a:pt x="286" y="443"/>
                  <a:pt x="285" y="444"/>
                </a:cubicBezTo>
                <a:cubicBezTo>
                  <a:pt x="282" y="444"/>
                  <a:pt x="279" y="445"/>
                  <a:pt x="276" y="445"/>
                </a:cubicBezTo>
                <a:cubicBezTo>
                  <a:pt x="273" y="446"/>
                  <a:pt x="269" y="446"/>
                  <a:pt x="266" y="447"/>
                </a:cubicBezTo>
                <a:cubicBezTo>
                  <a:pt x="262" y="447"/>
                  <a:pt x="258" y="447"/>
                  <a:pt x="254" y="448"/>
                </a:cubicBezTo>
                <a:cubicBezTo>
                  <a:pt x="252" y="448"/>
                  <a:pt x="249" y="448"/>
                  <a:pt x="247" y="448"/>
                </a:cubicBezTo>
                <a:cubicBezTo>
                  <a:pt x="246" y="448"/>
                  <a:pt x="244" y="448"/>
                  <a:pt x="243" y="448"/>
                </a:cubicBezTo>
                <a:cubicBezTo>
                  <a:pt x="242" y="448"/>
                  <a:pt x="240" y="448"/>
                  <a:pt x="239" y="448"/>
                </a:cubicBezTo>
                <a:cubicBezTo>
                  <a:pt x="237" y="447"/>
                  <a:pt x="234" y="447"/>
                  <a:pt x="231" y="447"/>
                </a:cubicBezTo>
                <a:cubicBezTo>
                  <a:pt x="229" y="447"/>
                  <a:pt x="226" y="447"/>
                  <a:pt x="224" y="447"/>
                </a:cubicBezTo>
                <a:cubicBezTo>
                  <a:pt x="223" y="447"/>
                  <a:pt x="222" y="447"/>
                  <a:pt x="221" y="447"/>
                </a:cubicBezTo>
                <a:cubicBezTo>
                  <a:pt x="219" y="446"/>
                  <a:pt x="217" y="446"/>
                  <a:pt x="213" y="445"/>
                </a:cubicBezTo>
                <a:cubicBezTo>
                  <a:pt x="212" y="445"/>
                  <a:pt x="210" y="445"/>
                  <a:pt x="209" y="445"/>
                </a:cubicBezTo>
                <a:cubicBezTo>
                  <a:pt x="205" y="444"/>
                  <a:pt x="201" y="443"/>
                  <a:pt x="197" y="442"/>
                </a:cubicBezTo>
                <a:cubicBezTo>
                  <a:pt x="195" y="442"/>
                  <a:pt x="193" y="441"/>
                  <a:pt x="191" y="441"/>
                </a:cubicBezTo>
                <a:cubicBezTo>
                  <a:pt x="189" y="440"/>
                  <a:pt x="187" y="440"/>
                  <a:pt x="186" y="439"/>
                </a:cubicBezTo>
                <a:cubicBezTo>
                  <a:pt x="184" y="439"/>
                  <a:pt x="182" y="438"/>
                  <a:pt x="181" y="438"/>
                </a:cubicBezTo>
                <a:cubicBezTo>
                  <a:pt x="179" y="437"/>
                  <a:pt x="177" y="436"/>
                  <a:pt x="175" y="436"/>
                </a:cubicBezTo>
                <a:cubicBezTo>
                  <a:pt x="172" y="435"/>
                  <a:pt x="168" y="433"/>
                  <a:pt x="165" y="432"/>
                </a:cubicBezTo>
                <a:cubicBezTo>
                  <a:pt x="164" y="431"/>
                  <a:pt x="163" y="431"/>
                  <a:pt x="162" y="430"/>
                </a:cubicBezTo>
                <a:cubicBezTo>
                  <a:pt x="161" y="430"/>
                  <a:pt x="159" y="429"/>
                  <a:pt x="158" y="429"/>
                </a:cubicBezTo>
                <a:cubicBezTo>
                  <a:pt x="156" y="428"/>
                  <a:pt x="154" y="427"/>
                  <a:pt x="153" y="427"/>
                </a:cubicBezTo>
                <a:cubicBezTo>
                  <a:pt x="149" y="425"/>
                  <a:pt x="156" y="428"/>
                  <a:pt x="151" y="425"/>
                </a:cubicBezTo>
                <a:cubicBezTo>
                  <a:pt x="147" y="423"/>
                  <a:pt x="145" y="422"/>
                  <a:pt x="144" y="422"/>
                </a:cubicBezTo>
                <a:cubicBezTo>
                  <a:pt x="143" y="422"/>
                  <a:pt x="141" y="422"/>
                  <a:pt x="142" y="422"/>
                </a:cubicBezTo>
                <a:cubicBezTo>
                  <a:pt x="146" y="424"/>
                  <a:pt x="147" y="424"/>
                  <a:pt x="151" y="426"/>
                </a:cubicBezTo>
                <a:cubicBezTo>
                  <a:pt x="149" y="426"/>
                  <a:pt x="147" y="425"/>
                  <a:pt x="144" y="424"/>
                </a:cubicBezTo>
                <a:cubicBezTo>
                  <a:pt x="141" y="423"/>
                  <a:pt x="138" y="421"/>
                  <a:pt x="135" y="419"/>
                </a:cubicBezTo>
                <a:cubicBezTo>
                  <a:pt x="134" y="419"/>
                  <a:pt x="133" y="418"/>
                  <a:pt x="133" y="418"/>
                </a:cubicBezTo>
                <a:cubicBezTo>
                  <a:pt x="134" y="420"/>
                  <a:pt x="128" y="417"/>
                  <a:pt x="126" y="415"/>
                </a:cubicBezTo>
                <a:cubicBezTo>
                  <a:pt x="125" y="415"/>
                  <a:pt x="121" y="412"/>
                  <a:pt x="121" y="411"/>
                </a:cubicBezTo>
                <a:cubicBezTo>
                  <a:pt x="125" y="414"/>
                  <a:pt x="130" y="417"/>
                  <a:pt x="132" y="418"/>
                </a:cubicBezTo>
                <a:cubicBezTo>
                  <a:pt x="130" y="416"/>
                  <a:pt x="127" y="415"/>
                  <a:pt x="125" y="414"/>
                </a:cubicBezTo>
                <a:cubicBezTo>
                  <a:pt x="123" y="413"/>
                  <a:pt x="121" y="412"/>
                  <a:pt x="119" y="410"/>
                </a:cubicBezTo>
                <a:cubicBezTo>
                  <a:pt x="116" y="408"/>
                  <a:pt x="114" y="406"/>
                  <a:pt x="112" y="405"/>
                </a:cubicBezTo>
                <a:cubicBezTo>
                  <a:pt x="109" y="403"/>
                  <a:pt x="107" y="402"/>
                  <a:pt x="105" y="400"/>
                </a:cubicBezTo>
                <a:cubicBezTo>
                  <a:pt x="108" y="403"/>
                  <a:pt x="111" y="405"/>
                  <a:pt x="114" y="408"/>
                </a:cubicBezTo>
                <a:cubicBezTo>
                  <a:pt x="116" y="409"/>
                  <a:pt x="118" y="411"/>
                  <a:pt x="120" y="413"/>
                </a:cubicBezTo>
                <a:cubicBezTo>
                  <a:pt x="122" y="413"/>
                  <a:pt x="123" y="414"/>
                  <a:pt x="124" y="415"/>
                </a:cubicBezTo>
                <a:cubicBezTo>
                  <a:pt x="125" y="415"/>
                  <a:pt x="126" y="416"/>
                  <a:pt x="126" y="416"/>
                </a:cubicBezTo>
                <a:cubicBezTo>
                  <a:pt x="127" y="416"/>
                  <a:pt x="129" y="418"/>
                  <a:pt x="129" y="418"/>
                </a:cubicBezTo>
                <a:cubicBezTo>
                  <a:pt x="128" y="418"/>
                  <a:pt x="131" y="420"/>
                  <a:pt x="133" y="421"/>
                </a:cubicBezTo>
                <a:cubicBezTo>
                  <a:pt x="136" y="423"/>
                  <a:pt x="140" y="425"/>
                  <a:pt x="143" y="427"/>
                </a:cubicBezTo>
                <a:cubicBezTo>
                  <a:pt x="147" y="429"/>
                  <a:pt x="151" y="431"/>
                  <a:pt x="154" y="432"/>
                </a:cubicBezTo>
                <a:cubicBezTo>
                  <a:pt x="156" y="433"/>
                  <a:pt x="158" y="434"/>
                  <a:pt x="160" y="435"/>
                </a:cubicBezTo>
                <a:cubicBezTo>
                  <a:pt x="162" y="435"/>
                  <a:pt x="164" y="436"/>
                  <a:pt x="166" y="437"/>
                </a:cubicBezTo>
                <a:cubicBezTo>
                  <a:pt x="167" y="437"/>
                  <a:pt x="168" y="437"/>
                  <a:pt x="170" y="438"/>
                </a:cubicBezTo>
                <a:cubicBezTo>
                  <a:pt x="169" y="438"/>
                  <a:pt x="167" y="437"/>
                  <a:pt x="165" y="437"/>
                </a:cubicBezTo>
                <a:cubicBezTo>
                  <a:pt x="169" y="438"/>
                  <a:pt x="172" y="440"/>
                  <a:pt x="176" y="441"/>
                </a:cubicBezTo>
                <a:cubicBezTo>
                  <a:pt x="179" y="442"/>
                  <a:pt x="182" y="443"/>
                  <a:pt x="186" y="444"/>
                </a:cubicBezTo>
                <a:cubicBezTo>
                  <a:pt x="190" y="445"/>
                  <a:pt x="194" y="446"/>
                  <a:pt x="199" y="447"/>
                </a:cubicBezTo>
                <a:cubicBezTo>
                  <a:pt x="203" y="448"/>
                  <a:pt x="207" y="449"/>
                  <a:pt x="212" y="449"/>
                </a:cubicBezTo>
                <a:cubicBezTo>
                  <a:pt x="213" y="449"/>
                  <a:pt x="213" y="450"/>
                  <a:pt x="213" y="450"/>
                </a:cubicBezTo>
                <a:cubicBezTo>
                  <a:pt x="217" y="450"/>
                  <a:pt x="220" y="451"/>
                  <a:pt x="223" y="451"/>
                </a:cubicBezTo>
                <a:cubicBezTo>
                  <a:pt x="235" y="452"/>
                  <a:pt x="247" y="452"/>
                  <a:pt x="259" y="452"/>
                </a:cubicBezTo>
                <a:cubicBezTo>
                  <a:pt x="261" y="452"/>
                  <a:pt x="263" y="452"/>
                  <a:pt x="265" y="451"/>
                </a:cubicBezTo>
                <a:cubicBezTo>
                  <a:pt x="268" y="451"/>
                  <a:pt x="270" y="451"/>
                  <a:pt x="272" y="450"/>
                </a:cubicBezTo>
                <a:cubicBezTo>
                  <a:pt x="273" y="450"/>
                  <a:pt x="276" y="450"/>
                  <a:pt x="276" y="450"/>
                </a:cubicBezTo>
                <a:close/>
                <a:moveTo>
                  <a:pt x="325" y="441"/>
                </a:moveTo>
                <a:cubicBezTo>
                  <a:pt x="325" y="441"/>
                  <a:pt x="324" y="441"/>
                  <a:pt x="323" y="441"/>
                </a:cubicBezTo>
                <a:cubicBezTo>
                  <a:pt x="323" y="441"/>
                  <a:pt x="333" y="437"/>
                  <a:pt x="325" y="439"/>
                </a:cubicBezTo>
                <a:cubicBezTo>
                  <a:pt x="328" y="438"/>
                  <a:pt x="330" y="437"/>
                  <a:pt x="331" y="437"/>
                </a:cubicBezTo>
                <a:cubicBezTo>
                  <a:pt x="332" y="436"/>
                  <a:pt x="332" y="436"/>
                  <a:pt x="333" y="435"/>
                </a:cubicBezTo>
                <a:cubicBezTo>
                  <a:pt x="334" y="434"/>
                  <a:pt x="335" y="434"/>
                  <a:pt x="333" y="435"/>
                </a:cubicBezTo>
                <a:cubicBezTo>
                  <a:pt x="331" y="435"/>
                  <a:pt x="329" y="436"/>
                  <a:pt x="328" y="437"/>
                </a:cubicBezTo>
                <a:cubicBezTo>
                  <a:pt x="326" y="438"/>
                  <a:pt x="325" y="439"/>
                  <a:pt x="323" y="439"/>
                </a:cubicBezTo>
                <a:cubicBezTo>
                  <a:pt x="321" y="440"/>
                  <a:pt x="325" y="438"/>
                  <a:pt x="324" y="438"/>
                </a:cubicBezTo>
                <a:cubicBezTo>
                  <a:pt x="315" y="442"/>
                  <a:pt x="306" y="444"/>
                  <a:pt x="297" y="447"/>
                </a:cubicBezTo>
                <a:cubicBezTo>
                  <a:pt x="292" y="448"/>
                  <a:pt x="288" y="449"/>
                  <a:pt x="286" y="449"/>
                </a:cubicBezTo>
                <a:cubicBezTo>
                  <a:pt x="284" y="450"/>
                  <a:pt x="283" y="450"/>
                  <a:pt x="283" y="451"/>
                </a:cubicBezTo>
                <a:cubicBezTo>
                  <a:pt x="283" y="451"/>
                  <a:pt x="282" y="451"/>
                  <a:pt x="282" y="451"/>
                </a:cubicBezTo>
                <a:cubicBezTo>
                  <a:pt x="283" y="452"/>
                  <a:pt x="285" y="451"/>
                  <a:pt x="289" y="450"/>
                </a:cubicBezTo>
                <a:cubicBezTo>
                  <a:pt x="292" y="449"/>
                  <a:pt x="296" y="448"/>
                  <a:pt x="299" y="447"/>
                </a:cubicBezTo>
                <a:cubicBezTo>
                  <a:pt x="297" y="448"/>
                  <a:pt x="294" y="449"/>
                  <a:pt x="291" y="450"/>
                </a:cubicBezTo>
                <a:cubicBezTo>
                  <a:pt x="290" y="451"/>
                  <a:pt x="289" y="451"/>
                  <a:pt x="287" y="452"/>
                </a:cubicBezTo>
                <a:cubicBezTo>
                  <a:pt x="286" y="452"/>
                  <a:pt x="285" y="452"/>
                  <a:pt x="284" y="453"/>
                </a:cubicBezTo>
                <a:cubicBezTo>
                  <a:pt x="287" y="452"/>
                  <a:pt x="290" y="451"/>
                  <a:pt x="290" y="451"/>
                </a:cubicBezTo>
                <a:cubicBezTo>
                  <a:pt x="292" y="452"/>
                  <a:pt x="293" y="451"/>
                  <a:pt x="294" y="451"/>
                </a:cubicBezTo>
                <a:cubicBezTo>
                  <a:pt x="299" y="449"/>
                  <a:pt x="303" y="447"/>
                  <a:pt x="308" y="445"/>
                </a:cubicBezTo>
                <a:cubicBezTo>
                  <a:pt x="308" y="445"/>
                  <a:pt x="309" y="445"/>
                  <a:pt x="310" y="444"/>
                </a:cubicBezTo>
                <a:cubicBezTo>
                  <a:pt x="312" y="444"/>
                  <a:pt x="311" y="445"/>
                  <a:pt x="310" y="445"/>
                </a:cubicBezTo>
                <a:cubicBezTo>
                  <a:pt x="307" y="446"/>
                  <a:pt x="303" y="448"/>
                  <a:pt x="300" y="449"/>
                </a:cubicBezTo>
                <a:cubicBezTo>
                  <a:pt x="300" y="449"/>
                  <a:pt x="300" y="449"/>
                  <a:pt x="300" y="449"/>
                </a:cubicBezTo>
                <a:cubicBezTo>
                  <a:pt x="302" y="449"/>
                  <a:pt x="303" y="448"/>
                  <a:pt x="305" y="447"/>
                </a:cubicBezTo>
                <a:cubicBezTo>
                  <a:pt x="303" y="448"/>
                  <a:pt x="298" y="450"/>
                  <a:pt x="298" y="451"/>
                </a:cubicBezTo>
                <a:cubicBezTo>
                  <a:pt x="302" y="450"/>
                  <a:pt x="302" y="449"/>
                  <a:pt x="306" y="448"/>
                </a:cubicBezTo>
                <a:cubicBezTo>
                  <a:pt x="307" y="448"/>
                  <a:pt x="304" y="449"/>
                  <a:pt x="305" y="449"/>
                </a:cubicBezTo>
                <a:cubicBezTo>
                  <a:pt x="307" y="448"/>
                  <a:pt x="308" y="448"/>
                  <a:pt x="309" y="448"/>
                </a:cubicBezTo>
                <a:cubicBezTo>
                  <a:pt x="310" y="447"/>
                  <a:pt x="311" y="447"/>
                  <a:pt x="312" y="446"/>
                </a:cubicBezTo>
                <a:cubicBezTo>
                  <a:pt x="312" y="446"/>
                  <a:pt x="312" y="446"/>
                  <a:pt x="313" y="446"/>
                </a:cubicBezTo>
                <a:cubicBezTo>
                  <a:pt x="315" y="446"/>
                  <a:pt x="318" y="445"/>
                  <a:pt x="319" y="444"/>
                </a:cubicBezTo>
                <a:cubicBezTo>
                  <a:pt x="321" y="443"/>
                  <a:pt x="326" y="441"/>
                  <a:pt x="325" y="441"/>
                </a:cubicBezTo>
                <a:close/>
                <a:moveTo>
                  <a:pt x="122" y="114"/>
                </a:moveTo>
                <a:cubicBezTo>
                  <a:pt x="122" y="114"/>
                  <a:pt x="122" y="114"/>
                  <a:pt x="122" y="114"/>
                </a:cubicBezTo>
                <a:cubicBezTo>
                  <a:pt x="122" y="114"/>
                  <a:pt x="122" y="114"/>
                  <a:pt x="122" y="115"/>
                </a:cubicBezTo>
                <a:cubicBezTo>
                  <a:pt x="122" y="115"/>
                  <a:pt x="122" y="114"/>
                  <a:pt x="122" y="114"/>
                </a:cubicBezTo>
                <a:cubicBezTo>
                  <a:pt x="122" y="114"/>
                  <a:pt x="122" y="114"/>
                  <a:pt x="122" y="114"/>
                </a:cubicBezTo>
                <a:close/>
                <a:moveTo>
                  <a:pt x="258" y="452"/>
                </a:moveTo>
                <a:cubicBezTo>
                  <a:pt x="244" y="453"/>
                  <a:pt x="231" y="453"/>
                  <a:pt x="218" y="451"/>
                </a:cubicBezTo>
                <a:cubicBezTo>
                  <a:pt x="216" y="451"/>
                  <a:pt x="213" y="450"/>
                  <a:pt x="210" y="450"/>
                </a:cubicBezTo>
                <a:cubicBezTo>
                  <a:pt x="207" y="449"/>
                  <a:pt x="204" y="449"/>
                  <a:pt x="202" y="449"/>
                </a:cubicBezTo>
                <a:cubicBezTo>
                  <a:pt x="203" y="449"/>
                  <a:pt x="205" y="449"/>
                  <a:pt x="199" y="448"/>
                </a:cubicBezTo>
                <a:cubicBezTo>
                  <a:pt x="187" y="445"/>
                  <a:pt x="177" y="442"/>
                  <a:pt x="166" y="438"/>
                </a:cubicBezTo>
                <a:cubicBezTo>
                  <a:pt x="160" y="436"/>
                  <a:pt x="155" y="433"/>
                  <a:pt x="150" y="431"/>
                </a:cubicBezTo>
                <a:cubicBezTo>
                  <a:pt x="149" y="431"/>
                  <a:pt x="147" y="430"/>
                  <a:pt x="147" y="430"/>
                </a:cubicBezTo>
                <a:cubicBezTo>
                  <a:pt x="147" y="429"/>
                  <a:pt x="147" y="429"/>
                  <a:pt x="143" y="427"/>
                </a:cubicBezTo>
                <a:cubicBezTo>
                  <a:pt x="135" y="423"/>
                  <a:pt x="126" y="417"/>
                  <a:pt x="118" y="411"/>
                </a:cubicBezTo>
                <a:cubicBezTo>
                  <a:pt x="117" y="411"/>
                  <a:pt x="116" y="410"/>
                  <a:pt x="115" y="409"/>
                </a:cubicBezTo>
                <a:cubicBezTo>
                  <a:pt x="111" y="406"/>
                  <a:pt x="111" y="406"/>
                  <a:pt x="111" y="406"/>
                </a:cubicBezTo>
                <a:cubicBezTo>
                  <a:pt x="109" y="404"/>
                  <a:pt x="107" y="403"/>
                  <a:pt x="105" y="401"/>
                </a:cubicBezTo>
                <a:cubicBezTo>
                  <a:pt x="103" y="399"/>
                  <a:pt x="101" y="397"/>
                  <a:pt x="99" y="396"/>
                </a:cubicBezTo>
                <a:cubicBezTo>
                  <a:pt x="97" y="394"/>
                  <a:pt x="96" y="393"/>
                  <a:pt x="94" y="392"/>
                </a:cubicBezTo>
                <a:cubicBezTo>
                  <a:pt x="95" y="392"/>
                  <a:pt x="96" y="392"/>
                  <a:pt x="92" y="389"/>
                </a:cubicBezTo>
                <a:cubicBezTo>
                  <a:pt x="90" y="386"/>
                  <a:pt x="87" y="383"/>
                  <a:pt x="84" y="380"/>
                </a:cubicBezTo>
                <a:cubicBezTo>
                  <a:pt x="81" y="377"/>
                  <a:pt x="78" y="374"/>
                  <a:pt x="76" y="370"/>
                </a:cubicBezTo>
                <a:cubicBezTo>
                  <a:pt x="70" y="363"/>
                  <a:pt x="65" y="355"/>
                  <a:pt x="60" y="348"/>
                </a:cubicBezTo>
                <a:cubicBezTo>
                  <a:pt x="58" y="344"/>
                  <a:pt x="56" y="340"/>
                  <a:pt x="54" y="336"/>
                </a:cubicBezTo>
                <a:cubicBezTo>
                  <a:pt x="51" y="330"/>
                  <a:pt x="51" y="330"/>
                  <a:pt x="51" y="330"/>
                </a:cubicBezTo>
                <a:cubicBezTo>
                  <a:pt x="48" y="323"/>
                  <a:pt x="48" y="323"/>
                  <a:pt x="48" y="323"/>
                </a:cubicBezTo>
                <a:cubicBezTo>
                  <a:pt x="46" y="320"/>
                  <a:pt x="45" y="317"/>
                  <a:pt x="44" y="314"/>
                </a:cubicBezTo>
                <a:cubicBezTo>
                  <a:pt x="43" y="311"/>
                  <a:pt x="41" y="308"/>
                  <a:pt x="41" y="306"/>
                </a:cubicBezTo>
                <a:cubicBezTo>
                  <a:pt x="41" y="306"/>
                  <a:pt x="41" y="304"/>
                  <a:pt x="40" y="303"/>
                </a:cubicBezTo>
                <a:cubicBezTo>
                  <a:pt x="36" y="291"/>
                  <a:pt x="34" y="279"/>
                  <a:pt x="32" y="267"/>
                </a:cubicBezTo>
                <a:cubicBezTo>
                  <a:pt x="32" y="266"/>
                  <a:pt x="32" y="266"/>
                  <a:pt x="32" y="265"/>
                </a:cubicBezTo>
                <a:cubicBezTo>
                  <a:pt x="31" y="264"/>
                  <a:pt x="31" y="262"/>
                  <a:pt x="31" y="260"/>
                </a:cubicBezTo>
                <a:cubicBezTo>
                  <a:pt x="31" y="258"/>
                  <a:pt x="31" y="256"/>
                  <a:pt x="31" y="254"/>
                </a:cubicBezTo>
                <a:cubicBezTo>
                  <a:pt x="31" y="252"/>
                  <a:pt x="31" y="250"/>
                  <a:pt x="30" y="248"/>
                </a:cubicBezTo>
                <a:cubicBezTo>
                  <a:pt x="30" y="246"/>
                  <a:pt x="30" y="244"/>
                  <a:pt x="30" y="242"/>
                </a:cubicBezTo>
                <a:cubicBezTo>
                  <a:pt x="30" y="237"/>
                  <a:pt x="30" y="232"/>
                  <a:pt x="30" y="227"/>
                </a:cubicBezTo>
                <a:cubicBezTo>
                  <a:pt x="31" y="223"/>
                  <a:pt x="31" y="220"/>
                  <a:pt x="31" y="218"/>
                </a:cubicBezTo>
                <a:cubicBezTo>
                  <a:pt x="30" y="217"/>
                  <a:pt x="30" y="220"/>
                  <a:pt x="30" y="222"/>
                </a:cubicBezTo>
                <a:cubicBezTo>
                  <a:pt x="30" y="224"/>
                  <a:pt x="30" y="226"/>
                  <a:pt x="30" y="229"/>
                </a:cubicBezTo>
                <a:cubicBezTo>
                  <a:pt x="29" y="227"/>
                  <a:pt x="29" y="223"/>
                  <a:pt x="29" y="221"/>
                </a:cubicBezTo>
                <a:cubicBezTo>
                  <a:pt x="29" y="223"/>
                  <a:pt x="29" y="225"/>
                  <a:pt x="29" y="226"/>
                </a:cubicBezTo>
                <a:cubicBezTo>
                  <a:pt x="29" y="228"/>
                  <a:pt x="29" y="229"/>
                  <a:pt x="29" y="232"/>
                </a:cubicBezTo>
                <a:cubicBezTo>
                  <a:pt x="28" y="226"/>
                  <a:pt x="29" y="219"/>
                  <a:pt x="28" y="218"/>
                </a:cubicBezTo>
                <a:cubicBezTo>
                  <a:pt x="28" y="221"/>
                  <a:pt x="28" y="220"/>
                  <a:pt x="28" y="222"/>
                </a:cubicBezTo>
                <a:cubicBezTo>
                  <a:pt x="27" y="223"/>
                  <a:pt x="27" y="220"/>
                  <a:pt x="28" y="217"/>
                </a:cubicBezTo>
                <a:cubicBezTo>
                  <a:pt x="28" y="213"/>
                  <a:pt x="28" y="211"/>
                  <a:pt x="28" y="209"/>
                </a:cubicBezTo>
                <a:cubicBezTo>
                  <a:pt x="28" y="211"/>
                  <a:pt x="27" y="214"/>
                  <a:pt x="27" y="215"/>
                </a:cubicBezTo>
                <a:cubicBezTo>
                  <a:pt x="27" y="217"/>
                  <a:pt x="27" y="219"/>
                  <a:pt x="27" y="220"/>
                </a:cubicBezTo>
                <a:cubicBezTo>
                  <a:pt x="27" y="223"/>
                  <a:pt x="27" y="225"/>
                  <a:pt x="28" y="225"/>
                </a:cubicBezTo>
                <a:cubicBezTo>
                  <a:pt x="27" y="231"/>
                  <a:pt x="28" y="231"/>
                  <a:pt x="28" y="236"/>
                </a:cubicBezTo>
                <a:cubicBezTo>
                  <a:pt x="27" y="233"/>
                  <a:pt x="27" y="225"/>
                  <a:pt x="27" y="223"/>
                </a:cubicBezTo>
                <a:cubicBezTo>
                  <a:pt x="26" y="226"/>
                  <a:pt x="26" y="229"/>
                  <a:pt x="26" y="233"/>
                </a:cubicBezTo>
                <a:cubicBezTo>
                  <a:pt x="26" y="234"/>
                  <a:pt x="26" y="236"/>
                  <a:pt x="26" y="238"/>
                </a:cubicBezTo>
                <a:cubicBezTo>
                  <a:pt x="26" y="239"/>
                  <a:pt x="26" y="241"/>
                  <a:pt x="26" y="243"/>
                </a:cubicBezTo>
                <a:cubicBezTo>
                  <a:pt x="26" y="243"/>
                  <a:pt x="26" y="245"/>
                  <a:pt x="26" y="245"/>
                </a:cubicBezTo>
                <a:cubicBezTo>
                  <a:pt x="26" y="247"/>
                  <a:pt x="26" y="250"/>
                  <a:pt x="26" y="252"/>
                </a:cubicBezTo>
                <a:cubicBezTo>
                  <a:pt x="26" y="254"/>
                  <a:pt x="27" y="256"/>
                  <a:pt x="27" y="258"/>
                </a:cubicBezTo>
                <a:cubicBezTo>
                  <a:pt x="27" y="260"/>
                  <a:pt x="28" y="262"/>
                  <a:pt x="27" y="262"/>
                </a:cubicBezTo>
                <a:cubicBezTo>
                  <a:pt x="27" y="262"/>
                  <a:pt x="28" y="266"/>
                  <a:pt x="28" y="269"/>
                </a:cubicBezTo>
                <a:cubicBezTo>
                  <a:pt x="28" y="272"/>
                  <a:pt x="29" y="276"/>
                  <a:pt x="30" y="279"/>
                </a:cubicBezTo>
                <a:cubicBezTo>
                  <a:pt x="31" y="285"/>
                  <a:pt x="32" y="292"/>
                  <a:pt x="34" y="297"/>
                </a:cubicBezTo>
                <a:cubicBezTo>
                  <a:pt x="34" y="300"/>
                  <a:pt x="35" y="301"/>
                  <a:pt x="36" y="303"/>
                </a:cubicBezTo>
                <a:cubicBezTo>
                  <a:pt x="37" y="306"/>
                  <a:pt x="36" y="303"/>
                  <a:pt x="36" y="306"/>
                </a:cubicBezTo>
                <a:cubicBezTo>
                  <a:pt x="37" y="309"/>
                  <a:pt x="38" y="312"/>
                  <a:pt x="40" y="315"/>
                </a:cubicBezTo>
                <a:cubicBezTo>
                  <a:pt x="41" y="319"/>
                  <a:pt x="42" y="322"/>
                  <a:pt x="43" y="325"/>
                </a:cubicBezTo>
                <a:cubicBezTo>
                  <a:pt x="47" y="334"/>
                  <a:pt x="52" y="343"/>
                  <a:pt x="57" y="352"/>
                </a:cubicBezTo>
                <a:cubicBezTo>
                  <a:pt x="64" y="363"/>
                  <a:pt x="71" y="373"/>
                  <a:pt x="80" y="383"/>
                </a:cubicBezTo>
                <a:cubicBezTo>
                  <a:pt x="82" y="386"/>
                  <a:pt x="85" y="389"/>
                  <a:pt x="88" y="392"/>
                </a:cubicBezTo>
                <a:cubicBezTo>
                  <a:pt x="91" y="395"/>
                  <a:pt x="94" y="398"/>
                  <a:pt x="97" y="401"/>
                </a:cubicBezTo>
                <a:cubicBezTo>
                  <a:pt x="99" y="403"/>
                  <a:pt x="102" y="405"/>
                  <a:pt x="101" y="405"/>
                </a:cubicBezTo>
                <a:cubicBezTo>
                  <a:pt x="101" y="405"/>
                  <a:pt x="98" y="402"/>
                  <a:pt x="96" y="401"/>
                </a:cubicBezTo>
                <a:cubicBezTo>
                  <a:pt x="92" y="397"/>
                  <a:pt x="86" y="391"/>
                  <a:pt x="83" y="389"/>
                </a:cubicBezTo>
                <a:cubicBezTo>
                  <a:pt x="82" y="388"/>
                  <a:pt x="81" y="387"/>
                  <a:pt x="79" y="385"/>
                </a:cubicBezTo>
                <a:cubicBezTo>
                  <a:pt x="78" y="384"/>
                  <a:pt x="77" y="383"/>
                  <a:pt x="76" y="381"/>
                </a:cubicBezTo>
                <a:cubicBezTo>
                  <a:pt x="76" y="382"/>
                  <a:pt x="73" y="379"/>
                  <a:pt x="75" y="382"/>
                </a:cubicBezTo>
                <a:cubicBezTo>
                  <a:pt x="77" y="384"/>
                  <a:pt x="78" y="386"/>
                  <a:pt x="80" y="387"/>
                </a:cubicBezTo>
                <a:cubicBezTo>
                  <a:pt x="82" y="389"/>
                  <a:pt x="85" y="391"/>
                  <a:pt x="87" y="393"/>
                </a:cubicBezTo>
                <a:cubicBezTo>
                  <a:pt x="88" y="394"/>
                  <a:pt x="89" y="395"/>
                  <a:pt x="89" y="396"/>
                </a:cubicBezTo>
                <a:cubicBezTo>
                  <a:pt x="90" y="397"/>
                  <a:pt x="89" y="396"/>
                  <a:pt x="88" y="395"/>
                </a:cubicBezTo>
                <a:cubicBezTo>
                  <a:pt x="88" y="395"/>
                  <a:pt x="87" y="394"/>
                  <a:pt x="87" y="394"/>
                </a:cubicBezTo>
                <a:cubicBezTo>
                  <a:pt x="89" y="396"/>
                  <a:pt x="90" y="397"/>
                  <a:pt x="92" y="399"/>
                </a:cubicBezTo>
                <a:cubicBezTo>
                  <a:pt x="93" y="399"/>
                  <a:pt x="94" y="401"/>
                  <a:pt x="95" y="401"/>
                </a:cubicBezTo>
                <a:cubicBezTo>
                  <a:pt x="95" y="402"/>
                  <a:pt x="95" y="402"/>
                  <a:pt x="93" y="400"/>
                </a:cubicBezTo>
                <a:cubicBezTo>
                  <a:pt x="92" y="399"/>
                  <a:pt x="92" y="398"/>
                  <a:pt x="91" y="398"/>
                </a:cubicBezTo>
                <a:cubicBezTo>
                  <a:pt x="92" y="399"/>
                  <a:pt x="93" y="400"/>
                  <a:pt x="94" y="401"/>
                </a:cubicBezTo>
                <a:cubicBezTo>
                  <a:pt x="95" y="402"/>
                  <a:pt x="96" y="403"/>
                  <a:pt x="97" y="404"/>
                </a:cubicBezTo>
                <a:cubicBezTo>
                  <a:pt x="99" y="405"/>
                  <a:pt x="101" y="407"/>
                  <a:pt x="102" y="408"/>
                </a:cubicBezTo>
                <a:cubicBezTo>
                  <a:pt x="103" y="409"/>
                  <a:pt x="101" y="407"/>
                  <a:pt x="104" y="410"/>
                </a:cubicBezTo>
                <a:cubicBezTo>
                  <a:pt x="107" y="412"/>
                  <a:pt x="110" y="415"/>
                  <a:pt x="113" y="417"/>
                </a:cubicBezTo>
                <a:cubicBezTo>
                  <a:pt x="116" y="419"/>
                  <a:pt x="118" y="421"/>
                  <a:pt x="121" y="422"/>
                </a:cubicBezTo>
                <a:cubicBezTo>
                  <a:pt x="128" y="427"/>
                  <a:pt x="128" y="427"/>
                  <a:pt x="128" y="427"/>
                </a:cubicBezTo>
                <a:cubicBezTo>
                  <a:pt x="136" y="432"/>
                  <a:pt x="136" y="432"/>
                  <a:pt x="136" y="432"/>
                </a:cubicBezTo>
                <a:cubicBezTo>
                  <a:pt x="138" y="433"/>
                  <a:pt x="141" y="434"/>
                  <a:pt x="144" y="436"/>
                </a:cubicBezTo>
                <a:cubicBezTo>
                  <a:pt x="146" y="437"/>
                  <a:pt x="148" y="438"/>
                  <a:pt x="151" y="439"/>
                </a:cubicBezTo>
                <a:cubicBezTo>
                  <a:pt x="153" y="440"/>
                  <a:pt x="155" y="441"/>
                  <a:pt x="157" y="442"/>
                </a:cubicBezTo>
                <a:cubicBezTo>
                  <a:pt x="160" y="443"/>
                  <a:pt x="162" y="444"/>
                  <a:pt x="162" y="444"/>
                </a:cubicBezTo>
                <a:cubicBezTo>
                  <a:pt x="164" y="445"/>
                  <a:pt x="167" y="446"/>
                  <a:pt x="170" y="447"/>
                </a:cubicBezTo>
                <a:cubicBezTo>
                  <a:pt x="174" y="448"/>
                  <a:pt x="177" y="450"/>
                  <a:pt x="181" y="451"/>
                </a:cubicBezTo>
                <a:cubicBezTo>
                  <a:pt x="185" y="452"/>
                  <a:pt x="188" y="453"/>
                  <a:pt x="192" y="454"/>
                </a:cubicBezTo>
                <a:cubicBezTo>
                  <a:pt x="194" y="454"/>
                  <a:pt x="200" y="455"/>
                  <a:pt x="201" y="455"/>
                </a:cubicBezTo>
                <a:cubicBezTo>
                  <a:pt x="201" y="455"/>
                  <a:pt x="201" y="455"/>
                  <a:pt x="201" y="455"/>
                </a:cubicBezTo>
                <a:cubicBezTo>
                  <a:pt x="202" y="455"/>
                  <a:pt x="203" y="454"/>
                  <a:pt x="205" y="455"/>
                </a:cubicBezTo>
                <a:cubicBezTo>
                  <a:pt x="211" y="456"/>
                  <a:pt x="209" y="455"/>
                  <a:pt x="210" y="454"/>
                </a:cubicBezTo>
                <a:cubicBezTo>
                  <a:pt x="214" y="455"/>
                  <a:pt x="218" y="456"/>
                  <a:pt x="222" y="456"/>
                </a:cubicBezTo>
                <a:cubicBezTo>
                  <a:pt x="231" y="457"/>
                  <a:pt x="229" y="457"/>
                  <a:pt x="231" y="457"/>
                </a:cubicBezTo>
                <a:cubicBezTo>
                  <a:pt x="232" y="457"/>
                  <a:pt x="233" y="456"/>
                  <a:pt x="234" y="456"/>
                </a:cubicBezTo>
                <a:cubicBezTo>
                  <a:pt x="239" y="456"/>
                  <a:pt x="244" y="456"/>
                  <a:pt x="248" y="455"/>
                </a:cubicBezTo>
                <a:cubicBezTo>
                  <a:pt x="250" y="455"/>
                  <a:pt x="252" y="455"/>
                  <a:pt x="254" y="455"/>
                </a:cubicBezTo>
                <a:cubicBezTo>
                  <a:pt x="256" y="454"/>
                  <a:pt x="258" y="454"/>
                  <a:pt x="260" y="454"/>
                </a:cubicBezTo>
                <a:cubicBezTo>
                  <a:pt x="261" y="453"/>
                  <a:pt x="262" y="453"/>
                  <a:pt x="261" y="453"/>
                </a:cubicBezTo>
                <a:cubicBezTo>
                  <a:pt x="260" y="453"/>
                  <a:pt x="259" y="453"/>
                  <a:pt x="257" y="453"/>
                </a:cubicBezTo>
                <a:cubicBezTo>
                  <a:pt x="257" y="454"/>
                  <a:pt x="256" y="454"/>
                  <a:pt x="255" y="454"/>
                </a:cubicBezTo>
                <a:cubicBezTo>
                  <a:pt x="256" y="453"/>
                  <a:pt x="258" y="453"/>
                  <a:pt x="260" y="453"/>
                </a:cubicBezTo>
                <a:cubicBezTo>
                  <a:pt x="261" y="453"/>
                  <a:pt x="263" y="452"/>
                  <a:pt x="262" y="452"/>
                </a:cubicBezTo>
                <a:cubicBezTo>
                  <a:pt x="262" y="452"/>
                  <a:pt x="260" y="452"/>
                  <a:pt x="258" y="452"/>
                </a:cubicBezTo>
                <a:close/>
                <a:moveTo>
                  <a:pt x="63" y="365"/>
                </a:moveTo>
                <a:cubicBezTo>
                  <a:pt x="63" y="365"/>
                  <a:pt x="62" y="363"/>
                  <a:pt x="62" y="365"/>
                </a:cubicBezTo>
                <a:cubicBezTo>
                  <a:pt x="63" y="366"/>
                  <a:pt x="64" y="368"/>
                  <a:pt x="66" y="369"/>
                </a:cubicBezTo>
                <a:cubicBezTo>
                  <a:pt x="67" y="371"/>
                  <a:pt x="70" y="375"/>
                  <a:pt x="70" y="374"/>
                </a:cubicBezTo>
                <a:cubicBezTo>
                  <a:pt x="69" y="372"/>
                  <a:pt x="67" y="371"/>
                  <a:pt x="66" y="369"/>
                </a:cubicBezTo>
                <a:cubicBezTo>
                  <a:pt x="65" y="368"/>
                  <a:pt x="64" y="365"/>
                  <a:pt x="63" y="365"/>
                </a:cubicBezTo>
                <a:close/>
                <a:moveTo>
                  <a:pt x="76" y="381"/>
                </a:moveTo>
                <a:cubicBezTo>
                  <a:pt x="76" y="381"/>
                  <a:pt x="76" y="381"/>
                  <a:pt x="76" y="381"/>
                </a:cubicBezTo>
                <a:cubicBezTo>
                  <a:pt x="76" y="381"/>
                  <a:pt x="76" y="381"/>
                  <a:pt x="76" y="381"/>
                </a:cubicBezTo>
                <a:cubicBezTo>
                  <a:pt x="76" y="381"/>
                  <a:pt x="76" y="381"/>
                  <a:pt x="76" y="381"/>
                </a:cubicBezTo>
                <a:cubicBezTo>
                  <a:pt x="76" y="381"/>
                  <a:pt x="76" y="381"/>
                  <a:pt x="76" y="381"/>
                </a:cubicBezTo>
                <a:close/>
                <a:moveTo>
                  <a:pt x="152" y="99"/>
                </a:moveTo>
                <a:cubicBezTo>
                  <a:pt x="150" y="100"/>
                  <a:pt x="147" y="102"/>
                  <a:pt x="145" y="104"/>
                </a:cubicBezTo>
                <a:cubicBezTo>
                  <a:pt x="149" y="101"/>
                  <a:pt x="149" y="101"/>
                  <a:pt x="152" y="99"/>
                </a:cubicBezTo>
                <a:close/>
                <a:moveTo>
                  <a:pt x="343" y="441"/>
                </a:moveTo>
                <a:cubicBezTo>
                  <a:pt x="341" y="443"/>
                  <a:pt x="339" y="444"/>
                  <a:pt x="337" y="445"/>
                </a:cubicBezTo>
                <a:cubicBezTo>
                  <a:pt x="334" y="447"/>
                  <a:pt x="332" y="448"/>
                  <a:pt x="329" y="449"/>
                </a:cubicBezTo>
                <a:cubicBezTo>
                  <a:pt x="330" y="449"/>
                  <a:pt x="332" y="448"/>
                  <a:pt x="334" y="448"/>
                </a:cubicBezTo>
                <a:cubicBezTo>
                  <a:pt x="335" y="447"/>
                  <a:pt x="336" y="447"/>
                  <a:pt x="337" y="446"/>
                </a:cubicBezTo>
                <a:cubicBezTo>
                  <a:pt x="338" y="445"/>
                  <a:pt x="339" y="445"/>
                  <a:pt x="340" y="445"/>
                </a:cubicBezTo>
                <a:cubicBezTo>
                  <a:pt x="343" y="443"/>
                  <a:pt x="346" y="442"/>
                  <a:pt x="346" y="441"/>
                </a:cubicBezTo>
                <a:cubicBezTo>
                  <a:pt x="347" y="441"/>
                  <a:pt x="347" y="440"/>
                  <a:pt x="349" y="439"/>
                </a:cubicBezTo>
                <a:cubicBezTo>
                  <a:pt x="352" y="437"/>
                  <a:pt x="347" y="439"/>
                  <a:pt x="346" y="440"/>
                </a:cubicBezTo>
                <a:cubicBezTo>
                  <a:pt x="346" y="440"/>
                  <a:pt x="344" y="441"/>
                  <a:pt x="343" y="441"/>
                </a:cubicBezTo>
                <a:close/>
                <a:moveTo>
                  <a:pt x="70" y="374"/>
                </a:moveTo>
                <a:cubicBezTo>
                  <a:pt x="73" y="379"/>
                  <a:pt x="70" y="374"/>
                  <a:pt x="69" y="374"/>
                </a:cubicBezTo>
                <a:cubicBezTo>
                  <a:pt x="72" y="379"/>
                  <a:pt x="73" y="379"/>
                  <a:pt x="76" y="381"/>
                </a:cubicBezTo>
                <a:cubicBezTo>
                  <a:pt x="76" y="382"/>
                  <a:pt x="77" y="382"/>
                  <a:pt x="78" y="383"/>
                </a:cubicBezTo>
                <a:cubicBezTo>
                  <a:pt x="75" y="380"/>
                  <a:pt x="72" y="377"/>
                  <a:pt x="70" y="374"/>
                </a:cubicBezTo>
                <a:close/>
                <a:moveTo>
                  <a:pt x="70" y="374"/>
                </a:moveTo>
                <a:cubicBezTo>
                  <a:pt x="70" y="374"/>
                  <a:pt x="70" y="374"/>
                  <a:pt x="70" y="374"/>
                </a:cubicBezTo>
                <a:cubicBezTo>
                  <a:pt x="70" y="374"/>
                  <a:pt x="70" y="374"/>
                  <a:pt x="70" y="374"/>
                </a:cubicBezTo>
                <a:close/>
                <a:moveTo>
                  <a:pt x="341" y="442"/>
                </a:moveTo>
                <a:cubicBezTo>
                  <a:pt x="343" y="441"/>
                  <a:pt x="345" y="440"/>
                  <a:pt x="345" y="439"/>
                </a:cubicBezTo>
                <a:cubicBezTo>
                  <a:pt x="343" y="441"/>
                  <a:pt x="341" y="441"/>
                  <a:pt x="340" y="442"/>
                </a:cubicBezTo>
                <a:cubicBezTo>
                  <a:pt x="336" y="443"/>
                  <a:pt x="332" y="445"/>
                  <a:pt x="329" y="447"/>
                </a:cubicBezTo>
                <a:cubicBezTo>
                  <a:pt x="325" y="448"/>
                  <a:pt x="322" y="450"/>
                  <a:pt x="322" y="451"/>
                </a:cubicBezTo>
                <a:cubicBezTo>
                  <a:pt x="324" y="450"/>
                  <a:pt x="324" y="449"/>
                  <a:pt x="327" y="449"/>
                </a:cubicBezTo>
                <a:cubicBezTo>
                  <a:pt x="328" y="448"/>
                  <a:pt x="326" y="449"/>
                  <a:pt x="325" y="450"/>
                </a:cubicBezTo>
                <a:cubicBezTo>
                  <a:pt x="322" y="451"/>
                  <a:pt x="322" y="451"/>
                  <a:pt x="323" y="451"/>
                </a:cubicBezTo>
                <a:cubicBezTo>
                  <a:pt x="324" y="451"/>
                  <a:pt x="326" y="450"/>
                  <a:pt x="328" y="449"/>
                </a:cubicBezTo>
                <a:cubicBezTo>
                  <a:pt x="330" y="448"/>
                  <a:pt x="333" y="447"/>
                  <a:pt x="335" y="445"/>
                </a:cubicBezTo>
                <a:cubicBezTo>
                  <a:pt x="337" y="444"/>
                  <a:pt x="340" y="443"/>
                  <a:pt x="341" y="442"/>
                </a:cubicBezTo>
                <a:close/>
                <a:moveTo>
                  <a:pt x="413" y="356"/>
                </a:moveTo>
                <a:cubicBezTo>
                  <a:pt x="413" y="356"/>
                  <a:pt x="413" y="356"/>
                  <a:pt x="413" y="356"/>
                </a:cubicBezTo>
                <a:cubicBezTo>
                  <a:pt x="413" y="356"/>
                  <a:pt x="412" y="356"/>
                  <a:pt x="412" y="356"/>
                </a:cubicBezTo>
                <a:cubicBezTo>
                  <a:pt x="412" y="356"/>
                  <a:pt x="412" y="356"/>
                  <a:pt x="412" y="356"/>
                </a:cubicBezTo>
                <a:lnTo>
                  <a:pt x="413" y="356"/>
                </a:lnTo>
                <a:close/>
                <a:moveTo>
                  <a:pt x="431" y="311"/>
                </a:moveTo>
                <a:cubicBezTo>
                  <a:pt x="430" y="313"/>
                  <a:pt x="430" y="314"/>
                  <a:pt x="429" y="316"/>
                </a:cubicBezTo>
                <a:cubicBezTo>
                  <a:pt x="429" y="315"/>
                  <a:pt x="430" y="312"/>
                  <a:pt x="431" y="310"/>
                </a:cubicBezTo>
                <a:cubicBezTo>
                  <a:pt x="431" y="310"/>
                  <a:pt x="432" y="307"/>
                  <a:pt x="431" y="309"/>
                </a:cubicBezTo>
                <a:cubicBezTo>
                  <a:pt x="431" y="309"/>
                  <a:pt x="430" y="311"/>
                  <a:pt x="430" y="312"/>
                </a:cubicBezTo>
                <a:cubicBezTo>
                  <a:pt x="428" y="316"/>
                  <a:pt x="427" y="318"/>
                  <a:pt x="426" y="321"/>
                </a:cubicBezTo>
                <a:cubicBezTo>
                  <a:pt x="426" y="322"/>
                  <a:pt x="426" y="323"/>
                  <a:pt x="425" y="325"/>
                </a:cubicBezTo>
                <a:cubicBezTo>
                  <a:pt x="425" y="326"/>
                  <a:pt x="424" y="327"/>
                  <a:pt x="424" y="329"/>
                </a:cubicBezTo>
                <a:cubicBezTo>
                  <a:pt x="422" y="331"/>
                  <a:pt x="423" y="331"/>
                  <a:pt x="425" y="328"/>
                </a:cubicBezTo>
                <a:cubicBezTo>
                  <a:pt x="426" y="327"/>
                  <a:pt x="427" y="326"/>
                  <a:pt x="428" y="323"/>
                </a:cubicBezTo>
                <a:cubicBezTo>
                  <a:pt x="429" y="320"/>
                  <a:pt x="430" y="316"/>
                  <a:pt x="431" y="312"/>
                </a:cubicBezTo>
                <a:cubicBezTo>
                  <a:pt x="432" y="310"/>
                  <a:pt x="432" y="309"/>
                  <a:pt x="431" y="311"/>
                </a:cubicBezTo>
                <a:close/>
                <a:moveTo>
                  <a:pt x="415" y="349"/>
                </a:moveTo>
                <a:cubicBezTo>
                  <a:pt x="415" y="350"/>
                  <a:pt x="414" y="351"/>
                  <a:pt x="414" y="351"/>
                </a:cubicBezTo>
                <a:cubicBezTo>
                  <a:pt x="413" y="354"/>
                  <a:pt x="411" y="356"/>
                  <a:pt x="409" y="358"/>
                </a:cubicBezTo>
                <a:cubicBezTo>
                  <a:pt x="408" y="359"/>
                  <a:pt x="406" y="362"/>
                  <a:pt x="407" y="361"/>
                </a:cubicBezTo>
                <a:cubicBezTo>
                  <a:pt x="409" y="358"/>
                  <a:pt x="406" y="361"/>
                  <a:pt x="408" y="357"/>
                </a:cubicBezTo>
                <a:cubicBezTo>
                  <a:pt x="406" y="360"/>
                  <a:pt x="404" y="362"/>
                  <a:pt x="403" y="364"/>
                </a:cubicBezTo>
                <a:cubicBezTo>
                  <a:pt x="402" y="366"/>
                  <a:pt x="401" y="367"/>
                  <a:pt x="399" y="370"/>
                </a:cubicBezTo>
                <a:cubicBezTo>
                  <a:pt x="399" y="369"/>
                  <a:pt x="400" y="368"/>
                  <a:pt x="401" y="367"/>
                </a:cubicBezTo>
                <a:cubicBezTo>
                  <a:pt x="401" y="366"/>
                  <a:pt x="402" y="365"/>
                  <a:pt x="402" y="364"/>
                </a:cubicBezTo>
                <a:cubicBezTo>
                  <a:pt x="401" y="367"/>
                  <a:pt x="399" y="369"/>
                  <a:pt x="398" y="370"/>
                </a:cubicBezTo>
                <a:cubicBezTo>
                  <a:pt x="396" y="372"/>
                  <a:pt x="395" y="374"/>
                  <a:pt x="394" y="375"/>
                </a:cubicBezTo>
                <a:cubicBezTo>
                  <a:pt x="393" y="377"/>
                  <a:pt x="392" y="379"/>
                  <a:pt x="393" y="379"/>
                </a:cubicBezTo>
                <a:cubicBezTo>
                  <a:pt x="396" y="376"/>
                  <a:pt x="398" y="373"/>
                  <a:pt x="399" y="372"/>
                </a:cubicBezTo>
                <a:cubicBezTo>
                  <a:pt x="400" y="372"/>
                  <a:pt x="400" y="372"/>
                  <a:pt x="402" y="369"/>
                </a:cubicBezTo>
                <a:cubicBezTo>
                  <a:pt x="403" y="368"/>
                  <a:pt x="403" y="368"/>
                  <a:pt x="404" y="367"/>
                </a:cubicBezTo>
                <a:cubicBezTo>
                  <a:pt x="404" y="367"/>
                  <a:pt x="403" y="369"/>
                  <a:pt x="402" y="370"/>
                </a:cubicBezTo>
                <a:cubicBezTo>
                  <a:pt x="402" y="370"/>
                  <a:pt x="400" y="372"/>
                  <a:pt x="402" y="371"/>
                </a:cubicBezTo>
                <a:cubicBezTo>
                  <a:pt x="403" y="370"/>
                  <a:pt x="403" y="369"/>
                  <a:pt x="404" y="368"/>
                </a:cubicBezTo>
                <a:cubicBezTo>
                  <a:pt x="405" y="366"/>
                  <a:pt x="407" y="363"/>
                  <a:pt x="410" y="359"/>
                </a:cubicBezTo>
                <a:cubicBezTo>
                  <a:pt x="408" y="362"/>
                  <a:pt x="407" y="364"/>
                  <a:pt x="405" y="367"/>
                </a:cubicBezTo>
                <a:cubicBezTo>
                  <a:pt x="405" y="368"/>
                  <a:pt x="404" y="369"/>
                  <a:pt x="405" y="368"/>
                </a:cubicBezTo>
                <a:cubicBezTo>
                  <a:pt x="406" y="367"/>
                  <a:pt x="406" y="366"/>
                  <a:pt x="406" y="366"/>
                </a:cubicBezTo>
                <a:cubicBezTo>
                  <a:pt x="407" y="364"/>
                  <a:pt x="408" y="363"/>
                  <a:pt x="409" y="361"/>
                </a:cubicBezTo>
                <a:cubicBezTo>
                  <a:pt x="410" y="359"/>
                  <a:pt x="411" y="358"/>
                  <a:pt x="412" y="356"/>
                </a:cubicBezTo>
                <a:cubicBezTo>
                  <a:pt x="412" y="356"/>
                  <a:pt x="414" y="353"/>
                  <a:pt x="415" y="350"/>
                </a:cubicBezTo>
                <a:cubicBezTo>
                  <a:pt x="416" y="348"/>
                  <a:pt x="415" y="349"/>
                  <a:pt x="415" y="349"/>
                </a:cubicBezTo>
                <a:close/>
                <a:moveTo>
                  <a:pt x="425" y="321"/>
                </a:moveTo>
                <a:cubicBezTo>
                  <a:pt x="427" y="317"/>
                  <a:pt x="432" y="305"/>
                  <a:pt x="432" y="301"/>
                </a:cubicBezTo>
                <a:cubicBezTo>
                  <a:pt x="432" y="301"/>
                  <a:pt x="432" y="301"/>
                  <a:pt x="432" y="301"/>
                </a:cubicBezTo>
                <a:cubicBezTo>
                  <a:pt x="430" y="306"/>
                  <a:pt x="431" y="301"/>
                  <a:pt x="431" y="301"/>
                </a:cubicBezTo>
                <a:cubicBezTo>
                  <a:pt x="431" y="300"/>
                  <a:pt x="432" y="298"/>
                  <a:pt x="431" y="300"/>
                </a:cubicBezTo>
                <a:cubicBezTo>
                  <a:pt x="431" y="302"/>
                  <a:pt x="430" y="304"/>
                  <a:pt x="430" y="305"/>
                </a:cubicBezTo>
                <a:cubicBezTo>
                  <a:pt x="429" y="307"/>
                  <a:pt x="429" y="309"/>
                  <a:pt x="428" y="311"/>
                </a:cubicBezTo>
                <a:cubicBezTo>
                  <a:pt x="428" y="310"/>
                  <a:pt x="429" y="307"/>
                  <a:pt x="429" y="304"/>
                </a:cubicBezTo>
                <a:cubicBezTo>
                  <a:pt x="430" y="302"/>
                  <a:pt x="430" y="302"/>
                  <a:pt x="429" y="305"/>
                </a:cubicBezTo>
                <a:cubicBezTo>
                  <a:pt x="427" y="308"/>
                  <a:pt x="426" y="309"/>
                  <a:pt x="425" y="312"/>
                </a:cubicBezTo>
                <a:cubicBezTo>
                  <a:pt x="425" y="312"/>
                  <a:pt x="425" y="312"/>
                  <a:pt x="425" y="312"/>
                </a:cubicBezTo>
                <a:cubicBezTo>
                  <a:pt x="424" y="313"/>
                  <a:pt x="424" y="313"/>
                  <a:pt x="424" y="314"/>
                </a:cubicBezTo>
                <a:cubicBezTo>
                  <a:pt x="424" y="314"/>
                  <a:pt x="424" y="315"/>
                  <a:pt x="424" y="315"/>
                </a:cubicBezTo>
                <a:cubicBezTo>
                  <a:pt x="424" y="315"/>
                  <a:pt x="424" y="315"/>
                  <a:pt x="424" y="315"/>
                </a:cubicBezTo>
                <a:cubicBezTo>
                  <a:pt x="424" y="315"/>
                  <a:pt x="424" y="315"/>
                  <a:pt x="424" y="315"/>
                </a:cubicBezTo>
                <a:cubicBezTo>
                  <a:pt x="424" y="315"/>
                  <a:pt x="424" y="315"/>
                  <a:pt x="424" y="315"/>
                </a:cubicBezTo>
                <a:cubicBezTo>
                  <a:pt x="424" y="316"/>
                  <a:pt x="424" y="316"/>
                  <a:pt x="424" y="316"/>
                </a:cubicBezTo>
                <a:cubicBezTo>
                  <a:pt x="423" y="316"/>
                  <a:pt x="423" y="317"/>
                  <a:pt x="423" y="317"/>
                </a:cubicBezTo>
                <a:cubicBezTo>
                  <a:pt x="423" y="317"/>
                  <a:pt x="423" y="318"/>
                  <a:pt x="423" y="318"/>
                </a:cubicBezTo>
                <a:cubicBezTo>
                  <a:pt x="422" y="319"/>
                  <a:pt x="423" y="317"/>
                  <a:pt x="423" y="316"/>
                </a:cubicBezTo>
                <a:cubicBezTo>
                  <a:pt x="420" y="323"/>
                  <a:pt x="418" y="329"/>
                  <a:pt x="417" y="332"/>
                </a:cubicBezTo>
                <a:cubicBezTo>
                  <a:pt x="419" y="329"/>
                  <a:pt x="420" y="327"/>
                  <a:pt x="419" y="328"/>
                </a:cubicBezTo>
                <a:cubicBezTo>
                  <a:pt x="419" y="330"/>
                  <a:pt x="422" y="325"/>
                  <a:pt x="422" y="325"/>
                </a:cubicBezTo>
                <a:cubicBezTo>
                  <a:pt x="423" y="323"/>
                  <a:pt x="423" y="322"/>
                  <a:pt x="423" y="321"/>
                </a:cubicBezTo>
                <a:cubicBezTo>
                  <a:pt x="424" y="320"/>
                  <a:pt x="424" y="320"/>
                  <a:pt x="424" y="319"/>
                </a:cubicBezTo>
                <a:cubicBezTo>
                  <a:pt x="425" y="319"/>
                  <a:pt x="423" y="322"/>
                  <a:pt x="423" y="324"/>
                </a:cubicBezTo>
                <a:cubicBezTo>
                  <a:pt x="423" y="323"/>
                  <a:pt x="424" y="322"/>
                  <a:pt x="425" y="321"/>
                </a:cubicBezTo>
                <a:close/>
                <a:moveTo>
                  <a:pt x="432" y="341"/>
                </a:moveTo>
                <a:cubicBezTo>
                  <a:pt x="430" y="346"/>
                  <a:pt x="430" y="346"/>
                  <a:pt x="432" y="343"/>
                </a:cubicBezTo>
                <a:cubicBezTo>
                  <a:pt x="432" y="343"/>
                  <a:pt x="432" y="343"/>
                  <a:pt x="432" y="343"/>
                </a:cubicBezTo>
                <a:cubicBezTo>
                  <a:pt x="432" y="343"/>
                  <a:pt x="433" y="343"/>
                  <a:pt x="433" y="341"/>
                </a:cubicBezTo>
                <a:cubicBezTo>
                  <a:pt x="435" y="337"/>
                  <a:pt x="436" y="333"/>
                  <a:pt x="436" y="332"/>
                </a:cubicBezTo>
                <a:cubicBezTo>
                  <a:pt x="433" y="341"/>
                  <a:pt x="432" y="341"/>
                  <a:pt x="432" y="341"/>
                </a:cubicBezTo>
                <a:close/>
                <a:moveTo>
                  <a:pt x="440" y="308"/>
                </a:moveTo>
                <a:cubicBezTo>
                  <a:pt x="441" y="304"/>
                  <a:pt x="442" y="300"/>
                  <a:pt x="442" y="299"/>
                </a:cubicBezTo>
                <a:cubicBezTo>
                  <a:pt x="441" y="302"/>
                  <a:pt x="439" y="309"/>
                  <a:pt x="440" y="308"/>
                </a:cubicBezTo>
                <a:close/>
                <a:moveTo>
                  <a:pt x="362" y="427"/>
                </a:moveTo>
                <a:cubicBezTo>
                  <a:pt x="355" y="431"/>
                  <a:pt x="350" y="435"/>
                  <a:pt x="344" y="438"/>
                </a:cubicBezTo>
                <a:cubicBezTo>
                  <a:pt x="346" y="437"/>
                  <a:pt x="347" y="435"/>
                  <a:pt x="349" y="434"/>
                </a:cubicBezTo>
                <a:cubicBezTo>
                  <a:pt x="350" y="434"/>
                  <a:pt x="351" y="433"/>
                  <a:pt x="350" y="434"/>
                </a:cubicBezTo>
                <a:cubicBezTo>
                  <a:pt x="349" y="434"/>
                  <a:pt x="348" y="435"/>
                  <a:pt x="347" y="435"/>
                </a:cubicBezTo>
                <a:cubicBezTo>
                  <a:pt x="343" y="437"/>
                  <a:pt x="340" y="439"/>
                  <a:pt x="338" y="441"/>
                </a:cubicBezTo>
                <a:cubicBezTo>
                  <a:pt x="337" y="441"/>
                  <a:pt x="337" y="441"/>
                  <a:pt x="338" y="441"/>
                </a:cubicBezTo>
                <a:cubicBezTo>
                  <a:pt x="339" y="441"/>
                  <a:pt x="340" y="440"/>
                  <a:pt x="342" y="440"/>
                </a:cubicBezTo>
                <a:cubicBezTo>
                  <a:pt x="343" y="439"/>
                  <a:pt x="338" y="442"/>
                  <a:pt x="338" y="442"/>
                </a:cubicBezTo>
                <a:cubicBezTo>
                  <a:pt x="341" y="440"/>
                  <a:pt x="342" y="439"/>
                  <a:pt x="345" y="438"/>
                </a:cubicBezTo>
                <a:cubicBezTo>
                  <a:pt x="346" y="438"/>
                  <a:pt x="343" y="439"/>
                  <a:pt x="343" y="440"/>
                </a:cubicBezTo>
                <a:cubicBezTo>
                  <a:pt x="343" y="440"/>
                  <a:pt x="340" y="441"/>
                  <a:pt x="342" y="441"/>
                </a:cubicBezTo>
                <a:cubicBezTo>
                  <a:pt x="344" y="440"/>
                  <a:pt x="345" y="439"/>
                  <a:pt x="348" y="438"/>
                </a:cubicBezTo>
                <a:cubicBezTo>
                  <a:pt x="351" y="436"/>
                  <a:pt x="352" y="435"/>
                  <a:pt x="353" y="434"/>
                </a:cubicBezTo>
                <a:cubicBezTo>
                  <a:pt x="354" y="434"/>
                  <a:pt x="354" y="434"/>
                  <a:pt x="354" y="434"/>
                </a:cubicBezTo>
                <a:cubicBezTo>
                  <a:pt x="354" y="433"/>
                  <a:pt x="355" y="433"/>
                  <a:pt x="355" y="433"/>
                </a:cubicBezTo>
                <a:cubicBezTo>
                  <a:pt x="356" y="432"/>
                  <a:pt x="359" y="431"/>
                  <a:pt x="359" y="430"/>
                </a:cubicBezTo>
                <a:cubicBezTo>
                  <a:pt x="360" y="429"/>
                  <a:pt x="360" y="429"/>
                  <a:pt x="360" y="429"/>
                </a:cubicBezTo>
                <a:cubicBezTo>
                  <a:pt x="364" y="427"/>
                  <a:pt x="361" y="428"/>
                  <a:pt x="362" y="427"/>
                </a:cubicBezTo>
                <a:close/>
                <a:moveTo>
                  <a:pt x="377" y="381"/>
                </a:moveTo>
                <a:cubicBezTo>
                  <a:pt x="376" y="381"/>
                  <a:pt x="375" y="382"/>
                  <a:pt x="375" y="383"/>
                </a:cubicBezTo>
                <a:cubicBezTo>
                  <a:pt x="374" y="384"/>
                  <a:pt x="370" y="388"/>
                  <a:pt x="370" y="388"/>
                </a:cubicBezTo>
                <a:cubicBezTo>
                  <a:pt x="370" y="388"/>
                  <a:pt x="369" y="389"/>
                  <a:pt x="369" y="389"/>
                </a:cubicBezTo>
                <a:cubicBezTo>
                  <a:pt x="364" y="393"/>
                  <a:pt x="363" y="394"/>
                  <a:pt x="362" y="396"/>
                </a:cubicBezTo>
                <a:cubicBezTo>
                  <a:pt x="363" y="396"/>
                  <a:pt x="363" y="396"/>
                  <a:pt x="363" y="396"/>
                </a:cubicBezTo>
                <a:cubicBezTo>
                  <a:pt x="365" y="394"/>
                  <a:pt x="368" y="392"/>
                  <a:pt x="369" y="390"/>
                </a:cubicBezTo>
                <a:cubicBezTo>
                  <a:pt x="370" y="389"/>
                  <a:pt x="372" y="387"/>
                  <a:pt x="373" y="386"/>
                </a:cubicBezTo>
                <a:cubicBezTo>
                  <a:pt x="374" y="385"/>
                  <a:pt x="375" y="384"/>
                  <a:pt x="376" y="383"/>
                </a:cubicBezTo>
                <a:cubicBezTo>
                  <a:pt x="376" y="382"/>
                  <a:pt x="377" y="381"/>
                  <a:pt x="378" y="381"/>
                </a:cubicBezTo>
                <a:cubicBezTo>
                  <a:pt x="379" y="379"/>
                  <a:pt x="378" y="380"/>
                  <a:pt x="377" y="381"/>
                </a:cubicBezTo>
                <a:close/>
                <a:moveTo>
                  <a:pt x="415" y="352"/>
                </a:moveTo>
                <a:cubicBezTo>
                  <a:pt x="414" y="353"/>
                  <a:pt x="413" y="355"/>
                  <a:pt x="413" y="356"/>
                </a:cubicBezTo>
                <a:cubicBezTo>
                  <a:pt x="413" y="356"/>
                  <a:pt x="411" y="359"/>
                  <a:pt x="410" y="361"/>
                </a:cubicBezTo>
                <a:cubicBezTo>
                  <a:pt x="413" y="356"/>
                  <a:pt x="415" y="354"/>
                  <a:pt x="415" y="352"/>
                </a:cubicBezTo>
                <a:close/>
                <a:moveTo>
                  <a:pt x="363" y="398"/>
                </a:moveTo>
                <a:cubicBezTo>
                  <a:pt x="364" y="397"/>
                  <a:pt x="365" y="396"/>
                  <a:pt x="366" y="396"/>
                </a:cubicBezTo>
                <a:cubicBezTo>
                  <a:pt x="367" y="395"/>
                  <a:pt x="369" y="393"/>
                  <a:pt x="367" y="394"/>
                </a:cubicBezTo>
                <a:cubicBezTo>
                  <a:pt x="366" y="395"/>
                  <a:pt x="364" y="396"/>
                  <a:pt x="363" y="397"/>
                </a:cubicBezTo>
                <a:cubicBezTo>
                  <a:pt x="361" y="399"/>
                  <a:pt x="360" y="401"/>
                  <a:pt x="357" y="403"/>
                </a:cubicBezTo>
                <a:cubicBezTo>
                  <a:pt x="356" y="403"/>
                  <a:pt x="359" y="401"/>
                  <a:pt x="359" y="401"/>
                </a:cubicBezTo>
                <a:cubicBezTo>
                  <a:pt x="359" y="401"/>
                  <a:pt x="358" y="401"/>
                  <a:pt x="358" y="401"/>
                </a:cubicBezTo>
                <a:cubicBezTo>
                  <a:pt x="357" y="402"/>
                  <a:pt x="356" y="403"/>
                  <a:pt x="355" y="403"/>
                </a:cubicBezTo>
                <a:cubicBezTo>
                  <a:pt x="347" y="409"/>
                  <a:pt x="342" y="412"/>
                  <a:pt x="338" y="415"/>
                </a:cubicBezTo>
                <a:cubicBezTo>
                  <a:pt x="338" y="416"/>
                  <a:pt x="337" y="416"/>
                  <a:pt x="337" y="416"/>
                </a:cubicBezTo>
                <a:cubicBezTo>
                  <a:pt x="337" y="416"/>
                  <a:pt x="336" y="417"/>
                  <a:pt x="336" y="417"/>
                </a:cubicBezTo>
                <a:cubicBezTo>
                  <a:pt x="335" y="417"/>
                  <a:pt x="334" y="417"/>
                  <a:pt x="333" y="418"/>
                </a:cubicBezTo>
                <a:cubicBezTo>
                  <a:pt x="331" y="419"/>
                  <a:pt x="329" y="420"/>
                  <a:pt x="326" y="422"/>
                </a:cubicBezTo>
                <a:cubicBezTo>
                  <a:pt x="328" y="421"/>
                  <a:pt x="329" y="420"/>
                  <a:pt x="329" y="420"/>
                </a:cubicBezTo>
                <a:cubicBezTo>
                  <a:pt x="329" y="420"/>
                  <a:pt x="330" y="419"/>
                  <a:pt x="330" y="419"/>
                </a:cubicBezTo>
                <a:cubicBezTo>
                  <a:pt x="331" y="418"/>
                  <a:pt x="332" y="418"/>
                  <a:pt x="333" y="417"/>
                </a:cubicBezTo>
                <a:cubicBezTo>
                  <a:pt x="336" y="416"/>
                  <a:pt x="336" y="415"/>
                  <a:pt x="335" y="416"/>
                </a:cubicBezTo>
                <a:cubicBezTo>
                  <a:pt x="333" y="416"/>
                  <a:pt x="333" y="416"/>
                  <a:pt x="334" y="416"/>
                </a:cubicBezTo>
                <a:cubicBezTo>
                  <a:pt x="338" y="414"/>
                  <a:pt x="341" y="412"/>
                  <a:pt x="343" y="410"/>
                </a:cubicBezTo>
                <a:cubicBezTo>
                  <a:pt x="344" y="409"/>
                  <a:pt x="346" y="409"/>
                  <a:pt x="347" y="408"/>
                </a:cubicBezTo>
                <a:cubicBezTo>
                  <a:pt x="349" y="408"/>
                  <a:pt x="350" y="406"/>
                  <a:pt x="351" y="405"/>
                </a:cubicBezTo>
                <a:cubicBezTo>
                  <a:pt x="352" y="404"/>
                  <a:pt x="354" y="403"/>
                  <a:pt x="355" y="402"/>
                </a:cubicBezTo>
                <a:cubicBezTo>
                  <a:pt x="357" y="401"/>
                  <a:pt x="358" y="400"/>
                  <a:pt x="361" y="398"/>
                </a:cubicBezTo>
                <a:cubicBezTo>
                  <a:pt x="355" y="402"/>
                  <a:pt x="353" y="403"/>
                  <a:pt x="351" y="405"/>
                </a:cubicBezTo>
                <a:cubicBezTo>
                  <a:pt x="351" y="405"/>
                  <a:pt x="351" y="405"/>
                  <a:pt x="351" y="405"/>
                </a:cubicBezTo>
                <a:cubicBezTo>
                  <a:pt x="352" y="404"/>
                  <a:pt x="354" y="402"/>
                  <a:pt x="352" y="403"/>
                </a:cubicBezTo>
                <a:cubicBezTo>
                  <a:pt x="352" y="403"/>
                  <a:pt x="352" y="403"/>
                  <a:pt x="352" y="403"/>
                </a:cubicBezTo>
                <a:cubicBezTo>
                  <a:pt x="353" y="402"/>
                  <a:pt x="354" y="401"/>
                  <a:pt x="355" y="400"/>
                </a:cubicBezTo>
                <a:cubicBezTo>
                  <a:pt x="363" y="394"/>
                  <a:pt x="369" y="388"/>
                  <a:pt x="375" y="381"/>
                </a:cubicBezTo>
                <a:cubicBezTo>
                  <a:pt x="375" y="381"/>
                  <a:pt x="377" y="379"/>
                  <a:pt x="376" y="380"/>
                </a:cubicBezTo>
                <a:cubicBezTo>
                  <a:pt x="375" y="381"/>
                  <a:pt x="374" y="382"/>
                  <a:pt x="374" y="382"/>
                </a:cubicBezTo>
                <a:cubicBezTo>
                  <a:pt x="374" y="382"/>
                  <a:pt x="373" y="383"/>
                  <a:pt x="373" y="383"/>
                </a:cubicBezTo>
                <a:cubicBezTo>
                  <a:pt x="373" y="383"/>
                  <a:pt x="373" y="383"/>
                  <a:pt x="374" y="382"/>
                </a:cubicBezTo>
                <a:cubicBezTo>
                  <a:pt x="375" y="380"/>
                  <a:pt x="377" y="378"/>
                  <a:pt x="379" y="376"/>
                </a:cubicBezTo>
                <a:cubicBezTo>
                  <a:pt x="380" y="373"/>
                  <a:pt x="382" y="371"/>
                  <a:pt x="384" y="368"/>
                </a:cubicBezTo>
                <a:cubicBezTo>
                  <a:pt x="381" y="372"/>
                  <a:pt x="379" y="374"/>
                  <a:pt x="378" y="375"/>
                </a:cubicBezTo>
                <a:cubicBezTo>
                  <a:pt x="377" y="377"/>
                  <a:pt x="376" y="378"/>
                  <a:pt x="375" y="378"/>
                </a:cubicBezTo>
                <a:cubicBezTo>
                  <a:pt x="375" y="378"/>
                  <a:pt x="373" y="379"/>
                  <a:pt x="371" y="381"/>
                </a:cubicBezTo>
                <a:cubicBezTo>
                  <a:pt x="369" y="383"/>
                  <a:pt x="367" y="385"/>
                  <a:pt x="366" y="386"/>
                </a:cubicBezTo>
                <a:cubicBezTo>
                  <a:pt x="366" y="387"/>
                  <a:pt x="367" y="386"/>
                  <a:pt x="367" y="386"/>
                </a:cubicBezTo>
                <a:cubicBezTo>
                  <a:pt x="368" y="385"/>
                  <a:pt x="368" y="385"/>
                  <a:pt x="368" y="385"/>
                </a:cubicBezTo>
                <a:cubicBezTo>
                  <a:pt x="368" y="385"/>
                  <a:pt x="368" y="385"/>
                  <a:pt x="368" y="386"/>
                </a:cubicBezTo>
                <a:cubicBezTo>
                  <a:pt x="367" y="386"/>
                  <a:pt x="366" y="387"/>
                  <a:pt x="366" y="387"/>
                </a:cubicBezTo>
                <a:cubicBezTo>
                  <a:pt x="367" y="386"/>
                  <a:pt x="364" y="388"/>
                  <a:pt x="363" y="389"/>
                </a:cubicBezTo>
                <a:cubicBezTo>
                  <a:pt x="362" y="390"/>
                  <a:pt x="361" y="391"/>
                  <a:pt x="360" y="392"/>
                </a:cubicBezTo>
                <a:cubicBezTo>
                  <a:pt x="358" y="393"/>
                  <a:pt x="357" y="394"/>
                  <a:pt x="356" y="395"/>
                </a:cubicBezTo>
                <a:cubicBezTo>
                  <a:pt x="354" y="397"/>
                  <a:pt x="351" y="399"/>
                  <a:pt x="349" y="400"/>
                </a:cubicBezTo>
                <a:cubicBezTo>
                  <a:pt x="346" y="402"/>
                  <a:pt x="347" y="402"/>
                  <a:pt x="348" y="402"/>
                </a:cubicBezTo>
                <a:cubicBezTo>
                  <a:pt x="349" y="402"/>
                  <a:pt x="350" y="401"/>
                  <a:pt x="351" y="400"/>
                </a:cubicBezTo>
                <a:cubicBezTo>
                  <a:pt x="353" y="398"/>
                  <a:pt x="355" y="397"/>
                  <a:pt x="357" y="396"/>
                </a:cubicBezTo>
                <a:cubicBezTo>
                  <a:pt x="358" y="394"/>
                  <a:pt x="360" y="393"/>
                  <a:pt x="362" y="392"/>
                </a:cubicBezTo>
                <a:cubicBezTo>
                  <a:pt x="362" y="392"/>
                  <a:pt x="362" y="392"/>
                  <a:pt x="359" y="395"/>
                </a:cubicBezTo>
                <a:cubicBezTo>
                  <a:pt x="356" y="397"/>
                  <a:pt x="353" y="399"/>
                  <a:pt x="350" y="401"/>
                </a:cubicBezTo>
                <a:cubicBezTo>
                  <a:pt x="348" y="403"/>
                  <a:pt x="347" y="404"/>
                  <a:pt x="345" y="405"/>
                </a:cubicBezTo>
                <a:cubicBezTo>
                  <a:pt x="344" y="406"/>
                  <a:pt x="342" y="407"/>
                  <a:pt x="340" y="408"/>
                </a:cubicBezTo>
                <a:cubicBezTo>
                  <a:pt x="334" y="412"/>
                  <a:pt x="328" y="416"/>
                  <a:pt x="322" y="419"/>
                </a:cubicBezTo>
                <a:cubicBezTo>
                  <a:pt x="322" y="419"/>
                  <a:pt x="321" y="420"/>
                  <a:pt x="320" y="420"/>
                </a:cubicBezTo>
                <a:cubicBezTo>
                  <a:pt x="320" y="420"/>
                  <a:pt x="320" y="420"/>
                  <a:pt x="318" y="420"/>
                </a:cubicBezTo>
                <a:cubicBezTo>
                  <a:pt x="318" y="420"/>
                  <a:pt x="318" y="421"/>
                  <a:pt x="318" y="421"/>
                </a:cubicBezTo>
                <a:cubicBezTo>
                  <a:pt x="321" y="420"/>
                  <a:pt x="316" y="422"/>
                  <a:pt x="314" y="423"/>
                </a:cubicBezTo>
                <a:cubicBezTo>
                  <a:pt x="312" y="424"/>
                  <a:pt x="311" y="424"/>
                  <a:pt x="309" y="425"/>
                </a:cubicBezTo>
                <a:cubicBezTo>
                  <a:pt x="307" y="426"/>
                  <a:pt x="306" y="427"/>
                  <a:pt x="301" y="428"/>
                </a:cubicBezTo>
                <a:cubicBezTo>
                  <a:pt x="301" y="428"/>
                  <a:pt x="299" y="428"/>
                  <a:pt x="299" y="429"/>
                </a:cubicBezTo>
                <a:cubicBezTo>
                  <a:pt x="286" y="433"/>
                  <a:pt x="272" y="436"/>
                  <a:pt x="262" y="438"/>
                </a:cubicBezTo>
                <a:cubicBezTo>
                  <a:pt x="260" y="438"/>
                  <a:pt x="257" y="438"/>
                  <a:pt x="255" y="439"/>
                </a:cubicBezTo>
                <a:cubicBezTo>
                  <a:pt x="252" y="439"/>
                  <a:pt x="250" y="439"/>
                  <a:pt x="249" y="440"/>
                </a:cubicBezTo>
                <a:cubicBezTo>
                  <a:pt x="254" y="440"/>
                  <a:pt x="253" y="439"/>
                  <a:pt x="258" y="439"/>
                </a:cubicBezTo>
                <a:cubicBezTo>
                  <a:pt x="262" y="439"/>
                  <a:pt x="261" y="438"/>
                  <a:pt x="265" y="438"/>
                </a:cubicBezTo>
                <a:cubicBezTo>
                  <a:pt x="266" y="438"/>
                  <a:pt x="268" y="437"/>
                  <a:pt x="270" y="437"/>
                </a:cubicBezTo>
                <a:cubicBezTo>
                  <a:pt x="274" y="437"/>
                  <a:pt x="277" y="436"/>
                  <a:pt x="279" y="435"/>
                </a:cubicBezTo>
                <a:cubicBezTo>
                  <a:pt x="280" y="435"/>
                  <a:pt x="282" y="434"/>
                  <a:pt x="286" y="433"/>
                </a:cubicBezTo>
                <a:cubicBezTo>
                  <a:pt x="284" y="434"/>
                  <a:pt x="281" y="435"/>
                  <a:pt x="284" y="435"/>
                </a:cubicBezTo>
                <a:cubicBezTo>
                  <a:pt x="286" y="434"/>
                  <a:pt x="288" y="434"/>
                  <a:pt x="290" y="433"/>
                </a:cubicBezTo>
                <a:cubicBezTo>
                  <a:pt x="292" y="433"/>
                  <a:pt x="294" y="432"/>
                  <a:pt x="295" y="431"/>
                </a:cubicBezTo>
                <a:cubicBezTo>
                  <a:pt x="297" y="430"/>
                  <a:pt x="299" y="430"/>
                  <a:pt x="299" y="430"/>
                </a:cubicBezTo>
                <a:cubicBezTo>
                  <a:pt x="301" y="430"/>
                  <a:pt x="301" y="430"/>
                  <a:pt x="303" y="429"/>
                </a:cubicBezTo>
                <a:cubicBezTo>
                  <a:pt x="308" y="428"/>
                  <a:pt x="313" y="426"/>
                  <a:pt x="316" y="424"/>
                </a:cubicBezTo>
                <a:cubicBezTo>
                  <a:pt x="317" y="424"/>
                  <a:pt x="320" y="422"/>
                  <a:pt x="321" y="422"/>
                </a:cubicBezTo>
                <a:cubicBezTo>
                  <a:pt x="322" y="422"/>
                  <a:pt x="323" y="421"/>
                  <a:pt x="324" y="421"/>
                </a:cubicBezTo>
                <a:cubicBezTo>
                  <a:pt x="324" y="421"/>
                  <a:pt x="323" y="421"/>
                  <a:pt x="323" y="422"/>
                </a:cubicBezTo>
                <a:cubicBezTo>
                  <a:pt x="320" y="423"/>
                  <a:pt x="325" y="421"/>
                  <a:pt x="326" y="421"/>
                </a:cubicBezTo>
                <a:cubicBezTo>
                  <a:pt x="324" y="421"/>
                  <a:pt x="323" y="423"/>
                  <a:pt x="321" y="423"/>
                </a:cubicBezTo>
                <a:cubicBezTo>
                  <a:pt x="318" y="424"/>
                  <a:pt x="317" y="425"/>
                  <a:pt x="315" y="426"/>
                </a:cubicBezTo>
                <a:cubicBezTo>
                  <a:pt x="313" y="427"/>
                  <a:pt x="309" y="429"/>
                  <a:pt x="303" y="431"/>
                </a:cubicBezTo>
                <a:cubicBezTo>
                  <a:pt x="301" y="431"/>
                  <a:pt x="303" y="430"/>
                  <a:pt x="301" y="431"/>
                </a:cubicBezTo>
                <a:cubicBezTo>
                  <a:pt x="299" y="432"/>
                  <a:pt x="297" y="432"/>
                  <a:pt x="295" y="433"/>
                </a:cubicBezTo>
                <a:cubicBezTo>
                  <a:pt x="293" y="434"/>
                  <a:pt x="290" y="434"/>
                  <a:pt x="289" y="434"/>
                </a:cubicBezTo>
                <a:cubicBezTo>
                  <a:pt x="287" y="435"/>
                  <a:pt x="285" y="435"/>
                  <a:pt x="284" y="436"/>
                </a:cubicBezTo>
                <a:cubicBezTo>
                  <a:pt x="282" y="436"/>
                  <a:pt x="280" y="436"/>
                  <a:pt x="279" y="437"/>
                </a:cubicBezTo>
                <a:cubicBezTo>
                  <a:pt x="277" y="437"/>
                  <a:pt x="275" y="438"/>
                  <a:pt x="274" y="438"/>
                </a:cubicBezTo>
                <a:cubicBezTo>
                  <a:pt x="272" y="438"/>
                  <a:pt x="270" y="438"/>
                  <a:pt x="269" y="439"/>
                </a:cubicBezTo>
                <a:cubicBezTo>
                  <a:pt x="267" y="439"/>
                  <a:pt x="265" y="439"/>
                  <a:pt x="263" y="439"/>
                </a:cubicBezTo>
                <a:cubicBezTo>
                  <a:pt x="262" y="439"/>
                  <a:pt x="260" y="440"/>
                  <a:pt x="258" y="440"/>
                </a:cubicBezTo>
                <a:cubicBezTo>
                  <a:pt x="255" y="440"/>
                  <a:pt x="251" y="440"/>
                  <a:pt x="248" y="441"/>
                </a:cubicBezTo>
                <a:cubicBezTo>
                  <a:pt x="247" y="441"/>
                  <a:pt x="245" y="441"/>
                  <a:pt x="242" y="441"/>
                </a:cubicBezTo>
                <a:cubicBezTo>
                  <a:pt x="240" y="441"/>
                  <a:pt x="237" y="441"/>
                  <a:pt x="235" y="441"/>
                </a:cubicBezTo>
                <a:cubicBezTo>
                  <a:pt x="232" y="441"/>
                  <a:pt x="232" y="440"/>
                  <a:pt x="230" y="440"/>
                </a:cubicBezTo>
                <a:cubicBezTo>
                  <a:pt x="224" y="440"/>
                  <a:pt x="217" y="439"/>
                  <a:pt x="210" y="438"/>
                </a:cubicBezTo>
                <a:cubicBezTo>
                  <a:pt x="208" y="438"/>
                  <a:pt x="205" y="437"/>
                  <a:pt x="203" y="437"/>
                </a:cubicBezTo>
                <a:cubicBezTo>
                  <a:pt x="200" y="437"/>
                  <a:pt x="197" y="437"/>
                  <a:pt x="194" y="437"/>
                </a:cubicBezTo>
                <a:cubicBezTo>
                  <a:pt x="192" y="436"/>
                  <a:pt x="193" y="437"/>
                  <a:pt x="197" y="438"/>
                </a:cubicBezTo>
                <a:cubicBezTo>
                  <a:pt x="201" y="439"/>
                  <a:pt x="203" y="439"/>
                  <a:pt x="203" y="439"/>
                </a:cubicBezTo>
                <a:cubicBezTo>
                  <a:pt x="204" y="438"/>
                  <a:pt x="207" y="439"/>
                  <a:pt x="210" y="440"/>
                </a:cubicBezTo>
                <a:cubicBezTo>
                  <a:pt x="211" y="440"/>
                  <a:pt x="211" y="440"/>
                  <a:pt x="211" y="440"/>
                </a:cubicBezTo>
                <a:cubicBezTo>
                  <a:pt x="210" y="440"/>
                  <a:pt x="212" y="441"/>
                  <a:pt x="208" y="440"/>
                </a:cubicBezTo>
                <a:cubicBezTo>
                  <a:pt x="210" y="441"/>
                  <a:pt x="212" y="441"/>
                  <a:pt x="212" y="441"/>
                </a:cubicBezTo>
                <a:cubicBezTo>
                  <a:pt x="216" y="442"/>
                  <a:pt x="219" y="442"/>
                  <a:pt x="223" y="442"/>
                </a:cubicBezTo>
                <a:cubicBezTo>
                  <a:pt x="226" y="443"/>
                  <a:pt x="229" y="443"/>
                  <a:pt x="232" y="443"/>
                </a:cubicBezTo>
                <a:cubicBezTo>
                  <a:pt x="233" y="443"/>
                  <a:pt x="233" y="443"/>
                  <a:pt x="234" y="443"/>
                </a:cubicBezTo>
                <a:cubicBezTo>
                  <a:pt x="235" y="443"/>
                  <a:pt x="234" y="443"/>
                  <a:pt x="233" y="443"/>
                </a:cubicBezTo>
                <a:cubicBezTo>
                  <a:pt x="233" y="443"/>
                  <a:pt x="230" y="443"/>
                  <a:pt x="232" y="443"/>
                </a:cubicBezTo>
                <a:cubicBezTo>
                  <a:pt x="233" y="443"/>
                  <a:pt x="235" y="443"/>
                  <a:pt x="236" y="443"/>
                </a:cubicBezTo>
                <a:cubicBezTo>
                  <a:pt x="238" y="443"/>
                  <a:pt x="240" y="443"/>
                  <a:pt x="242" y="443"/>
                </a:cubicBezTo>
                <a:cubicBezTo>
                  <a:pt x="245" y="444"/>
                  <a:pt x="247" y="443"/>
                  <a:pt x="249" y="443"/>
                </a:cubicBezTo>
                <a:cubicBezTo>
                  <a:pt x="251" y="443"/>
                  <a:pt x="253" y="443"/>
                  <a:pt x="254" y="443"/>
                </a:cubicBezTo>
                <a:cubicBezTo>
                  <a:pt x="256" y="443"/>
                  <a:pt x="258" y="443"/>
                  <a:pt x="260" y="443"/>
                </a:cubicBezTo>
                <a:cubicBezTo>
                  <a:pt x="261" y="443"/>
                  <a:pt x="263" y="443"/>
                  <a:pt x="265" y="443"/>
                </a:cubicBezTo>
                <a:cubicBezTo>
                  <a:pt x="266" y="442"/>
                  <a:pt x="268" y="442"/>
                  <a:pt x="270" y="442"/>
                </a:cubicBezTo>
                <a:cubicBezTo>
                  <a:pt x="271" y="442"/>
                  <a:pt x="273" y="442"/>
                  <a:pt x="275" y="442"/>
                </a:cubicBezTo>
                <a:cubicBezTo>
                  <a:pt x="276" y="441"/>
                  <a:pt x="278" y="441"/>
                  <a:pt x="280" y="441"/>
                </a:cubicBezTo>
                <a:cubicBezTo>
                  <a:pt x="281" y="440"/>
                  <a:pt x="283" y="440"/>
                  <a:pt x="285" y="440"/>
                </a:cubicBezTo>
                <a:cubicBezTo>
                  <a:pt x="286" y="439"/>
                  <a:pt x="288" y="439"/>
                  <a:pt x="290" y="439"/>
                </a:cubicBezTo>
                <a:cubicBezTo>
                  <a:pt x="291" y="438"/>
                  <a:pt x="293" y="438"/>
                  <a:pt x="295" y="438"/>
                </a:cubicBezTo>
                <a:cubicBezTo>
                  <a:pt x="296" y="437"/>
                  <a:pt x="298" y="437"/>
                  <a:pt x="299" y="436"/>
                </a:cubicBezTo>
                <a:cubicBezTo>
                  <a:pt x="301" y="435"/>
                  <a:pt x="303" y="435"/>
                  <a:pt x="304" y="435"/>
                </a:cubicBezTo>
                <a:cubicBezTo>
                  <a:pt x="307" y="434"/>
                  <a:pt x="310" y="433"/>
                  <a:pt x="313" y="432"/>
                </a:cubicBezTo>
                <a:cubicBezTo>
                  <a:pt x="314" y="432"/>
                  <a:pt x="317" y="430"/>
                  <a:pt x="316" y="431"/>
                </a:cubicBezTo>
                <a:cubicBezTo>
                  <a:pt x="316" y="431"/>
                  <a:pt x="319" y="430"/>
                  <a:pt x="320" y="429"/>
                </a:cubicBezTo>
                <a:cubicBezTo>
                  <a:pt x="322" y="429"/>
                  <a:pt x="323" y="428"/>
                  <a:pt x="324" y="428"/>
                </a:cubicBezTo>
                <a:cubicBezTo>
                  <a:pt x="325" y="427"/>
                  <a:pt x="326" y="427"/>
                  <a:pt x="326" y="427"/>
                </a:cubicBezTo>
                <a:cubicBezTo>
                  <a:pt x="328" y="426"/>
                  <a:pt x="329" y="425"/>
                  <a:pt x="330" y="424"/>
                </a:cubicBezTo>
                <a:cubicBezTo>
                  <a:pt x="330" y="424"/>
                  <a:pt x="332" y="423"/>
                  <a:pt x="333" y="423"/>
                </a:cubicBezTo>
                <a:cubicBezTo>
                  <a:pt x="335" y="422"/>
                  <a:pt x="334" y="423"/>
                  <a:pt x="334" y="423"/>
                </a:cubicBezTo>
                <a:cubicBezTo>
                  <a:pt x="333" y="423"/>
                  <a:pt x="335" y="422"/>
                  <a:pt x="337" y="421"/>
                </a:cubicBezTo>
                <a:cubicBezTo>
                  <a:pt x="338" y="420"/>
                  <a:pt x="339" y="420"/>
                  <a:pt x="341" y="419"/>
                </a:cubicBezTo>
                <a:cubicBezTo>
                  <a:pt x="344" y="417"/>
                  <a:pt x="348" y="414"/>
                  <a:pt x="352" y="411"/>
                </a:cubicBezTo>
                <a:cubicBezTo>
                  <a:pt x="350" y="414"/>
                  <a:pt x="351" y="414"/>
                  <a:pt x="346" y="417"/>
                </a:cubicBezTo>
                <a:cubicBezTo>
                  <a:pt x="345" y="417"/>
                  <a:pt x="344" y="418"/>
                  <a:pt x="345" y="417"/>
                </a:cubicBezTo>
                <a:cubicBezTo>
                  <a:pt x="346" y="417"/>
                  <a:pt x="347" y="416"/>
                  <a:pt x="349" y="415"/>
                </a:cubicBezTo>
                <a:cubicBezTo>
                  <a:pt x="357" y="410"/>
                  <a:pt x="368" y="402"/>
                  <a:pt x="369" y="399"/>
                </a:cubicBezTo>
                <a:cubicBezTo>
                  <a:pt x="368" y="400"/>
                  <a:pt x="367" y="401"/>
                  <a:pt x="366" y="401"/>
                </a:cubicBezTo>
                <a:cubicBezTo>
                  <a:pt x="365" y="402"/>
                  <a:pt x="364" y="403"/>
                  <a:pt x="363" y="404"/>
                </a:cubicBezTo>
                <a:cubicBezTo>
                  <a:pt x="361" y="405"/>
                  <a:pt x="359" y="407"/>
                  <a:pt x="357" y="409"/>
                </a:cubicBezTo>
                <a:cubicBezTo>
                  <a:pt x="358" y="408"/>
                  <a:pt x="359" y="407"/>
                  <a:pt x="360" y="406"/>
                </a:cubicBezTo>
                <a:cubicBezTo>
                  <a:pt x="363" y="403"/>
                  <a:pt x="364" y="402"/>
                  <a:pt x="367" y="400"/>
                </a:cubicBezTo>
                <a:cubicBezTo>
                  <a:pt x="367" y="399"/>
                  <a:pt x="369" y="398"/>
                  <a:pt x="368" y="399"/>
                </a:cubicBezTo>
                <a:cubicBezTo>
                  <a:pt x="366" y="399"/>
                  <a:pt x="365" y="401"/>
                  <a:pt x="364" y="402"/>
                </a:cubicBezTo>
                <a:cubicBezTo>
                  <a:pt x="363" y="402"/>
                  <a:pt x="362" y="403"/>
                  <a:pt x="361" y="404"/>
                </a:cubicBezTo>
                <a:cubicBezTo>
                  <a:pt x="361" y="404"/>
                  <a:pt x="363" y="402"/>
                  <a:pt x="365" y="400"/>
                </a:cubicBezTo>
                <a:cubicBezTo>
                  <a:pt x="367" y="398"/>
                  <a:pt x="369" y="396"/>
                  <a:pt x="370" y="395"/>
                </a:cubicBezTo>
                <a:cubicBezTo>
                  <a:pt x="368" y="397"/>
                  <a:pt x="367" y="397"/>
                  <a:pt x="364" y="400"/>
                </a:cubicBezTo>
                <a:cubicBezTo>
                  <a:pt x="367" y="398"/>
                  <a:pt x="370" y="394"/>
                  <a:pt x="369" y="394"/>
                </a:cubicBezTo>
                <a:cubicBezTo>
                  <a:pt x="368" y="395"/>
                  <a:pt x="370" y="393"/>
                  <a:pt x="372" y="391"/>
                </a:cubicBezTo>
                <a:cubicBezTo>
                  <a:pt x="374" y="389"/>
                  <a:pt x="375" y="388"/>
                  <a:pt x="376" y="386"/>
                </a:cubicBezTo>
                <a:cubicBezTo>
                  <a:pt x="370" y="392"/>
                  <a:pt x="368" y="395"/>
                  <a:pt x="361" y="400"/>
                </a:cubicBezTo>
                <a:cubicBezTo>
                  <a:pt x="362" y="399"/>
                  <a:pt x="363" y="399"/>
                  <a:pt x="363" y="398"/>
                </a:cubicBezTo>
                <a:close/>
                <a:moveTo>
                  <a:pt x="369" y="386"/>
                </a:moveTo>
                <a:cubicBezTo>
                  <a:pt x="370" y="386"/>
                  <a:pt x="371" y="385"/>
                  <a:pt x="372" y="384"/>
                </a:cubicBezTo>
                <a:cubicBezTo>
                  <a:pt x="371" y="385"/>
                  <a:pt x="370" y="386"/>
                  <a:pt x="369" y="387"/>
                </a:cubicBezTo>
                <a:cubicBezTo>
                  <a:pt x="369" y="387"/>
                  <a:pt x="369" y="387"/>
                  <a:pt x="369" y="386"/>
                </a:cubicBezTo>
                <a:close/>
                <a:moveTo>
                  <a:pt x="395" y="369"/>
                </a:moveTo>
                <a:cubicBezTo>
                  <a:pt x="395" y="368"/>
                  <a:pt x="398" y="366"/>
                  <a:pt x="397" y="366"/>
                </a:cubicBezTo>
                <a:cubicBezTo>
                  <a:pt x="397" y="366"/>
                  <a:pt x="399" y="364"/>
                  <a:pt x="399" y="363"/>
                </a:cubicBezTo>
                <a:cubicBezTo>
                  <a:pt x="401" y="362"/>
                  <a:pt x="402" y="360"/>
                  <a:pt x="403" y="359"/>
                </a:cubicBezTo>
                <a:cubicBezTo>
                  <a:pt x="404" y="357"/>
                  <a:pt x="405" y="355"/>
                  <a:pt x="406" y="353"/>
                </a:cubicBezTo>
                <a:cubicBezTo>
                  <a:pt x="405" y="355"/>
                  <a:pt x="404" y="357"/>
                  <a:pt x="403" y="360"/>
                </a:cubicBezTo>
                <a:cubicBezTo>
                  <a:pt x="401" y="361"/>
                  <a:pt x="402" y="361"/>
                  <a:pt x="402" y="360"/>
                </a:cubicBezTo>
                <a:cubicBezTo>
                  <a:pt x="404" y="359"/>
                  <a:pt x="404" y="359"/>
                  <a:pt x="404" y="358"/>
                </a:cubicBezTo>
                <a:cubicBezTo>
                  <a:pt x="411" y="348"/>
                  <a:pt x="412" y="345"/>
                  <a:pt x="411" y="344"/>
                </a:cubicBezTo>
                <a:cubicBezTo>
                  <a:pt x="410" y="346"/>
                  <a:pt x="410" y="346"/>
                  <a:pt x="409" y="347"/>
                </a:cubicBezTo>
                <a:cubicBezTo>
                  <a:pt x="408" y="350"/>
                  <a:pt x="407" y="351"/>
                  <a:pt x="406" y="353"/>
                </a:cubicBezTo>
                <a:cubicBezTo>
                  <a:pt x="406" y="352"/>
                  <a:pt x="408" y="349"/>
                  <a:pt x="409" y="347"/>
                </a:cubicBezTo>
                <a:cubicBezTo>
                  <a:pt x="409" y="346"/>
                  <a:pt x="410" y="344"/>
                  <a:pt x="408" y="346"/>
                </a:cubicBezTo>
                <a:cubicBezTo>
                  <a:pt x="407" y="348"/>
                  <a:pt x="406" y="348"/>
                  <a:pt x="405" y="350"/>
                </a:cubicBezTo>
                <a:cubicBezTo>
                  <a:pt x="404" y="352"/>
                  <a:pt x="403" y="354"/>
                  <a:pt x="402" y="356"/>
                </a:cubicBezTo>
                <a:cubicBezTo>
                  <a:pt x="400" y="358"/>
                  <a:pt x="399" y="360"/>
                  <a:pt x="397" y="362"/>
                </a:cubicBezTo>
                <a:cubicBezTo>
                  <a:pt x="395" y="365"/>
                  <a:pt x="394" y="367"/>
                  <a:pt x="393" y="368"/>
                </a:cubicBezTo>
                <a:cubicBezTo>
                  <a:pt x="393" y="370"/>
                  <a:pt x="392" y="372"/>
                  <a:pt x="390" y="374"/>
                </a:cubicBezTo>
                <a:cubicBezTo>
                  <a:pt x="393" y="371"/>
                  <a:pt x="392" y="370"/>
                  <a:pt x="395" y="367"/>
                </a:cubicBezTo>
                <a:cubicBezTo>
                  <a:pt x="395" y="368"/>
                  <a:pt x="393" y="370"/>
                  <a:pt x="395" y="369"/>
                </a:cubicBezTo>
                <a:close/>
                <a:moveTo>
                  <a:pt x="391" y="148"/>
                </a:moveTo>
                <a:cubicBezTo>
                  <a:pt x="391" y="148"/>
                  <a:pt x="391" y="148"/>
                  <a:pt x="391" y="148"/>
                </a:cubicBezTo>
                <a:cubicBezTo>
                  <a:pt x="391" y="148"/>
                  <a:pt x="391" y="148"/>
                  <a:pt x="391" y="148"/>
                </a:cubicBezTo>
                <a:cubicBezTo>
                  <a:pt x="391" y="148"/>
                  <a:pt x="391" y="148"/>
                  <a:pt x="391" y="148"/>
                </a:cubicBezTo>
                <a:cubicBezTo>
                  <a:pt x="391" y="148"/>
                  <a:pt x="391" y="148"/>
                  <a:pt x="391" y="148"/>
                </a:cubicBezTo>
                <a:close/>
                <a:moveTo>
                  <a:pt x="8" y="216"/>
                </a:moveTo>
                <a:cubicBezTo>
                  <a:pt x="8" y="216"/>
                  <a:pt x="8" y="216"/>
                  <a:pt x="8" y="216"/>
                </a:cubicBezTo>
                <a:cubicBezTo>
                  <a:pt x="8" y="216"/>
                  <a:pt x="8" y="216"/>
                  <a:pt x="8" y="216"/>
                </a:cubicBezTo>
                <a:cubicBezTo>
                  <a:pt x="8" y="216"/>
                  <a:pt x="8" y="216"/>
                  <a:pt x="8" y="216"/>
                </a:cubicBezTo>
                <a:cubicBezTo>
                  <a:pt x="8" y="216"/>
                  <a:pt x="8" y="216"/>
                  <a:pt x="8" y="216"/>
                </a:cubicBezTo>
                <a:close/>
                <a:moveTo>
                  <a:pt x="261" y="454"/>
                </a:moveTo>
                <a:cubicBezTo>
                  <a:pt x="260" y="455"/>
                  <a:pt x="260" y="455"/>
                  <a:pt x="259" y="455"/>
                </a:cubicBezTo>
                <a:cubicBezTo>
                  <a:pt x="257" y="455"/>
                  <a:pt x="256" y="455"/>
                  <a:pt x="254" y="455"/>
                </a:cubicBezTo>
                <a:cubicBezTo>
                  <a:pt x="249" y="456"/>
                  <a:pt x="249" y="456"/>
                  <a:pt x="249" y="456"/>
                </a:cubicBezTo>
                <a:cubicBezTo>
                  <a:pt x="243" y="457"/>
                  <a:pt x="243" y="457"/>
                  <a:pt x="243" y="457"/>
                </a:cubicBezTo>
                <a:cubicBezTo>
                  <a:pt x="238" y="457"/>
                  <a:pt x="238" y="457"/>
                  <a:pt x="238" y="457"/>
                </a:cubicBezTo>
                <a:cubicBezTo>
                  <a:pt x="236" y="457"/>
                  <a:pt x="235" y="457"/>
                  <a:pt x="233" y="457"/>
                </a:cubicBezTo>
                <a:cubicBezTo>
                  <a:pt x="232" y="457"/>
                  <a:pt x="231" y="457"/>
                  <a:pt x="232" y="457"/>
                </a:cubicBezTo>
                <a:cubicBezTo>
                  <a:pt x="232" y="457"/>
                  <a:pt x="233" y="457"/>
                  <a:pt x="234" y="458"/>
                </a:cubicBezTo>
                <a:cubicBezTo>
                  <a:pt x="237" y="458"/>
                  <a:pt x="239" y="458"/>
                  <a:pt x="240" y="458"/>
                </a:cubicBezTo>
                <a:cubicBezTo>
                  <a:pt x="244" y="457"/>
                  <a:pt x="248" y="457"/>
                  <a:pt x="251" y="456"/>
                </a:cubicBezTo>
                <a:cubicBezTo>
                  <a:pt x="255" y="456"/>
                  <a:pt x="258" y="455"/>
                  <a:pt x="261" y="455"/>
                </a:cubicBezTo>
                <a:cubicBezTo>
                  <a:pt x="262" y="455"/>
                  <a:pt x="262" y="455"/>
                  <a:pt x="262" y="455"/>
                </a:cubicBezTo>
                <a:cubicBezTo>
                  <a:pt x="262" y="454"/>
                  <a:pt x="261" y="454"/>
                  <a:pt x="261" y="454"/>
                </a:cubicBezTo>
                <a:close/>
                <a:moveTo>
                  <a:pt x="8" y="216"/>
                </a:moveTo>
                <a:cubicBezTo>
                  <a:pt x="8" y="216"/>
                  <a:pt x="8" y="216"/>
                  <a:pt x="8" y="216"/>
                </a:cubicBezTo>
                <a:cubicBezTo>
                  <a:pt x="8" y="215"/>
                  <a:pt x="8" y="215"/>
                  <a:pt x="8" y="216"/>
                </a:cubicBezTo>
                <a:close/>
                <a:moveTo>
                  <a:pt x="17" y="320"/>
                </a:moveTo>
                <a:cubicBezTo>
                  <a:pt x="18" y="322"/>
                  <a:pt x="19" y="324"/>
                  <a:pt x="19" y="324"/>
                </a:cubicBezTo>
                <a:cubicBezTo>
                  <a:pt x="17" y="319"/>
                  <a:pt x="16" y="317"/>
                  <a:pt x="13" y="312"/>
                </a:cubicBezTo>
                <a:cubicBezTo>
                  <a:pt x="15" y="315"/>
                  <a:pt x="16" y="318"/>
                  <a:pt x="17" y="320"/>
                </a:cubicBezTo>
                <a:close/>
                <a:moveTo>
                  <a:pt x="11" y="174"/>
                </a:moveTo>
                <a:cubicBezTo>
                  <a:pt x="12" y="174"/>
                  <a:pt x="12" y="172"/>
                  <a:pt x="11" y="176"/>
                </a:cubicBezTo>
                <a:cubicBezTo>
                  <a:pt x="10" y="179"/>
                  <a:pt x="9" y="185"/>
                  <a:pt x="9" y="187"/>
                </a:cubicBezTo>
                <a:cubicBezTo>
                  <a:pt x="11" y="181"/>
                  <a:pt x="11" y="178"/>
                  <a:pt x="11" y="174"/>
                </a:cubicBezTo>
                <a:close/>
                <a:moveTo>
                  <a:pt x="20" y="278"/>
                </a:moveTo>
                <a:cubicBezTo>
                  <a:pt x="20" y="275"/>
                  <a:pt x="19" y="271"/>
                  <a:pt x="19" y="268"/>
                </a:cubicBezTo>
                <a:cubicBezTo>
                  <a:pt x="19" y="267"/>
                  <a:pt x="18" y="265"/>
                  <a:pt x="18" y="264"/>
                </a:cubicBezTo>
                <a:cubicBezTo>
                  <a:pt x="18" y="263"/>
                  <a:pt x="18" y="262"/>
                  <a:pt x="18" y="261"/>
                </a:cubicBezTo>
                <a:cubicBezTo>
                  <a:pt x="18" y="259"/>
                  <a:pt x="18" y="258"/>
                  <a:pt x="17" y="256"/>
                </a:cubicBezTo>
                <a:cubicBezTo>
                  <a:pt x="17" y="255"/>
                  <a:pt x="17" y="255"/>
                  <a:pt x="17" y="253"/>
                </a:cubicBezTo>
                <a:cubicBezTo>
                  <a:pt x="17" y="250"/>
                  <a:pt x="17" y="252"/>
                  <a:pt x="17" y="252"/>
                </a:cubicBezTo>
                <a:cubicBezTo>
                  <a:pt x="17" y="251"/>
                  <a:pt x="17" y="250"/>
                  <a:pt x="17" y="248"/>
                </a:cubicBezTo>
                <a:cubicBezTo>
                  <a:pt x="17" y="247"/>
                  <a:pt x="17" y="247"/>
                  <a:pt x="17" y="248"/>
                </a:cubicBezTo>
                <a:cubicBezTo>
                  <a:pt x="17" y="249"/>
                  <a:pt x="16" y="249"/>
                  <a:pt x="16" y="249"/>
                </a:cubicBezTo>
                <a:cubicBezTo>
                  <a:pt x="16" y="247"/>
                  <a:pt x="16" y="246"/>
                  <a:pt x="16" y="245"/>
                </a:cubicBezTo>
                <a:cubicBezTo>
                  <a:pt x="16" y="243"/>
                  <a:pt x="16" y="241"/>
                  <a:pt x="16" y="240"/>
                </a:cubicBezTo>
                <a:cubicBezTo>
                  <a:pt x="16" y="239"/>
                  <a:pt x="16" y="241"/>
                  <a:pt x="16" y="243"/>
                </a:cubicBezTo>
                <a:cubicBezTo>
                  <a:pt x="16" y="247"/>
                  <a:pt x="16" y="249"/>
                  <a:pt x="16" y="250"/>
                </a:cubicBezTo>
                <a:cubicBezTo>
                  <a:pt x="16" y="251"/>
                  <a:pt x="16" y="251"/>
                  <a:pt x="16" y="252"/>
                </a:cubicBezTo>
                <a:cubicBezTo>
                  <a:pt x="17" y="253"/>
                  <a:pt x="17" y="253"/>
                  <a:pt x="17" y="255"/>
                </a:cubicBezTo>
                <a:cubicBezTo>
                  <a:pt x="16" y="254"/>
                  <a:pt x="16" y="253"/>
                  <a:pt x="16" y="252"/>
                </a:cubicBezTo>
                <a:cubicBezTo>
                  <a:pt x="16" y="260"/>
                  <a:pt x="16" y="260"/>
                  <a:pt x="18" y="267"/>
                </a:cubicBezTo>
                <a:cubicBezTo>
                  <a:pt x="18" y="272"/>
                  <a:pt x="19" y="277"/>
                  <a:pt x="20" y="282"/>
                </a:cubicBezTo>
                <a:cubicBezTo>
                  <a:pt x="21" y="285"/>
                  <a:pt x="22" y="287"/>
                  <a:pt x="22" y="289"/>
                </a:cubicBezTo>
                <a:cubicBezTo>
                  <a:pt x="23" y="291"/>
                  <a:pt x="23" y="293"/>
                  <a:pt x="24" y="296"/>
                </a:cubicBezTo>
                <a:cubicBezTo>
                  <a:pt x="23" y="291"/>
                  <a:pt x="22" y="288"/>
                  <a:pt x="21" y="285"/>
                </a:cubicBezTo>
                <a:cubicBezTo>
                  <a:pt x="22" y="284"/>
                  <a:pt x="21" y="279"/>
                  <a:pt x="20" y="278"/>
                </a:cubicBezTo>
                <a:close/>
                <a:moveTo>
                  <a:pt x="41" y="359"/>
                </a:moveTo>
                <a:cubicBezTo>
                  <a:pt x="41" y="359"/>
                  <a:pt x="39" y="356"/>
                  <a:pt x="40" y="357"/>
                </a:cubicBezTo>
                <a:cubicBezTo>
                  <a:pt x="43" y="363"/>
                  <a:pt x="45" y="365"/>
                  <a:pt x="46" y="367"/>
                </a:cubicBezTo>
                <a:cubicBezTo>
                  <a:pt x="47" y="368"/>
                  <a:pt x="47" y="367"/>
                  <a:pt x="47" y="366"/>
                </a:cubicBezTo>
                <a:cubicBezTo>
                  <a:pt x="47" y="365"/>
                  <a:pt x="48" y="365"/>
                  <a:pt x="44" y="360"/>
                </a:cubicBezTo>
                <a:cubicBezTo>
                  <a:pt x="43" y="359"/>
                  <a:pt x="42" y="357"/>
                  <a:pt x="41" y="355"/>
                </a:cubicBezTo>
                <a:cubicBezTo>
                  <a:pt x="41" y="355"/>
                  <a:pt x="44" y="359"/>
                  <a:pt x="45" y="361"/>
                </a:cubicBezTo>
                <a:cubicBezTo>
                  <a:pt x="43" y="357"/>
                  <a:pt x="42" y="355"/>
                  <a:pt x="42" y="355"/>
                </a:cubicBezTo>
                <a:cubicBezTo>
                  <a:pt x="41" y="352"/>
                  <a:pt x="40" y="352"/>
                  <a:pt x="39" y="349"/>
                </a:cubicBezTo>
                <a:cubicBezTo>
                  <a:pt x="40" y="351"/>
                  <a:pt x="42" y="353"/>
                  <a:pt x="44" y="357"/>
                </a:cubicBezTo>
                <a:cubicBezTo>
                  <a:pt x="46" y="359"/>
                  <a:pt x="48" y="362"/>
                  <a:pt x="50" y="364"/>
                </a:cubicBezTo>
                <a:cubicBezTo>
                  <a:pt x="51" y="366"/>
                  <a:pt x="51" y="365"/>
                  <a:pt x="54" y="368"/>
                </a:cubicBezTo>
                <a:cubicBezTo>
                  <a:pt x="55" y="369"/>
                  <a:pt x="54" y="367"/>
                  <a:pt x="52" y="365"/>
                </a:cubicBezTo>
                <a:cubicBezTo>
                  <a:pt x="51" y="364"/>
                  <a:pt x="50" y="362"/>
                  <a:pt x="50" y="362"/>
                </a:cubicBezTo>
                <a:cubicBezTo>
                  <a:pt x="50" y="361"/>
                  <a:pt x="51" y="362"/>
                  <a:pt x="51" y="363"/>
                </a:cubicBezTo>
                <a:cubicBezTo>
                  <a:pt x="55" y="368"/>
                  <a:pt x="53" y="364"/>
                  <a:pt x="52" y="362"/>
                </a:cubicBezTo>
                <a:cubicBezTo>
                  <a:pt x="52" y="361"/>
                  <a:pt x="50" y="358"/>
                  <a:pt x="48" y="355"/>
                </a:cubicBezTo>
                <a:cubicBezTo>
                  <a:pt x="47" y="354"/>
                  <a:pt x="45" y="350"/>
                  <a:pt x="47" y="353"/>
                </a:cubicBezTo>
                <a:cubicBezTo>
                  <a:pt x="46" y="351"/>
                  <a:pt x="46" y="350"/>
                  <a:pt x="44" y="347"/>
                </a:cubicBezTo>
                <a:cubicBezTo>
                  <a:pt x="42" y="343"/>
                  <a:pt x="39" y="337"/>
                  <a:pt x="38" y="336"/>
                </a:cubicBezTo>
                <a:cubicBezTo>
                  <a:pt x="38" y="336"/>
                  <a:pt x="37" y="334"/>
                  <a:pt x="37" y="334"/>
                </a:cubicBezTo>
                <a:cubicBezTo>
                  <a:pt x="35" y="330"/>
                  <a:pt x="34" y="327"/>
                  <a:pt x="32" y="323"/>
                </a:cubicBezTo>
                <a:cubicBezTo>
                  <a:pt x="32" y="322"/>
                  <a:pt x="31" y="321"/>
                  <a:pt x="30" y="319"/>
                </a:cubicBezTo>
                <a:cubicBezTo>
                  <a:pt x="30" y="318"/>
                  <a:pt x="30" y="317"/>
                  <a:pt x="29" y="317"/>
                </a:cubicBezTo>
                <a:cubicBezTo>
                  <a:pt x="29" y="316"/>
                  <a:pt x="29" y="316"/>
                  <a:pt x="30" y="317"/>
                </a:cubicBezTo>
                <a:cubicBezTo>
                  <a:pt x="31" y="320"/>
                  <a:pt x="31" y="318"/>
                  <a:pt x="32" y="321"/>
                </a:cubicBezTo>
                <a:cubicBezTo>
                  <a:pt x="31" y="318"/>
                  <a:pt x="30" y="316"/>
                  <a:pt x="29" y="314"/>
                </a:cubicBezTo>
                <a:cubicBezTo>
                  <a:pt x="29" y="313"/>
                  <a:pt x="28" y="312"/>
                  <a:pt x="28" y="312"/>
                </a:cubicBezTo>
                <a:cubicBezTo>
                  <a:pt x="29" y="312"/>
                  <a:pt x="28" y="310"/>
                  <a:pt x="27" y="308"/>
                </a:cubicBezTo>
                <a:cubicBezTo>
                  <a:pt x="25" y="300"/>
                  <a:pt x="22" y="292"/>
                  <a:pt x="20" y="284"/>
                </a:cubicBezTo>
                <a:cubicBezTo>
                  <a:pt x="19" y="280"/>
                  <a:pt x="19" y="276"/>
                  <a:pt x="18" y="272"/>
                </a:cubicBezTo>
                <a:cubicBezTo>
                  <a:pt x="17" y="267"/>
                  <a:pt x="16" y="263"/>
                  <a:pt x="16" y="259"/>
                </a:cubicBezTo>
                <a:cubicBezTo>
                  <a:pt x="16" y="255"/>
                  <a:pt x="15" y="251"/>
                  <a:pt x="15" y="247"/>
                </a:cubicBezTo>
                <a:cubicBezTo>
                  <a:pt x="15" y="243"/>
                  <a:pt x="15" y="240"/>
                  <a:pt x="15" y="235"/>
                </a:cubicBezTo>
                <a:cubicBezTo>
                  <a:pt x="15" y="232"/>
                  <a:pt x="15" y="229"/>
                  <a:pt x="15" y="226"/>
                </a:cubicBezTo>
                <a:cubicBezTo>
                  <a:pt x="15" y="222"/>
                  <a:pt x="15" y="219"/>
                  <a:pt x="15" y="216"/>
                </a:cubicBezTo>
                <a:cubicBezTo>
                  <a:pt x="16" y="213"/>
                  <a:pt x="16" y="210"/>
                  <a:pt x="16" y="207"/>
                </a:cubicBezTo>
                <a:cubicBezTo>
                  <a:pt x="16" y="205"/>
                  <a:pt x="17" y="204"/>
                  <a:pt x="17" y="202"/>
                </a:cubicBezTo>
                <a:cubicBezTo>
                  <a:pt x="17" y="201"/>
                  <a:pt x="17" y="200"/>
                  <a:pt x="17" y="198"/>
                </a:cubicBezTo>
                <a:cubicBezTo>
                  <a:pt x="17" y="198"/>
                  <a:pt x="17" y="198"/>
                  <a:pt x="17" y="197"/>
                </a:cubicBezTo>
                <a:cubicBezTo>
                  <a:pt x="17" y="196"/>
                  <a:pt x="17" y="195"/>
                  <a:pt x="18" y="194"/>
                </a:cubicBezTo>
                <a:cubicBezTo>
                  <a:pt x="18" y="194"/>
                  <a:pt x="18" y="193"/>
                  <a:pt x="18" y="193"/>
                </a:cubicBezTo>
                <a:cubicBezTo>
                  <a:pt x="18" y="191"/>
                  <a:pt x="19" y="190"/>
                  <a:pt x="20" y="184"/>
                </a:cubicBezTo>
                <a:cubicBezTo>
                  <a:pt x="20" y="182"/>
                  <a:pt x="21" y="179"/>
                  <a:pt x="22" y="176"/>
                </a:cubicBezTo>
                <a:cubicBezTo>
                  <a:pt x="23" y="173"/>
                  <a:pt x="24" y="169"/>
                  <a:pt x="25" y="165"/>
                </a:cubicBezTo>
                <a:cubicBezTo>
                  <a:pt x="26" y="162"/>
                  <a:pt x="28" y="158"/>
                  <a:pt x="29" y="155"/>
                </a:cubicBezTo>
                <a:cubicBezTo>
                  <a:pt x="31" y="151"/>
                  <a:pt x="32" y="147"/>
                  <a:pt x="34" y="143"/>
                </a:cubicBezTo>
                <a:cubicBezTo>
                  <a:pt x="35" y="141"/>
                  <a:pt x="36" y="139"/>
                  <a:pt x="36" y="137"/>
                </a:cubicBezTo>
                <a:cubicBezTo>
                  <a:pt x="37" y="135"/>
                  <a:pt x="38" y="133"/>
                  <a:pt x="39" y="132"/>
                </a:cubicBezTo>
                <a:cubicBezTo>
                  <a:pt x="41" y="127"/>
                  <a:pt x="44" y="123"/>
                  <a:pt x="47" y="118"/>
                </a:cubicBezTo>
                <a:cubicBezTo>
                  <a:pt x="48" y="116"/>
                  <a:pt x="49" y="114"/>
                  <a:pt x="51" y="112"/>
                </a:cubicBezTo>
                <a:cubicBezTo>
                  <a:pt x="53" y="109"/>
                  <a:pt x="53" y="109"/>
                  <a:pt x="53" y="109"/>
                </a:cubicBezTo>
                <a:cubicBezTo>
                  <a:pt x="55" y="105"/>
                  <a:pt x="55" y="105"/>
                  <a:pt x="55" y="105"/>
                </a:cubicBezTo>
                <a:cubicBezTo>
                  <a:pt x="56" y="104"/>
                  <a:pt x="58" y="102"/>
                  <a:pt x="59" y="100"/>
                </a:cubicBezTo>
                <a:cubicBezTo>
                  <a:pt x="59" y="99"/>
                  <a:pt x="60" y="97"/>
                  <a:pt x="62" y="95"/>
                </a:cubicBezTo>
                <a:cubicBezTo>
                  <a:pt x="65" y="91"/>
                  <a:pt x="63" y="94"/>
                  <a:pt x="63" y="95"/>
                </a:cubicBezTo>
                <a:cubicBezTo>
                  <a:pt x="64" y="93"/>
                  <a:pt x="65" y="92"/>
                  <a:pt x="66" y="90"/>
                </a:cubicBezTo>
                <a:cubicBezTo>
                  <a:pt x="67" y="89"/>
                  <a:pt x="68" y="88"/>
                  <a:pt x="69" y="86"/>
                </a:cubicBezTo>
                <a:cubicBezTo>
                  <a:pt x="70" y="86"/>
                  <a:pt x="69" y="86"/>
                  <a:pt x="71" y="84"/>
                </a:cubicBezTo>
                <a:cubicBezTo>
                  <a:pt x="74" y="80"/>
                  <a:pt x="70" y="85"/>
                  <a:pt x="72" y="83"/>
                </a:cubicBezTo>
                <a:cubicBezTo>
                  <a:pt x="72" y="82"/>
                  <a:pt x="73" y="82"/>
                  <a:pt x="73" y="82"/>
                </a:cubicBezTo>
                <a:cubicBezTo>
                  <a:pt x="74" y="80"/>
                  <a:pt x="75" y="79"/>
                  <a:pt x="75" y="80"/>
                </a:cubicBezTo>
                <a:cubicBezTo>
                  <a:pt x="74" y="81"/>
                  <a:pt x="76" y="80"/>
                  <a:pt x="77" y="78"/>
                </a:cubicBezTo>
                <a:cubicBezTo>
                  <a:pt x="79" y="76"/>
                  <a:pt x="81" y="74"/>
                  <a:pt x="83" y="72"/>
                </a:cubicBezTo>
                <a:cubicBezTo>
                  <a:pt x="86" y="69"/>
                  <a:pt x="86" y="69"/>
                  <a:pt x="89" y="66"/>
                </a:cubicBezTo>
                <a:cubicBezTo>
                  <a:pt x="89" y="65"/>
                  <a:pt x="90" y="64"/>
                  <a:pt x="91" y="64"/>
                </a:cubicBezTo>
                <a:cubicBezTo>
                  <a:pt x="92" y="63"/>
                  <a:pt x="94" y="61"/>
                  <a:pt x="94" y="61"/>
                </a:cubicBezTo>
                <a:cubicBezTo>
                  <a:pt x="90" y="64"/>
                  <a:pt x="88" y="66"/>
                  <a:pt x="85" y="69"/>
                </a:cubicBezTo>
                <a:cubicBezTo>
                  <a:pt x="85" y="69"/>
                  <a:pt x="85" y="69"/>
                  <a:pt x="85" y="69"/>
                </a:cubicBezTo>
                <a:cubicBezTo>
                  <a:pt x="85" y="69"/>
                  <a:pt x="83" y="71"/>
                  <a:pt x="81" y="72"/>
                </a:cubicBezTo>
                <a:cubicBezTo>
                  <a:pt x="79" y="74"/>
                  <a:pt x="77" y="76"/>
                  <a:pt x="75" y="78"/>
                </a:cubicBezTo>
                <a:cubicBezTo>
                  <a:pt x="74" y="80"/>
                  <a:pt x="72" y="82"/>
                  <a:pt x="70" y="84"/>
                </a:cubicBezTo>
                <a:cubicBezTo>
                  <a:pt x="69" y="85"/>
                  <a:pt x="67" y="87"/>
                  <a:pt x="66" y="87"/>
                </a:cubicBezTo>
                <a:cubicBezTo>
                  <a:pt x="66" y="88"/>
                  <a:pt x="67" y="86"/>
                  <a:pt x="68" y="85"/>
                </a:cubicBezTo>
                <a:cubicBezTo>
                  <a:pt x="71" y="81"/>
                  <a:pt x="73" y="78"/>
                  <a:pt x="76" y="74"/>
                </a:cubicBezTo>
                <a:cubicBezTo>
                  <a:pt x="78" y="72"/>
                  <a:pt x="79" y="71"/>
                  <a:pt x="80" y="70"/>
                </a:cubicBezTo>
                <a:cubicBezTo>
                  <a:pt x="80" y="69"/>
                  <a:pt x="81" y="68"/>
                  <a:pt x="84" y="65"/>
                </a:cubicBezTo>
                <a:cubicBezTo>
                  <a:pt x="86" y="63"/>
                  <a:pt x="88" y="62"/>
                  <a:pt x="90" y="60"/>
                </a:cubicBezTo>
                <a:cubicBezTo>
                  <a:pt x="91" y="58"/>
                  <a:pt x="93" y="57"/>
                  <a:pt x="94" y="55"/>
                </a:cubicBezTo>
                <a:cubicBezTo>
                  <a:pt x="92" y="57"/>
                  <a:pt x="90" y="59"/>
                  <a:pt x="88" y="60"/>
                </a:cubicBezTo>
                <a:cubicBezTo>
                  <a:pt x="87" y="62"/>
                  <a:pt x="85" y="63"/>
                  <a:pt x="84" y="65"/>
                </a:cubicBezTo>
                <a:cubicBezTo>
                  <a:pt x="82" y="66"/>
                  <a:pt x="81" y="68"/>
                  <a:pt x="80" y="69"/>
                </a:cubicBezTo>
                <a:cubicBezTo>
                  <a:pt x="78" y="71"/>
                  <a:pt x="76" y="73"/>
                  <a:pt x="74" y="76"/>
                </a:cubicBezTo>
                <a:cubicBezTo>
                  <a:pt x="73" y="77"/>
                  <a:pt x="72" y="78"/>
                  <a:pt x="70" y="79"/>
                </a:cubicBezTo>
                <a:cubicBezTo>
                  <a:pt x="69" y="81"/>
                  <a:pt x="68" y="82"/>
                  <a:pt x="67" y="84"/>
                </a:cubicBezTo>
                <a:cubicBezTo>
                  <a:pt x="65" y="85"/>
                  <a:pt x="64" y="87"/>
                  <a:pt x="63" y="89"/>
                </a:cubicBezTo>
                <a:cubicBezTo>
                  <a:pt x="61" y="91"/>
                  <a:pt x="60" y="93"/>
                  <a:pt x="58" y="95"/>
                </a:cubicBezTo>
                <a:cubicBezTo>
                  <a:pt x="57" y="97"/>
                  <a:pt x="56" y="99"/>
                  <a:pt x="54" y="101"/>
                </a:cubicBezTo>
                <a:cubicBezTo>
                  <a:pt x="53" y="103"/>
                  <a:pt x="52" y="105"/>
                  <a:pt x="51" y="107"/>
                </a:cubicBezTo>
                <a:cubicBezTo>
                  <a:pt x="46" y="115"/>
                  <a:pt x="41" y="123"/>
                  <a:pt x="37" y="132"/>
                </a:cubicBezTo>
                <a:cubicBezTo>
                  <a:pt x="36" y="134"/>
                  <a:pt x="35" y="137"/>
                  <a:pt x="34" y="138"/>
                </a:cubicBezTo>
                <a:cubicBezTo>
                  <a:pt x="33" y="139"/>
                  <a:pt x="34" y="137"/>
                  <a:pt x="35" y="134"/>
                </a:cubicBezTo>
                <a:cubicBezTo>
                  <a:pt x="36" y="132"/>
                  <a:pt x="37" y="131"/>
                  <a:pt x="38" y="129"/>
                </a:cubicBezTo>
                <a:cubicBezTo>
                  <a:pt x="43" y="117"/>
                  <a:pt x="49" y="106"/>
                  <a:pt x="57" y="95"/>
                </a:cubicBezTo>
                <a:cubicBezTo>
                  <a:pt x="57" y="95"/>
                  <a:pt x="59" y="93"/>
                  <a:pt x="57" y="95"/>
                </a:cubicBezTo>
                <a:cubicBezTo>
                  <a:pt x="55" y="97"/>
                  <a:pt x="58" y="93"/>
                  <a:pt x="58" y="94"/>
                </a:cubicBezTo>
                <a:cubicBezTo>
                  <a:pt x="56" y="95"/>
                  <a:pt x="56" y="96"/>
                  <a:pt x="55" y="97"/>
                </a:cubicBezTo>
                <a:cubicBezTo>
                  <a:pt x="53" y="101"/>
                  <a:pt x="49" y="107"/>
                  <a:pt x="48" y="108"/>
                </a:cubicBezTo>
                <a:cubicBezTo>
                  <a:pt x="46" y="110"/>
                  <a:pt x="45" y="113"/>
                  <a:pt x="43" y="115"/>
                </a:cubicBezTo>
                <a:cubicBezTo>
                  <a:pt x="42" y="117"/>
                  <a:pt x="41" y="119"/>
                  <a:pt x="40" y="122"/>
                </a:cubicBezTo>
                <a:cubicBezTo>
                  <a:pt x="39" y="122"/>
                  <a:pt x="38" y="124"/>
                  <a:pt x="38" y="125"/>
                </a:cubicBezTo>
                <a:cubicBezTo>
                  <a:pt x="36" y="128"/>
                  <a:pt x="34" y="132"/>
                  <a:pt x="32" y="136"/>
                </a:cubicBezTo>
                <a:cubicBezTo>
                  <a:pt x="32" y="138"/>
                  <a:pt x="31" y="140"/>
                  <a:pt x="29" y="142"/>
                </a:cubicBezTo>
                <a:cubicBezTo>
                  <a:pt x="28" y="144"/>
                  <a:pt x="27" y="147"/>
                  <a:pt x="26" y="149"/>
                </a:cubicBezTo>
                <a:cubicBezTo>
                  <a:pt x="25" y="153"/>
                  <a:pt x="23" y="157"/>
                  <a:pt x="22" y="161"/>
                </a:cubicBezTo>
                <a:cubicBezTo>
                  <a:pt x="22" y="160"/>
                  <a:pt x="23" y="157"/>
                  <a:pt x="24" y="154"/>
                </a:cubicBezTo>
                <a:cubicBezTo>
                  <a:pt x="25" y="152"/>
                  <a:pt x="25" y="149"/>
                  <a:pt x="25" y="148"/>
                </a:cubicBezTo>
                <a:cubicBezTo>
                  <a:pt x="24" y="151"/>
                  <a:pt x="23" y="154"/>
                  <a:pt x="23" y="157"/>
                </a:cubicBezTo>
                <a:cubicBezTo>
                  <a:pt x="22" y="159"/>
                  <a:pt x="21" y="162"/>
                  <a:pt x="19" y="167"/>
                </a:cubicBezTo>
                <a:cubicBezTo>
                  <a:pt x="19" y="168"/>
                  <a:pt x="18" y="172"/>
                  <a:pt x="17" y="173"/>
                </a:cubicBezTo>
                <a:cubicBezTo>
                  <a:pt x="17" y="174"/>
                  <a:pt x="18" y="169"/>
                  <a:pt x="18" y="168"/>
                </a:cubicBezTo>
                <a:cubicBezTo>
                  <a:pt x="18" y="168"/>
                  <a:pt x="18" y="167"/>
                  <a:pt x="18" y="167"/>
                </a:cubicBezTo>
                <a:cubicBezTo>
                  <a:pt x="17" y="172"/>
                  <a:pt x="16" y="176"/>
                  <a:pt x="15" y="179"/>
                </a:cubicBezTo>
                <a:cubicBezTo>
                  <a:pt x="14" y="182"/>
                  <a:pt x="14" y="185"/>
                  <a:pt x="13" y="188"/>
                </a:cubicBezTo>
                <a:cubicBezTo>
                  <a:pt x="13" y="188"/>
                  <a:pt x="14" y="185"/>
                  <a:pt x="14" y="184"/>
                </a:cubicBezTo>
                <a:cubicBezTo>
                  <a:pt x="14" y="182"/>
                  <a:pt x="14" y="180"/>
                  <a:pt x="14" y="180"/>
                </a:cubicBezTo>
                <a:cubicBezTo>
                  <a:pt x="13" y="185"/>
                  <a:pt x="12" y="189"/>
                  <a:pt x="11" y="191"/>
                </a:cubicBezTo>
                <a:cubicBezTo>
                  <a:pt x="11" y="194"/>
                  <a:pt x="11" y="197"/>
                  <a:pt x="10" y="200"/>
                </a:cubicBezTo>
                <a:cubicBezTo>
                  <a:pt x="10" y="203"/>
                  <a:pt x="10" y="206"/>
                  <a:pt x="9" y="210"/>
                </a:cubicBezTo>
                <a:cubicBezTo>
                  <a:pt x="9" y="206"/>
                  <a:pt x="9" y="203"/>
                  <a:pt x="9" y="198"/>
                </a:cubicBezTo>
                <a:cubicBezTo>
                  <a:pt x="9" y="202"/>
                  <a:pt x="9" y="205"/>
                  <a:pt x="9" y="207"/>
                </a:cubicBezTo>
                <a:cubicBezTo>
                  <a:pt x="9" y="210"/>
                  <a:pt x="8" y="212"/>
                  <a:pt x="8" y="216"/>
                </a:cubicBezTo>
                <a:cubicBezTo>
                  <a:pt x="8" y="216"/>
                  <a:pt x="8" y="216"/>
                  <a:pt x="8" y="216"/>
                </a:cubicBezTo>
                <a:cubicBezTo>
                  <a:pt x="8" y="217"/>
                  <a:pt x="8" y="217"/>
                  <a:pt x="8" y="218"/>
                </a:cubicBezTo>
                <a:cubicBezTo>
                  <a:pt x="8" y="218"/>
                  <a:pt x="8" y="218"/>
                  <a:pt x="8" y="218"/>
                </a:cubicBezTo>
                <a:cubicBezTo>
                  <a:pt x="8" y="219"/>
                  <a:pt x="8" y="219"/>
                  <a:pt x="8" y="219"/>
                </a:cubicBezTo>
                <a:cubicBezTo>
                  <a:pt x="8" y="223"/>
                  <a:pt x="7" y="223"/>
                  <a:pt x="7" y="225"/>
                </a:cubicBezTo>
                <a:cubicBezTo>
                  <a:pt x="7" y="226"/>
                  <a:pt x="7" y="226"/>
                  <a:pt x="7" y="228"/>
                </a:cubicBezTo>
                <a:cubicBezTo>
                  <a:pt x="7" y="233"/>
                  <a:pt x="6" y="234"/>
                  <a:pt x="6" y="234"/>
                </a:cubicBezTo>
                <a:cubicBezTo>
                  <a:pt x="5" y="237"/>
                  <a:pt x="6" y="241"/>
                  <a:pt x="6" y="244"/>
                </a:cubicBezTo>
                <a:cubicBezTo>
                  <a:pt x="6" y="246"/>
                  <a:pt x="7" y="248"/>
                  <a:pt x="7" y="249"/>
                </a:cubicBezTo>
                <a:cubicBezTo>
                  <a:pt x="7" y="251"/>
                  <a:pt x="7" y="252"/>
                  <a:pt x="7" y="254"/>
                </a:cubicBezTo>
                <a:cubicBezTo>
                  <a:pt x="7" y="254"/>
                  <a:pt x="7" y="253"/>
                  <a:pt x="7" y="253"/>
                </a:cubicBezTo>
                <a:cubicBezTo>
                  <a:pt x="7" y="253"/>
                  <a:pt x="7" y="249"/>
                  <a:pt x="7" y="252"/>
                </a:cubicBezTo>
                <a:cubicBezTo>
                  <a:pt x="7" y="254"/>
                  <a:pt x="7" y="256"/>
                  <a:pt x="7" y="257"/>
                </a:cubicBezTo>
                <a:cubicBezTo>
                  <a:pt x="8" y="260"/>
                  <a:pt x="8" y="261"/>
                  <a:pt x="9" y="260"/>
                </a:cubicBezTo>
                <a:cubicBezTo>
                  <a:pt x="9" y="265"/>
                  <a:pt x="9" y="268"/>
                  <a:pt x="10" y="270"/>
                </a:cubicBezTo>
                <a:cubicBezTo>
                  <a:pt x="10" y="272"/>
                  <a:pt x="11" y="274"/>
                  <a:pt x="12" y="276"/>
                </a:cubicBezTo>
                <a:cubicBezTo>
                  <a:pt x="13" y="280"/>
                  <a:pt x="13" y="280"/>
                  <a:pt x="13" y="275"/>
                </a:cubicBezTo>
                <a:cubicBezTo>
                  <a:pt x="15" y="286"/>
                  <a:pt x="17" y="289"/>
                  <a:pt x="19" y="296"/>
                </a:cubicBezTo>
                <a:cubicBezTo>
                  <a:pt x="18" y="297"/>
                  <a:pt x="17" y="293"/>
                  <a:pt x="17" y="293"/>
                </a:cubicBezTo>
                <a:cubicBezTo>
                  <a:pt x="18" y="297"/>
                  <a:pt x="19" y="300"/>
                  <a:pt x="20" y="303"/>
                </a:cubicBezTo>
                <a:cubicBezTo>
                  <a:pt x="19" y="300"/>
                  <a:pt x="19" y="302"/>
                  <a:pt x="18" y="301"/>
                </a:cubicBezTo>
                <a:cubicBezTo>
                  <a:pt x="15" y="293"/>
                  <a:pt x="16" y="299"/>
                  <a:pt x="17" y="304"/>
                </a:cubicBezTo>
                <a:cubicBezTo>
                  <a:pt x="18" y="306"/>
                  <a:pt x="18" y="307"/>
                  <a:pt x="17" y="304"/>
                </a:cubicBezTo>
                <a:cubicBezTo>
                  <a:pt x="16" y="301"/>
                  <a:pt x="15" y="297"/>
                  <a:pt x="16" y="302"/>
                </a:cubicBezTo>
                <a:cubicBezTo>
                  <a:pt x="16" y="304"/>
                  <a:pt x="15" y="301"/>
                  <a:pt x="15" y="301"/>
                </a:cubicBezTo>
                <a:cubicBezTo>
                  <a:pt x="14" y="300"/>
                  <a:pt x="14" y="299"/>
                  <a:pt x="13" y="297"/>
                </a:cubicBezTo>
                <a:cubicBezTo>
                  <a:pt x="13" y="296"/>
                  <a:pt x="13" y="294"/>
                  <a:pt x="12" y="292"/>
                </a:cubicBezTo>
                <a:cubicBezTo>
                  <a:pt x="11" y="289"/>
                  <a:pt x="10" y="287"/>
                  <a:pt x="10" y="285"/>
                </a:cubicBezTo>
                <a:cubicBezTo>
                  <a:pt x="9" y="283"/>
                  <a:pt x="8" y="281"/>
                  <a:pt x="8" y="280"/>
                </a:cubicBezTo>
                <a:cubicBezTo>
                  <a:pt x="8" y="285"/>
                  <a:pt x="9" y="289"/>
                  <a:pt x="11" y="295"/>
                </a:cubicBezTo>
                <a:cubicBezTo>
                  <a:pt x="8" y="287"/>
                  <a:pt x="12" y="301"/>
                  <a:pt x="10" y="297"/>
                </a:cubicBezTo>
                <a:cubicBezTo>
                  <a:pt x="12" y="302"/>
                  <a:pt x="13" y="306"/>
                  <a:pt x="16" y="312"/>
                </a:cubicBezTo>
                <a:cubicBezTo>
                  <a:pt x="14" y="308"/>
                  <a:pt x="12" y="304"/>
                  <a:pt x="11" y="301"/>
                </a:cubicBezTo>
                <a:cubicBezTo>
                  <a:pt x="11" y="300"/>
                  <a:pt x="9" y="296"/>
                  <a:pt x="10" y="298"/>
                </a:cubicBezTo>
                <a:cubicBezTo>
                  <a:pt x="10" y="300"/>
                  <a:pt x="11" y="303"/>
                  <a:pt x="12" y="305"/>
                </a:cubicBezTo>
                <a:cubicBezTo>
                  <a:pt x="12" y="306"/>
                  <a:pt x="12" y="307"/>
                  <a:pt x="13" y="308"/>
                </a:cubicBezTo>
                <a:cubicBezTo>
                  <a:pt x="14" y="312"/>
                  <a:pt x="16" y="315"/>
                  <a:pt x="18" y="320"/>
                </a:cubicBezTo>
                <a:cubicBezTo>
                  <a:pt x="19" y="321"/>
                  <a:pt x="19" y="323"/>
                  <a:pt x="19" y="322"/>
                </a:cubicBezTo>
                <a:cubicBezTo>
                  <a:pt x="18" y="320"/>
                  <a:pt x="18" y="320"/>
                  <a:pt x="18" y="318"/>
                </a:cubicBezTo>
                <a:cubicBezTo>
                  <a:pt x="17" y="316"/>
                  <a:pt x="16" y="315"/>
                  <a:pt x="16" y="314"/>
                </a:cubicBezTo>
                <a:cubicBezTo>
                  <a:pt x="18" y="319"/>
                  <a:pt x="21" y="324"/>
                  <a:pt x="22" y="325"/>
                </a:cubicBezTo>
                <a:cubicBezTo>
                  <a:pt x="21" y="322"/>
                  <a:pt x="20" y="321"/>
                  <a:pt x="19" y="317"/>
                </a:cubicBezTo>
                <a:cubicBezTo>
                  <a:pt x="19" y="318"/>
                  <a:pt x="20" y="320"/>
                  <a:pt x="21" y="322"/>
                </a:cubicBezTo>
                <a:cubicBezTo>
                  <a:pt x="23" y="326"/>
                  <a:pt x="23" y="327"/>
                  <a:pt x="24" y="328"/>
                </a:cubicBezTo>
                <a:cubicBezTo>
                  <a:pt x="24" y="328"/>
                  <a:pt x="25" y="329"/>
                  <a:pt x="26" y="332"/>
                </a:cubicBezTo>
                <a:cubicBezTo>
                  <a:pt x="26" y="332"/>
                  <a:pt x="26" y="332"/>
                  <a:pt x="26" y="332"/>
                </a:cubicBezTo>
                <a:cubicBezTo>
                  <a:pt x="26" y="330"/>
                  <a:pt x="26" y="330"/>
                  <a:pt x="25" y="327"/>
                </a:cubicBezTo>
                <a:cubicBezTo>
                  <a:pt x="25" y="326"/>
                  <a:pt x="24" y="324"/>
                  <a:pt x="25" y="325"/>
                </a:cubicBezTo>
                <a:cubicBezTo>
                  <a:pt x="25" y="326"/>
                  <a:pt x="26" y="327"/>
                  <a:pt x="27" y="330"/>
                </a:cubicBezTo>
                <a:cubicBezTo>
                  <a:pt x="28" y="332"/>
                  <a:pt x="27" y="330"/>
                  <a:pt x="27" y="331"/>
                </a:cubicBezTo>
                <a:cubicBezTo>
                  <a:pt x="26" y="331"/>
                  <a:pt x="28" y="336"/>
                  <a:pt x="31" y="340"/>
                </a:cubicBezTo>
                <a:cubicBezTo>
                  <a:pt x="32" y="342"/>
                  <a:pt x="32" y="343"/>
                  <a:pt x="33" y="344"/>
                </a:cubicBezTo>
                <a:cubicBezTo>
                  <a:pt x="34" y="346"/>
                  <a:pt x="32" y="344"/>
                  <a:pt x="32" y="343"/>
                </a:cubicBezTo>
                <a:cubicBezTo>
                  <a:pt x="31" y="341"/>
                  <a:pt x="31" y="342"/>
                  <a:pt x="30" y="341"/>
                </a:cubicBezTo>
                <a:cubicBezTo>
                  <a:pt x="32" y="343"/>
                  <a:pt x="32" y="345"/>
                  <a:pt x="34" y="347"/>
                </a:cubicBezTo>
                <a:cubicBezTo>
                  <a:pt x="35" y="349"/>
                  <a:pt x="36" y="350"/>
                  <a:pt x="37" y="352"/>
                </a:cubicBezTo>
                <a:cubicBezTo>
                  <a:pt x="38" y="354"/>
                  <a:pt x="39" y="356"/>
                  <a:pt x="41" y="359"/>
                </a:cubicBezTo>
                <a:close/>
                <a:moveTo>
                  <a:pt x="11" y="176"/>
                </a:moveTo>
                <a:cubicBezTo>
                  <a:pt x="11" y="176"/>
                  <a:pt x="11" y="176"/>
                  <a:pt x="11" y="176"/>
                </a:cubicBezTo>
                <a:cubicBezTo>
                  <a:pt x="11" y="176"/>
                  <a:pt x="10" y="176"/>
                  <a:pt x="10" y="176"/>
                </a:cubicBezTo>
                <a:cubicBezTo>
                  <a:pt x="10" y="176"/>
                  <a:pt x="10" y="176"/>
                  <a:pt x="11" y="176"/>
                </a:cubicBezTo>
                <a:close/>
                <a:moveTo>
                  <a:pt x="16" y="221"/>
                </a:moveTo>
                <a:cubicBezTo>
                  <a:pt x="16" y="220"/>
                  <a:pt x="16" y="218"/>
                  <a:pt x="16" y="214"/>
                </a:cubicBezTo>
                <a:cubicBezTo>
                  <a:pt x="16" y="221"/>
                  <a:pt x="15" y="225"/>
                  <a:pt x="15" y="230"/>
                </a:cubicBezTo>
                <a:cubicBezTo>
                  <a:pt x="15" y="230"/>
                  <a:pt x="15" y="232"/>
                  <a:pt x="15" y="232"/>
                </a:cubicBezTo>
                <a:cubicBezTo>
                  <a:pt x="16" y="228"/>
                  <a:pt x="16" y="234"/>
                  <a:pt x="16" y="236"/>
                </a:cubicBezTo>
                <a:cubicBezTo>
                  <a:pt x="16" y="239"/>
                  <a:pt x="16" y="242"/>
                  <a:pt x="17" y="245"/>
                </a:cubicBezTo>
                <a:cubicBezTo>
                  <a:pt x="17" y="238"/>
                  <a:pt x="17" y="232"/>
                  <a:pt x="17" y="226"/>
                </a:cubicBezTo>
                <a:cubicBezTo>
                  <a:pt x="17" y="222"/>
                  <a:pt x="17" y="223"/>
                  <a:pt x="17" y="222"/>
                </a:cubicBezTo>
                <a:cubicBezTo>
                  <a:pt x="16" y="229"/>
                  <a:pt x="16" y="222"/>
                  <a:pt x="16" y="221"/>
                </a:cubicBezTo>
                <a:close/>
                <a:moveTo>
                  <a:pt x="6" y="199"/>
                </a:moveTo>
                <a:cubicBezTo>
                  <a:pt x="7" y="196"/>
                  <a:pt x="7" y="192"/>
                  <a:pt x="8" y="189"/>
                </a:cubicBezTo>
                <a:cubicBezTo>
                  <a:pt x="8" y="188"/>
                  <a:pt x="8" y="191"/>
                  <a:pt x="8" y="189"/>
                </a:cubicBezTo>
                <a:cubicBezTo>
                  <a:pt x="9" y="184"/>
                  <a:pt x="9" y="182"/>
                  <a:pt x="10" y="176"/>
                </a:cubicBezTo>
                <a:cubicBezTo>
                  <a:pt x="9" y="180"/>
                  <a:pt x="11" y="171"/>
                  <a:pt x="10" y="174"/>
                </a:cubicBezTo>
                <a:cubicBezTo>
                  <a:pt x="10" y="176"/>
                  <a:pt x="9" y="178"/>
                  <a:pt x="9" y="181"/>
                </a:cubicBezTo>
                <a:cubicBezTo>
                  <a:pt x="8" y="181"/>
                  <a:pt x="8" y="180"/>
                  <a:pt x="8" y="183"/>
                </a:cubicBezTo>
                <a:cubicBezTo>
                  <a:pt x="8" y="184"/>
                  <a:pt x="8" y="185"/>
                  <a:pt x="7" y="188"/>
                </a:cubicBezTo>
                <a:cubicBezTo>
                  <a:pt x="7" y="189"/>
                  <a:pt x="7" y="186"/>
                  <a:pt x="7" y="185"/>
                </a:cubicBezTo>
                <a:cubicBezTo>
                  <a:pt x="7" y="185"/>
                  <a:pt x="8" y="182"/>
                  <a:pt x="7" y="184"/>
                </a:cubicBezTo>
                <a:cubicBezTo>
                  <a:pt x="7" y="185"/>
                  <a:pt x="6" y="187"/>
                  <a:pt x="6" y="188"/>
                </a:cubicBezTo>
                <a:cubicBezTo>
                  <a:pt x="6" y="192"/>
                  <a:pt x="5" y="196"/>
                  <a:pt x="5" y="199"/>
                </a:cubicBezTo>
                <a:cubicBezTo>
                  <a:pt x="6" y="197"/>
                  <a:pt x="6" y="195"/>
                  <a:pt x="6" y="192"/>
                </a:cubicBezTo>
                <a:cubicBezTo>
                  <a:pt x="6" y="196"/>
                  <a:pt x="7" y="195"/>
                  <a:pt x="6" y="199"/>
                </a:cubicBezTo>
                <a:close/>
                <a:moveTo>
                  <a:pt x="0" y="214"/>
                </a:moveTo>
                <a:cubicBezTo>
                  <a:pt x="0" y="218"/>
                  <a:pt x="0" y="225"/>
                  <a:pt x="1" y="230"/>
                </a:cubicBezTo>
                <a:cubicBezTo>
                  <a:pt x="1" y="226"/>
                  <a:pt x="1" y="222"/>
                  <a:pt x="1" y="219"/>
                </a:cubicBezTo>
                <a:cubicBezTo>
                  <a:pt x="1" y="216"/>
                  <a:pt x="0" y="214"/>
                  <a:pt x="0" y="214"/>
                </a:cubicBezTo>
                <a:close/>
                <a:moveTo>
                  <a:pt x="6" y="225"/>
                </a:moveTo>
                <a:cubicBezTo>
                  <a:pt x="6" y="222"/>
                  <a:pt x="7" y="216"/>
                  <a:pt x="7" y="212"/>
                </a:cubicBezTo>
                <a:cubicBezTo>
                  <a:pt x="7" y="209"/>
                  <a:pt x="7" y="203"/>
                  <a:pt x="6" y="207"/>
                </a:cubicBezTo>
                <a:cubicBezTo>
                  <a:pt x="7" y="199"/>
                  <a:pt x="6" y="205"/>
                  <a:pt x="5" y="209"/>
                </a:cubicBezTo>
                <a:cubicBezTo>
                  <a:pt x="5" y="213"/>
                  <a:pt x="5" y="216"/>
                  <a:pt x="4" y="222"/>
                </a:cubicBezTo>
                <a:cubicBezTo>
                  <a:pt x="4" y="227"/>
                  <a:pt x="5" y="233"/>
                  <a:pt x="5" y="233"/>
                </a:cubicBezTo>
                <a:cubicBezTo>
                  <a:pt x="5" y="233"/>
                  <a:pt x="5" y="233"/>
                  <a:pt x="5" y="232"/>
                </a:cubicBezTo>
                <a:cubicBezTo>
                  <a:pt x="5" y="224"/>
                  <a:pt x="6" y="227"/>
                  <a:pt x="6" y="227"/>
                </a:cubicBezTo>
                <a:cubicBezTo>
                  <a:pt x="6" y="227"/>
                  <a:pt x="6" y="226"/>
                  <a:pt x="6" y="225"/>
                </a:cubicBezTo>
                <a:close/>
                <a:moveTo>
                  <a:pt x="1" y="211"/>
                </a:moveTo>
                <a:cubicBezTo>
                  <a:pt x="1" y="214"/>
                  <a:pt x="1" y="215"/>
                  <a:pt x="1" y="216"/>
                </a:cubicBezTo>
                <a:cubicBezTo>
                  <a:pt x="2" y="216"/>
                  <a:pt x="2" y="216"/>
                  <a:pt x="2" y="217"/>
                </a:cubicBezTo>
                <a:cubicBezTo>
                  <a:pt x="2" y="213"/>
                  <a:pt x="2" y="211"/>
                  <a:pt x="2" y="210"/>
                </a:cubicBezTo>
                <a:cubicBezTo>
                  <a:pt x="2" y="209"/>
                  <a:pt x="2" y="211"/>
                  <a:pt x="1" y="211"/>
                </a:cubicBezTo>
                <a:close/>
                <a:moveTo>
                  <a:pt x="8" y="271"/>
                </a:moveTo>
                <a:cubicBezTo>
                  <a:pt x="9" y="276"/>
                  <a:pt x="10" y="277"/>
                  <a:pt x="11" y="283"/>
                </a:cubicBezTo>
                <a:cubicBezTo>
                  <a:pt x="11" y="284"/>
                  <a:pt x="12" y="284"/>
                  <a:pt x="11" y="282"/>
                </a:cubicBezTo>
                <a:cubicBezTo>
                  <a:pt x="11" y="280"/>
                  <a:pt x="10" y="276"/>
                  <a:pt x="10" y="274"/>
                </a:cubicBezTo>
                <a:cubicBezTo>
                  <a:pt x="9" y="271"/>
                  <a:pt x="8" y="269"/>
                  <a:pt x="8" y="269"/>
                </a:cubicBezTo>
                <a:cubicBezTo>
                  <a:pt x="8" y="267"/>
                  <a:pt x="7" y="263"/>
                  <a:pt x="7" y="266"/>
                </a:cubicBezTo>
                <a:cubicBezTo>
                  <a:pt x="7" y="269"/>
                  <a:pt x="7" y="272"/>
                  <a:pt x="8" y="275"/>
                </a:cubicBezTo>
                <a:cubicBezTo>
                  <a:pt x="8" y="277"/>
                  <a:pt x="9" y="279"/>
                  <a:pt x="9" y="282"/>
                </a:cubicBezTo>
                <a:cubicBezTo>
                  <a:pt x="10" y="286"/>
                  <a:pt x="12" y="290"/>
                  <a:pt x="13" y="293"/>
                </a:cubicBezTo>
                <a:cubicBezTo>
                  <a:pt x="13" y="295"/>
                  <a:pt x="14" y="296"/>
                  <a:pt x="13" y="294"/>
                </a:cubicBezTo>
                <a:cubicBezTo>
                  <a:pt x="13" y="291"/>
                  <a:pt x="13" y="291"/>
                  <a:pt x="12" y="290"/>
                </a:cubicBezTo>
                <a:cubicBezTo>
                  <a:pt x="12" y="287"/>
                  <a:pt x="11" y="285"/>
                  <a:pt x="10" y="283"/>
                </a:cubicBezTo>
                <a:cubicBezTo>
                  <a:pt x="9" y="280"/>
                  <a:pt x="9" y="280"/>
                  <a:pt x="8" y="274"/>
                </a:cubicBezTo>
                <a:cubicBezTo>
                  <a:pt x="9" y="276"/>
                  <a:pt x="9" y="278"/>
                  <a:pt x="10" y="280"/>
                </a:cubicBezTo>
                <a:cubicBezTo>
                  <a:pt x="9" y="276"/>
                  <a:pt x="9" y="275"/>
                  <a:pt x="8" y="273"/>
                </a:cubicBezTo>
                <a:cubicBezTo>
                  <a:pt x="8" y="271"/>
                  <a:pt x="8" y="272"/>
                  <a:pt x="8" y="271"/>
                </a:cubicBezTo>
                <a:close/>
                <a:moveTo>
                  <a:pt x="188" y="453"/>
                </a:moveTo>
                <a:cubicBezTo>
                  <a:pt x="187" y="453"/>
                  <a:pt x="185" y="452"/>
                  <a:pt x="184" y="452"/>
                </a:cubicBezTo>
                <a:cubicBezTo>
                  <a:pt x="181" y="452"/>
                  <a:pt x="177" y="450"/>
                  <a:pt x="175" y="450"/>
                </a:cubicBezTo>
                <a:cubicBezTo>
                  <a:pt x="179" y="451"/>
                  <a:pt x="183" y="452"/>
                  <a:pt x="186" y="453"/>
                </a:cubicBezTo>
                <a:cubicBezTo>
                  <a:pt x="187" y="453"/>
                  <a:pt x="189" y="454"/>
                  <a:pt x="188" y="453"/>
                </a:cubicBezTo>
                <a:close/>
                <a:moveTo>
                  <a:pt x="193" y="463"/>
                </a:moveTo>
                <a:cubicBezTo>
                  <a:pt x="193" y="462"/>
                  <a:pt x="197" y="463"/>
                  <a:pt x="197" y="463"/>
                </a:cubicBezTo>
                <a:cubicBezTo>
                  <a:pt x="194" y="462"/>
                  <a:pt x="191" y="461"/>
                  <a:pt x="188" y="460"/>
                </a:cubicBezTo>
                <a:cubicBezTo>
                  <a:pt x="185" y="460"/>
                  <a:pt x="181" y="459"/>
                  <a:pt x="178" y="458"/>
                </a:cubicBezTo>
                <a:cubicBezTo>
                  <a:pt x="175" y="458"/>
                  <a:pt x="171" y="457"/>
                  <a:pt x="167" y="456"/>
                </a:cubicBezTo>
                <a:cubicBezTo>
                  <a:pt x="165" y="455"/>
                  <a:pt x="161" y="454"/>
                  <a:pt x="163" y="455"/>
                </a:cubicBezTo>
                <a:cubicBezTo>
                  <a:pt x="166" y="456"/>
                  <a:pt x="169" y="457"/>
                  <a:pt x="172" y="458"/>
                </a:cubicBezTo>
                <a:cubicBezTo>
                  <a:pt x="169" y="457"/>
                  <a:pt x="167" y="457"/>
                  <a:pt x="162" y="456"/>
                </a:cubicBezTo>
                <a:cubicBezTo>
                  <a:pt x="158" y="455"/>
                  <a:pt x="158" y="454"/>
                  <a:pt x="158" y="455"/>
                </a:cubicBezTo>
                <a:cubicBezTo>
                  <a:pt x="158" y="455"/>
                  <a:pt x="158" y="455"/>
                  <a:pt x="157" y="455"/>
                </a:cubicBezTo>
                <a:cubicBezTo>
                  <a:pt x="152" y="453"/>
                  <a:pt x="152" y="454"/>
                  <a:pt x="157" y="456"/>
                </a:cubicBezTo>
                <a:cubicBezTo>
                  <a:pt x="158" y="457"/>
                  <a:pt x="159" y="457"/>
                  <a:pt x="158" y="457"/>
                </a:cubicBezTo>
                <a:cubicBezTo>
                  <a:pt x="153" y="455"/>
                  <a:pt x="158" y="457"/>
                  <a:pt x="161" y="458"/>
                </a:cubicBezTo>
                <a:cubicBezTo>
                  <a:pt x="165" y="460"/>
                  <a:pt x="159" y="458"/>
                  <a:pt x="163" y="460"/>
                </a:cubicBezTo>
                <a:cubicBezTo>
                  <a:pt x="165" y="460"/>
                  <a:pt x="163" y="460"/>
                  <a:pt x="163" y="460"/>
                </a:cubicBezTo>
                <a:cubicBezTo>
                  <a:pt x="156" y="457"/>
                  <a:pt x="155" y="457"/>
                  <a:pt x="150" y="455"/>
                </a:cubicBezTo>
                <a:cubicBezTo>
                  <a:pt x="148" y="455"/>
                  <a:pt x="143" y="453"/>
                  <a:pt x="145" y="454"/>
                </a:cubicBezTo>
                <a:cubicBezTo>
                  <a:pt x="147" y="455"/>
                  <a:pt x="149" y="456"/>
                  <a:pt x="151" y="457"/>
                </a:cubicBezTo>
                <a:cubicBezTo>
                  <a:pt x="153" y="457"/>
                  <a:pt x="154" y="458"/>
                  <a:pt x="155" y="458"/>
                </a:cubicBezTo>
                <a:cubicBezTo>
                  <a:pt x="156" y="458"/>
                  <a:pt x="157" y="458"/>
                  <a:pt x="158" y="459"/>
                </a:cubicBezTo>
                <a:cubicBezTo>
                  <a:pt x="160" y="460"/>
                  <a:pt x="158" y="459"/>
                  <a:pt x="157" y="459"/>
                </a:cubicBezTo>
                <a:cubicBezTo>
                  <a:pt x="155" y="458"/>
                  <a:pt x="149" y="456"/>
                  <a:pt x="149" y="457"/>
                </a:cubicBezTo>
                <a:cubicBezTo>
                  <a:pt x="148" y="457"/>
                  <a:pt x="150" y="458"/>
                  <a:pt x="153" y="459"/>
                </a:cubicBezTo>
                <a:cubicBezTo>
                  <a:pt x="162" y="463"/>
                  <a:pt x="165" y="464"/>
                  <a:pt x="173" y="465"/>
                </a:cubicBezTo>
                <a:cubicBezTo>
                  <a:pt x="174" y="465"/>
                  <a:pt x="176" y="466"/>
                  <a:pt x="176" y="465"/>
                </a:cubicBezTo>
                <a:cubicBezTo>
                  <a:pt x="177" y="465"/>
                  <a:pt x="174" y="464"/>
                  <a:pt x="172" y="464"/>
                </a:cubicBezTo>
                <a:cubicBezTo>
                  <a:pt x="167" y="463"/>
                  <a:pt x="162" y="461"/>
                  <a:pt x="158" y="460"/>
                </a:cubicBezTo>
                <a:cubicBezTo>
                  <a:pt x="157" y="460"/>
                  <a:pt x="156" y="460"/>
                  <a:pt x="154" y="459"/>
                </a:cubicBezTo>
                <a:cubicBezTo>
                  <a:pt x="154" y="459"/>
                  <a:pt x="154" y="459"/>
                  <a:pt x="155" y="459"/>
                </a:cubicBezTo>
                <a:cubicBezTo>
                  <a:pt x="158" y="460"/>
                  <a:pt x="160" y="460"/>
                  <a:pt x="163" y="461"/>
                </a:cubicBezTo>
                <a:cubicBezTo>
                  <a:pt x="166" y="462"/>
                  <a:pt x="170" y="462"/>
                  <a:pt x="167" y="461"/>
                </a:cubicBezTo>
                <a:cubicBezTo>
                  <a:pt x="166" y="461"/>
                  <a:pt x="167" y="461"/>
                  <a:pt x="168" y="461"/>
                </a:cubicBezTo>
                <a:cubicBezTo>
                  <a:pt x="173" y="463"/>
                  <a:pt x="176" y="464"/>
                  <a:pt x="179" y="464"/>
                </a:cubicBezTo>
                <a:cubicBezTo>
                  <a:pt x="182" y="465"/>
                  <a:pt x="184" y="465"/>
                  <a:pt x="188" y="466"/>
                </a:cubicBezTo>
                <a:cubicBezTo>
                  <a:pt x="189" y="466"/>
                  <a:pt x="191" y="466"/>
                  <a:pt x="190" y="466"/>
                </a:cubicBezTo>
                <a:cubicBezTo>
                  <a:pt x="188" y="465"/>
                  <a:pt x="186" y="465"/>
                  <a:pt x="185" y="465"/>
                </a:cubicBezTo>
                <a:cubicBezTo>
                  <a:pt x="183" y="464"/>
                  <a:pt x="181" y="464"/>
                  <a:pt x="178" y="463"/>
                </a:cubicBezTo>
                <a:cubicBezTo>
                  <a:pt x="181" y="464"/>
                  <a:pt x="183" y="464"/>
                  <a:pt x="185" y="464"/>
                </a:cubicBezTo>
                <a:cubicBezTo>
                  <a:pt x="189" y="464"/>
                  <a:pt x="193" y="464"/>
                  <a:pt x="199" y="465"/>
                </a:cubicBezTo>
                <a:cubicBezTo>
                  <a:pt x="202" y="465"/>
                  <a:pt x="203" y="465"/>
                  <a:pt x="200" y="464"/>
                </a:cubicBezTo>
                <a:cubicBezTo>
                  <a:pt x="198" y="463"/>
                  <a:pt x="196" y="463"/>
                  <a:pt x="193" y="463"/>
                </a:cubicBezTo>
                <a:close/>
                <a:moveTo>
                  <a:pt x="19" y="221"/>
                </a:moveTo>
                <a:cubicBezTo>
                  <a:pt x="19" y="219"/>
                  <a:pt x="19" y="216"/>
                  <a:pt x="19" y="216"/>
                </a:cubicBezTo>
                <a:cubicBezTo>
                  <a:pt x="18" y="216"/>
                  <a:pt x="18" y="219"/>
                  <a:pt x="18" y="220"/>
                </a:cubicBezTo>
                <a:cubicBezTo>
                  <a:pt x="17" y="226"/>
                  <a:pt x="18" y="231"/>
                  <a:pt x="17" y="237"/>
                </a:cubicBezTo>
                <a:cubicBezTo>
                  <a:pt x="17" y="241"/>
                  <a:pt x="17" y="245"/>
                  <a:pt x="18" y="249"/>
                </a:cubicBezTo>
                <a:cubicBezTo>
                  <a:pt x="18" y="254"/>
                  <a:pt x="18" y="258"/>
                  <a:pt x="19" y="263"/>
                </a:cubicBezTo>
                <a:cubicBezTo>
                  <a:pt x="19" y="260"/>
                  <a:pt x="19" y="259"/>
                  <a:pt x="19" y="257"/>
                </a:cubicBezTo>
                <a:cubicBezTo>
                  <a:pt x="17" y="245"/>
                  <a:pt x="18" y="233"/>
                  <a:pt x="19" y="221"/>
                </a:cubicBezTo>
                <a:close/>
                <a:moveTo>
                  <a:pt x="234" y="466"/>
                </a:moveTo>
                <a:cubicBezTo>
                  <a:pt x="230" y="466"/>
                  <a:pt x="236" y="466"/>
                  <a:pt x="237" y="466"/>
                </a:cubicBezTo>
                <a:cubicBezTo>
                  <a:pt x="237" y="465"/>
                  <a:pt x="239" y="465"/>
                  <a:pt x="238" y="465"/>
                </a:cubicBezTo>
                <a:cubicBezTo>
                  <a:pt x="236" y="465"/>
                  <a:pt x="234" y="466"/>
                  <a:pt x="232" y="466"/>
                </a:cubicBezTo>
                <a:cubicBezTo>
                  <a:pt x="229" y="466"/>
                  <a:pt x="227" y="466"/>
                  <a:pt x="225" y="466"/>
                </a:cubicBezTo>
                <a:cubicBezTo>
                  <a:pt x="220" y="466"/>
                  <a:pt x="215" y="465"/>
                  <a:pt x="212" y="465"/>
                </a:cubicBezTo>
                <a:cubicBezTo>
                  <a:pt x="211" y="465"/>
                  <a:pt x="209" y="465"/>
                  <a:pt x="210" y="465"/>
                </a:cubicBezTo>
                <a:cubicBezTo>
                  <a:pt x="212" y="466"/>
                  <a:pt x="213" y="466"/>
                  <a:pt x="214" y="466"/>
                </a:cubicBezTo>
                <a:cubicBezTo>
                  <a:pt x="220" y="466"/>
                  <a:pt x="224" y="466"/>
                  <a:pt x="230" y="466"/>
                </a:cubicBezTo>
                <a:cubicBezTo>
                  <a:pt x="230" y="467"/>
                  <a:pt x="221" y="466"/>
                  <a:pt x="220" y="467"/>
                </a:cubicBezTo>
                <a:cubicBezTo>
                  <a:pt x="220" y="467"/>
                  <a:pt x="216" y="467"/>
                  <a:pt x="218" y="467"/>
                </a:cubicBezTo>
                <a:cubicBezTo>
                  <a:pt x="220" y="467"/>
                  <a:pt x="221" y="467"/>
                  <a:pt x="222" y="467"/>
                </a:cubicBezTo>
                <a:cubicBezTo>
                  <a:pt x="230" y="467"/>
                  <a:pt x="230" y="467"/>
                  <a:pt x="230" y="467"/>
                </a:cubicBezTo>
                <a:cubicBezTo>
                  <a:pt x="231" y="468"/>
                  <a:pt x="227" y="468"/>
                  <a:pt x="227" y="468"/>
                </a:cubicBezTo>
                <a:cubicBezTo>
                  <a:pt x="239" y="468"/>
                  <a:pt x="247" y="467"/>
                  <a:pt x="248" y="466"/>
                </a:cubicBezTo>
                <a:cubicBezTo>
                  <a:pt x="246" y="466"/>
                  <a:pt x="245" y="466"/>
                  <a:pt x="244" y="466"/>
                </a:cubicBezTo>
                <a:cubicBezTo>
                  <a:pt x="241" y="467"/>
                  <a:pt x="237" y="467"/>
                  <a:pt x="234" y="466"/>
                </a:cubicBezTo>
                <a:close/>
                <a:moveTo>
                  <a:pt x="226" y="465"/>
                </a:moveTo>
                <a:cubicBezTo>
                  <a:pt x="229" y="465"/>
                  <a:pt x="227" y="464"/>
                  <a:pt x="229" y="464"/>
                </a:cubicBezTo>
                <a:cubicBezTo>
                  <a:pt x="226" y="464"/>
                  <a:pt x="224" y="464"/>
                  <a:pt x="223" y="464"/>
                </a:cubicBezTo>
                <a:cubicBezTo>
                  <a:pt x="219" y="464"/>
                  <a:pt x="215" y="464"/>
                  <a:pt x="212" y="464"/>
                </a:cubicBezTo>
                <a:cubicBezTo>
                  <a:pt x="209" y="464"/>
                  <a:pt x="216" y="464"/>
                  <a:pt x="215" y="465"/>
                </a:cubicBezTo>
                <a:cubicBezTo>
                  <a:pt x="215" y="465"/>
                  <a:pt x="213" y="464"/>
                  <a:pt x="214" y="465"/>
                </a:cubicBezTo>
                <a:cubicBezTo>
                  <a:pt x="216" y="465"/>
                  <a:pt x="219" y="465"/>
                  <a:pt x="222" y="465"/>
                </a:cubicBezTo>
                <a:cubicBezTo>
                  <a:pt x="224" y="465"/>
                  <a:pt x="227" y="465"/>
                  <a:pt x="228" y="465"/>
                </a:cubicBezTo>
                <a:cubicBezTo>
                  <a:pt x="226" y="465"/>
                  <a:pt x="225" y="465"/>
                  <a:pt x="223" y="465"/>
                </a:cubicBezTo>
                <a:cubicBezTo>
                  <a:pt x="222" y="464"/>
                  <a:pt x="224" y="465"/>
                  <a:pt x="226" y="465"/>
                </a:cubicBezTo>
                <a:close/>
                <a:moveTo>
                  <a:pt x="153" y="443"/>
                </a:moveTo>
                <a:cubicBezTo>
                  <a:pt x="150" y="441"/>
                  <a:pt x="154" y="443"/>
                  <a:pt x="158" y="444"/>
                </a:cubicBezTo>
                <a:cubicBezTo>
                  <a:pt x="160" y="444"/>
                  <a:pt x="160" y="444"/>
                  <a:pt x="160" y="444"/>
                </a:cubicBezTo>
                <a:cubicBezTo>
                  <a:pt x="159" y="443"/>
                  <a:pt x="156" y="443"/>
                  <a:pt x="155" y="442"/>
                </a:cubicBezTo>
                <a:cubicBezTo>
                  <a:pt x="152" y="440"/>
                  <a:pt x="149" y="439"/>
                  <a:pt x="147" y="438"/>
                </a:cubicBezTo>
                <a:cubicBezTo>
                  <a:pt x="144" y="437"/>
                  <a:pt x="141" y="435"/>
                  <a:pt x="138" y="433"/>
                </a:cubicBezTo>
                <a:cubicBezTo>
                  <a:pt x="127" y="427"/>
                  <a:pt x="117" y="421"/>
                  <a:pt x="108" y="414"/>
                </a:cubicBezTo>
                <a:cubicBezTo>
                  <a:pt x="105" y="411"/>
                  <a:pt x="102" y="409"/>
                  <a:pt x="100" y="407"/>
                </a:cubicBezTo>
                <a:cubicBezTo>
                  <a:pt x="98" y="405"/>
                  <a:pt x="96" y="404"/>
                  <a:pt x="95" y="402"/>
                </a:cubicBezTo>
                <a:cubicBezTo>
                  <a:pt x="93" y="401"/>
                  <a:pt x="91" y="399"/>
                  <a:pt x="90" y="398"/>
                </a:cubicBezTo>
                <a:cubicBezTo>
                  <a:pt x="86" y="394"/>
                  <a:pt x="83" y="391"/>
                  <a:pt x="80" y="388"/>
                </a:cubicBezTo>
                <a:cubicBezTo>
                  <a:pt x="78" y="386"/>
                  <a:pt x="76" y="384"/>
                  <a:pt x="75" y="383"/>
                </a:cubicBezTo>
                <a:cubicBezTo>
                  <a:pt x="75" y="383"/>
                  <a:pt x="75" y="382"/>
                  <a:pt x="74" y="382"/>
                </a:cubicBezTo>
                <a:cubicBezTo>
                  <a:pt x="73" y="380"/>
                  <a:pt x="76" y="383"/>
                  <a:pt x="76" y="383"/>
                </a:cubicBezTo>
                <a:cubicBezTo>
                  <a:pt x="72" y="378"/>
                  <a:pt x="68" y="373"/>
                  <a:pt x="65" y="370"/>
                </a:cubicBezTo>
                <a:cubicBezTo>
                  <a:pt x="65" y="370"/>
                  <a:pt x="66" y="371"/>
                  <a:pt x="63" y="367"/>
                </a:cubicBezTo>
                <a:cubicBezTo>
                  <a:pt x="62" y="365"/>
                  <a:pt x="61" y="363"/>
                  <a:pt x="60" y="362"/>
                </a:cubicBezTo>
                <a:cubicBezTo>
                  <a:pt x="58" y="360"/>
                  <a:pt x="57" y="358"/>
                  <a:pt x="56" y="357"/>
                </a:cubicBezTo>
                <a:cubicBezTo>
                  <a:pt x="55" y="355"/>
                  <a:pt x="54" y="353"/>
                  <a:pt x="53" y="352"/>
                </a:cubicBezTo>
                <a:cubicBezTo>
                  <a:pt x="52" y="350"/>
                  <a:pt x="51" y="348"/>
                  <a:pt x="50" y="346"/>
                </a:cubicBezTo>
                <a:cubicBezTo>
                  <a:pt x="49" y="345"/>
                  <a:pt x="49" y="344"/>
                  <a:pt x="48" y="343"/>
                </a:cubicBezTo>
                <a:cubicBezTo>
                  <a:pt x="48" y="342"/>
                  <a:pt x="47" y="341"/>
                  <a:pt x="46" y="340"/>
                </a:cubicBezTo>
                <a:cubicBezTo>
                  <a:pt x="45" y="337"/>
                  <a:pt x="44" y="335"/>
                  <a:pt x="43" y="333"/>
                </a:cubicBezTo>
                <a:cubicBezTo>
                  <a:pt x="42" y="331"/>
                  <a:pt x="41" y="329"/>
                  <a:pt x="40" y="327"/>
                </a:cubicBezTo>
                <a:cubicBezTo>
                  <a:pt x="39" y="325"/>
                  <a:pt x="38" y="323"/>
                  <a:pt x="37" y="321"/>
                </a:cubicBezTo>
                <a:cubicBezTo>
                  <a:pt x="38" y="323"/>
                  <a:pt x="40" y="326"/>
                  <a:pt x="41" y="328"/>
                </a:cubicBezTo>
                <a:cubicBezTo>
                  <a:pt x="39" y="324"/>
                  <a:pt x="37" y="320"/>
                  <a:pt x="37" y="319"/>
                </a:cubicBezTo>
                <a:cubicBezTo>
                  <a:pt x="35" y="312"/>
                  <a:pt x="34" y="311"/>
                  <a:pt x="32" y="307"/>
                </a:cubicBezTo>
                <a:cubicBezTo>
                  <a:pt x="33" y="308"/>
                  <a:pt x="31" y="303"/>
                  <a:pt x="31" y="300"/>
                </a:cubicBezTo>
                <a:cubicBezTo>
                  <a:pt x="29" y="296"/>
                  <a:pt x="28" y="292"/>
                  <a:pt x="27" y="288"/>
                </a:cubicBezTo>
                <a:cubicBezTo>
                  <a:pt x="26" y="282"/>
                  <a:pt x="26" y="282"/>
                  <a:pt x="26" y="282"/>
                </a:cubicBezTo>
                <a:cubicBezTo>
                  <a:pt x="26" y="280"/>
                  <a:pt x="25" y="278"/>
                  <a:pt x="25" y="276"/>
                </a:cubicBezTo>
                <a:cubicBezTo>
                  <a:pt x="24" y="272"/>
                  <a:pt x="24" y="266"/>
                  <a:pt x="23" y="261"/>
                </a:cubicBezTo>
                <a:cubicBezTo>
                  <a:pt x="22" y="255"/>
                  <a:pt x="22" y="248"/>
                  <a:pt x="21" y="244"/>
                </a:cubicBezTo>
                <a:cubicBezTo>
                  <a:pt x="21" y="244"/>
                  <a:pt x="21" y="243"/>
                  <a:pt x="21" y="242"/>
                </a:cubicBezTo>
                <a:cubicBezTo>
                  <a:pt x="21" y="243"/>
                  <a:pt x="22" y="244"/>
                  <a:pt x="22" y="246"/>
                </a:cubicBezTo>
                <a:cubicBezTo>
                  <a:pt x="22" y="243"/>
                  <a:pt x="22" y="240"/>
                  <a:pt x="22" y="240"/>
                </a:cubicBezTo>
                <a:cubicBezTo>
                  <a:pt x="22" y="238"/>
                  <a:pt x="22" y="236"/>
                  <a:pt x="22" y="234"/>
                </a:cubicBezTo>
                <a:cubicBezTo>
                  <a:pt x="22" y="232"/>
                  <a:pt x="22" y="229"/>
                  <a:pt x="22" y="227"/>
                </a:cubicBezTo>
                <a:cubicBezTo>
                  <a:pt x="22" y="222"/>
                  <a:pt x="23" y="218"/>
                  <a:pt x="23" y="213"/>
                </a:cubicBezTo>
                <a:cubicBezTo>
                  <a:pt x="23" y="211"/>
                  <a:pt x="24" y="209"/>
                  <a:pt x="24" y="207"/>
                </a:cubicBezTo>
                <a:cubicBezTo>
                  <a:pt x="24" y="206"/>
                  <a:pt x="24" y="205"/>
                  <a:pt x="24" y="204"/>
                </a:cubicBezTo>
                <a:cubicBezTo>
                  <a:pt x="24" y="202"/>
                  <a:pt x="25" y="201"/>
                  <a:pt x="25" y="200"/>
                </a:cubicBezTo>
                <a:cubicBezTo>
                  <a:pt x="26" y="197"/>
                  <a:pt x="27" y="193"/>
                  <a:pt x="27" y="190"/>
                </a:cubicBezTo>
                <a:cubicBezTo>
                  <a:pt x="27" y="190"/>
                  <a:pt x="27" y="189"/>
                  <a:pt x="27" y="189"/>
                </a:cubicBezTo>
                <a:cubicBezTo>
                  <a:pt x="29" y="183"/>
                  <a:pt x="29" y="183"/>
                  <a:pt x="30" y="178"/>
                </a:cubicBezTo>
                <a:cubicBezTo>
                  <a:pt x="30" y="175"/>
                  <a:pt x="30" y="173"/>
                  <a:pt x="31" y="171"/>
                </a:cubicBezTo>
                <a:cubicBezTo>
                  <a:pt x="31" y="169"/>
                  <a:pt x="32" y="166"/>
                  <a:pt x="33" y="163"/>
                </a:cubicBezTo>
                <a:cubicBezTo>
                  <a:pt x="34" y="162"/>
                  <a:pt x="32" y="168"/>
                  <a:pt x="32" y="168"/>
                </a:cubicBezTo>
                <a:cubicBezTo>
                  <a:pt x="33" y="165"/>
                  <a:pt x="34" y="162"/>
                  <a:pt x="35" y="160"/>
                </a:cubicBezTo>
                <a:cubicBezTo>
                  <a:pt x="35" y="157"/>
                  <a:pt x="36" y="154"/>
                  <a:pt x="37" y="151"/>
                </a:cubicBezTo>
                <a:cubicBezTo>
                  <a:pt x="37" y="153"/>
                  <a:pt x="36" y="155"/>
                  <a:pt x="36" y="157"/>
                </a:cubicBezTo>
                <a:cubicBezTo>
                  <a:pt x="37" y="154"/>
                  <a:pt x="38" y="152"/>
                  <a:pt x="39" y="150"/>
                </a:cubicBezTo>
                <a:cubicBezTo>
                  <a:pt x="41" y="144"/>
                  <a:pt x="41" y="144"/>
                  <a:pt x="41" y="145"/>
                </a:cubicBezTo>
                <a:cubicBezTo>
                  <a:pt x="41" y="145"/>
                  <a:pt x="41" y="145"/>
                  <a:pt x="41" y="146"/>
                </a:cubicBezTo>
                <a:cubicBezTo>
                  <a:pt x="43" y="143"/>
                  <a:pt x="43" y="140"/>
                  <a:pt x="45" y="138"/>
                </a:cubicBezTo>
                <a:cubicBezTo>
                  <a:pt x="47" y="135"/>
                  <a:pt x="46" y="137"/>
                  <a:pt x="45" y="139"/>
                </a:cubicBezTo>
                <a:cubicBezTo>
                  <a:pt x="47" y="136"/>
                  <a:pt x="48" y="133"/>
                  <a:pt x="49" y="131"/>
                </a:cubicBezTo>
                <a:cubicBezTo>
                  <a:pt x="51" y="128"/>
                  <a:pt x="52" y="126"/>
                  <a:pt x="53" y="124"/>
                </a:cubicBezTo>
                <a:cubicBezTo>
                  <a:pt x="56" y="120"/>
                  <a:pt x="58" y="117"/>
                  <a:pt x="60" y="113"/>
                </a:cubicBezTo>
                <a:cubicBezTo>
                  <a:pt x="60" y="115"/>
                  <a:pt x="61" y="113"/>
                  <a:pt x="63" y="110"/>
                </a:cubicBezTo>
                <a:cubicBezTo>
                  <a:pt x="65" y="107"/>
                  <a:pt x="66" y="105"/>
                  <a:pt x="69" y="102"/>
                </a:cubicBezTo>
                <a:cubicBezTo>
                  <a:pt x="72" y="97"/>
                  <a:pt x="77" y="93"/>
                  <a:pt x="80" y="88"/>
                </a:cubicBezTo>
                <a:cubicBezTo>
                  <a:pt x="80" y="88"/>
                  <a:pt x="81" y="87"/>
                  <a:pt x="81" y="87"/>
                </a:cubicBezTo>
                <a:cubicBezTo>
                  <a:pt x="82" y="86"/>
                  <a:pt x="83" y="86"/>
                  <a:pt x="83" y="85"/>
                </a:cubicBezTo>
                <a:cubicBezTo>
                  <a:pt x="84" y="83"/>
                  <a:pt x="84" y="83"/>
                  <a:pt x="88" y="80"/>
                </a:cubicBezTo>
                <a:cubicBezTo>
                  <a:pt x="89" y="78"/>
                  <a:pt x="90" y="77"/>
                  <a:pt x="91" y="76"/>
                </a:cubicBezTo>
                <a:cubicBezTo>
                  <a:pt x="92" y="75"/>
                  <a:pt x="91" y="76"/>
                  <a:pt x="90" y="77"/>
                </a:cubicBezTo>
                <a:cubicBezTo>
                  <a:pt x="89" y="78"/>
                  <a:pt x="88" y="79"/>
                  <a:pt x="87" y="80"/>
                </a:cubicBezTo>
                <a:cubicBezTo>
                  <a:pt x="85" y="82"/>
                  <a:pt x="83" y="83"/>
                  <a:pt x="82" y="85"/>
                </a:cubicBezTo>
                <a:cubicBezTo>
                  <a:pt x="80" y="86"/>
                  <a:pt x="78" y="88"/>
                  <a:pt x="76" y="90"/>
                </a:cubicBezTo>
                <a:cubicBezTo>
                  <a:pt x="75" y="92"/>
                  <a:pt x="72" y="95"/>
                  <a:pt x="71" y="96"/>
                </a:cubicBezTo>
                <a:cubicBezTo>
                  <a:pt x="70" y="98"/>
                  <a:pt x="68" y="100"/>
                  <a:pt x="66" y="102"/>
                </a:cubicBezTo>
                <a:cubicBezTo>
                  <a:pt x="64" y="105"/>
                  <a:pt x="61" y="109"/>
                  <a:pt x="58" y="113"/>
                </a:cubicBezTo>
                <a:cubicBezTo>
                  <a:pt x="51" y="123"/>
                  <a:pt x="45" y="133"/>
                  <a:pt x="39" y="145"/>
                </a:cubicBezTo>
                <a:cubicBezTo>
                  <a:pt x="35" y="153"/>
                  <a:pt x="32" y="162"/>
                  <a:pt x="29" y="171"/>
                </a:cubicBezTo>
                <a:cubicBezTo>
                  <a:pt x="28" y="175"/>
                  <a:pt x="26" y="178"/>
                  <a:pt x="26" y="182"/>
                </a:cubicBezTo>
                <a:cubicBezTo>
                  <a:pt x="25" y="185"/>
                  <a:pt x="24" y="189"/>
                  <a:pt x="24" y="192"/>
                </a:cubicBezTo>
                <a:cubicBezTo>
                  <a:pt x="23" y="195"/>
                  <a:pt x="24" y="186"/>
                  <a:pt x="23" y="193"/>
                </a:cubicBezTo>
                <a:cubicBezTo>
                  <a:pt x="22" y="198"/>
                  <a:pt x="21" y="202"/>
                  <a:pt x="21" y="207"/>
                </a:cubicBezTo>
                <a:cubicBezTo>
                  <a:pt x="20" y="208"/>
                  <a:pt x="20" y="213"/>
                  <a:pt x="20" y="214"/>
                </a:cubicBezTo>
                <a:cubicBezTo>
                  <a:pt x="20" y="215"/>
                  <a:pt x="19" y="219"/>
                  <a:pt x="20" y="220"/>
                </a:cubicBezTo>
                <a:cubicBezTo>
                  <a:pt x="20" y="221"/>
                  <a:pt x="19" y="222"/>
                  <a:pt x="19" y="222"/>
                </a:cubicBezTo>
                <a:cubicBezTo>
                  <a:pt x="19" y="223"/>
                  <a:pt x="19" y="223"/>
                  <a:pt x="19" y="222"/>
                </a:cubicBezTo>
                <a:cubicBezTo>
                  <a:pt x="19" y="219"/>
                  <a:pt x="19" y="223"/>
                  <a:pt x="19" y="225"/>
                </a:cubicBezTo>
                <a:cubicBezTo>
                  <a:pt x="18" y="231"/>
                  <a:pt x="18" y="236"/>
                  <a:pt x="18" y="242"/>
                </a:cubicBezTo>
                <a:cubicBezTo>
                  <a:pt x="18" y="245"/>
                  <a:pt x="19" y="246"/>
                  <a:pt x="19" y="246"/>
                </a:cubicBezTo>
                <a:cubicBezTo>
                  <a:pt x="19" y="248"/>
                  <a:pt x="18" y="246"/>
                  <a:pt x="18" y="248"/>
                </a:cubicBezTo>
                <a:cubicBezTo>
                  <a:pt x="19" y="249"/>
                  <a:pt x="19" y="253"/>
                  <a:pt x="19" y="254"/>
                </a:cubicBezTo>
                <a:cubicBezTo>
                  <a:pt x="19" y="254"/>
                  <a:pt x="20" y="255"/>
                  <a:pt x="20" y="257"/>
                </a:cubicBezTo>
                <a:cubicBezTo>
                  <a:pt x="20" y="261"/>
                  <a:pt x="19" y="256"/>
                  <a:pt x="19" y="256"/>
                </a:cubicBezTo>
                <a:cubicBezTo>
                  <a:pt x="19" y="262"/>
                  <a:pt x="20" y="262"/>
                  <a:pt x="21" y="268"/>
                </a:cubicBezTo>
                <a:cubicBezTo>
                  <a:pt x="20" y="268"/>
                  <a:pt x="20" y="264"/>
                  <a:pt x="20" y="264"/>
                </a:cubicBezTo>
                <a:cubicBezTo>
                  <a:pt x="20" y="269"/>
                  <a:pt x="21" y="268"/>
                  <a:pt x="21" y="272"/>
                </a:cubicBezTo>
                <a:cubicBezTo>
                  <a:pt x="21" y="273"/>
                  <a:pt x="20" y="269"/>
                  <a:pt x="21" y="275"/>
                </a:cubicBezTo>
                <a:cubicBezTo>
                  <a:pt x="22" y="278"/>
                  <a:pt x="22" y="281"/>
                  <a:pt x="23" y="285"/>
                </a:cubicBezTo>
                <a:cubicBezTo>
                  <a:pt x="23" y="286"/>
                  <a:pt x="24" y="289"/>
                  <a:pt x="24" y="292"/>
                </a:cubicBezTo>
                <a:cubicBezTo>
                  <a:pt x="25" y="295"/>
                  <a:pt x="26" y="297"/>
                  <a:pt x="27" y="300"/>
                </a:cubicBezTo>
                <a:cubicBezTo>
                  <a:pt x="28" y="304"/>
                  <a:pt x="29" y="308"/>
                  <a:pt x="31" y="313"/>
                </a:cubicBezTo>
                <a:cubicBezTo>
                  <a:pt x="32" y="317"/>
                  <a:pt x="34" y="322"/>
                  <a:pt x="36" y="325"/>
                </a:cubicBezTo>
                <a:cubicBezTo>
                  <a:pt x="36" y="326"/>
                  <a:pt x="37" y="328"/>
                  <a:pt x="38" y="330"/>
                </a:cubicBezTo>
                <a:cubicBezTo>
                  <a:pt x="37" y="329"/>
                  <a:pt x="37" y="328"/>
                  <a:pt x="36" y="327"/>
                </a:cubicBezTo>
                <a:cubicBezTo>
                  <a:pt x="37" y="330"/>
                  <a:pt x="38" y="332"/>
                  <a:pt x="39" y="335"/>
                </a:cubicBezTo>
                <a:cubicBezTo>
                  <a:pt x="41" y="337"/>
                  <a:pt x="42" y="339"/>
                  <a:pt x="43" y="342"/>
                </a:cubicBezTo>
                <a:cubicBezTo>
                  <a:pt x="44" y="342"/>
                  <a:pt x="44" y="344"/>
                  <a:pt x="45" y="345"/>
                </a:cubicBezTo>
                <a:cubicBezTo>
                  <a:pt x="45" y="345"/>
                  <a:pt x="44" y="344"/>
                  <a:pt x="43" y="343"/>
                </a:cubicBezTo>
                <a:cubicBezTo>
                  <a:pt x="42" y="341"/>
                  <a:pt x="42" y="342"/>
                  <a:pt x="43" y="344"/>
                </a:cubicBezTo>
                <a:cubicBezTo>
                  <a:pt x="44" y="346"/>
                  <a:pt x="46" y="348"/>
                  <a:pt x="47" y="350"/>
                </a:cubicBezTo>
                <a:cubicBezTo>
                  <a:pt x="48" y="352"/>
                  <a:pt x="49" y="354"/>
                  <a:pt x="51" y="357"/>
                </a:cubicBezTo>
                <a:cubicBezTo>
                  <a:pt x="55" y="365"/>
                  <a:pt x="62" y="373"/>
                  <a:pt x="67" y="381"/>
                </a:cubicBezTo>
                <a:cubicBezTo>
                  <a:pt x="69" y="382"/>
                  <a:pt x="70" y="383"/>
                  <a:pt x="71" y="384"/>
                </a:cubicBezTo>
                <a:cubicBezTo>
                  <a:pt x="72" y="385"/>
                  <a:pt x="72" y="386"/>
                  <a:pt x="74" y="388"/>
                </a:cubicBezTo>
                <a:cubicBezTo>
                  <a:pt x="72" y="386"/>
                  <a:pt x="73" y="387"/>
                  <a:pt x="76" y="390"/>
                </a:cubicBezTo>
                <a:cubicBezTo>
                  <a:pt x="79" y="394"/>
                  <a:pt x="82" y="397"/>
                  <a:pt x="86" y="401"/>
                </a:cubicBezTo>
                <a:cubicBezTo>
                  <a:pt x="88" y="402"/>
                  <a:pt x="89" y="404"/>
                  <a:pt x="91" y="406"/>
                </a:cubicBezTo>
                <a:cubicBezTo>
                  <a:pt x="93" y="407"/>
                  <a:pt x="95" y="409"/>
                  <a:pt x="96" y="410"/>
                </a:cubicBezTo>
                <a:cubicBezTo>
                  <a:pt x="99" y="413"/>
                  <a:pt x="103" y="415"/>
                  <a:pt x="106" y="418"/>
                </a:cubicBezTo>
                <a:cubicBezTo>
                  <a:pt x="109" y="420"/>
                  <a:pt x="112" y="423"/>
                  <a:pt x="116" y="425"/>
                </a:cubicBezTo>
                <a:cubicBezTo>
                  <a:pt x="118" y="427"/>
                  <a:pt x="118" y="427"/>
                  <a:pt x="120" y="428"/>
                </a:cubicBezTo>
                <a:cubicBezTo>
                  <a:pt x="126" y="432"/>
                  <a:pt x="131" y="435"/>
                  <a:pt x="135" y="437"/>
                </a:cubicBezTo>
                <a:cubicBezTo>
                  <a:pt x="137" y="437"/>
                  <a:pt x="139" y="438"/>
                  <a:pt x="142" y="439"/>
                </a:cubicBezTo>
                <a:cubicBezTo>
                  <a:pt x="145" y="441"/>
                  <a:pt x="148" y="442"/>
                  <a:pt x="150" y="443"/>
                </a:cubicBezTo>
                <a:cubicBezTo>
                  <a:pt x="152" y="443"/>
                  <a:pt x="153" y="444"/>
                  <a:pt x="153" y="443"/>
                </a:cubicBezTo>
                <a:close/>
                <a:moveTo>
                  <a:pt x="84" y="401"/>
                </a:moveTo>
                <a:cubicBezTo>
                  <a:pt x="83" y="399"/>
                  <a:pt x="88" y="404"/>
                  <a:pt x="84" y="400"/>
                </a:cubicBezTo>
                <a:cubicBezTo>
                  <a:pt x="83" y="399"/>
                  <a:pt x="82" y="397"/>
                  <a:pt x="80" y="396"/>
                </a:cubicBezTo>
                <a:cubicBezTo>
                  <a:pt x="76" y="391"/>
                  <a:pt x="76" y="391"/>
                  <a:pt x="76" y="391"/>
                </a:cubicBezTo>
                <a:cubicBezTo>
                  <a:pt x="74" y="389"/>
                  <a:pt x="72" y="387"/>
                  <a:pt x="71" y="386"/>
                </a:cubicBezTo>
                <a:cubicBezTo>
                  <a:pt x="68" y="382"/>
                  <a:pt x="65" y="378"/>
                  <a:pt x="62" y="375"/>
                </a:cubicBezTo>
                <a:cubicBezTo>
                  <a:pt x="61" y="372"/>
                  <a:pt x="57" y="369"/>
                  <a:pt x="58" y="370"/>
                </a:cubicBezTo>
                <a:cubicBezTo>
                  <a:pt x="58" y="371"/>
                  <a:pt x="59" y="373"/>
                  <a:pt x="61" y="375"/>
                </a:cubicBezTo>
                <a:cubicBezTo>
                  <a:pt x="62" y="378"/>
                  <a:pt x="64" y="380"/>
                  <a:pt x="66" y="383"/>
                </a:cubicBezTo>
                <a:cubicBezTo>
                  <a:pt x="65" y="381"/>
                  <a:pt x="65" y="382"/>
                  <a:pt x="67" y="384"/>
                </a:cubicBezTo>
                <a:cubicBezTo>
                  <a:pt x="70" y="388"/>
                  <a:pt x="74" y="392"/>
                  <a:pt x="78" y="396"/>
                </a:cubicBezTo>
                <a:cubicBezTo>
                  <a:pt x="80" y="398"/>
                  <a:pt x="80" y="399"/>
                  <a:pt x="81" y="400"/>
                </a:cubicBezTo>
                <a:cubicBezTo>
                  <a:pt x="82" y="402"/>
                  <a:pt x="85" y="405"/>
                  <a:pt x="90" y="409"/>
                </a:cubicBezTo>
                <a:cubicBezTo>
                  <a:pt x="89" y="409"/>
                  <a:pt x="87" y="407"/>
                  <a:pt x="88" y="408"/>
                </a:cubicBezTo>
                <a:cubicBezTo>
                  <a:pt x="89" y="409"/>
                  <a:pt x="91" y="411"/>
                  <a:pt x="93" y="413"/>
                </a:cubicBezTo>
                <a:cubicBezTo>
                  <a:pt x="94" y="414"/>
                  <a:pt x="95" y="415"/>
                  <a:pt x="96" y="416"/>
                </a:cubicBezTo>
                <a:cubicBezTo>
                  <a:pt x="97" y="416"/>
                  <a:pt x="98" y="417"/>
                  <a:pt x="99" y="418"/>
                </a:cubicBezTo>
                <a:cubicBezTo>
                  <a:pt x="101" y="419"/>
                  <a:pt x="103" y="420"/>
                  <a:pt x="105" y="421"/>
                </a:cubicBezTo>
                <a:cubicBezTo>
                  <a:pt x="108" y="423"/>
                  <a:pt x="111" y="425"/>
                  <a:pt x="113" y="426"/>
                </a:cubicBezTo>
                <a:cubicBezTo>
                  <a:pt x="116" y="427"/>
                  <a:pt x="119" y="429"/>
                  <a:pt x="124" y="431"/>
                </a:cubicBezTo>
                <a:cubicBezTo>
                  <a:pt x="126" y="433"/>
                  <a:pt x="126" y="433"/>
                  <a:pt x="127" y="433"/>
                </a:cubicBezTo>
                <a:cubicBezTo>
                  <a:pt x="123" y="431"/>
                  <a:pt x="120" y="428"/>
                  <a:pt x="116" y="426"/>
                </a:cubicBezTo>
                <a:cubicBezTo>
                  <a:pt x="105" y="418"/>
                  <a:pt x="94" y="409"/>
                  <a:pt x="84" y="401"/>
                </a:cubicBezTo>
                <a:close/>
                <a:moveTo>
                  <a:pt x="42" y="371"/>
                </a:moveTo>
                <a:cubicBezTo>
                  <a:pt x="44" y="374"/>
                  <a:pt x="47" y="377"/>
                  <a:pt x="49" y="379"/>
                </a:cubicBezTo>
                <a:cubicBezTo>
                  <a:pt x="48" y="378"/>
                  <a:pt x="48" y="378"/>
                  <a:pt x="48" y="378"/>
                </a:cubicBezTo>
                <a:cubicBezTo>
                  <a:pt x="47" y="376"/>
                  <a:pt x="45" y="374"/>
                  <a:pt x="43" y="372"/>
                </a:cubicBezTo>
                <a:cubicBezTo>
                  <a:pt x="41" y="369"/>
                  <a:pt x="41" y="369"/>
                  <a:pt x="39" y="366"/>
                </a:cubicBezTo>
                <a:cubicBezTo>
                  <a:pt x="39" y="365"/>
                  <a:pt x="38" y="365"/>
                  <a:pt x="38" y="364"/>
                </a:cubicBezTo>
                <a:cubicBezTo>
                  <a:pt x="37" y="362"/>
                  <a:pt x="36" y="361"/>
                  <a:pt x="35" y="361"/>
                </a:cubicBezTo>
                <a:cubicBezTo>
                  <a:pt x="35" y="360"/>
                  <a:pt x="34" y="359"/>
                  <a:pt x="35" y="361"/>
                </a:cubicBezTo>
                <a:cubicBezTo>
                  <a:pt x="36" y="364"/>
                  <a:pt x="37" y="364"/>
                  <a:pt x="38" y="366"/>
                </a:cubicBezTo>
                <a:cubicBezTo>
                  <a:pt x="39" y="368"/>
                  <a:pt x="37" y="364"/>
                  <a:pt x="38" y="366"/>
                </a:cubicBezTo>
                <a:cubicBezTo>
                  <a:pt x="39" y="368"/>
                  <a:pt x="39" y="368"/>
                  <a:pt x="41" y="371"/>
                </a:cubicBezTo>
                <a:cubicBezTo>
                  <a:pt x="41" y="371"/>
                  <a:pt x="38" y="367"/>
                  <a:pt x="39" y="369"/>
                </a:cubicBezTo>
                <a:cubicBezTo>
                  <a:pt x="42" y="374"/>
                  <a:pt x="45" y="377"/>
                  <a:pt x="46" y="379"/>
                </a:cubicBezTo>
                <a:cubicBezTo>
                  <a:pt x="48" y="381"/>
                  <a:pt x="49" y="382"/>
                  <a:pt x="50" y="383"/>
                </a:cubicBezTo>
                <a:cubicBezTo>
                  <a:pt x="48" y="379"/>
                  <a:pt x="47" y="379"/>
                  <a:pt x="44" y="375"/>
                </a:cubicBezTo>
                <a:cubicBezTo>
                  <a:pt x="46" y="377"/>
                  <a:pt x="45" y="375"/>
                  <a:pt x="42" y="371"/>
                </a:cubicBezTo>
                <a:close/>
                <a:moveTo>
                  <a:pt x="102" y="425"/>
                </a:moveTo>
                <a:cubicBezTo>
                  <a:pt x="99" y="423"/>
                  <a:pt x="95" y="420"/>
                  <a:pt x="92" y="418"/>
                </a:cubicBezTo>
                <a:cubicBezTo>
                  <a:pt x="91" y="417"/>
                  <a:pt x="95" y="420"/>
                  <a:pt x="94" y="418"/>
                </a:cubicBezTo>
                <a:cubicBezTo>
                  <a:pt x="90" y="416"/>
                  <a:pt x="85" y="411"/>
                  <a:pt x="82" y="409"/>
                </a:cubicBezTo>
                <a:cubicBezTo>
                  <a:pt x="81" y="407"/>
                  <a:pt x="81" y="407"/>
                  <a:pt x="81" y="407"/>
                </a:cubicBezTo>
                <a:cubicBezTo>
                  <a:pt x="85" y="411"/>
                  <a:pt x="89" y="414"/>
                  <a:pt x="94" y="417"/>
                </a:cubicBezTo>
                <a:cubicBezTo>
                  <a:pt x="91" y="415"/>
                  <a:pt x="89" y="413"/>
                  <a:pt x="87" y="411"/>
                </a:cubicBezTo>
                <a:cubicBezTo>
                  <a:pt x="85" y="409"/>
                  <a:pt x="83" y="407"/>
                  <a:pt x="81" y="406"/>
                </a:cubicBezTo>
                <a:cubicBezTo>
                  <a:pt x="76" y="402"/>
                  <a:pt x="74" y="400"/>
                  <a:pt x="73" y="397"/>
                </a:cubicBezTo>
                <a:cubicBezTo>
                  <a:pt x="79" y="403"/>
                  <a:pt x="81" y="405"/>
                  <a:pt x="83" y="406"/>
                </a:cubicBezTo>
                <a:cubicBezTo>
                  <a:pt x="84" y="406"/>
                  <a:pt x="87" y="409"/>
                  <a:pt x="81" y="403"/>
                </a:cubicBezTo>
                <a:cubicBezTo>
                  <a:pt x="81" y="402"/>
                  <a:pt x="80" y="401"/>
                  <a:pt x="81" y="402"/>
                </a:cubicBezTo>
                <a:cubicBezTo>
                  <a:pt x="84" y="404"/>
                  <a:pt x="80" y="400"/>
                  <a:pt x="79" y="398"/>
                </a:cubicBezTo>
                <a:cubicBezTo>
                  <a:pt x="78" y="398"/>
                  <a:pt x="77" y="396"/>
                  <a:pt x="76" y="394"/>
                </a:cubicBezTo>
                <a:cubicBezTo>
                  <a:pt x="75" y="394"/>
                  <a:pt x="74" y="393"/>
                  <a:pt x="73" y="392"/>
                </a:cubicBezTo>
                <a:cubicBezTo>
                  <a:pt x="72" y="391"/>
                  <a:pt x="71" y="389"/>
                  <a:pt x="70" y="388"/>
                </a:cubicBezTo>
                <a:cubicBezTo>
                  <a:pt x="66" y="384"/>
                  <a:pt x="63" y="379"/>
                  <a:pt x="61" y="378"/>
                </a:cubicBezTo>
                <a:cubicBezTo>
                  <a:pt x="58" y="374"/>
                  <a:pt x="55" y="371"/>
                  <a:pt x="53" y="369"/>
                </a:cubicBezTo>
                <a:cubicBezTo>
                  <a:pt x="52" y="368"/>
                  <a:pt x="55" y="372"/>
                  <a:pt x="54" y="371"/>
                </a:cubicBezTo>
                <a:cubicBezTo>
                  <a:pt x="51" y="369"/>
                  <a:pt x="52" y="370"/>
                  <a:pt x="56" y="375"/>
                </a:cubicBezTo>
                <a:cubicBezTo>
                  <a:pt x="58" y="379"/>
                  <a:pt x="59" y="381"/>
                  <a:pt x="56" y="378"/>
                </a:cubicBezTo>
                <a:cubicBezTo>
                  <a:pt x="54" y="376"/>
                  <a:pt x="52" y="373"/>
                  <a:pt x="52" y="374"/>
                </a:cubicBezTo>
                <a:cubicBezTo>
                  <a:pt x="53" y="376"/>
                  <a:pt x="54" y="377"/>
                  <a:pt x="56" y="379"/>
                </a:cubicBezTo>
                <a:cubicBezTo>
                  <a:pt x="57" y="380"/>
                  <a:pt x="58" y="381"/>
                  <a:pt x="61" y="385"/>
                </a:cubicBezTo>
                <a:cubicBezTo>
                  <a:pt x="60" y="384"/>
                  <a:pt x="59" y="382"/>
                  <a:pt x="58" y="382"/>
                </a:cubicBezTo>
                <a:cubicBezTo>
                  <a:pt x="54" y="378"/>
                  <a:pt x="54" y="377"/>
                  <a:pt x="53" y="378"/>
                </a:cubicBezTo>
                <a:cubicBezTo>
                  <a:pt x="52" y="378"/>
                  <a:pt x="53" y="379"/>
                  <a:pt x="58" y="385"/>
                </a:cubicBezTo>
                <a:cubicBezTo>
                  <a:pt x="60" y="387"/>
                  <a:pt x="62" y="389"/>
                  <a:pt x="64" y="391"/>
                </a:cubicBezTo>
                <a:cubicBezTo>
                  <a:pt x="66" y="393"/>
                  <a:pt x="68" y="396"/>
                  <a:pt x="71" y="399"/>
                </a:cubicBezTo>
                <a:cubicBezTo>
                  <a:pt x="68" y="397"/>
                  <a:pt x="65" y="394"/>
                  <a:pt x="62" y="391"/>
                </a:cubicBezTo>
                <a:cubicBezTo>
                  <a:pt x="63" y="392"/>
                  <a:pt x="64" y="393"/>
                  <a:pt x="64" y="393"/>
                </a:cubicBezTo>
                <a:cubicBezTo>
                  <a:pt x="66" y="395"/>
                  <a:pt x="68" y="397"/>
                  <a:pt x="70" y="399"/>
                </a:cubicBezTo>
                <a:cubicBezTo>
                  <a:pt x="72" y="400"/>
                  <a:pt x="74" y="403"/>
                  <a:pt x="78" y="406"/>
                </a:cubicBezTo>
                <a:cubicBezTo>
                  <a:pt x="78" y="407"/>
                  <a:pt x="79" y="407"/>
                  <a:pt x="81" y="409"/>
                </a:cubicBezTo>
                <a:cubicBezTo>
                  <a:pt x="82" y="410"/>
                  <a:pt x="80" y="408"/>
                  <a:pt x="79" y="408"/>
                </a:cubicBezTo>
                <a:cubicBezTo>
                  <a:pt x="79" y="408"/>
                  <a:pt x="79" y="408"/>
                  <a:pt x="80" y="409"/>
                </a:cubicBezTo>
                <a:cubicBezTo>
                  <a:pt x="80" y="409"/>
                  <a:pt x="81" y="410"/>
                  <a:pt x="81" y="411"/>
                </a:cubicBezTo>
                <a:cubicBezTo>
                  <a:pt x="84" y="413"/>
                  <a:pt x="88" y="416"/>
                  <a:pt x="92" y="419"/>
                </a:cubicBezTo>
                <a:cubicBezTo>
                  <a:pt x="96" y="422"/>
                  <a:pt x="100" y="424"/>
                  <a:pt x="103" y="426"/>
                </a:cubicBezTo>
                <a:cubicBezTo>
                  <a:pt x="105" y="427"/>
                  <a:pt x="104" y="427"/>
                  <a:pt x="102" y="425"/>
                </a:cubicBezTo>
                <a:close/>
                <a:moveTo>
                  <a:pt x="106" y="423"/>
                </a:moveTo>
                <a:cubicBezTo>
                  <a:pt x="105" y="423"/>
                  <a:pt x="105" y="423"/>
                  <a:pt x="104" y="422"/>
                </a:cubicBezTo>
                <a:cubicBezTo>
                  <a:pt x="105" y="423"/>
                  <a:pt x="105" y="423"/>
                  <a:pt x="106" y="423"/>
                </a:cubicBezTo>
                <a:close/>
                <a:moveTo>
                  <a:pt x="114" y="427"/>
                </a:moveTo>
                <a:cubicBezTo>
                  <a:pt x="112" y="426"/>
                  <a:pt x="111" y="425"/>
                  <a:pt x="109" y="424"/>
                </a:cubicBezTo>
                <a:cubicBezTo>
                  <a:pt x="106" y="423"/>
                  <a:pt x="108" y="424"/>
                  <a:pt x="106" y="423"/>
                </a:cubicBezTo>
                <a:cubicBezTo>
                  <a:pt x="109" y="426"/>
                  <a:pt x="113" y="428"/>
                  <a:pt x="116" y="430"/>
                </a:cubicBezTo>
                <a:cubicBezTo>
                  <a:pt x="120" y="431"/>
                  <a:pt x="122" y="432"/>
                  <a:pt x="122" y="432"/>
                </a:cubicBezTo>
                <a:cubicBezTo>
                  <a:pt x="121" y="431"/>
                  <a:pt x="120" y="431"/>
                  <a:pt x="119" y="430"/>
                </a:cubicBezTo>
                <a:cubicBezTo>
                  <a:pt x="118" y="429"/>
                  <a:pt x="116" y="428"/>
                  <a:pt x="114" y="427"/>
                </a:cubicBezTo>
                <a:close/>
                <a:moveTo>
                  <a:pt x="289" y="14"/>
                </a:moveTo>
                <a:cubicBezTo>
                  <a:pt x="291" y="14"/>
                  <a:pt x="292" y="15"/>
                  <a:pt x="294" y="15"/>
                </a:cubicBezTo>
                <a:cubicBezTo>
                  <a:pt x="295" y="15"/>
                  <a:pt x="297" y="15"/>
                  <a:pt x="299" y="16"/>
                </a:cubicBezTo>
                <a:cubicBezTo>
                  <a:pt x="300" y="17"/>
                  <a:pt x="301" y="17"/>
                  <a:pt x="302" y="17"/>
                </a:cubicBezTo>
                <a:cubicBezTo>
                  <a:pt x="304" y="17"/>
                  <a:pt x="301" y="16"/>
                  <a:pt x="302" y="16"/>
                </a:cubicBezTo>
                <a:cubicBezTo>
                  <a:pt x="302" y="16"/>
                  <a:pt x="300" y="16"/>
                  <a:pt x="299" y="16"/>
                </a:cubicBezTo>
                <a:cubicBezTo>
                  <a:pt x="295" y="15"/>
                  <a:pt x="289" y="14"/>
                  <a:pt x="289" y="14"/>
                </a:cubicBezTo>
                <a:close/>
                <a:moveTo>
                  <a:pt x="37" y="226"/>
                </a:moveTo>
                <a:cubicBezTo>
                  <a:pt x="37" y="227"/>
                  <a:pt x="37" y="229"/>
                  <a:pt x="38" y="228"/>
                </a:cubicBezTo>
                <a:cubicBezTo>
                  <a:pt x="38" y="227"/>
                  <a:pt x="38" y="224"/>
                  <a:pt x="38" y="223"/>
                </a:cubicBezTo>
                <a:cubicBezTo>
                  <a:pt x="38" y="221"/>
                  <a:pt x="38" y="219"/>
                  <a:pt x="38" y="217"/>
                </a:cubicBezTo>
                <a:cubicBezTo>
                  <a:pt x="38" y="215"/>
                  <a:pt x="38" y="213"/>
                  <a:pt x="38" y="210"/>
                </a:cubicBezTo>
                <a:cubicBezTo>
                  <a:pt x="39" y="208"/>
                  <a:pt x="39" y="205"/>
                  <a:pt x="39" y="202"/>
                </a:cubicBezTo>
                <a:cubicBezTo>
                  <a:pt x="40" y="201"/>
                  <a:pt x="40" y="199"/>
                  <a:pt x="40" y="198"/>
                </a:cubicBezTo>
                <a:cubicBezTo>
                  <a:pt x="39" y="201"/>
                  <a:pt x="39" y="205"/>
                  <a:pt x="38" y="206"/>
                </a:cubicBezTo>
                <a:cubicBezTo>
                  <a:pt x="37" y="211"/>
                  <a:pt x="38" y="213"/>
                  <a:pt x="37" y="216"/>
                </a:cubicBezTo>
                <a:cubicBezTo>
                  <a:pt x="37" y="217"/>
                  <a:pt x="37" y="218"/>
                  <a:pt x="37" y="219"/>
                </a:cubicBezTo>
                <a:cubicBezTo>
                  <a:pt x="37" y="220"/>
                  <a:pt x="38" y="221"/>
                  <a:pt x="37" y="222"/>
                </a:cubicBezTo>
                <a:cubicBezTo>
                  <a:pt x="37" y="223"/>
                  <a:pt x="37" y="225"/>
                  <a:pt x="37" y="226"/>
                </a:cubicBezTo>
                <a:close/>
                <a:moveTo>
                  <a:pt x="43" y="185"/>
                </a:moveTo>
                <a:cubicBezTo>
                  <a:pt x="42" y="188"/>
                  <a:pt x="42" y="189"/>
                  <a:pt x="42" y="192"/>
                </a:cubicBezTo>
                <a:cubicBezTo>
                  <a:pt x="41" y="195"/>
                  <a:pt x="41" y="195"/>
                  <a:pt x="41" y="196"/>
                </a:cubicBezTo>
                <a:cubicBezTo>
                  <a:pt x="40" y="199"/>
                  <a:pt x="40" y="203"/>
                  <a:pt x="40" y="205"/>
                </a:cubicBezTo>
                <a:cubicBezTo>
                  <a:pt x="40" y="206"/>
                  <a:pt x="40" y="204"/>
                  <a:pt x="41" y="202"/>
                </a:cubicBezTo>
                <a:cubicBezTo>
                  <a:pt x="42" y="197"/>
                  <a:pt x="43" y="191"/>
                  <a:pt x="44" y="187"/>
                </a:cubicBezTo>
                <a:cubicBezTo>
                  <a:pt x="44" y="186"/>
                  <a:pt x="44" y="186"/>
                  <a:pt x="44" y="186"/>
                </a:cubicBezTo>
                <a:cubicBezTo>
                  <a:pt x="45" y="183"/>
                  <a:pt x="46" y="180"/>
                  <a:pt x="47" y="177"/>
                </a:cubicBezTo>
                <a:cubicBezTo>
                  <a:pt x="46" y="179"/>
                  <a:pt x="46" y="178"/>
                  <a:pt x="44" y="184"/>
                </a:cubicBezTo>
                <a:cubicBezTo>
                  <a:pt x="44" y="185"/>
                  <a:pt x="45" y="179"/>
                  <a:pt x="43" y="185"/>
                </a:cubicBezTo>
                <a:close/>
                <a:moveTo>
                  <a:pt x="54" y="316"/>
                </a:moveTo>
                <a:cubicBezTo>
                  <a:pt x="53" y="313"/>
                  <a:pt x="52" y="310"/>
                  <a:pt x="51" y="307"/>
                </a:cubicBezTo>
                <a:cubicBezTo>
                  <a:pt x="50" y="304"/>
                  <a:pt x="49" y="301"/>
                  <a:pt x="48" y="298"/>
                </a:cubicBezTo>
                <a:cubicBezTo>
                  <a:pt x="47" y="294"/>
                  <a:pt x="46" y="291"/>
                  <a:pt x="45" y="287"/>
                </a:cubicBezTo>
                <a:cubicBezTo>
                  <a:pt x="44" y="284"/>
                  <a:pt x="43" y="281"/>
                  <a:pt x="43" y="278"/>
                </a:cubicBezTo>
                <a:cubicBezTo>
                  <a:pt x="42" y="277"/>
                  <a:pt x="42" y="276"/>
                  <a:pt x="42" y="275"/>
                </a:cubicBezTo>
                <a:cubicBezTo>
                  <a:pt x="42" y="274"/>
                  <a:pt x="43" y="282"/>
                  <a:pt x="43" y="276"/>
                </a:cubicBezTo>
                <a:cubicBezTo>
                  <a:pt x="42" y="273"/>
                  <a:pt x="41" y="268"/>
                  <a:pt x="41" y="266"/>
                </a:cubicBezTo>
                <a:cubicBezTo>
                  <a:pt x="41" y="264"/>
                  <a:pt x="40" y="261"/>
                  <a:pt x="40" y="259"/>
                </a:cubicBezTo>
                <a:cubicBezTo>
                  <a:pt x="39" y="257"/>
                  <a:pt x="39" y="255"/>
                  <a:pt x="39" y="253"/>
                </a:cubicBezTo>
                <a:cubicBezTo>
                  <a:pt x="38" y="252"/>
                  <a:pt x="38" y="252"/>
                  <a:pt x="38" y="252"/>
                </a:cubicBezTo>
                <a:cubicBezTo>
                  <a:pt x="38" y="252"/>
                  <a:pt x="38" y="253"/>
                  <a:pt x="38" y="254"/>
                </a:cubicBezTo>
                <a:cubicBezTo>
                  <a:pt x="38" y="256"/>
                  <a:pt x="39" y="257"/>
                  <a:pt x="39" y="259"/>
                </a:cubicBezTo>
                <a:cubicBezTo>
                  <a:pt x="39" y="260"/>
                  <a:pt x="39" y="261"/>
                  <a:pt x="39" y="263"/>
                </a:cubicBezTo>
                <a:cubicBezTo>
                  <a:pt x="40" y="266"/>
                  <a:pt x="40" y="269"/>
                  <a:pt x="40" y="271"/>
                </a:cubicBezTo>
                <a:cubicBezTo>
                  <a:pt x="41" y="274"/>
                  <a:pt x="41" y="275"/>
                  <a:pt x="41" y="276"/>
                </a:cubicBezTo>
                <a:cubicBezTo>
                  <a:pt x="42" y="277"/>
                  <a:pt x="42" y="277"/>
                  <a:pt x="42" y="277"/>
                </a:cubicBezTo>
                <a:cubicBezTo>
                  <a:pt x="42" y="277"/>
                  <a:pt x="42" y="277"/>
                  <a:pt x="42" y="277"/>
                </a:cubicBezTo>
                <a:cubicBezTo>
                  <a:pt x="42" y="278"/>
                  <a:pt x="42" y="278"/>
                  <a:pt x="42" y="279"/>
                </a:cubicBezTo>
                <a:cubicBezTo>
                  <a:pt x="42" y="279"/>
                  <a:pt x="42" y="280"/>
                  <a:pt x="42" y="280"/>
                </a:cubicBezTo>
                <a:cubicBezTo>
                  <a:pt x="42" y="281"/>
                  <a:pt x="42" y="279"/>
                  <a:pt x="42" y="282"/>
                </a:cubicBezTo>
                <a:cubicBezTo>
                  <a:pt x="43" y="284"/>
                  <a:pt x="43" y="285"/>
                  <a:pt x="44" y="288"/>
                </a:cubicBezTo>
                <a:cubicBezTo>
                  <a:pt x="45" y="292"/>
                  <a:pt x="43" y="287"/>
                  <a:pt x="44" y="289"/>
                </a:cubicBezTo>
                <a:cubicBezTo>
                  <a:pt x="46" y="297"/>
                  <a:pt x="48" y="305"/>
                  <a:pt x="52" y="313"/>
                </a:cubicBezTo>
                <a:cubicBezTo>
                  <a:pt x="53" y="317"/>
                  <a:pt x="55" y="321"/>
                  <a:pt x="57" y="325"/>
                </a:cubicBezTo>
                <a:cubicBezTo>
                  <a:pt x="61" y="334"/>
                  <a:pt x="66" y="344"/>
                  <a:pt x="72" y="353"/>
                </a:cubicBezTo>
                <a:cubicBezTo>
                  <a:pt x="74" y="355"/>
                  <a:pt x="74" y="355"/>
                  <a:pt x="75" y="356"/>
                </a:cubicBezTo>
                <a:cubicBezTo>
                  <a:pt x="75" y="357"/>
                  <a:pt x="75" y="356"/>
                  <a:pt x="76" y="358"/>
                </a:cubicBezTo>
                <a:cubicBezTo>
                  <a:pt x="78" y="360"/>
                  <a:pt x="80" y="363"/>
                  <a:pt x="82" y="365"/>
                </a:cubicBezTo>
                <a:cubicBezTo>
                  <a:pt x="84" y="368"/>
                  <a:pt x="86" y="370"/>
                  <a:pt x="88" y="373"/>
                </a:cubicBezTo>
                <a:cubicBezTo>
                  <a:pt x="90" y="376"/>
                  <a:pt x="91" y="375"/>
                  <a:pt x="92" y="377"/>
                </a:cubicBezTo>
                <a:cubicBezTo>
                  <a:pt x="93" y="379"/>
                  <a:pt x="95" y="381"/>
                  <a:pt x="97" y="382"/>
                </a:cubicBezTo>
                <a:cubicBezTo>
                  <a:pt x="99" y="385"/>
                  <a:pt x="99" y="384"/>
                  <a:pt x="100" y="385"/>
                </a:cubicBezTo>
                <a:cubicBezTo>
                  <a:pt x="101" y="385"/>
                  <a:pt x="98" y="383"/>
                  <a:pt x="98" y="382"/>
                </a:cubicBezTo>
                <a:cubicBezTo>
                  <a:pt x="95" y="380"/>
                  <a:pt x="92" y="376"/>
                  <a:pt x="90" y="375"/>
                </a:cubicBezTo>
                <a:cubicBezTo>
                  <a:pt x="89" y="373"/>
                  <a:pt x="88" y="371"/>
                  <a:pt x="86" y="369"/>
                </a:cubicBezTo>
                <a:cubicBezTo>
                  <a:pt x="84" y="367"/>
                  <a:pt x="82" y="364"/>
                  <a:pt x="81" y="363"/>
                </a:cubicBezTo>
                <a:cubicBezTo>
                  <a:pt x="80" y="362"/>
                  <a:pt x="78" y="361"/>
                  <a:pt x="77" y="359"/>
                </a:cubicBezTo>
                <a:cubicBezTo>
                  <a:pt x="76" y="357"/>
                  <a:pt x="76" y="357"/>
                  <a:pt x="74" y="354"/>
                </a:cubicBezTo>
                <a:cubicBezTo>
                  <a:pt x="71" y="348"/>
                  <a:pt x="67" y="342"/>
                  <a:pt x="64" y="336"/>
                </a:cubicBezTo>
                <a:cubicBezTo>
                  <a:pt x="63" y="335"/>
                  <a:pt x="62" y="333"/>
                  <a:pt x="61" y="332"/>
                </a:cubicBezTo>
                <a:cubicBezTo>
                  <a:pt x="61" y="330"/>
                  <a:pt x="60" y="328"/>
                  <a:pt x="59" y="326"/>
                </a:cubicBezTo>
                <a:cubicBezTo>
                  <a:pt x="58" y="324"/>
                  <a:pt x="57" y="322"/>
                  <a:pt x="56" y="320"/>
                </a:cubicBezTo>
                <a:cubicBezTo>
                  <a:pt x="56" y="320"/>
                  <a:pt x="55" y="318"/>
                  <a:pt x="54" y="316"/>
                </a:cubicBezTo>
                <a:close/>
                <a:moveTo>
                  <a:pt x="47" y="171"/>
                </a:moveTo>
                <a:cubicBezTo>
                  <a:pt x="47" y="172"/>
                  <a:pt x="47" y="172"/>
                  <a:pt x="47" y="173"/>
                </a:cubicBezTo>
                <a:cubicBezTo>
                  <a:pt x="46" y="174"/>
                  <a:pt x="47" y="174"/>
                  <a:pt x="47" y="173"/>
                </a:cubicBezTo>
                <a:cubicBezTo>
                  <a:pt x="47" y="174"/>
                  <a:pt x="47" y="174"/>
                  <a:pt x="47" y="175"/>
                </a:cubicBezTo>
                <a:cubicBezTo>
                  <a:pt x="47" y="175"/>
                  <a:pt x="48" y="174"/>
                  <a:pt x="48" y="172"/>
                </a:cubicBezTo>
                <a:cubicBezTo>
                  <a:pt x="48" y="171"/>
                  <a:pt x="48" y="171"/>
                  <a:pt x="49" y="170"/>
                </a:cubicBezTo>
                <a:cubicBezTo>
                  <a:pt x="49" y="169"/>
                  <a:pt x="49" y="168"/>
                  <a:pt x="49" y="168"/>
                </a:cubicBezTo>
                <a:cubicBezTo>
                  <a:pt x="49" y="166"/>
                  <a:pt x="49" y="165"/>
                  <a:pt x="50" y="163"/>
                </a:cubicBezTo>
                <a:cubicBezTo>
                  <a:pt x="51" y="161"/>
                  <a:pt x="52" y="158"/>
                  <a:pt x="52" y="156"/>
                </a:cubicBezTo>
                <a:cubicBezTo>
                  <a:pt x="52" y="157"/>
                  <a:pt x="51" y="159"/>
                  <a:pt x="51" y="160"/>
                </a:cubicBezTo>
                <a:cubicBezTo>
                  <a:pt x="50" y="165"/>
                  <a:pt x="49" y="169"/>
                  <a:pt x="49" y="170"/>
                </a:cubicBezTo>
                <a:cubicBezTo>
                  <a:pt x="50" y="168"/>
                  <a:pt x="51" y="167"/>
                  <a:pt x="51" y="165"/>
                </a:cubicBezTo>
                <a:cubicBezTo>
                  <a:pt x="52" y="164"/>
                  <a:pt x="53" y="162"/>
                  <a:pt x="53" y="161"/>
                </a:cubicBezTo>
                <a:cubicBezTo>
                  <a:pt x="53" y="160"/>
                  <a:pt x="54" y="159"/>
                  <a:pt x="54" y="158"/>
                </a:cubicBezTo>
                <a:cubicBezTo>
                  <a:pt x="54" y="157"/>
                  <a:pt x="54" y="157"/>
                  <a:pt x="55" y="156"/>
                </a:cubicBezTo>
                <a:cubicBezTo>
                  <a:pt x="56" y="153"/>
                  <a:pt x="56" y="150"/>
                  <a:pt x="56" y="149"/>
                </a:cubicBezTo>
                <a:cubicBezTo>
                  <a:pt x="55" y="151"/>
                  <a:pt x="56" y="152"/>
                  <a:pt x="54" y="153"/>
                </a:cubicBezTo>
                <a:cubicBezTo>
                  <a:pt x="53" y="155"/>
                  <a:pt x="54" y="153"/>
                  <a:pt x="55" y="151"/>
                </a:cubicBezTo>
                <a:cubicBezTo>
                  <a:pt x="56" y="149"/>
                  <a:pt x="55" y="148"/>
                  <a:pt x="55" y="149"/>
                </a:cubicBezTo>
                <a:cubicBezTo>
                  <a:pt x="54" y="150"/>
                  <a:pt x="54" y="151"/>
                  <a:pt x="54" y="152"/>
                </a:cubicBezTo>
                <a:cubicBezTo>
                  <a:pt x="54" y="152"/>
                  <a:pt x="54" y="151"/>
                  <a:pt x="53" y="152"/>
                </a:cubicBezTo>
                <a:cubicBezTo>
                  <a:pt x="53" y="152"/>
                  <a:pt x="52" y="154"/>
                  <a:pt x="51" y="155"/>
                </a:cubicBezTo>
                <a:cubicBezTo>
                  <a:pt x="51" y="155"/>
                  <a:pt x="51" y="155"/>
                  <a:pt x="52" y="154"/>
                </a:cubicBezTo>
                <a:cubicBezTo>
                  <a:pt x="51" y="155"/>
                  <a:pt x="51" y="157"/>
                  <a:pt x="50" y="158"/>
                </a:cubicBezTo>
                <a:cubicBezTo>
                  <a:pt x="49" y="159"/>
                  <a:pt x="49" y="160"/>
                  <a:pt x="49" y="161"/>
                </a:cubicBezTo>
                <a:cubicBezTo>
                  <a:pt x="48" y="162"/>
                  <a:pt x="48" y="163"/>
                  <a:pt x="48" y="164"/>
                </a:cubicBezTo>
                <a:cubicBezTo>
                  <a:pt x="47" y="166"/>
                  <a:pt x="46" y="169"/>
                  <a:pt x="47" y="169"/>
                </a:cubicBezTo>
                <a:cubicBezTo>
                  <a:pt x="47" y="170"/>
                  <a:pt x="47" y="170"/>
                  <a:pt x="47" y="170"/>
                </a:cubicBezTo>
                <a:cubicBezTo>
                  <a:pt x="47" y="170"/>
                  <a:pt x="47" y="170"/>
                  <a:pt x="47" y="170"/>
                </a:cubicBezTo>
                <a:cubicBezTo>
                  <a:pt x="47" y="170"/>
                  <a:pt x="47" y="170"/>
                  <a:pt x="47" y="170"/>
                </a:cubicBezTo>
                <a:cubicBezTo>
                  <a:pt x="47" y="170"/>
                  <a:pt x="47" y="170"/>
                  <a:pt x="47" y="170"/>
                </a:cubicBezTo>
                <a:cubicBezTo>
                  <a:pt x="47" y="171"/>
                  <a:pt x="46" y="173"/>
                  <a:pt x="46" y="174"/>
                </a:cubicBezTo>
                <a:cubicBezTo>
                  <a:pt x="46" y="173"/>
                  <a:pt x="46" y="172"/>
                  <a:pt x="47" y="171"/>
                </a:cubicBezTo>
                <a:close/>
                <a:moveTo>
                  <a:pt x="59" y="286"/>
                </a:moveTo>
                <a:cubicBezTo>
                  <a:pt x="59" y="285"/>
                  <a:pt x="58" y="284"/>
                  <a:pt x="58" y="282"/>
                </a:cubicBezTo>
                <a:cubicBezTo>
                  <a:pt x="57" y="281"/>
                  <a:pt x="57" y="278"/>
                  <a:pt x="56" y="277"/>
                </a:cubicBezTo>
                <a:cubicBezTo>
                  <a:pt x="56" y="278"/>
                  <a:pt x="57" y="281"/>
                  <a:pt x="58" y="284"/>
                </a:cubicBezTo>
                <a:cubicBezTo>
                  <a:pt x="58" y="286"/>
                  <a:pt x="59" y="287"/>
                  <a:pt x="59" y="286"/>
                </a:cubicBezTo>
                <a:close/>
                <a:moveTo>
                  <a:pt x="52" y="255"/>
                </a:moveTo>
                <a:cubicBezTo>
                  <a:pt x="52" y="254"/>
                  <a:pt x="52" y="254"/>
                  <a:pt x="51" y="254"/>
                </a:cubicBezTo>
                <a:cubicBezTo>
                  <a:pt x="51" y="253"/>
                  <a:pt x="51" y="253"/>
                  <a:pt x="51" y="253"/>
                </a:cubicBezTo>
                <a:cubicBezTo>
                  <a:pt x="51" y="253"/>
                  <a:pt x="51" y="253"/>
                  <a:pt x="51" y="253"/>
                </a:cubicBezTo>
                <a:cubicBezTo>
                  <a:pt x="51" y="253"/>
                  <a:pt x="51" y="252"/>
                  <a:pt x="51" y="252"/>
                </a:cubicBezTo>
                <a:cubicBezTo>
                  <a:pt x="51" y="251"/>
                  <a:pt x="51" y="249"/>
                  <a:pt x="50" y="247"/>
                </a:cubicBezTo>
                <a:cubicBezTo>
                  <a:pt x="50" y="245"/>
                  <a:pt x="50" y="244"/>
                  <a:pt x="50" y="242"/>
                </a:cubicBezTo>
                <a:cubicBezTo>
                  <a:pt x="50" y="242"/>
                  <a:pt x="50" y="240"/>
                  <a:pt x="49" y="241"/>
                </a:cubicBezTo>
                <a:cubicBezTo>
                  <a:pt x="49" y="241"/>
                  <a:pt x="49" y="243"/>
                  <a:pt x="49" y="244"/>
                </a:cubicBezTo>
                <a:cubicBezTo>
                  <a:pt x="50" y="248"/>
                  <a:pt x="51" y="252"/>
                  <a:pt x="51" y="255"/>
                </a:cubicBezTo>
                <a:cubicBezTo>
                  <a:pt x="51" y="255"/>
                  <a:pt x="51" y="255"/>
                  <a:pt x="52" y="255"/>
                </a:cubicBezTo>
                <a:cubicBezTo>
                  <a:pt x="52" y="255"/>
                  <a:pt x="52" y="255"/>
                  <a:pt x="52" y="255"/>
                </a:cubicBezTo>
                <a:cubicBezTo>
                  <a:pt x="52" y="263"/>
                  <a:pt x="52" y="263"/>
                  <a:pt x="53" y="266"/>
                </a:cubicBezTo>
                <a:cubicBezTo>
                  <a:pt x="53" y="266"/>
                  <a:pt x="53" y="266"/>
                  <a:pt x="53" y="266"/>
                </a:cubicBezTo>
                <a:cubicBezTo>
                  <a:pt x="53" y="267"/>
                  <a:pt x="53" y="267"/>
                  <a:pt x="54" y="267"/>
                </a:cubicBezTo>
                <a:cubicBezTo>
                  <a:pt x="54" y="267"/>
                  <a:pt x="54" y="267"/>
                  <a:pt x="54" y="267"/>
                </a:cubicBezTo>
                <a:cubicBezTo>
                  <a:pt x="54" y="269"/>
                  <a:pt x="54" y="269"/>
                  <a:pt x="54" y="269"/>
                </a:cubicBezTo>
                <a:cubicBezTo>
                  <a:pt x="54" y="269"/>
                  <a:pt x="54" y="269"/>
                  <a:pt x="54" y="269"/>
                </a:cubicBezTo>
                <a:cubicBezTo>
                  <a:pt x="54" y="270"/>
                  <a:pt x="54" y="270"/>
                  <a:pt x="54" y="270"/>
                </a:cubicBezTo>
                <a:cubicBezTo>
                  <a:pt x="54" y="271"/>
                  <a:pt x="55" y="272"/>
                  <a:pt x="55" y="274"/>
                </a:cubicBezTo>
                <a:cubicBezTo>
                  <a:pt x="56" y="278"/>
                  <a:pt x="56" y="278"/>
                  <a:pt x="56" y="277"/>
                </a:cubicBezTo>
                <a:cubicBezTo>
                  <a:pt x="56" y="277"/>
                  <a:pt x="56" y="277"/>
                  <a:pt x="56" y="277"/>
                </a:cubicBezTo>
                <a:cubicBezTo>
                  <a:pt x="56" y="277"/>
                  <a:pt x="56" y="277"/>
                  <a:pt x="56" y="277"/>
                </a:cubicBezTo>
                <a:cubicBezTo>
                  <a:pt x="56" y="276"/>
                  <a:pt x="56" y="276"/>
                  <a:pt x="56" y="275"/>
                </a:cubicBezTo>
                <a:cubicBezTo>
                  <a:pt x="56" y="274"/>
                  <a:pt x="57" y="278"/>
                  <a:pt x="57" y="277"/>
                </a:cubicBezTo>
                <a:cubicBezTo>
                  <a:pt x="55" y="268"/>
                  <a:pt x="54" y="266"/>
                  <a:pt x="53" y="266"/>
                </a:cubicBezTo>
                <a:cubicBezTo>
                  <a:pt x="53" y="266"/>
                  <a:pt x="53" y="266"/>
                  <a:pt x="53" y="266"/>
                </a:cubicBezTo>
                <a:cubicBezTo>
                  <a:pt x="53" y="265"/>
                  <a:pt x="53" y="264"/>
                  <a:pt x="53" y="264"/>
                </a:cubicBezTo>
                <a:cubicBezTo>
                  <a:pt x="52" y="261"/>
                  <a:pt x="52" y="257"/>
                  <a:pt x="52" y="255"/>
                </a:cubicBezTo>
                <a:close/>
                <a:moveTo>
                  <a:pt x="39" y="224"/>
                </a:moveTo>
                <a:cubicBezTo>
                  <a:pt x="39" y="228"/>
                  <a:pt x="39" y="223"/>
                  <a:pt x="39" y="226"/>
                </a:cubicBezTo>
                <a:cubicBezTo>
                  <a:pt x="39" y="228"/>
                  <a:pt x="39" y="229"/>
                  <a:pt x="39" y="228"/>
                </a:cubicBezTo>
                <a:cubicBezTo>
                  <a:pt x="40" y="228"/>
                  <a:pt x="40" y="226"/>
                  <a:pt x="40" y="225"/>
                </a:cubicBezTo>
                <a:cubicBezTo>
                  <a:pt x="40" y="222"/>
                  <a:pt x="40" y="219"/>
                  <a:pt x="40" y="216"/>
                </a:cubicBezTo>
                <a:cubicBezTo>
                  <a:pt x="41" y="212"/>
                  <a:pt x="41" y="209"/>
                  <a:pt x="42" y="206"/>
                </a:cubicBezTo>
                <a:cubicBezTo>
                  <a:pt x="42" y="203"/>
                  <a:pt x="42" y="203"/>
                  <a:pt x="42" y="202"/>
                </a:cubicBezTo>
                <a:cubicBezTo>
                  <a:pt x="42" y="201"/>
                  <a:pt x="42" y="198"/>
                  <a:pt x="43" y="198"/>
                </a:cubicBezTo>
                <a:cubicBezTo>
                  <a:pt x="43" y="197"/>
                  <a:pt x="43" y="195"/>
                  <a:pt x="44" y="194"/>
                </a:cubicBezTo>
                <a:cubicBezTo>
                  <a:pt x="44" y="193"/>
                  <a:pt x="44" y="191"/>
                  <a:pt x="44" y="190"/>
                </a:cubicBezTo>
                <a:cubicBezTo>
                  <a:pt x="45" y="188"/>
                  <a:pt x="45" y="187"/>
                  <a:pt x="45" y="186"/>
                </a:cubicBezTo>
                <a:cubicBezTo>
                  <a:pt x="46" y="184"/>
                  <a:pt x="46" y="183"/>
                  <a:pt x="46" y="182"/>
                </a:cubicBezTo>
                <a:cubicBezTo>
                  <a:pt x="47" y="180"/>
                  <a:pt x="47" y="178"/>
                  <a:pt x="47" y="177"/>
                </a:cubicBezTo>
                <a:cubicBezTo>
                  <a:pt x="47" y="179"/>
                  <a:pt x="45" y="184"/>
                  <a:pt x="45" y="186"/>
                </a:cubicBezTo>
                <a:cubicBezTo>
                  <a:pt x="45" y="186"/>
                  <a:pt x="45" y="187"/>
                  <a:pt x="45" y="187"/>
                </a:cubicBezTo>
                <a:cubicBezTo>
                  <a:pt x="44" y="188"/>
                  <a:pt x="44" y="190"/>
                  <a:pt x="43" y="192"/>
                </a:cubicBezTo>
                <a:cubicBezTo>
                  <a:pt x="42" y="195"/>
                  <a:pt x="42" y="199"/>
                  <a:pt x="41" y="202"/>
                </a:cubicBezTo>
                <a:cubicBezTo>
                  <a:pt x="41" y="203"/>
                  <a:pt x="41" y="205"/>
                  <a:pt x="40" y="207"/>
                </a:cubicBezTo>
                <a:cubicBezTo>
                  <a:pt x="40" y="208"/>
                  <a:pt x="40" y="210"/>
                  <a:pt x="40" y="211"/>
                </a:cubicBezTo>
                <a:cubicBezTo>
                  <a:pt x="39" y="216"/>
                  <a:pt x="39" y="220"/>
                  <a:pt x="39" y="224"/>
                </a:cubicBezTo>
                <a:close/>
                <a:moveTo>
                  <a:pt x="47" y="248"/>
                </a:moveTo>
                <a:cubicBezTo>
                  <a:pt x="47" y="247"/>
                  <a:pt x="47" y="247"/>
                  <a:pt x="47" y="247"/>
                </a:cubicBezTo>
                <a:cubicBezTo>
                  <a:pt x="46" y="238"/>
                  <a:pt x="46" y="231"/>
                  <a:pt x="46" y="224"/>
                </a:cubicBezTo>
                <a:cubicBezTo>
                  <a:pt x="46" y="222"/>
                  <a:pt x="46" y="220"/>
                  <a:pt x="46" y="222"/>
                </a:cubicBezTo>
                <a:cubicBezTo>
                  <a:pt x="46" y="224"/>
                  <a:pt x="46" y="225"/>
                  <a:pt x="45" y="227"/>
                </a:cubicBezTo>
                <a:cubicBezTo>
                  <a:pt x="45" y="228"/>
                  <a:pt x="45" y="230"/>
                  <a:pt x="45" y="231"/>
                </a:cubicBezTo>
                <a:cubicBezTo>
                  <a:pt x="45" y="234"/>
                  <a:pt x="45" y="237"/>
                  <a:pt x="45" y="239"/>
                </a:cubicBezTo>
                <a:cubicBezTo>
                  <a:pt x="45" y="243"/>
                  <a:pt x="46" y="248"/>
                  <a:pt x="47" y="248"/>
                </a:cubicBezTo>
                <a:cubicBezTo>
                  <a:pt x="47" y="248"/>
                  <a:pt x="47" y="248"/>
                  <a:pt x="47" y="248"/>
                </a:cubicBezTo>
                <a:close/>
                <a:moveTo>
                  <a:pt x="54" y="261"/>
                </a:moveTo>
                <a:cubicBezTo>
                  <a:pt x="54" y="263"/>
                  <a:pt x="55" y="265"/>
                  <a:pt x="55" y="267"/>
                </a:cubicBezTo>
                <a:cubicBezTo>
                  <a:pt x="56" y="271"/>
                  <a:pt x="57" y="274"/>
                  <a:pt x="58" y="276"/>
                </a:cubicBezTo>
                <a:cubicBezTo>
                  <a:pt x="57" y="272"/>
                  <a:pt x="57" y="269"/>
                  <a:pt x="56" y="267"/>
                </a:cubicBezTo>
                <a:cubicBezTo>
                  <a:pt x="55" y="264"/>
                  <a:pt x="55" y="262"/>
                  <a:pt x="55" y="261"/>
                </a:cubicBezTo>
                <a:cubicBezTo>
                  <a:pt x="54" y="258"/>
                  <a:pt x="54" y="256"/>
                  <a:pt x="53" y="254"/>
                </a:cubicBezTo>
                <a:cubicBezTo>
                  <a:pt x="53" y="256"/>
                  <a:pt x="54" y="259"/>
                  <a:pt x="54" y="261"/>
                </a:cubicBezTo>
                <a:close/>
                <a:moveTo>
                  <a:pt x="35" y="245"/>
                </a:moveTo>
                <a:cubicBezTo>
                  <a:pt x="35" y="242"/>
                  <a:pt x="35" y="241"/>
                  <a:pt x="35" y="240"/>
                </a:cubicBezTo>
                <a:cubicBezTo>
                  <a:pt x="35" y="238"/>
                  <a:pt x="35" y="237"/>
                  <a:pt x="35" y="234"/>
                </a:cubicBezTo>
                <a:cubicBezTo>
                  <a:pt x="34" y="236"/>
                  <a:pt x="35" y="241"/>
                  <a:pt x="35" y="245"/>
                </a:cubicBezTo>
                <a:close/>
                <a:moveTo>
                  <a:pt x="47" y="249"/>
                </a:moveTo>
                <a:cubicBezTo>
                  <a:pt x="47" y="249"/>
                  <a:pt x="47" y="248"/>
                  <a:pt x="47" y="248"/>
                </a:cubicBezTo>
                <a:cubicBezTo>
                  <a:pt x="47" y="248"/>
                  <a:pt x="47" y="248"/>
                  <a:pt x="47" y="248"/>
                </a:cubicBezTo>
                <a:cubicBezTo>
                  <a:pt x="47" y="248"/>
                  <a:pt x="47" y="248"/>
                  <a:pt x="47" y="249"/>
                </a:cubicBezTo>
                <a:cubicBezTo>
                  <a:pt x="47" y="249"/>
                  <a:pt x="47" y="249"/>
                  <a:pt x="47" y="249"/>
                </a:cubicBezTo>
                <a:close/>
                <a:moveTo>
                  <a:pt x="47" y="249"/>
                </a:moveTo>
                <a:cubicBezTo>
                  <a:pt x="47" y="249"/>
                  <a:pt x="47" y="249"/>
                  <a:pt x="47" y="249"/>
                </a:cubicBezTo>
                <a:cubicBezTo>
                  <a:pt x="47" y="249"/>
                  <a:pt x="47" y="250"/>
                  <a:pt x="47" y="249"/>
                </a:cubicBezTo>
                <a:close/>
                <a:moveTo>
                  <a:pt x="38" y="230"/>
                </a:moveTo>
                <a:cubicBezTo>
                  <a:pt x="39" y="233"/>
                  <a:pt x="38" y="236"/>
                  <a:pt x="39" y="239"/>
                </a:cubicBezTo>
                <a:cubicBezTo>
                  <a:pt x="39" y="242"/>
                  <a:pt x="39" y="245"/>
                  <a:pt x="39" y="248"/>
                </a:cubicBezTo>
                <a:cubicBezTo>
                  <a:pt x="39" y="243"/>
                  <a:pt x="39" y="239"/>
                  <a:pt x="39" y="235"/>
                </a:cubicBezTo>
                <a:cubicBezTo>
                  <a:pt x="39" y="230"/>
                  <a:pt x="39" y="233"/>
                  <a:pt x="38" y="230"/>
                </a:cubicBezTo>
                <a:close/>
                <a:moveTo>
                  <a:pt x="57" y="236"/>
                </a:moveTo>
                <a:cubicBezTo>
                  <a:pt x="57" y="236"/>
                  <a:pt x="57" y="237"/>
                  <a:pt x="57" y="236"/>
                </a:cubicBezTo>
                <a:cubicBezTo>
                  <a:pt x="58" y="237"/>
                  <a:pt x="58" y="237"/>
                  <a:pt x="58" y="238"/>
                </a:cubicBezTo>
                <a:cubicBezTo>
                  <a:pt x="58" y="240"/>
                  <a:pt x="58" y="241"/>
                  <a:pt x="58" y="240"/>
                </a:cubicBezTo>
                <a:cubicBezTo>
                  <a:pt x="58" y="239"/>
                  <a:pt x="58" y="237"/>
                  <a:pt x="58" y="236"/>
                </a:cubicBezTo>
                <a:cubicBezTo>
                  <a:pt x="58" y="228"/>
                  <a:pt x="58" y="235"/>
                  <a:pt x="57" y="235"/>
                </a:cubicBezTo>
                <a:cubicBezTo>
                  <a:pt x="57" y="235"/>
                  <a:pt x="57" y="235"/>
                  <a:pt x="57" y="234"/>
                </a:cubicBezTo>
                <a:cubicBezTo>
                  <a:pt x="57" y="234"/>
                  <a:pt x="57" y="234"/>
                  <a:pt x="57" y="234"/>
                </a:cubicBezTo>
                <a:cubicBezTo>
                  <a:pt x="57" y="235"/>
                  <a:pt x="57" y="235"/>
                  <a:pt x="57" y="236"/>
                </a:cubicBezTo>
                <a:close/>
                <a:moveTo>
                  <a:pt x="57" y="234"/>
                </a:moveTo>
                <a:cubicBezTo>
                  <a:pt x="57" y="234"/>
                  <a:pt x="57" y="234"/>
                  <a:pt x="57" y="234"/>
                </a:cubicBezTo>
                <a:cubicBezTo>
                  <a:pt x="57" y="234"/>
                  <a:pt x="57" y="233"/>
                  <a:pt x="57" y="234"/>
                </a:cubicBezTo>
                <a:close/>
                <a:moveTo>
                  <a:pt x="57" y="234"/>
                </a:moveTo>
                <a:cubicBezTo>
                  <a:pt x="57" y="234"/>
                  <a:pt x="57" y="234"/>
                  <a:pt x="57" y="234"/>
                </a:cubicBezTo>
                <a:cubicBezTo>
                  <a:pt x="57" y="234"/>
                  <a:pt x="57" y="234"/>
                  <a:pt x="57" y="234"/>
                </a:cubicBezTo>
                <a:cubicBezTo>
                  <a:pt x="57" y="234"/>
                  <a:pt x="57" y="234"/>
                  <a:pt x="57" y="234"/>
                </a:cubicBezTo>
                <a:cubicBezTo>
                  <a:pt x="57" y="234"/>
                  <a:pt x="57" y="234"/>
                  <a:pt x="57" y="234"/>
                </a:cubicBezTo>
                <a:close/>
                <a:moveTo>
                  <a:pt x="57" y="306"/>
                </a:moveTo>
                <a:cubicBezTo>
                  <a:pt x="58" y="308"/>
                  <a:pt x="58" y="308"/>
                  <a:pt x="59" y="309"/>
                </a:cubicBezTo>
                <a:cubicBezTo>
                  <a:pt x="60" y="313"/>
                  <a:pt x="60" y="313"/>
                  <a:pt x="61" y="314"/>
                </a:cubicBezTo>
                <a:cubicBezTo>
                  <a:pt x="61" y="313"/>
                  <a:pt x="62" y="314"/>
                  <a:pt x="62" y="314"/>
                </a:cubicBezTo>
                <a:cubicBezTo>
                  <a:pt x="61" y="311"/>
                  <a:pt x="60" y="309"/>
                  <a:pt x="58" y="306"/>
                </a:cubicBezTo>
                <a:cubicBezTo>
                  <a:pt x="56" y="300"/>
                  <a:pt x="56" y="299"/>
                  <a:pt x="57" y="304"/>
                </a:cubicBezTo>
                <a:cubicBezTo>
                  <a:pt x="57" y="305"/>
                  <a:pt x="57" y="305"/>
                  <a:pt x="57" y="306"/>
                </a:cubicBezTo>
                <a:close/>
                <a:moveTo>
                  <a:pt x="36" y="216"/>
                </a:moveTo>
                <a:cubicBezTo>
                  <a:pt x="36" y="214"/>
                  <a:pt x="36" y="212"/>
                  <a:pt x="36" y="210"/>
                </a:cubicBezTo>
                <a:cubicBezTo>
                  <a:pt x="36" y="212"/>
                  <a:pt x="36" y="214"/>
                  <a:pt x="36" y="217"/>
                </a:cubicBezTo>
                <a:cubicBezTo>
                  <a:pt x="35" y="219"/>
                  <a:pt x="35" y="221"/>
                  <a:pt x="35" y="223"/>
                </a:cubicBezTo>
                <a:cubicBezTo>
                  <a:pt x="35" y="226"/>
                  <a:pt x="34" y="231"/>
                  <a:pt x="35" y="234"/>
                </a:cubicBezTo>
                <a:cubicBezTo>
                  <a:pt x="35" y="234"/>
                  <a:pt x="35" y="234"/>
                  <a:pt x="35" y="234"/>
                </a:cubicBezTo>
                <a:cubicBezTo>
                  <a:pt x="35" y="234"/>
                  <a:pt x="35" y="234"/>
                  <a:pt x="35" y="234"/>
                </a:cubicBezTo>
                <a:cubicBezTo>
                  <a:pt x="35" y="234"/>
                  <a:pt x="35" y="234"/>
                  <a:pt x="35" y="234"/>
                </a:cubicBezTo>
                <a:cubicBezTo>
                  <a:pt x="35" y="234"/>
                  <a:pt x="35" y="234"/>
                  <a:pt x="35" y="234"/>
                </a:cubicBezTo>
                <a:cubicBezTo>
                  <a:pt x="35" y="233"/>
                  <a:pt x="35" y="233"/>
                  <a:pt x="35" y="233"/>
                </a:cubicBezTo>
                <a:cubicBezTo>
                  <a:pt x="35" y="230"/>
                  <a:pt x="35" y="226"/>
                  <a:pt x="36" y="222"/>
                </a:cubicBezTo>
                <a:cubicBezTo>
                  <a:pt x="36" y="220"/>
                  <a:pt x="36" y="218"/>
                  <a:pt x="36" y="216"/>
                </a:cubicBezTo>
                <a:close/>
                <a:moveTo>
                  <a:pt x="53" y="244"/>
                </a:moveTo>
                <a:cubicBezTo>
                  <a:pt x="53" y="245"/>
                  <a:pt x="53" y="245"/>
                  <a:pt x="54" y="245"/>
                </a:cubicBezTo>
                <a:cubicBezTo>
                  <a:pt x="54" y="247"/>
                  <a:pt x="54" y="247"/>
                  <a:pt x="54" y="247"/>
                </a:cubicBezTo>
                <a:cubicBezTo>
                  <a:pt x="53" y="247"/>
                  <a:pt x="53" y="249"/>
                  <a:pt x="54" y="251"/>
                </a:cubicBezTo>
                <a:cubicBezTo>
                  <a:pt x="54" y="253"/>
                  <a:pt x="54" y="256"/>
                  <a:pt x="55" y="258"/>
                </a:cubicBezTo>
                <a:cubicBezTo>
                  <a:pt x="56" y="260"/>
                  <a:pt x="56" y="263"/>
                  <a:pt x="57" y="266"/>
                </a:cubicBezTo>
                <a:cubicBezTo>
                  <a:pt x="57" y="269"/>
                  <a:pt x="58" y="272"/>
                  <a:pt x="59" y="274"/>
                </a:cubicBezTo>
                <a:cubicBezTo>
                  <a:pt x="59" y="275"/>
                  <a:pt x="60" y="276"/>
                  <a:pt x="60" y="278"/>
                </a:cubicBezTo>
                <a:cubicBezTo>
                  <a:pt x="60" y="278"/>
                  <a:pt x="60" y="279"/>
                  <a:pt x="60" y="279"/>
                </a:cubicBezTo>
                <a:cubicBezTo>
                  <a:pt x="60" y="279"/>
                  <a:pt x="60" y="279"/>
                  <a:pt x="60" y="279"/>
                </a:cubicBezTo>
                <a:cubicBezTo>
                  <a:pt x="60" y="279"/>
                  <a:pt x="60" y="280"/>
                  <a:pt x="61" y="281"/>
                </a:cubicBezTo>
                <a:cubicBezTo>
                  <a:pt x="61" y="282"/>
                  <a:pt x="61" y="283"/>
                  <a:pt x="62" y="283"/>
                </a:cubicBezTo>
                <a:cubicBezTo>
                  <a:pt x="62" y="284"/>
                  <a:pt x="62" y="284"/>
                  <a:pt x="62" y="284"/>
                </a:cubicBezTo>
                <a:cubicBezTo>
                  <a:pt x="62" y="285"/>
                  <a:pt x="62" y="286"/>
                  <a:pt x="63" y="286"/>
                </a:cubicBezTo>
                <a:cubicBezTo>
                  <a:pt x="63" y="288"/>
                  <a:pt x="64" y="290"/>
                  <a:pt x="65" y="291"/>
                </a:cubicBezTo>
                <a:cubicBezTo>
                  <a:pt x="67" y="297"/>
                  <a:pt x="68" y="299"/>
                  <a:pt x="69" y="302"/>
                </a:cubicBezTo>
                <a:cubicBezTo>
                  <a:pt x="70" y="303"/>
                  <a:pt x="72" y="308"/>
                  <a:pt x="72" y="306"/>
                </a:cubicBezTo>
                <a:cubicBezTo>
                  <a:pt x="71" y="304"/>
                  <a:pt x="70" y="302"/>
                  <a:pt x="69" y="299"/>
                </a:cubicBezTo>
                <a:cubicBezTo>
                  <a:pt x="69" y="299"/>
                  <a:pt x="69" y="299"/>
                  <a:pt x="69" y="299"/>
                </a:cubicBezTo>
                <a:cubicBezTo>
                  <a:pt x="69" y="299"/>
                  <a:pt x="71" y="303"/>
                  <a:pt x="70" y="302"/>
                </a:cubicBezTo>
                <a:cubicBezTo>
                  <a:pt x="70" y="300"/>
                  <a:pt x="69" y="300"/>
                  <a:pt x="69" y="298"/>
                </a:cubicBezTo>
                <a:cubicBezTo>
                  <a:pt x="69" y="298"/>
                  <a:pt x="69" y="297"/>
                  <a:pt x="68" y="297"/>
                </a:cubicBezTo>
                <a:cubicBezTo>
                  <a:pt x="68" y="295"/>
                  <a:pt x="67" y="293"/>
                  <a:pt x="67" y="292"/>
                </a:cubicBezTo>
                <a:cubicBezTo>
                  <a:pt x="66" y="290"/>
                  <a:pt x="66" y="289"/>
                  <a:pt x="65" y="287"/>
                </a:cubicBezTo>
                <a:cubicBezTo>
                  <a:pt x="64" y="285"/>
                  <a:pt x="63" y="283"/>
                  <a:pt x="63" y="281"/>
                </a:cubicBezTo>
                <a:cubicBezTo>
                  <a:pt x="62" y="280"/>
                  <a:pt x="62" y="279"/>
                  <a:pt x="62" y="278"/>
                </a:cubicBezTo>
                <a:cubicBezTo>
                  <a:pt x="62" y="277"/>
                  <a:pt x="61" y="277"/>
                  <a:pt x="61" y="275"/>
                </a:cubicBezTo>
                <a:cubicBezTo>
                  <a:pt x="61" y="274"/>
                  <a:pt x="61" y="275"/>
                  <a:pt x="61" y="276"/>
                </a:cubicBezTo>
                <a:cubicBezTo>
                  <a:pt x="62" y="277"/>
                  <a:pt x="62" y="279"/>
                  <a:pt x="62" y="277"/>
                </a:cubicBezTo>
                <a:cubicBezTo>
                  <a:pt x="62" y="275"/>
                  <a:pt x="61" y="274"/>
                  <a:pt x="61" y="273"/>
                </a:cubicBezTo>
                <a:cubicBezTo>
                  <a:pt x="61" y="272"/>
                  <a:pt x="61" y="272"/>
                  <a:pt x="60" y="271"/>
                </a:cubicBezTo>
                <a:cubicBezTo>
                  <a:pt x="60" y="271"/>
                  <a:pt x="60" y="271"/>
                  <a:pt x="60" y="270"/>
                </a:cubicBezTo>
                <a:cubicBezTo>
                  <a:pt x="59" y="265"/>
                  <a:pt x="59" y="262"/>
                  <a:pt x="60" y="263"/>
                </a:cubicBezTo>
                <a:cubicBezTo>
                  <a:pt x="60" y="263"/>
                  <a:pt x="60" y="264"/>
                  <a:pt x="60" y="262"/>
                </a:cubicBezTo>
                <a:cubicBezTo>
                  <a:pt x="60" y="261"/>
                  <a:pt x="60" y="261"/>
                  <a:pt x="59" y="260"/>
                </a:cubicBezTo>
                <a:cubicBezTo>
                  <a:pt x="59" y="260"/>
                  <a:pt x="59" y="260"/>
                  <a:pt x="59" y="259"/>
                </a:cubicBezTo>
                <a:cubicBezTo>
                  <a:pt x="58" y="256"/>
                  <a:pt x="57" y="252"/>
                  <a:pt x="57" y="248"/>
                </a:cubicBezTo>
                <a:cubicBezTo>
                  <a:pt x="57" y="244"/>
                  <a:pt x="57" y="243"/>
                  <a:pt x="57" y="242"/>
                </a:cubicBezTo>
                <a:cubicBezTo>
                  <a:pt x="57" y="239"/>
                  <a:pt x="56" y="238"/>
                  <a:pt x="56" y="235"/>
                </a:cubicBezTo>
                <a:cubicBezTo>
                  <a:pt x="56" y="234"/>
                  <a:pt x="56" y="234"/>
                  <a:pt x="56" y="235"/>
                </a:cubicBezTo>
                <a:cubicBezTo>
                  <a:pt x="55" y="235"/>
                  <a:pt x="55" y="236"/>
                  <a:pt x="55" y="238"/>
                </a:cubicBezTo>
                <a:cubicBezTo>
                  <a:pt x="56" y="241"/>
                  <a:pt x="56" y="245"/>
                  <a:pt x="56" y="249"/>
                </a:cubicBezTo>
                <a:cubicBezTo>
                  <a:pt x="56" y="252"/>
                  <a:pt x="57" y="256"/>
                  <a:pt x="57" y="259"/>
                </a:cubicBezTo>
                <a:cubicBezTo>
                  <a:pt x="56" y="256"/>
                  <a:pt x="56" y="253"/>
                  <a:pt x="55" y="249"/>
                </a:cubicBezTo>
                <a:cubicBezTo>
                  <a:pt x="55" y="246"/>
                  <a:pt x="55" y="242"/>
                  <a:pt x="54" y="242"/>
                </a:cubicBezTo>
                <a:cubicBezTo>
                  <a:pt x="54" y="239"/>
                  <a:pt x="54" y="237"/>
                  <a:pt x="54" y="237"/>
                </a:cubicBezTo>
                <a:cubicBezTo>
                  <a:pt x="53" y="237"/>
                  <a:pt x="54" y="240"/>
                  <a:pt x="53" y="242"/>
                </a:cubicBezTo>
                <a:cubicBezTo>
                  <a:pt x="53" y="242"/>
                  <a:pt x="53" y="243"/>
                  <a:pt x="53" y="244"/>
                </a:cubicBezTo>
                <a:close/>
                <a:moveTo>
                  <a:pt x="64" y="240"/>
                </a:moveTo>
                <a:cubicBezTo>
                  <a:pt x="64" y="239"/>
                  <a:pt x="64" y="238"/>
                  <a:pt x="65" y="236"/>
                </a:cubicBezTo>
                <a:cubicBezTo>
                  <a:pt x="65" y="234"/>
                  <a:pt x="65" y="232"/>
                  <a:pt x="65" y="231"/>
                </a:cubicBezTo>
                <a:cubicBezTo>
                  <a:pt x="65" y="227"/>
                  <a:pt x="65" y="224"/>
                  <a:pt x="64" y="224"/>
                </a:cubicBezTo>
                <a:cubicBezTo>
                  <a:pt x="64" y="225"/>
                  <a:pt x="63" y="228"/>
                  <a:pt x="63" y="232"/>
                </a:cubicBezTo>
                <a:cubicBezTo>
                  <a:pt x="63" y="234"/>
                  <a:pt x="63" y="236"/>
                  <a:pt x="64" y="237"/>
                </a:cubicBezTo>
                <a:cubicBezTo>
                  <a:pt x="64" y="239"/>
                  <a:pt x="64" y="240"/>
                  <a:pt x="64" y="240"/>
                </a:cubicBezTo>
                <a:close/>
                <a:moveTo>
                  <a:pt x="63" y="226"/>
                </a:moveTo>
                <a:cubicBezTo>
                  <a:pt x="62" y="228"/>
                  <a:pt x="62" y="230"/>
                  <a:pt x="62" y="235"/>
                </a:cubicBezTo>
                <a:cubicBezTo>
                  <a:pt x="62" y="238"/>
                  <a:pt x="62" y="240"/>
                  <a:pt x="62" y="242"/>
                </a:cubicBezTo>
                <a:cubicBezTo>
                  <a:pt x="63" y="244"/>
                  <a:pt x="63" y="246"/>
                  <a:pt x="64" y="248"/>
                </a:cubicBezTo>
                <a:cubicBezTo>
                  <a:pt x="63" y="244"/>
                  <a:pt x="63" y="241"/>
                  <a:pt x="63" y="236"/>
                </a:cubicBezTo>
                <a:cubicBezTo>
                  <a:pt x="63" y="234"/>
                  <a:pt x="63" y="235"/>
                  <a:pt x="63" y="235"/>
                </a:cubicBezTo>
                <a:cubicBezTo>
                  <a:pt x="62" y="237"/>
                  <a:pt x="62" y="236"/>
                  <a:pt x="62" y="235"/>
                </a:cubicBezTo>
                <a:cubicBezTo>
                  <a:pt x="62" y="234"/>
                  <a:pt x="62" y="232"/>
                  <a:pt x="62" y="232"/>
                </a:cubicBezTo>
                <a:cubicBezTo>
                  <a:pt x="63" y="231"/>
                  <a:pt x="62" y="228"/>
                  <a:pt x="63" y="226"/>
                </a:cubicBezTo>
                <a:close/>
                <a:moveTo>
                  <a:pt x="54" y="289"/>
                </a:moveTo>
                <a:cubicBezTo>
                  <a:pt x="54" y="291"/>
                  <a:pt x="55" y="293"/>
                  <a:pt x="55" y="294"/>
                </a:cubicBezTo>
                <a:cubicBezTo>
                  <a:pt x="56" y="295"/>
                  <a:pt x="56" y="297"/>
                  <a:pt x="57" y="298"/>
                </a:cubicBezTo>
                <a:cubicBezTo>
                  <a:pt x="58" y="301"/>
                  <a:pt x="58" y="303"/>
                  <a:pt x="60" y="306"/>
                </a:cubicBezTo>
                <a:cubicBezTo>
                  <a:pt x="60" y="307"/>
                  <a:pt x="59" y="305"/>
                  <a:pt x="59" y="305"/>
                </a:cubicBezTo>
                <a:cubicBezTo>
                  <a:pt x="59" y="305"/>
                  <a:pt x="58" y="304"/>
                  <a:pt x="59" y="306"/>
                </a:cubicBezTo>
                <a:cubicBezTo>
                  <a:pt x="59" y="307"/>
                  <a:pt x="60" y="308"/>
                  <a:pt x="60" y="309"/>
                </a:cubicBezTo>
                <a:cubicBezTo>
                  <a:pt x="61" y="309"/>
                  <a:pt x="61" y="310"/>
                  <a:pt x="62" y="312"/>
                </a:cubicBezTo>
                <a:cubicBezTo>
                  <a:pt x="63" y="313"/>
                  <a:pt x="63" y="312"/>
                  <a:pt x="62" y="311"/>
                </a:cubicBezTo>
                <a:cubicBezTo>
                  <a:pt x="60" y="305"/>
                  <a:pt x="62" y="307"/>
                  <a:pt x="63" y="310"/>
                </a:cubicBezTo>
                <a:cubicBezTo>
                  <a:pt x="62" y="308"/>
                  <a:pt x="61" y="307"/>
                  <a:pt x="61" y="305"/>
                </a:cubicBezTo>
                <a:cubicBezTo>
                  <a:pt x="60" y="302"/>
                  <a:pt x="62" y="308"/>
                  <a:pt x="61" y="305"/>
                </a:cubicBezTo>
                <a:cubicBezTo>
                  <a:pt x="61" y="303"/>
                  <a:pt x="60" y="301"/>
                  <a:pt x="60" y="300"/>
                </a:cubicBezTo>
                <a:cubicBezTo>
                  <a:pt x="59" y="296"/>
                  <a:pt x="58" y="297"/>
                  <a:pt x="57" y="293"/>
                </a:cubicBezTo>
                <a:cubicBezTo>
                  <a:pt x="57" y="292"/>
                  <a:pt x="57" y="292"/>
                  <a:pt x="57" y="292"/>
                </a:cubicBezTo>
                <a:cubicBezTo>
                  <a:pt x="57" y="292"/>
                  <a:pt x="57" y="292"/>
                  <a:pt x="57" y="292"/>
                </a:cubicBezTo>
                <a:cubicBezTo>
                  <a:pt x="55" y="287"/>
                  <a:pt x="55" y="285"/>
                  <a:pt x="54" y="283"/>
                </a:cubicBezTo>
                <a:cubicBezTo>
                  <a:pt x="53" y="281"/>
                  <a:pt x="53" y="280"/>
                  <a:pt x="51" y="278"/>
                </a:cubicBezTo>
                <a:cubicBezTo>
                  <a:pt x="53" y="283"/>
                  <a:pt x="53" y="283"/>
                  <a:pt x="55" y="288"/>
                </a:cubicBezTo>
                <a:cubicBezTo>
                  <a:pt x="55" y="289"/>
                  <a:pt x="54" y="287"/>
                  <a:pt x="54" y="286"/>
                </a:cubicBezTo>
                <a:cubicBezTo>
                  <a:pt x="54" y="288"/>
                  <a:pt x="54" y="289"/>
                  <a:pt x="55" y="291"/>
                </a:cubicBezTo>
                <a:cubicBezTo>
                  <a:pt x="54" y="289"/>
                  <a:pt x="53" y="287"/>
                  <a:pt x="54" y="289"/>
                </a:cubicBezTo>
                <a:close/>
                <a:moveTo>
                  <a:pt x="59" y="290"/>
                </a:moveTo>
                <a:cubicBezTo>
                  <a:pt x="58" y="288"/>
                  <a:pt x="58" y="286"/>
                  <a:pt x="57" y="285"/>
                </a:cubicBezTo>
                <a:cubicBezTo>
                  <a:pt x="57" y="283"/>
                  <a:pt x="56" y="282"/>
                  <a:pt x="56" y="282"/>
                </a:cubicBezTo>
                <a:cubicBezTo>
                  <a:pt x="56" y="285"/>
                  <a:pt x="57" y="287"/>
                  <a:pt x="58" y="289"/>
                </a:cubicBezTo>
                <a:cubicBezTo>
                  <a:pt x="58" y="290"/>
                  <a:pt x="59" y="290"/>
                  <a:pt x="59" y="290"/>
                </a:cubicBezTo>
                <a:close/>
                <a:moveTo>
                  <a:pt x="66" y="219"/>
                </a:moveTo>
                <a:cubicBezTo>
                  <a:pt x="66" y="217"/>
                  <a:pt x="66" y="215"/>
                  <a:pt x="66" y="215"/>
                </a:cubicBezTo>
                <a:cubicBezTo>
                  <a:pt x="66" y="215"/>
                  <a:pt x="66" y="215"/>
                  <a:pt x="65" y="217"/>
                </a:cubicBezTo>
                <a:cubicBezTo>
                  <a:pt x="65" y="223"/>
                  <a:pt x="65" y="222"/>
                  <a:pt x="65" y="225"/>
                </a:cubicBezTo>
                <a:cubicBezTo>
                  <a:pt x="65" y="222"/>
                  <a:pt x="66" y="221"/>
                  <a:pt x="66" y="219"/>
                </a:cubicBezTo>
                <a:close/>
                <a:moveTo>
                  <a:pt x="60" y="317"/>
                </a:moveTo>
                <a:cubicBezTo>
                  <a:pt x="62" y="321"/>
                  <a:pt x="63" y="323"/>
                  <a:pt x="65" y="326"/>
                </a:cubicBezTo>
                <a:cubicBezTo>
                  <a:pt x="66" y="328"/>
                  <a:pt x="67" y="329"/>
                  <a:pt x="68" y="331"/>
                </a:cubicBezTo>
                <a:cubicBezTo>
                  <a:pt x="69" y="333"/>
                  <a:pt x="70" y="335"/>
                  <a:pt x="71" y="336"/>
                </a:cubicBezTo>
                <a:cubicBezTo>
                  <a:pt x="72" y="338"/>
                  <a:pt x="73" y="339"/>
                  <a:pt x="74" y="341"/>
                </a:cubicBezTo>
                <a:cubicBezTo>
                  <a:pt x="75" y="342"/>
                  <a:pt x="76" y="343"/>
                  <a:pt x="77" y="344"/>
                </a:cubicBezTo>
                <a:cubicBezTo>
                  <a:pt x="77" y="344"/>
                  <a:pt x="78" y="346"/>
                  <a:pt x="78" y="345"/>
                </a:cubicBezTo>
                <a:cubicBezTo>
                  <a:pt x="78" y="345"/>
                  <a:pt x="77" y="344"/>
                  <a:pt x="76" y="343"/>
                </a:cubicBezTo>
                <a:cubicBezTo>
                  <a:pt x="76" y="342"/>
                  <a:pt x="75" y="341"/>
                  <a:pt x="74" y="339"/>
                </a:cubicBezTo>
                <a:cubicBezTo>
                  <a:pt x="74" y="338"/>
                  <a:pt x="73" y="337"/>
                  <a:pt x="72" y="336"/>
                </a:cubicBezTo>
                <a:cubicBezTo>
                  <a:pt x="71" y="333"/>
                  <a:pt x="70" y="331"/>
                  <a:pt x="69" y="330"/>
                </a:cubicBezTo>
                <a:cubicBezTo>
                  <a:pt x="70" y="331"/>
                  <a:pt x="72" y="334"/>
                  <a:pt x="70" y="330"/>
                </a:cubicBezTo>
                <a:cubicBezTo>
                  <a:pt x="69" y="329"/>
                  <a:pt x="69" y="328"/>
                  <a:pt x="68" y="326"/>
                </a:cubicBezTo>
                <a:cubicBezTo>
                  <a:pt x="66" y="323"/>
                  <a:pt x="64" y="318"/>
                  <a:pt x="62" y="316"/>
                </a:cubicBezTo>
                <a:cubicBezTo>
                  <a:pt x="64" y="319"/>
                  <a:pt x="64" y="320"/>
                  <a:pt x="65" y="322"/>
                </a:cubicBezTo>
                <a:cubicBezTo>
                  <a:pt x="67" y="325"/>
                  <a:pt x="67" y="326"/>
                  <a:pt x="67" y="325"/>
                </a:cubicBezTo>
                <a:cubicBezTo>
                  <a:pt x="66" y="325"/>
                  <a:pt x="66" y="324"/>
                  <a:pt x="65" y="323"/>
                </a:cubicBezTo>
                <a:cubicBezTo>
                  <a:pt x="65" y="322"/>
                  <a:pt x="64" y="321"/>
                  <a:pt x="64" y="320"/>
                </a:cubicBezTo>
                <a:cubicBezTo>
                  <a:pt x="62" y="318"/>
                  <a:pt x="61" y="317"/>
                  <a:pt x="61" y="315"/>
                </a:cubicBezTo>
                <a:cubicBezTo>
                  <a:pt x="59" y="312"/>
                  <a:pt x="57" y="309"/>
                  <a:pt x="56" y="309"/>
                </a:cubicBezTo>
                <a:cubicBezTo>
                  <a:pt x="57" y="311"/>
                  <a:pt x="59" y="313"/>
                  <a:pt x="60" y="316"/>
                </a:cubicBezTo>
                <a:cubicBezTo>
                  <a:pt x="61" y="318"/>
                  <a:pt x="62" y="320"/>
                  <a:pt x="64" y="322"/>
                </a:cubicBezTo>
                <a:cubicBezTo>
                  <a:pt x="63" y="322"/>
                  <a:pt x="61" y="318"/>
                  <a:pt x="60" y="317"/>
                </a:cubicBezTo>
                <a:close/>
                <a:moveTo>
                  <a:pt x="61" y="244"/>
                </a:moveTo>
                <a:cubicBezTo>
                  <a:pt x="61" y="244"/>
                  <a:pt x="62" y="243"/>
                  <a:pt x="62" y="244"/>
                </a:cubicBezTo>
                <a:cubicBezTo>
                  <a:pt x="61" y="237"/>
                  <a:pt x="61" y="237"/>
                  <a:pt x="61" y="244"/>
                </a:cubicBezTo>
                <a:close/>
                <a:moveTo>
                  <a:pt x="117" y="402"/>
                </a:moveTo>
                <a:cubicBezTo>
                  <a:pt x="117" y="402"/>
                  <a:pt x="117" y="402"/>
                  <a:pt x="117" y="402"/>
                </a:cubicBezTo>
                <a:cubicBezTo>
                  <a:pt x="119" y="403"/>
                  <a:pt x="122" y="405"/>
                  <a:pt x="125" y="407"/>
                </a:cubicBezTo>
                <a:cubicBezTo>
                  <a:pt x="123" y="405"/>
                  <a:pt x="121" y="404"/>
                  <a:pt x="119" y="403"/>
                </a:cubicBezTo>
                <a:cubicBezTo>
                  <a:pt x="118" y="401"/>
                  <a:pt x="116" y="400"/>
                  <a:pt x="114" y="399"/>
                </a:cubicBezTo>
                <a:cubicBezTo>
                  <a:pt x="111" y="396"/>
                  <a:pt x="109" y="394"/>
                  <a:pt x="106" y="392"/>
                </a:cubicBezTo>
                <a:cubicBezTo>
                  <a:pt x="104" y="390"/>
                  <a:pt x="102" y="389"/>
                  <a:pt x="100" y="387"/>
                </a:cubicBezTo>
                <a:cubicBezTo>
                  <a:pt x="101" y="388"/>
                  <a:pt x="103" y="389"/>
                  <a:pt x="102" y="388"/>
                </a:cubicBezTo>
                <a:cubicBezTo>
                  <a:pt x="101" y="387"/>
                  <a:pt x="98" y="385"/>
                  <a:pt x="96" y="382"/>
                </a:cubicBezTo>
                <a:cubicBezTo>
                  <a:pt x="93" y="379"/>
                  <a:pt x="90" y="376"/>
                  <a:pt x="89" y="375"/>
                </a:cubicBezTo>
                <a:cubicBezTo>
                  <a:pt x="87" y="372"/>
                  <a:pt x="84" y="370"/>
                  <a:pt x="82" y="368"/>
                </a:cubicBezTo>
                <a:cubicBezTo>
                  <a:pt x="81" y="367"/>
                  <a:pt x="80" y="366"/>
                  <a:pt x="78" y="363"/>
                </a:cubicBezTo>
                <a:cubicBezTo>
                  <a:pt x="79" y="364"/>
                  <a:pt x="82" y="367"/>
                  <a:pt x="81" y="365"/>
                </a:cubicBezTo>
                <a:cubicBezTo>
                  <a:pt x="80" y="364"/>
                  <a:pt x="78" y="362"/>
                  <a:pt x="77" y="360"/>
                </a:cubicBezTo>
                <a:cubicBezTo>
                  <a:pt x="75" y="357"/>
                  <a:pt x="73" y="354"/>
                  <a:pt x="71" y="352"/>
                </a:cubicBezTo>
                <a:cubicBezTo>
                  <a:pt x="69" y="349"/>
                  <a:pt x="67" y="346"/>
                  <a:pt x="66" y="343"/>
                </a:cubicBezTo>
                <a:cubicBezTo>
                  <a:pt x="63" y="339"/>
                  <a:pt x="61" y="335"/>
                  <a:pt x="59" y="333"/>
                </a:cubicBezTo>
                <a:cubicBezTo>
                  <a:pt x="60" y="332"/>
                  <a:pt x="57" y="327"/>
                  <a:pt x="54" y="319"/>
                </a:cubicBezTo>
                <a:cubicBezTo>
                  <a:pt x="51" y="313"/>
                  <a:pt x="49" y="307"/>
                  <a:pt x="47" y="303"/>
                </a:cubicBezTo>
                <a:cubicBezTo>
                  <a:pt x="46" y="300"/>
                  <a:pt x="48" y="305"/>
                  <a:pt x="48" y="303"/>
                </a:cubicBezTo>
                <a:cubicBezTo>
                  <a:pt x="47" y="301"/>
                  <a:pt x="46" y="300"/>
                  <a:pt x="46" y="298"/>
                </a:cubicBezTo>
                <a:cubicBezTo>
                  <a:pt x="45" y="296"/>
                  <a:pt x="45" y="294"/>
                  <a:pt x="44" y="293"/>
                </a:cubicBezTo>
                <a:cubicBezTo>
                  <a:pt x="45" y="294"/>
                  <a:pt x="45" y="293"/>
                  <a:pt x="44" y="290"/>
                </a:cubicBezTo>
                <a:cubicBezTo>
                  <a:pt x="42" y="284"/>
                  <a:pt x="41" y="279"/>
                  <a:pt x="39" y="274"/>
                </a:cubicBezTo>
                <a:cubicBezTo>
                  <a:pt x="39" y="274"/>
                  <a:pt x="40" y="274"/>
                  <a:pt x="40" y="274"/>
                </a:cubicBezTo>
                <a:cubicBezTo>
                  <a:pt x="39" y="273"/>
                  <a:pt x="39" y="271"/>
                  <a:pt x="38" y="269"/>
                </a:cubicBezTo>
                <a:cubicBezTo>
                  <a:pt x="38" y="268"/>
                  <a:pt x="37" y="266"/>
                  <a:pt x="37" y="265"/>
                </a:cubicBezTo>
                <a:cubicBezTo>
                  <a:pt x="37" y="268"/>
                  <a:pt x="38" y="272"/>
                  <a:pt x="39" y="275"/>
                </a:cubicBezTo>
                <a:cubicBezTo>
                  <a:pt x="39" y="278"/>
                  <a:pt x="40" y="282"/>
                  <a:pt x="41" y="285"/>
                </a:cubicBezTo>
                <a:cubicBezTo>
                  <a:pt x="41" y="287"/>
                  <a:pt x="42" y="289"/>
                  <a:pt x="43" y="292"/>
                </a:cubicBezTo>
                <a:cubicBezTo>
                  <a:pt x="43" y="293"/>
                  <a:pt x="43" y="294"/>
                  <a:pt x="43" y="293"/>
                </a:cubicBezTo>
                <a:cubicBezTo>
                  <a:pt x="42" y="292"/>
                  <a:pt x="42" y="291"/>
                  <a:pt x="42" y="292"/>
                </a:cubicBezTo>
                <a:cubicBezTo>
                  <a:pt x="42" y="293"/>
                  <a:pt x="43" y="295"/>
                  <a:pt x="43" y="295"/>
                </a:cubicBezTo>
                <a:cubicBezTo>
                  <a:pt x="44" y="297"/>
                  <a:pt x="45" y="299"/>
                  <a:pt x="45" y="300"/>
                </a:cubicBezTo>
                <a:cubicBezTo>
                  <a:pt x="45" y="301"/>
                  <a:pt x="45" y="302"/>
                  <a:pt x="47" y="306"/>
                </a:cubicBezTo>
                <a:cubicBezTo>
                  <a:pt x="47" y="308"/>
                  <a:pt x="48" y="311"/>
                  <a:pt x="49" y="313"/>
                </a:cubicBezTo>
                <a:cubicBezTo>
                  <a:pt x="50" y="316"/>
                  <a:pt x="51" y="318"/>
                  <a:pt x="53" y="320"/>
                </a:cubicBezTo>
                <a:cubicBezTo>
                  <a:pt x="53" y="321"/>
                  <a:pt x="53" y="322"/>
                  <a:pt x="53" y="322"/>
                </a:cubicBezTo>
                <a:cubicBezTo>
                  <a:pt x="53" y="322"/>
                  <a:pt x="52" y="319"/>
                  <a:pt x="52" y="320"/>
                </a:cubicBezTo>
                <a:cubicBezTo>
                  <a:pt x="54" y="324"/>
                  <a:pt x="55" y="326"/>
                  <a:pt x="58" y="331"/>
                </a:cubicBezTo>
                <a:cubicBezTo>
                  <a:pt x="59" y="334"/>
                  <a:pt x="60" y="337"/>
                  <a:pt x="62" y="340"/>
                </a:cubicBezTo>
                <a:cubicBezTo>
                  <a:pt x="61" y="339"/>
                  <a:pt x="64" y="345"/>
                  <a:pt x="66" y="346"/>
                </a:cubicBezTo>
                <a:cubicBezTo>
                  <a:pt x="70" y="353"/>
                  <a:pt x="74" y="360"/>
                  <a:pt x="79" y="366"/>
                </a:cubicBezTo>
                <a:cubicBezTo>
                  <a:pt x="80" y="367"/>
                  <a:pt x="81" y="368"/>
                  <a:pt x="82" y="369"/>
                </a:cubicBezTo>
                <a:cubicBezTo>
                  <a:pt x="83" y="371"/>
                  <a:pt x="84" y="372"/>
                  <a:pt x="85" y="373"/>
                </a:cubicBezTo>
                <a:cubicBezTo>
                  <a:pt x="93" y="382"/>
                  <a:pt x="102" y="392"/>
                  <a:pt x="108" y="395"/>
                </a:cubicBezTo>
                <a:cubicBezTo>
                  <a:pt x="108" y="395"/>
                  <a:pt x="108" y="396"/>
                  <a:pt x="111" y="398"/>
                </a:cubicBezTo>
                <a:cubicBezTo>
                  <a:pt x="114" y="400"/>
                  <a:pt x="116" y="401"/>
                  <a:pt x="117" y="402"/>
                </a:cubicBezTo>
                <a:close/>
                <a:moveTo>
                  <a:pt x="223" y="392"/>
                </a:moveTo>
                <a:cubicBezTo>
                  <a:pt x="225" y="393"/>
                  <a:pt x="226" y="393"/>
                  <a:pt x="227" y="393"/>
                </a:cubicBezTo>
                <a:cubicBezTo>
                  <a:pt x="229" y="393"/>
                  <a:pt x="230" y="393"/>
                  <a:pt x="231" y="393"/>
                </a:cubicBezTo>
                <a:cubicBezTo>
                  <a:pt x="232" y="393"/>
                  <a:pt x="234" y="393"/>
                  <a:pt x="235" y="393"/>
                </a:cubicBezTo>
                <a:cubicBezTo>
                  <a:pt x="236" y="393"/>
                  <a:pt x="237" y="392"/>
                  <a:pt x="239" y="392"/>
                </a:cubicBezTo>
                <a:cubicBezTo>
                  <a:pt x="240" y="392"/>
                  <a:pt x="243" y="392"/>
                  <a:pt x="242" y="392"/>
                </a:cubicBezTo>
                <a:cubicBezTo>
                  <a:pt x="241" y="391"/>
                  <a:pt x="239" y="392"/>
                  <a:pt x="237" y="392"/>
                </a:cubicBezTo>
                <a:cubicBezTo>
                  <a:pt x="232" y="392"/>
                  <a:pt x="231" y="391"/>
                  <a:pt x="232" y="391"/>
                </a:cubicBezTo>
                <a:cubicBezTo>
                  <a:pt x="231" y="391"/>
                  <a:pt x="229" y="390"/>
                  <a:pt x="228" y="390"/>
                </a:cubicBezTo>
                <a:cubicBezTo>
                  <a:pt x="226" y="390"/>
                  <a:pt x="225" y="390"/>
                  <a:pt x="224" y="390"/>
                </a:cubicBezTo>
                <a:cubicBezTo>
                  <a:pt x="222" y="390"/>
                  <a:pt x="220" y="390"/>
                  <a:pt x="218" y="390"/>
                </a:cubicBezTo>
                <a:cubicBezTo>
                  <a:pt x="216" y="390"/>
                  <a:pt x="215" y="390"/>
                  <a:pt x="217" y="391"/>
                </a:cubicBezTo>
                <a:cubicBezTo>
                  <a:pt x="218" y="391"/>
                  <a:pt x="219" y="391"/>
                  <a:pt x="220" y="391"/>
                </a:cubicBezTo>
                <a:cubicBezTo>
                  <a:pt x="220" y="391"/>
                  <a:pt x="221" y="391"/>
                  <a:pt x="222" y="392"/>
                </a:cubicBezTo>
                <a:cubicBezTo>
                  <a:pt x="222" y="392"/>
                  <a:pt x="221" y="392"/>
                  <a:pt x="220" y="392"/>
                </a:cubicBezTo>
                <a:cubicBezTo>
                  <a:pt x="218" y="392"/>
                  <a:pt x="220" y="392"/>
                  <a:pt x="220" y="392"/>
                </a:cubicBezTo>
                <a:cubicBezTo>
                  <a:pt x="222" y="393"/>
                  <a:pt x="222" y="392"/>
                  <a:pt x="223" y="392"/>
                </a:cubicBezTo>
                <a:close/>
                <a:moveTo>
                  <a:pt x="188" y="380"/>
                </a:moveTo>
                <a:cubicBezTo>
                  <a:pt x="189" y="381"/>
                  <a:pt x="190" y="381"/>
                  <a:pt x="190" y="381"/>
                </a:cubicBezTo>
                <a:cubicBezTo>
                  <a:pt x="192" y="382"/>
                  <a:pt x="193" y="381"/>
                  <a:pt x="196" y="382"/>
                </a:cubicBezTo>
                <a:cubicBezTo>
                  <a:pt x="197" y="382"/>
                  <a:pt x="198" y="383"/>
                  <a:pt x="200" y="383"/>
                </a:cubicBezTo>
                <a:cubicBezTo>
                  <a:pt x="201" y="383"/>
                  <a:pt x="202" y="383"/>
                  <a:pt x="202" y="383"/>
                </a:cubicBezTo>
                <a:cubicBezTo>
                  <a:pt x="201" y="383"/>
                  <a:pt x="200" y="383"/>
                  <a:pt x="199" y="382"/>
                </a:cubicBezTo>
                <a:cubicBezTo>
                  <a:pt x="199" y="382"/>
                  <a:pt x="201" y="383"/>
                  <a:pt x="201" y="382"/>
                </a:cubicBezTo>
                <a:cubicBezTo>
                  <a:pt x="198" y="382"/>
                  <a:pt x="195" y="381"/>
                  <a:pt x="192" y="380"/>
                </a:cubicBezTo>
                <a:cubicBezTo>
                  <a:pt x="189" y="379"/>
                  <a:pt x="187" y="379"/>
                  <a:pt x="187" y="379"/>
                </a:cubicBezTo>
                <a:cubicBezTo>
                  <a:pt x="186" y="379"/>
                  <a:pt x="186" y="379"/>
                  <a:pt x="188" y="380"/>
                </a:cubicBezTo>
                <a:close/>
                <a:moveTo>
                  <a:pt x="38" y="252"/>
                </a:moveTo>
                <a:cubicBezTo>
                  <a:pt x="37" y="248"/>
                  <a:pt x="38" y="244"/>
                  <a:pt x="37" y="241"/>
                </a:cubicBezTo>
                <a:cubicBezTo>
                  <a:pt x="37" y="239"/>
                  <a:pt x="36" y="237"/>
                  <a:pt x="36" y="234"/>
                </a:cubicBezTo>
                <a:cubicBezTo>
                  <a:pt x="36" y="231"/>
                  <a:pt x="36" y="227"/>
                  <a:pt x="36" y="224"/>
                </a:cubicBezTo>
                <a:cubicBezTo>
                  <a:pt x="36" y="229"/>
                  <a:pt x="36" y="229"/>
                  <a:pt x="36" y="232"/>
                </a:cubicBezTo>
                <a:cubicBezTo>
                  <a:pt x="36" y="235"/>
                  <a:pt x="36" y="236"/>
                  <a:pt x="36" y="237"/>
                </a:cubicBezTo>
                <a:cubicBezTo>
                  <a:pt x="36" y="239"/>
                  <a:pt x="35" y="247"/>
                  <a:pt x="36" y="248"/>
                </a:cubicBezTo>
                <a:cubicBezTo>
                  <a:pt x="36" y="250"/>
                  <a:pt x="36" y="252"/>
                  <a:pt x="37" y="251"/>
                </a:cubicBezTo>
                <a:cubicBezTo>
                  <a:pt x="37" y="250"/>
                  <a:pt x="37" y="252"/>
                  <a:pt x="37" y="253"/>
                </a:cubicBezTo>
                <a:cubicBezTo>
                  <a:pt x="37" y="255"/>
                  <a:pt x="37" y="256"/>
                  <a:pt x="37" y="254"/>
                </a:cubicBezTo>
                <a:cubicBezTo>
                  <a:pt x="37" y="253"/>
                  <a:pt x="37" y="254"/>
                  <a:pt x="37" y="255"/>
                </a:cubicBezTo>
                <a:cubicBezTo>
                  <a:pt x="37" y="258"/>
                  <a:pt x="37" y="258"/>
                  <a:pt x="36" y="255"/>
                </a:cubicBezTo>
                <a:cubicBezTo>
                  <a:pt x="36" y="259"/>
                  <a:pt x="37" y="262"/>
                  <a:pt x="37" y="265"/>
                </a:cubicBezTo>
                <a:cubicBezTo>
                  <a:pt x="38" y="268"/>
                  <a:pt x="39" y="271"/>
                  <a:pt x="40" y="274"/>
                </a:cubicBezTo>
                <a:cubicBezTo>
                  <a:pt x="40" y="275"/>
                  <a:pt x="41" y="278"/>
                  <a:pt x="41" y="278"/>
                </a:cubicBezTo>
                <a:cubicBezTo>
                  <a:pt x="40" y="270"/>
                  <a:pt x="38" y="261"/>
                  <a:pt x="38" y="252"/>
                </a:cubicBezTo>
                <a:close/>
                <a:moveTo>
                  <a:pt x="196" y="382"/>
                </a:moveTo>
                <a:cubicBezTo>
                  <a:pt x="196" y="382"/>
                  <a:pt x="196" y="382"/>
                  <a:pt x="196" y="382"/>
                </a:cubicBezTo>
                <a:cubicBezTo>
                  <a:pt x="196" y="382"/>
                  <a:pt x="196" y="382"/>
                  <a:pt x="196" y="382"/>
                </a:cubicBezTo>
                <a:cubicBezTo>
                  <a:pt x="196" y="382"/>
                  <a:pt x="196" y="382"/>
                  <a:pt x="196" y="382"/>
                </a:cubicBezTo>
                <a:cubicBezTo>
                  <a:pt x="196" y="382"/>
                  <a:pt x="196" y="382"/>
                  <a:pt x="196" y="382"/>
                </a:cubicBezTo>
                <a:close/>
                <a:moveTo>
                  <a:pt x="337" y="106"/>
                </a:moveTo>
                <a:cubicBezTo>
                  <a:pt x="334" y="104"/>
                  <a:pt x="334" y="105"/>
                  <a:pt x="332" y="104"/>
                </a:cubicBezTo>
                <a:cubicBezTo>
                  <a:pt x="335" y="106"/>
                  <a:pt x="336" y="107"/>
                  <a:pt x="338" y="107"/>
                </a:cubicBezTo>
                <a:cubicBezTo>
                  <a:pt x="338" y="108"/>
                  <a:pt x="338" y="107"/>
                  <a:pt x="337" y="106"/>
                </a:cubicBezTo>
                <a:close/>
                <a:moveTo>
                  <a:pt x="194" y="382"/>
                </a:moveTo>
                <a:cubicBezTo>
                  <a:pt x="193" y="382"/>
                  <a:pt x="193" y="383"/>
                  <a:pt x="195" y="384"/>
                </a:cubicBezTo>
                <a:cubicBezTo>
                  <a:pt x="197" y="384"/>
                  <a:pt x="199" y="385"/>
                  <a:pt x="201" y="385"/>
                </a:cubicBezTo>
                <a:cubicBezTo>
                  <a:pt x="203" y="386"/>
                  <a:pt x="204" y="386"/>
                  <a:pt x="206" y="386"/>
                </a:cubicBezTo>
                <a:cubicBezTo>
                  <a:pt x="209" y="386"/>
                  <a:pt x="207" y="385"/>
                  <a:pt x="208" y="385"/>
                </a:cubicBezTo>
                <a:cubicBezTo>
                  <a:pt x="208" y="385"/>
                  <a:pt x="207" y="385"/>
                  <a:pt x="206" y="385"/>
                </a:cubicBezTo>
                <a:cubicBezTo>
                  <a:pt x="205" y="385"/>
                  <a:pt x="203" y="384"/>
                  <a:pt x="201" y="384"/>
                </a:cubicBezTo>
                <a:cubicBezTo>
                  <a:pt x="200" y="383"/>
                  <a:pt x="198" y="383"/>
                  <a:pt x="196" y="382"/>
                </a:cubicBezTo>
                <a:cubicBezTo>
                  <a:pt x="196" y="383"/>
                  <a:pt x="195" y="382"/>
                  <a:pt x="194" y="382"/>
                </a:cubicBezTo>
                <a:close/>
                <a:moveTo>
                  <a:pt x="342" y="104"/>
                </a:moveTo>
                <a:cubicBezTo>
                  <a:pt x="342" y="104"/>
                  <a:pt x="341" y="103"/>
                  <a:pt x="342" y="104"/>
                </a:cubicBezTo>
                <a:cubicBezTo>
                  <a:pt x="343" y="105"/>
                  <a:pt x="345" y="106"/>
                  <a:pt x="345" y="106"/>
                </a:cubicBezTo>
                <a:cubicBezTo>
                  <a:pt x="346" y="107"/>
                  <a:pt x="348" y="108"/>
                  <a:pt x="348" y="108"/>
                </a:cubicBezTo>
                <a:cubicBezTo>
                  <a:pt x="347" y="107"/>
                  <a:pt x="346" y="106"/>
                  <a:pt x="345" y="105"/>
                </a:cubicBezTo>
                <a:cubicBezTo>
                  <a:pt x="342" y="103"/>
                  <a:pt x="343" y="104"/>
                  <a:pt x="342" y="104"/>
                </a:cubicBezTo>
                <a:close/>
                <a:moveTo>
                  <a:pt x="380" y="150"/>
                </a:moveTo>
                <a:cubicBezTo>
                  <a:pt x="377" y="146"/>
                  <a:pt x="378" y="148"/>
                  <a:pt x="376" y="146"/>
                </a:cubicBezTo>
                <a:cubicBezTo>
                  <a:pt x="378" y="150"/>
                  <a:pt x="380" y="152"/>
                  <a:pt x="382" y="154"/>
                </a:cubicBezTo>
                <a:cubicBezTo>
                  <a:pt x="382" y="155"/>
                  <a:pt x="384" y="157"/>
                  <a:pt x="383" y="155"/>
                </a:cubicBezTo>
                <a:cubicBezTo>
                  <a:pt x="382" y="152"/>
                  <a:pt x="381" y="151"/>
                  <a:pt x="380" y="150"/>
                </a:cubicBezTo>
                <a:close/>
                <a:moveTo>
                  <a:pt x="323" y="369"/>
                </a:moveTo>
                <a:cubicBezTo>
                  <a:pt x="320" y="371"/>
                  <a:pt x="315" y="374"/>
                  <a:pt x="316" y="374"/>
                </a:cubicBezTo>
                <a:cubicBezTo>
                  <a:pt x="320" y="372"/>
                  <a:pt x="321" y="370"/>
                  <a:pt x="323" y="369"/>
                </a:cubicBezTo>
                <a:close/>
                <a:moveTo>
                  <a:pt x="164" y="369"/>
                </a:moveTo>
                <a:cubicBezTo>
                  <a:pt x="166" y="370"/>
                  <a:pt x="167" y="370"/>
                  <a:pt x="168" y="371"/>
                </a:cubicBezTo>
                <a:cubicBezTo>
                  <a:pt x="170" y="372"/>
                  <a:pt x="172" y="373"/>
                  <a:pt x="173" y="373"/>
                </a:cubicBezTo>
                <a:cubicBezTo>
                  <a:pt x="175" y="374"/>
                  <a:pt x="176" y="375"/>
                  <a:pt x="177" y="375"/>
                </a:cubicBezTo>
                <a:cubicBezTo>
                  <a:pt x="177" y="375"/>
                  <a:pt x="177" y="375"/>
                  <a:pt x="177" y="375"/>
                </a:cubicBezTo>
                <a:cubicBezTo>
                  <a:pt x="177" y="375"/>
                  <a:pt x="177" y="374"/>
                  <a:pt x="176" y="374"/>
                </a:cubicBezTo>
                <a:cubicBezTo>
                  <a:pt x="176" y="374"/>
                  <a:pt x="173" y="372"/>
                  <a:pt x="174" y="372"/>
                </a:cubicBezTo>
                <a:cubicBezTo>
                  <a:pt x="170" y="371"/>
                  <a:pt x="169" y="371"/>
                  <a:pt x="166" y="369"/>
                </a:cubicBezTo>
                <a:cubicBezTo>
                  <a:pt x="165" y="368"/>
                  <a:pt x="166" y="369"/>
                  <a:pt x="165" y="368"/>
                </a:cubicBezTo>
                <a:cubicBezTo>
                  <a:pt x="164" y="368"/>
                  <a:pt x="161" y="366"/>
                  <a:pt x="160" y="366"/>
                </a:cubicBezTo>
                <a:cubicBezTo>
                  <a:pt x="161" y="367"/>
                  <a:pt x="162" y="367"/>
                  <a:pt x="163" y="368"/>
                </a:cubicBezTo>
                <a:cubicBezTo>
                  <a:pt x="162" y="367"/>
                  <a:pt x="161" y="367"/>
                  <a:pt x="160" y="366"/>
                </a:cubicBezTo>
                <a:cubicBezTo>
                  <a:pt x="162" y="367"/>
                  <a:pt x="163" y="368"/>
                  <a:pt x="164" y="369"/>
                </a:cubicBezTo>
                <a:close/>
                <a:moveTo>
                  <a:pt x="220" y="394"/>
                </a:moveTo>
                <a:cubicBezTo>
                  <a:pt x="217" y="393"/>
                  <a:pt x="215" y="393"/>
                  <a:pt x="211" y="392"/>
                </a:cubicBezTo>
                <a:cubicBezTo>
                  <a:pt x="209" y="392"/>
                  <a:pt x="206" y="392"/>
                  <a:pt x="202" y="391"/>
                </a:cubicBezTo>
                <a:cubicBezTo>
                  <a:pt x="203" y="391"/>
                  <a:pt x="206" y="391"/>
                  <a:pt x="206" y="391"/>
                </a:cubicBezTo>
                <a:cubicBezTo>
                  <a:pt x="205" y="391"/>
                  <a:pt x="203" y="390"/>
                  <a:pt x="202" y="390"/>
                </a:cubicBezTo>
                <a:cubicBezTo>
                  <a:pt x="201" y="389"/>
                  <a:pt x="200" y="389"/>
                  <a:pt x="198" y="389"/>
                </a:cubicBezTo>
                <a:cubicBezTo>
                  <a:pt x="195" y="388"/>
                  <a:pt x="193" y="388"/>
                  <a:pt x="190" y="388"/>
                </a:cubicBezTo>
                <a:cubicBezTo>
                  <a:pt x="194" y="389"/>
                  <a:pt x="195" y="389"/>
                  <a:pt x="198" y="389"/>
                </a:cubicBezTo>
                <a:cubicBezTo>
                  <a:pt x="197" y="390"/>
                  <a:pt x="193" y="389"/>
                  <a:pt x="190" y="388"/>
                </a:cubicBezTo>
                <a:cubicBezTo>
                  <a:pt x="194" y="390"/>
                  <a:pt x="196" y="390"/>
                  <a:pt x="199" y="390"/>
                </a:cubicBezTo>
                <a:cubicBezTo>
                  <a:pt x="199" y="391"/>
                  <a:pt x="197" y="390"/>
                  <a:pt x="195" y="390"/>
                </a:cubicBezTo>
                <a:cubicBezTo>
                  <a:pt x="192" y="389"/>
                  <a:pt x="192" y="390"/>
                  <a:pt x="195" y="391"/>
                </a:cubicBezTo>
                <a:cubicBezTo>
                  <a:pt x="196" y="392"/>
                  <a:pt x="198" y="392"/>
                  <a:pt x="200" y="393"/>
                </a:cubicBezTo>
                <a:cubicBezTo>
                  <a:pt x="202" y="394"/>
                  <a:pt x="205" y="394"/>
                  <a:pt x="207" y="395"/>
                </a:cubicBezTo>
                <a:cubicBezTo>
                  <a:pt x="207" y="395"/>
                  <a:pt x="205" y="394"/>
                  <a:pt x="205" y="395"/>
                </a:cubicBezTo>
                <a:cubicBezTo>
                  <a:pt x="214" y="397"/>
                  <a:pt x="222" y="397"/>
                  <a:pt x="221" y="396"/>
                </a:cubicBezTo>
                <a:cubicBezTo>
                  <a:pt x="220" y="395"/>
                  <a:pt x="219" y="396"/>
                  <a:pt x="218" y="395"/>
                </a:cubicBezTo>
                <a:cubicBezTo>
                  <a:pt x="219" y="395"/>
                  <a:pt x="219" y="395"/>
                  <a:pt x="220" y="395"/>
                </a:cubicBezTo>
                <a:cubicBezTo>
                  <a:pt x="224" y="395"/>
                  <a:pt x="221" y="394"/>
                  <a:pt x="220" y="394"/>
                </a:cubicBezTo>
                <a:close/>
                <a:moveTo>
                  <a:pt x="316" y="97"/>
                </a:moveTo>
                <a:cubicBezTo>
                  <a:pt x="315" y="97"/>
                  <a:pt x="314" y="97"/>
                  <a:pt x="314" y="97"/>
                </a:cubicBezTo>
                <a:cubicBezTo>
                  <a:pt x="313" y="96"/>
                  <a:pt x="312" y="96"/>
                  <a:pt x="311" y="96"/>
                </a:cubicBezTo>
                <a:cubicBezTo>
                  <a:pt x="310" y="95"/>
                  <a:pt x="308" y="95"/>
                  <a:pt x="307" y="94"/>
                </a:cubicBezTo>
                <a:cubicBezTo>
                  <a:pt x="306" y="94"/>
                  <a:pt x="305" y="94"/>
                  <a:pt x="306" y="94"/>
                </a:cubicBezTo>
                <a:cubicBezTo>
                  <a:pt x="306" y="95"/>
                  <a:pt x="307" y="95"/>
                  <a:pt x="309" y="96"/>
                </a:cubicBezTo>
                <a:cubicBezTo>
                  <a:pt x="309" y="96"/>
                  <a:pt x="310" y="96"/>
                  <a:pt x="311" y="96"/>
                </a:cubicBezTo>
                <a:cubicBezTo>
                  <a:pt x="312" y="97"/>
                  <a:pt x="313" y="97"/>
                  <a:pt x="313" y="97"/>
                </a:cubicBezTo>
                <a:cubicBezTo>
                  <a:pt x="315" y="98"/>
                  <a:pt x="316" y="98"/>
                  <a:pt x="316" y="98"/>
                </a:cubicBezTo>
                <a:cubicBezTo>
                  <a:pt x="316" y="98"/>
                  <a:pt x="316" y="98"/>
                  <a:pt x="316" y="97"/>
                </a:cubicBezTo>
                <a:close/>
                <a:moveTo>
                  <a:pt x="312" y="101"/>
                </a:moveTo>
                <a:cubicBezTo>
                  <a:pt x="313" y="101"/>
                  <a:pt x="315" y="102"/>
                  <a:pt x="317" y="103"/>
                </a:cubicBezTo>
                <a:cubicBezTo>
                  <a:pt x="319" y="104"/>
                  <a:pt x="321" y="105"/>
                  <a:pt x="322" y="105"/>
                </a:cubicBezTo>
                <a:cubicBezTo>
                  <a:pt x="321" y="105"/>
                  <a:pt x="319" y="103"/>
                  <a:pt x="319" y="103"/>
                </a:cubicBezTo>
                <a:cubicBezTo>
                  <a:pt x="317" y="103"/>
                  <a:pt x="313" y="101"/>
                  <a:pt x="312" y="101"/>
                </a:cubicBezTo>
                <a:close/>
                <a:moveTo>
                  <a:pt x="234" y="394"/>
                </a:moveTo>
                <a:cubicBezTo>
                  <a:pt x="236" y="394"/>
                  <a:pt x="239" y="393"/>
                  <a:pt x="242" y="393"/>
                </a:cubicBezTo>
                <a:cubicBezTo>
                  <a:pt x="242" y="393"/>
                  <a:pt x="242" y="393"/>
                  <a:pt x="242" y="393"/>
                </a:cubicBezTo>
                <a:cubicBezTo>
                  <a:pt x="241" y="393"/>
                  <a:pt x="240" y="393"/>
                  <a:pt x="240" y="393"/>
                </a:cubicBezTo>
                <a:cubicBezTo>
                  <a:pt x="237" y="393"/>
                  <a:pt x="237" y="393"/>
                  <a:pt x="236" y="393"/>
                </a:cubicBezTo>
                <a:cubicBezTo>
                  <a:pt x="231" y="393"/>
                  <a:pt x="229" y="394"/>
                  <a:pt x="225" y="394"/>
                </a:cubicBezTo>
                <a:cubicBezTo>
                  <a:pt x="228" y="394"/>
                  <a:pt x="230" y="393"/>
                  <a:pt x="234" y="394"/>
                </a:cubicBezTo>
                <a:close/>
                <a:moveTo>
                  <a:pt x="181" y="368"/>
                </a:moveTo>
                <a:cubicBezTo>
                  <a:pt x="181" y="367"/>
                  <a:pt x="180" y="367"/>
                  <a:pt x="179" y="367"/>
                </a:cubicBezTo>
                <a:cubicBezTo>
                  <a:pt x="178" y="367"/>
                  <a:pt x="174" y="365"/>
                  <a:pt x="171" y="364"/>
                </a:cubicBezTo>
                <a:cubicBezTo>
                  <a:pt x="172" y="365"/>
                  <a:pt x="173" y="365"/>
                  <a:pt x="174" y="365"/>
                </a:cubicBezTo>
                <a:cubicBezTo>
                  <a:pt x="175" y="366"/>
                  <a:pt x="176" y="366"/>
                  <a:pt x="176" y="366"/>
                </a:cubicBezTo>
                <a:cubicBezTo>
                  <a:pt x="178" y="367"/>
                  <a:pt x="179" y="367"/>
                  <a:pt x="181" y="368"/>
                </a:cubicBezTo>
                <a:cubicBezTo>
                  <a:pt x="182" y="369"/>
                  <a:pt x="182" y="368"/>
                  <a:pt x="181" y="368"/>
                </a:cubicBezTo>
                <a:close/>
                <a:moveTo>
                  <a:pt x="114" y="397"/>
                </a:moveTo>
                <a:cubicBezTo>
                  <a:pt x="111" y="395"/>
                  <a:pt x="109" y="393"/>
                  <a:pt x="107" y="391"/>
                </a:cubicBezTo>
                <a:cubicBezTo>
                  <a:pt x="111" y="396"/>
                  <a:pt x="116" y="400"/>
                  <a:pt x="121" y="403"/>
                </a:cubicBezTo>
                <a:cubicBezTo>
                  <a:pt x="119" y="401"/>
                  <a:pt x="116" y="399"/>
                  <a:pt x="114" y="397"/>
                </a:cubicBezTo>
                <a:close/>
                <a:moveTo>
                  <a:pt x="87" y="248"/>
                </a:moveTo>
                <a:cubicBezTo>
                  <a:pt x="87" y="248"/>
                  <a:pt x="87" y="247"/>
                  <a:pt x="87" y="247"/>
                </a:cubicBezTo>
                <a:cubicBezTo>
                  <a:pt x="87" y="245"/>
                  <a:pt x="86" y="244"/>
                  <a:pt x="86" y="242"/>
                </a:cubicBezTo>
                <a:cubicBezTo>
                  <a:pt x="86" y="240"/>
                  <a:pt x="85" y="238"/>
                  <a:pt x="85" y="236"/>
                </a:cubicBezTo>
                <a:cubicBezTo>
                  <a:pt x="85" y="236"/>
                  <a:pt x="85" y="236"/>
                  <a:pt x="85" y="236"/>
                </a:cubicBezTo>
                <a:cubicBezTo>
                  <a:pt x="85" y="238"/>
                  <a:pt x="85" y="239"/>
                  <a:pt x="85" y="238"/>
                </a:cubicBezTo>
                <a:cubicBezTo>
                  <a:pt x="84" y="237"/>
                  <a:pt x="84" y="238"/>
                  <a:pt x="84" y="239"/>
                </a:cubicBezTo>
                <a:cubicBezTo>
                  <a:pt x="84" y="240"/>
                  <a:pt x="84" y="241"/>
                  <a:pt x="84" y="241"/>
                </a:cubicBezTo>
                <a:cubicBezTo>
                  <a:pt x="85" y="244"/>
                  <a:pt x="86" y="245"/>
                  <a:pt x="87" y="249"/>
                </a:cubicBezTo>
                <a:cubicBezTo>
                  <a:pt x="87" y="248"/>
                  <a:pt x="86" y="247"/>
                  <a:pt x="86" y="247"/>
                </a:cubicBezTo>
                <a:cubicBezTo>
                  <a:pt x="86" y="246"/>
                  <a:pt x="87" y="249"/>
                  <a:pt x="87" y="248"/>
                </a:cubicBezTo>
                <a:close/>
                <a:moveTo>
                  <a:pt x="193" y="393"/>
                </a:moveTo>
                <a:cubicBezTo>
                  <a:pt x="196" y="394"/>
                  <a:pt x="196" y="394"/>
                  <a:pt x="197" y="394"/>
                </a:cubicBezTo>
                <a:cubicBezTo>
                  <a:pt x="195" y="393"/>
                  <a:pt x="194" y="393"/>
                  <a:pt x="192" y="393"/>
                </a:cubicBezTo>
                <a:cubicBezTo>
                  <a:pt x="191" y="392"/>
                  <a:pt x="189" y="392"/>
                  <a:pt x="186" y="391"/>
                </a:cubicBezTo>
                <a:cubicBezTo>
                  <a:pt x="188" y="392"/>
                  <a:pt x="190" y="392"/>
                  <a:pt x="191" y="392"/>
                </a:cubicBezTo>
                <a:cubicBezTo>
                  <a:pt x="195" y="393"/>
                  <a:pt x="196" y="392"/>
                  <a:pt x="193" y="391"/>
                </a:cubicBezTo>
                <a:cubicBezTo>
                  <a:pt x="191" y="390"/>
                  <a:pt x="188" y="389"/>
                  <a:pt x="186" y="387"/>
                </a:cubicBezTo>
                <a:cubicBezTo>
                  <a:pt x="181" y="385"/>
                  <a:pt x="179" y="385"/>
                  <a:pt x="175" y="384"/>
                </a:cubicBezTo>
                <a:cubicBezTo>
                  <a:pt x="174" y="383"/>
                  <a:pt x="173" y="383"/>
                  <a:pt x="172" y="382"/>
                </a:cubicBezTo>
                <a:cubicBezTo>
                  <a:pt x="171" y="381"/>
                  <a:pt x="173" y="383"/>
                  <a:pt x="173" y="383"/>
                </a:cubicBezTo>
                <a:cubicBezTo>
                  <a:pt x="173" y="383"/>
                  <a:pt x="175" y="383"/>
                  <a:pt x="174" y="382"/>
                </a:cubicBezTo>
                <a:cubicBezTo>
                  <a:pt x="174" y="382"/>
                  <a:pt x="172" y="382"/>
                  <a:pt x="172" y="382"/>
                </a:cubicBezTo>
                <a:cubicBezTo>
                  <a:pt x="170" y="381"/>
                  <a:pt x="165" y="379"/>
                  <a:pt x="163" y="378"/>
                </a:cubicBezTo>
                <a:cubicBezTo>
                  <a:pt x="162" y="378"/>
                  <a:pt x="161" y="378"/>
                  <a:pt x="162" y="379"/>
                </a:cubicBezTo>
                <a:cubicBezTo>
                  <a:pt x="164" y="380"/>
                  <a:pt x="165" y="380"/>
                  <a:pt x="167" y="381"/>
                </a:cubicBezTo>
                <a:cubicBezTo>
                  <a:pt x="166" y="381"/>
                  <a:pt x="164" y="380"/>
                  <a:pt x="163" y="380"/>
                </a:cubicBezTo>
                <a:cubicBezTo>
                  <a:pt x="162" y="379"/>
                  <a:pt x="160" y="378"/>
                  <a:pt x="158" y="378"/>
                </a:cubicBezTo>
                <a:cubicBezTo>
                  <a:pt x="157" y="377"/>
                  <a:pt x="155" y="376"/>
                  <a:pt x="155" y="376"/>
                </a:cubicBezTo>
                <a:cubicBezTo>
                  <a:pt x="155" y="377"/>
                  <a:pt x="150" y="374"/>
                  <a:pt x="147" y="373"/>
                </a:cubicBezTo>
                <a:cubicBezTo>
                  <a:pt x="147" y="372"/>
                  <a:pt x="145" y="372"/>
                  <a:pt x="144" y="371"/>
                </a:cubicBezTo>
                <a:cubicBezTo>
                  <a:pt x="145" y="371"/>
                  <a:pt x="148" y="372"/>
                  <a:pt x="150" y="373"/>
                </a:cubicBezTo>
                <a:cubicBezTo>
                  <a:pt x="152" y="374"/>
                  <a:pt x="154" y="375"/>
                  <a:pt x="154" y="374"/>
                </a:cubicBezTo>
                <a:cubicBezTo>
                  <a:pt x="150" y="373"/>
                  <a:pt x="149" y="370"/>
                  <a:pt x="146" y="368"/>
                </a:cubicBezTo>
                <a:cubicBezTo>
                  <a:pt x="145" y="368"/>
                  <a:pt x="145" y="368"/>
                  <a:pt x="145" y="368"/>
                </a:cubicBezTo>
                <a:cubicBezTo>
                  <a:pt x="147" y="369"/>
                  <a:pt x="147" y="369"/>
                  <a:pt x="146" y="368"/>
                </a:cubicBezTo>
                <a:cubicBezTo>
                  <a:pt x="145" y="367"/>
                  <a:pt x="144" y="366"/>
                  <a:pt x="142" y="365"/>
                </a:cubicBezTo>
                <a:cubicBezTo>
                  <a:pt x="142" y="365"/>
                  <a:pt x="142" y="365"/>
                  <a:pt x="141" y="364"/>
                </a:cubicBezTo>
                <a:cubicBezTo>
                  <a:pt x="140" y="363"/>
                  <a:pt x="148" y="369"/>
                  <a:pt x="145" y="365"/>
                </a:cubicBezTo>
                <a:cubicBezTo>
                  <a:pt x="144" y="365"/>
                  <a:pt x="143" y="364"/>
                  <a:pt x="142" y="364"/>
                </a:cubicBezTo>
                <a:cubicBezTo>
                  <a:pt x="141" y="363"/>
                  <a:pt x="140" y="362"/>
                  <a:pt x="138" y="361"/>
                </a:cubicBezTo>
                <a:cubicBezTo>
                  <a:pt x="141" y="363"/>
                  <a:pt x="142" y="363"/>
                  <a:pt x="142" y="363"/>
                </a:cubicBezTo>
                <a:cubicBezTo>
                  <a:pt x="142" y="362"/>
                  <a:pt x="141" y="361"/>
                  <a:pt x="143" y="363"/>
                </a:cubicBezTo>
                <a:cubicBezTo>
                  <a:pt x="142" y="361"/>
                  <a:pt x="140" y="361"/>
                  <a:pt x="139" y="360"/>
                </a:cubicBezTo>
                <a:cubicBezTo>
                  <a:pt x="138" y="359"/>
                  <a:pt x="136" y="358"/>
                  <a:pt x="135" y="356"/>
                </a:cubicBezTo>
                <a:cubicBezTo>
                  <a:pt x="137" y="358"/>
                  <a:pt x="139" y="359"/>
                  <a:pt x="140" y="359"/>
                </a:cubicBezTo>
                <a:cubicBezTo>
                  <a:pt x="139" y="358"/>
                  <a:pt x="136" y="357"/>
                  <a:pt x="135" y="355"/>
                </a:cubicBezTo>
                <a:cubicBezTo>
                  <a:pt x="136" y="356"/>
                  <a:pt x="137" y="356"/>
                  <a:pt x="139" y="358"/>
                </a:cubicBezTo>
                <a:cubicBezTo>
                  <a:pt x="142" y="360"/>
                  <a:pt x="142" y="360"/>
                  <a:pt x="141" y="358"/>
                </a:cubicBezTo>
                <a:cubicBezTo>
                  <a:pt x="140" y="357"/>
                  <a:pt x="138" y="356"/>
                  <a:pt x="136" y="355"/>
                </a:cubicBezTo>
                <a:cubicBezTo>
                  <a:pt x="135" y="354"/>
                  <a:pt x="133" y="352"/>
                  <a:pt x="131" y="351"/>
                </a:cubicBezTo>
                <a:cubicBezTo>
                  <a:pt x="132" y="351"/>
                  <a:pt x="135" y="353"/>
                  <a:pt x="137" y="355"/>
                </a:cubicBezTo>
                <a:cubicBezTo>
                  <a:pt x="136" y="353"/>
                  <a:pt x="134" y="352"/>
                  <a:pt x="134" y="352"/>
                </a:cubicBezTo>
                <a:cubicBezTo>
                  <a:pt x="133" y="351"/>
                  <a:pt x="131" y="350"/>
                  <a:pt x="130" y="349"/>
                </a:cubicBezTo>
                <a:cubicBezTo>
                  <a:pt x="129" y="348"/>
                  <a:pt x="127" y="347"/>
                  <a:pt x="126" y="346"/>
                </a:cubicBezTo>
                <a:cubicBezTo>
                  <a:pt x="122" y="344"/>
                  <a:pt x="118" y="341"/>
                  <a:pt x="114" y="338"/>
                </a:cubicBezTo>
                <a:cubicBezTo>
                  <a:pt x="113" y="337"/>
                  <a:pt x="112" y="337"/>
                  <a:pt x="111" y="336"/>
                </a:cubicBezTo>
                <a:cubicBezTo>
                  <a:pt x="111" y="335"/>
                  <a:pt x="111" y="335"/>
                  <a:pt x="111" y="336"/>
                </a:cubicBezTo>
                <a:cubicBezTo>
                  <a:pt x="113" y="339"/>
                  <a:pt x="112" y="337"/>
                  <a:pt x="111" y="336"/>
                </a:cubicBezTo>
                <a:cubicBezTo>
                  <a:pt x="109" y="335"/>
                  <a:pt x="109" y="335"/>
                  <a:pt x="108" y="334"/>
                </a:cubicBezTo>
                <a:cubicBezTo>
                  <a:pt x="106" y="332"/>
                  <a:pt x="104" y="332"/>
                  <a:pt x="102" y="331"/>
                </a:cubicBezTo>
                <a:cubicBezTo>
                  <a:pt x="102" y="330"/>
                  <a:pt x="102" y="332"/>
                  <a:pt x="102" y="332"/>
                </a:cubicBezTo>
                <a:cubicBezTo>
                  <a:pt x="101" y="331"/>
                  <a:pt x="100" y="330"/>
                  <a:pt x="100" y="331"/>
                </a:cubicBezTo>
                <a:cubicBezTo>
                  <a:pt x="100" y="331"/>
                  <a:pt x="101" y="332"/>
                  <a:pt x="101" y="333"/>
                </a:cubicBezTo>
                <a:cubicBezTo>
                  <a:pt x="101" y="334"/>
                  <a:pt x="102" y="335"/>
                  <a:pt x="103" y="336"/>
                </a:cubicBezTo>
                <a:cubicBezTo>
                  <a:pt x="104" y="338"/>
                  <a:pt x="105" y="338"/>
                  <a:pt x="108" y="342"/>
                </a:cubicBezTo>
                <a:cubicBezTo>
                  <a:pt x="107" y="341"/>
                  <a:pt x="107" y="341"/>
                  <a:pt x="106" y="340"/>
                </a:cubicBezTo>
                <a:cubicBezTo>
                  <a:pt x="106" y="340"/>
                  <a:pt x="104" y="338"/>
                  <a:pt x="104" y="339"/>
                </a:cubicBezTo>
                <a:cubicBezTo>
                  <a:pt x="105" y="339"/>
                  <a:pt x="106" y="341"/>
                  <a:pt x="107" y="342"/>
                </a:cubicBezTo>
                <a:cubicBezTo>
                  <a:pt x="108" y="344"/>
                  <a:pt x="110" y="346"/>
                  <a:pt x="111" y="348"/>
                </a:cubicBezTo>
                <a:cubicBezTo>
                  <a:pt x="113" y="349"/>
                  <a:pt x="114" y="351"/>
                  <a:pt x="116" y="353"/>
                </a:cubicBezTo>
                <a:cubicBezTo>
                  <a:pt x="117" y="355"/>
                  <a:pt x="119" y="356"/>
                  <a:pt x="121" y="358"/>
                </a:cubicBezTo>
                <a:cubicBezTo>
                  <a:pt x="122" y="359"/>
                  <a:pt x="124" y="361"/>
                  <a:pt x="126" y="362"/>
                </a:cubicBezTo>
                <a:cubicBezTo>
                  <a:pt x="130" y="367"/>
                  <a:pt x="135" y="370"/>
                  <a:pt x="140" y="374"/>
                </a:cubicBezTo>
                <a:cubicBezTo>
                  <a:pt x="149" y="380"/>
                  <a:pt x="159" y="385"/>
                  <a:pt x="167" y="388"/>
                </a:cubicBezTo>
                <a:cubicBezTo>
                  <a:pt x="169" y="389"/>
                  <a:pt x="171" y="390"/>
                  <a:pt x="172" y="391"/>
                </a:cubicBezTo>
                <a:cubicBezTo>
                  <a:pt x="174" y="392"/>
                  <a:pt x="176" y="392"/>
                  <a:pt x="177" y="393"/>
                </a:cubicBezTo>
                <a:cubicBezTo>
                  <a:pt x="181" y="394"/>
                  <a:pt x="186" y="396"/>
                  <a:pt x="190" y="397"/>
                </a:cubicBezTo>
                <a:cubicBezTo>
                  <a:pt x="193" y="398"/>
                  <a:pt x="194" y="398"/>
                  <a:pt x="195" y="398"/>
                </a:cubicBezTo>
                <a:cubicBezTo>
                  <a:pt x="196" y="398"/>
                  <a:pt x="196" y="398"/>
                  <a:pt x="195" y="398"/>
                </a:cubicBezTo>
                <a:cubicBezTo>
                  <a:pt x="193" y="397"/>
                  <a:pt x="195" y="397"/>
                  <a:pt x="188" y="394"/>
                </a:cubicBezTo>
                <a:cubicBezTo>
                  <a:pt x="187" y="394"/>
                  <a:pt x="185" y="393"/>
                  <a:pt x="185" y="392"/>
                </a:cubicBezTo>
                <a:cubicBezTo>
                  <a:pt x="184" y="392"/>
                  <a:pt x="187" y="393"/>
                  <a:pt x="188" y="393"/>
                </a:cubicBezTo>
                <a:cubicBezTo>
                  <a:pt x="190" y="393"/>
                  <a:pt x="196" y="396"/>
                  <a:pt x="192" y="393"/>
                </a:cubicBezTo>
                <a:cubicBezTo>
                  <a:pt x="191" y="393"/>
                  <a:pt x="192" y="393"/>
                  <a:pt x="193" y="393"/>
                </a:cubicBezTo>
                <a:close/>
                <a:moveTo>
                  <a:pt x="60" y="149"/>
                </a:moveTo>
                <a:cubicBezTo>
                  <a:pt x="59" y="151"/>
                  <a:pt x="59" y="152"/>
                  <a:pt x="58" y="154"/>
                </a:cubicBezTo>
                <a:cubicBezTo>
                  <a:pt x="57" y="156"/>
                  <a:pt x="58" y="153"/>
                  <a:pt x="59" y="152"/>
                </a:cubicBezTo>
                <a:cubicBezTo>
                  <a:pt x="59" y="151"/>
                  <a:pt x="59" y="151"/>
                  <a:pt x="58" y="152"/>
                </a:cubicBezTo>
                <a:cubicBezTo>
                  <a:pt x="58" y="153"/>
                  <a:pt x="57" y="155"/>
                  <a:pt x="55" y="157"/>
                </a:cubicBezTo>
                <a:cubicBezTo>
                  <a:pt x="54" y="160"/>
                  <a:pt x="53" y="162"/>
                  <a:pt x="53" y="163"/>
                </a:cubicBezTo>
                <a:cubicBezTo>
                  <a:pt x="52" y="165"/>
                  <a:pt x="52" y="167"/>
                  <a:pt x="51" y="169"/>
                </a:cubicBezTo>
                <a:cubicBezTo>
                  <a:pt x="51" y="169"/>
                  <a:pt x="51" y="169"/>
                  <a:pt x="51" y="169"/>
                </a:cubicBezTo>
                <a:cubicBezTo>
                  <a:pt x="51" y="168"/>
                  <a:pt x="52" y="166"/>
                  <a:pt x="51" y="168"/>
                </a:cubicBezTo>
                <a:cubicBezTo>
                  <a:pt x="50" y="169"/>
                  <a:pt x="49" y="170"/>
                  <a:pt x="49" y="173"/>
                </a:cubicBezTo>
                <a:cubicBezTo>
                  <a:pt x="48" y="176"/>
                  <a:pt x="48" y="177"/>
                  <a:pt x="48" y="178"/>
                </a:cubicBezTo>
                <a:cubicBezTo>
                  <a:pt x="48" y="179"/>
                  <a:pt x="47" y="181"/>
                  <a:pt x="47" y="182"/>
                </a:cubicBezTo>
                <a:cubicBezTo>
                  <a:pt x="46" y="185"/>
                  <a:pt x="46" y="186"/>
                  <a:pt x="46" y="187"/>
                </a:cubicBezTo>
                <a:cubicBezTo>
                  <a:pt x="46" y="188"/>
                  <a:pt x="45" y="191"/>
                  <a:pt x="45" y="193"/>
                </a:cubicBezTo>
                <a:cubicBezTo>
                  <a:pt x="44" y="196"/>
                  <a:pt x="44" y="198"/>
                  <a:pt x="43" y="200"/>
                </a:cubicBezTo>
                <a:cubicBezTo>
                  <a:pt x="43" y="201"/>
                  <a:pt x="43" y="202"/>
                  <a:pt x="43" y="204"/>
                </a:cubicBezTo>
                <a:cubicBezTo>
                  <a:pt x="43" y="204"/>
                  <a:pt x="43" y="201"/>
                  <a:pt x="43" y="201"/>
                </a:cubicBezTo>
                <a:cubicBezTo>
                  <a:pt x="42" y="204"/>
                  <a:pt x="42" y="205"/>
                  <a:pt x="42" y="207"/>
                </a:cubicBezTo>
                <a:cubicBezTo>
                  <a:pt x="42" y="208"/>
                  <a:pt x="42" y="209"/>
                  <a:pt x="42" y="211"/>
                </a:cubicBezTo>
                <a:cubicBezTo>
                  <a:pt x="41" y="212"/>
                  <a:pt x="42" y="210"/>
                  <a:pt x="42" y="210"/>
                </a:cubicBezTo>
                <a:cubicBezTo>
                  <a:pt x="41" y="216"/>
                  <a:pt x="40" y="223"/>
                  <a:pt x="41" y="228"/>
                </a:cubicBezTo>
                <a:cubicBezTo>
                  <a:pt x="40" y="228"/>
                  <a:pt x="40" y="225"/>
                  <a:pt x="40" y="225"/>
                </a:cubicBezTo>
                <a:cubicBezTo>
                  <a:pt x="40" y="232"/>
                  <a:pt x="40" y="239"/>
                  <a:pt x="40" y="243"/>
                </a:cubicBezTo>
                <a:cubicBezTo>
                  <a:pt x="41" y="245"/>
                  <a:pt x="40" y="246"/>
                  <a:pt x="41" y="248"/>
                </a:cubicBezTo>
                <a:cubicBezTo>
                  <a:pt x="41" y="248"/>
                  <a:pt x="41" y="248"/>
                  <a:pt x="41" y="248"/>
                </a:cubicBezTo>
                <a:cubicBezTo>
                  <a:pt x="41" y="246"/>
                  <a:pt x="41" y="245"/>
                  <a:pt x="41" y="243"/>
                </a:cubicBezTo>
                <a:cubicBezTo>
                  <a:pt x="41" y="240"/>
                  <a:pt x="40" y="239"/>
                  <a:pt x="40" y="235"/>
                </a:cubicBezTo>
                <a:cubicBezTo>
                  <a:pt x="41" y="240"/>
                  <a:pt x="42" y="245"/>
                  <a:pt x="42" y="241"/>
                </a:cubicBezTo>
                <a:cubicBezTo>
                  <a:pt x="43" y="238"/>
                  <a:pt x="43" y="238"/>
                  <a:pt x="44" y="239"/>
                </a:cubicBezTo>
                <a:cubicBezTo>
                  <a:pt x="44" y="240"/>
                  <a:pt x="44" y="240"/>
                  <a:pt x="45" y="238"/>
                </a:cubicBezTo>
                <a:cubicBezTo>
                  <a:pt x="45" y="235"/>
                  <a:pt x="45" y="232"/>
                  <a:pt x="45" y="229"/>
                </a:cubicBezTo>
                <a:cubicBezTo>
                  <a:pt x="45" y="228"/>
                  <a:pt x="45" y="226"/>
                  <a:pt x="45" y="226"/>
                </a:cubicBezTo>
                <a:cubicBezTo>
                  <a:pt x="45" y="227"/>
                  <a:pt x="45" y="225"/>
                  <a:pt x="45" y="223"/>
                </a:cubicBezTo>
                <a:cubicBezTo>
                  <a:pt x="45" y="219"/>
                  <a:pt x="46" y="217"/>
                  <a:pt x="47" y="213"/>
                </a:cubicBezTo>
                <a:cubicBezTo>
                  <a:pt x="47" y="211"/>
                  <a:pt x="47" y="212"/>
                  <a:pt x="47" y="213"/>
                </a:cubicBezTo>
                <a:cubicBezTo>
                  <a:pt x="47" y="217"/>
                  <a:pt x="47" y="220"/>
                  <a:pt x="47" y="224"/>
                </a:cubicBezTo>
                <a:cubicBezTo>
                  <a:pt x="47" y="226"/>
                  <a:pt x="47" y="229"/>
                  <a:pt x="47" y="231"/>
                </a:cubicBezTo>
                <a:cubicBezTo>
                  <a:pt x="47" y="233"/>
                  <a:pt x="47" y="235"/>
                  <a:pt x="47" y="237"/>
                </a:cubicBezTo>
                <a:cubicBezTo>
                  <a:pt x="47" y="240"/>
                  <a:pt x="48" y="243"/>
                  <a:pt x="48" y="244"/>
                </a:cubicBezTo>
                <a:cubicBezTo>
                  <a:pt x="48" y="244"/>
                  <a:pt x="48" y="246"/>
                  <a:pt x="48" y="246"/>
                </a:cubicBezTo>
                <a:cubicBezTo>
                  <a:pt x="49" y="252"/>
                  <a:pt x="49" y="255"/>
                  <a:pt x="50" y="258"/>
                </a:cubicBezTo>
                <a:cubicBezTo>
                  <a:pt x="50" y="259"/>
                  <a:pt x="51" y="260"/>
                  <a:pt x="51" y="261"/>
                </a:cubicBezTo>
                <a:cubicBezTo>
                  <a:pt x="51" y="263"/>
                  <a:pt x="50" y="260"/>
                  <a:pt x="50" y="260"/>
                </a:cubicBezTo>
                <a:cubicBezTo>
                  <a:pt x="50" y="260"/>
                  <a:pt x="50" y="259"/>
                  <a:pt x="50" y="260"/>
                </a:cubicBezTo>
                <a:cubicBezTo>
                  <a:pt x="51" y="264"/>
                  <a:pt x="51" y="265"/>
                  <a:pt x="52" y="269"/>
                </a:cubicBezTo>
                <a:cubicBezTo>
                  <a:pt x="53" y="275"/>
                  <a:pt x="54" y="276"/>
                  <a:pt x="55" y="279"/>
                </a:cubicBezTo>
                <a:cubicBezTo>
                  <a:pt x="55" y="280"/>
                  <a:pt x="56" y="282"/>
                  <a:pt x="56" y="281"/>
                </a:cubicBezTo>
                <a:cubicBezTo>
                  <a:pt x="56" y="279"/>
                  <a:pt x="55" y="278"/>
                  <a:pt x="55" y="276"/>
                </a:cubicBezTo>
                <a:cubicBezTo>
                  <a:pt x="54" y="274"/>
                  <a:pt x="54" y="274"/>
                  <a:pt x="53" y="270"/>
                </a:cubicBezTo>
                <a:cubicBezTo>
                  <a:pt x="53" y="270"/>
                  <a:pt x="53" y="271"/>
                  <a:pt x="54" y="271"/>
                </a:cubicBezTo>
                <a:cubicBezTo>
                  <a:pt x="52" y="266"/>
                  <a:pt x="52" y="264"/>
                  <a:pt x="51" y="260"/>
                </a:cubicBezTo>
                <a:cubicBezTo>
                  <a:pt x="50" y="256"/>
                  <a:pt x="50" y="253"/>
                  <a:pt x="50" y="251"/>
                </a:cubicBezTo>
                <a:cubicBezTo>
                  <a:pt x="50" y="250"/>
                  <a:pt x="49" y="249"/>
                  <a:pt x="49" y="248"/>
                </a:cubicBezTo>
                <a:cubicBezTo>
                  <a:pt x="49" y="242"/>
                  <a:pt x="49" y="243"/>
                  <a:pt x="48" y="243"/>
                </a:cubicBezTo>
                <a:cubicBezTo>
                  <a:pt x="48" y="241"/>
                  <a:pt x="49" y="243"/>
                  <a:pt x="49" y="239"/>
                </a:cubicBezTo>
                <a:cubicBezTo>
                  <a:pt x="48" y="237"/>
                  <a:pt x="48" y="234"/>
                  <a:pt x="48" y="232"/>
                </a:cubicBezTo>
                <a:cubicBezTo>
                  <a:pt x="48" y="230"/>
                  <a:pt x="48" y="228"/>
                  <a:pt x="48" y="227"/>
                </a:cubicBezTo>
                <a:cubicBezTo>
                  <a:pt x="48" y="225"/>
                  <a:pt x="48" y="222"/>
                  <a:pt x="48" y="219"/>
                </a:cubicBezTo>
                <a:cubicBezTo>
                  <a:pt x="48" y="216"/>
                  <a:pt x="48" y="214"/>
                  <a:pt x="48" y="212"/>
                </a:cubicBezTo>
                <a:cubicBezTo>
                  <a:pt x="48" y="212"/>
                  <a:pt x="48" y="211"/>
                  <a:pt x="48" y="211"/>
                </a:cubicBezTo>
                <a:cubicBezTo>
                  <a:pt x="48" y="214"/>
                  <a:pt x="48" y="217"/>
                  <a:pt x="48" y="219"/>
                </a:cubicBezTo>
                <a:cubicBezTo>
                  <a:pt x="48" y="216"/>
                  <a:pt x="49" y="214"/>
                  <a:pt x="49" y="211"/>
                </a:cubicBezTo>
                <a:cubicBezTo>
                  <a:pt x="49" y="210"/>
                  <a:pt x="49" y="208"/>
                  <a:pt x="49" y="207"/>
                </a:cubicBezTo>
                <a:cubicBezTo>
                  <a:pt x="50" y="206"/>
                  <a:pt x="50" y="205"/>
                  <a:pt x="50" y="204"/>
                </a:cubicBezTo>
                <a:cubicBezTo>
                  <a:pt x="50" y="202"/>
                  <a:pt x="50" y="200"/>
                  <a:pt x="51" y="198"/>
                </a:cubicBezTo>
                <a:cubicBezTo>
                  <a:pt x="51" y="194"/>
                  <a:pt x="52" y="191"/>
                  <a:pt x="52" y="188"/>
                </a:cubicBezTo>
                <a:cubicBezTo>
                  <a:pt x="52" y="188"/>
                  <a:pt x="52" y="188"/>
                  <a:pt x="52" y="187"/>
                </a:cubicBezTo>
                <a:cubicBezTo>
                  <a:pt x="53" y="179"/>
                  <a:pt x="54" y="173"/>
                  <a:pt x="56" y="167"/>
                </a:cubicBezTo>
                <a:cubicBezTo>
                  <a:pt x="56" y="165"/>
                  <a:pt x="57" y="161"/>
                  <a:pt x="57" y="161"/>
                </a:cubicBezTo>
                <a:cubicBezTo>
                  <a:pt x="57" y="160"/>
                  <a:pt x="58" y="156"/>
                  <a:pt x="59" y="153"/>
                </a:cubicBezTo>
                <a:cubicBezTo>
                  <a:pt x="59" y="151"/>
                  <a:pt x="60" y="149"/>
                  <a:pt x="60" y="149"/>
                </a:cubicBezTo>
                <a:close/>
                <a:moveTo>
                  <a:pt x="40" y="274"/>
                </a:moveTo>
                <a:cubicBezTo>
                  <a:pt x="40" y="274"/>
                  <a:pt x="40" y="274"/>
                  <a:pt x="40" y="274"/>
                </a:cubicBezTo>
                <a:cubicBezTo>
                  <a:pt x="40" y="274"/>
                  <a:pt x="40" y="274"/>
                  <a:pt x="40" y="274"/>
                </a:cubicBezTo>
                <a:cubicBezTo>
                  <a:pt x="40" y="274"/>
                  <a:pt x="40" y="274"/>
                  <a:pt x="40" y="274"/>
                </a:cubicBezTo>
                <a:close/>
                <a:moveTo>
                  <a:pt x="111" y="360"/>
                </a:moveTo>
                <a:cubicBezTo>
                  <a:pt x="107" y="357"/>
                  <a:pt x="102" y="352"/>
                  <a:pt x="99" y="350"/>
                </a:cubicBezTo>
                <a:cubicBezTo>
                  <a:pt x="98" y="348"/>
                  <a:pt x="97" y="347"/>
                  <a:pt x="96" y="345"/>
                </a:cubicBezTo>
                <a:cubicBezTo>
                  <a:pt x="94" y="342"/>
                  <a:pt x="90" y="338"/>
                  <a:pt x="90" y="339"/>
                </a:cubicBezTo>
                <a:cubicBezTo>
                  <a:pt x="90" y="339"/>
                  <a:pt x="91" y="341"/>
                  <a:pt x="92" y="341"/>
                </a:cubicBezTo>
                <a:cubicBezTo>
                  <a:pt x="93" y="342"/>
                  <a:pt x="94" y="344"/>
                  <a:pt x="94" y="344"/>
                </a:cubicBezTo>
                <a:cubicBezTo>
                  <a:pt x="96" y="346"/>
                  <a:pt x="95" y="345"/>
                  <a:pt x="98" y="348"/>
                </a:cubicBezTo>
                <a:cubicBezTo>
                  <a:pt x="97" y="348"/>
                  <a:pt x="96" y="346"/>
                  <a:pt x="97" y="348"/>
                </a:cubicBezTo>
                <a:cubicBezTo>
                  <a:pt x="98" y="349"/>
                  <a:pt x="99" y="351"/>
                  <a:pt x="99" y="351"/>
                </a:cubicBezTo>
                <a:cubicBezTo>
                  <a:pt x="101" y="353"/>
                  <a:pt x="102" y="354"/>
                  <a:pt x="104" y="356"/>
                </a:cubicBezTo>
                <a:cubicBezTo>
                  <a:pt x="106" y="358"/>
                  <a:pt x="107" y="360"/>
                  <a:pt x="109" y="361"/>
                </a:cubicBezTo>
                <a:cubicBezTo>
                  <a:pt x="116" y="368"/>
                  <a:pt x="124" y="375"/>
                  <a:pt x="132" y="381"/>
                </a:cubicBezTo>
                <a:cubicBezTo>
                  <a:pt x="141" y="387"/>
                  <a:pt x="152" y="393"/>
                  <a:pt x="160" y="396"/>
                </a:cubicBezTo>
                <a:cubicBezTo>
                  <a:pt x="160" y="396"/>
                  <a:pt x="160" y="396"/>
                  <a:pt x="161" y="397"/>
                </a:cubicBezTo>
                <a:cubicBezTo>
                  <a:pt x="160" y="397"/>
                  <a:pt x="160" y="397"/>
                  <a:pt x="159" y="397"/>
                </a:cubicBezTo>
                <a:cubicBezTo>
                  <a:pt x="170" y="401"/>
                  <a:pt x="180" y="405"/>
                  <a:pt x="191" y="408"/>
                </a:cubicBezTo>
                <a:cubicBezTo>
                  <a:pt x="200" y="410"/>
                  <a:pt x="209" y="412"/>
                  <a:pt x="219" y="413"/>
                </a:cubicBezTo>
                <a:cubicBezTo>
                  <a:pt x="222" y="413"/>
                  <a:pt x="225" y="414"/>
                  <a:pt x="228" y="414"/>
                </a:cubicBezTo>
                <a:cubicBezTo>
                  <a:pt x="232" y="414"/>
                  <a:pt x="235" y="414"/>
                  <a:pt x="237" y="414"/>
                </a:cubicBezTo>
                <a:cubicBezTo>
                  <a:pt x="239" y="413"/>
                  <a:pt x="242" y="413"/>
                  <a:pt x="244" y="413"/>
                </a:cubicBezTo>
                <a:cubicBezTo>
                  <a:pt x="247" y="413"/>
                  <a:pt x="250" y="412"/>
                  <a:pt x="252" y="412"/>
                </a:cubicBezTo>
                <a:cubicBezTo>
                  <a:pt x="257" y="411"/>
                  <a:pt x="262" y="411"/>
                  <a:pt x="265" y="409"/>
                </a:cubicBezTo>
                <a:cubicBezTo>
                  <a:pt x="266" y="409"/>
                  <a:pt x="267" y="409"/>
                  <a:pt x="267" y="409"/>
                </a:cubicBezTo>
                <a:cubicBezTo>
                  <a:pt x="267" y="410"/>
                  <a:pt x="269" y="409"/>
                  <a:pt x="270" y="409"/>
                </a:cubicBezTo>
                <a:cubicBezTo>
                  <a:pt x="273" y="408"/>
                  <a:pt x="276" y="407"/>
                  <a:pt x="280" y="406"/>
                </a:cubicBezTo>
                <a:cubicBezTo>
                  <a:pt x="282" y="406"/>
                  <a:pt x="285" y="405"/>
                  <a:pt x="281" y="405"/>
                </a:cubicBezTo>
                <a:cubicBezTo>
                  <a:pt x="280" y="405"/>
                  <a:pt x="280" y="405"/>
                  <a:pt x="281" y="405"/>
                </a:cubicBezTo>
                <a:cubicBezTo>
                  <a:pt x="282" y="404"/>
                  <a:pt x="284" y="404"/>
                  <a:pt x="284" y="403"/>
                </a:cubicBezTo>
                <a:cubicBezTo>
                  <a:pt x="281" y="404"/>
                  <a:pt x="278" y="405"/>
                  <a:pt x="275" y="406"/>
                </a:cubicBezTo>
                <a:cubicBezTo>
                  <a:pt x="275" y="405"/>
                  <a:pt x="274" y="405"/>
                  <a:pt x="274" y="405"/>
                </a:cubicBezTo>
                <a:cubicBezTo>
                  <a:pt x="271" y="405"/>
                  <a:pt x="269" y="406"/>
                  <a:pt x="266" y="407"/>
                </a:cubicBezTo>
                <a:cubicBezTo>
                  <a:pt x="266" y="407"/>
                  <a:pt x="265" y="407"/>
                  <a:pt x="265" y="407"/>
                </a:cubicBezTo>
                <a:cubicBezTo>
                  <a:pt x="263" y="407"/>
                  <a:pt x="265" y="407"/>
                  <a:pt x="265" y="406"/>
                </a:cubicBezTo>
                <a:cubicBezTo>
                  <a:pt x="269" y="406"/>
                  <a:pt x="273" y="405"/>
                  <a:pt x="272" y="404"/>
                </a:cubicBezTo>
                <a:cubicBezTo>
                  <a:pt x="274" y="404"/>
                  <a:pt x="276" y="403"/>
                  <a:pt x="278" y="403"/>
                </a:cubicBezTo>
                <a:cubicBezTo>
                  <a:pt x="282" y="402"/>
                  <a:pt x="283" y="401"/>
                  <a:pt x="285" y="401"/>
                </a:cubicBezTo>
                <a:cubicBezTo>
                  <a:pt x="289" y="399"/>
                  <a:pt x="295" y="397"/>
                  <a:pt x="295" y="396"/>
                </a:cubicBezTo>
                <a:cubicBezTo>
                  <a:pt x="291" y="398"/>
                  <a:pt x="290" y="398"/>
                  <a:pt x="286" y="400"/>
                </a:cubicBezTo>
                <a:cubicBezTo>
                  <a:pt x="287" y="399"/>
                  <a:pt x="289" y="398"/>
                  <a:pt x="291" y="398"/>
                </a:cubicBezTo>
                <a:cubicBezTo>
                  <a:pt x="294" y="396"/>
                  <a:pt x="296" y="395"/>
                  <a:pt x="293" y="396"/>
                </a:cubicBezTo>
                <a:cubicBezTo>
                  <a:pt x="292" y="396"/>
                  <a:pt x="291" y="396"/>
                  <a:pt x="293" y="395"/>
                </a:cubicBezTo>
                <a:cubicBezTo>
                  <a:pt x="294" y="394"/>
                  <a:pt x="294" y="394"/>
                  <a:pt x="294" y="394"/>
                </a:cubicBezTo>
                <a:cubicBezTo>
                  <a:pt x="294" y="393"/>
                  <a:pt x="295" y="393"/>
                  <a:pt x="293" y="393"/>
                </a:cubicBezTo>
                <a:cubicBezTo>
                  <a:pt x="291" y="394"/>
                  <a:pt x="291" y="394"/>
                  <a:pt x="288" y="395"/>
                </a:cubicBezTo>
                <a:cubicBezTo>
                  <a:pt x="289" y="395"/>
                  <a:pt x="290" y="394"/>
                  <a:pt x="290" y="394"/>
                </a:cubicBezTo>
                <a:cubicBezTo>
                  <a:pt x="291" y="394"/>
                  <a:pt x="292" y="393"/>
                  <a:pt x="290" y="393"/>
                </a:cubicBezTo>
                <a:cubicBezTo>
                  <a:pt x="289" y="394"/>
                  <a:pt x="287" y="395"/>
                  <a:pt x="287" y="395"/>
                </a:cubicBezTo>
                <a:cubicBezTo>
                  <a:pt x="286" y="395"/>
                  <a:pt x="286" y="395"/>
                  <a:pt x="285" y="396"/>
                </a:cubicBezTo>
                <a:cubicBezTo>
                  <a:pt x="283" y="396"/>
                  <a:pt x="282" y="396"/>
                  <a:pt x="281" y="397"/>
                </a:cubicBezTo>
                <a:cubicBezTo>
                  <a:pt x="285" y="395"/>
                  <a:pt x="277" y="396"/>
                  <a:pt x="283" y="395"/>
                </a:cubicBezTo>
                <a:cubicBezTo>
                  <a:pt x="280" y="395"/>
                  <a:pt x="279" y="396"/>
                  <a:pt x="277" y="396"/>
                </a:cubicBezTo>
                <a:cubicBezTo>
                  <a:pt x="275" y="397"/>
                  <a:pt x="273" y="398"/>
                  <a:pt x="270" y="398"/>
                </a:cubicBezTo>
                <a:cubicBezTo>
                  <a:pt x="274" y="397"/>
                  <a:pt x="275" y="397"/>
                  <a:pt x="276" y="396"/>
                </a:cubicBezTo>
                <a:cubicBezTo>
                  <a:pt x="272" y="397"/>
                  <a:pt x="269" y="398"/>
                  <a:pt x="266" y="398"/>
                </a:cubicBezTo>
                <a:cubicBezTo>
                  <a:pt x="265" y="399"/>
                  <a:pt x="264" y="399"/>
                  <a:pt x="263" y="399"/>
                </a:cubicBezTo>
                <a:cubicBezTo>
                  <a:pt x="262" y="400"/>
                  <a:pt x="260" y="400"/>
                  <a:pt x="257" y="400"/>
                </a:cubicBezTo>
                <a:cubicBezTo>
                  <a:pt x="258" y="400"/>
                  <a:pt x="259" y="400"/>
                  <a:pt x="259" y="399"/>
                </a:cubicBezTo>
                <a:cubicBezTo>
                  <a:pt x="261" y="399"/>
                  <a:pt x="260" y="399"/>
                  <a:pt x="258" y="399"/>
                </a:cubicBezTo>
                <a:cubicBezTo>
                  <a:pt x="256" y="399"/>
                  <a:pt x="254" y="400"/>
                  <a:pt x="253" y="400"/>
                </a:cubicBezTo>
                <a:cubicBezTo>
                  <a:pt x="250" y="400"/>
                  <a:pt x="247" y="401"/>
                  <a:pt x="242" y="401"/>
                </a:cubicBezTo>
                <a:cubicBezTo>
                  <a:pt x="245" y="400"/>
                  <a:pt x="247" y="400"/>
                  <a:pt x="249" y="400"/>
                </a:cubicBezTo>
                <a:cubicBezTo>
                  <a:pt x="246" y="400"/>
                  <a:pt x="244" y="400"/>
                  <a:pt x="243" y="400"/>
                </a:cubicBezTo>
                <a:cubicBezTo>
                  <a:pt x="241" y="400"/>
                  <a:pt x="240" y="400"/>
                  <a:pt x="238" y="401"/>
                </a:cubicBezTo>
                <a:cubicBezTo>
                  <a:pt x="234" y="401"/>
                  <a:pt x="231" y="401"/>
                  <a:pt x="228" y="401"/>
                </a:cubicBezTo>
                <a:cubicBezTo>
                  <a:pt x="228" y="401"/>
                  <a:pt x="226" y="400"/>
                  <a:pt x="227" y="400"/>
                </a:cubicBezTo>
                <a:cubicBezTo>
                  <a:pt x="229" y="400"/>
                  <a:pt x="229" y="400"/>
                  <a:pt x="230" y="400"/>
                </a:cubicBezTo>
                <a:cubicBezTo>
                  <a:pt x="226" y="400"/>
                  <a:pt x="223" y="400"/>
                  <a:pt x="221" y="400"/>
                </a:cubicBezTo>
                <a:cubicBezTo>
                  <a:pt x="218" y="400"/>
                  <a:pt x="216" y="399"/>
                  <a:pt x="215" y="399"/>
                </a:cubicBezTo>
                <a:cubicBezTo>
                  <a:pt x="212" y="399"/>
                  <a:pt x="211" y="400"/>
                  <a:pt x="211" y="400"/>
                </a:cubicBezTo>
                <a:cubicBezTo>
                  <a:pt x="213" y="401"/>
                  <a:pt x="214" y="401"/>
                  <a:pt x="215" y="401"/>
                </a:cubicBezTo>
                <a:cubicBezTo>
                  <a:pt x="217" y="401"/>
                  <a:pt x="218" y="401"/>
                  <a:pt x="221" y="401"/>
                </a:cubicBezTo>
                <a:cubicBezTo>
                  <a:pt x="218" y="401"/>
                  <a:pt x="216" y="401"/>
                  <a:pt x="214" y="401"/>
                </a:cubicBezTo>
                <a:cubicBezTo>
                  <a:pt x="212" y="401"/>
                  <a:pt x="209" y="401"/>
                  <a:pt x="214" y="402"/>
                </a:cubicBezTo>
                <a:cubicBezTo>
                  <a:pt x="215" y="403"/>
                  <a:pt x="217" y="403"/>
                  <a:pt x="218" y="403"/>
                </a:cubicBezTo>
                <a:cubicBezTo>
                  <a:pt x="219" y="404"/>
                  <a:pt x="220" y="404"/>
                  <a:pt x="219" y="404"/>
                </a:cubicBezTo>
                <a:cubicBezTo>
                  <a:pt x="219" y="404"/>
                  <a:pt x="220" y="404"/>
                  <a:pt x="220" y="404"/>
                </a:cubicBezTo>
                <a:cubicBezTo>
                  <a:pt x="224" y="405"/>
                  <a:pt x="226" y="405"/>
                  <a:pt x="230" y="406"/>
                </a:cubicBezTo>
                <a:cubicBezTo>
                  <a:pt x="232" y="406"/>
                  <a:pt x="234" y="406"/>
                  <a:pt x="235" y="406"/>
                </a:cubicBezTo>
                <a:cubicBezTo>
                  <a:pt x="233" y="406"/>
                  <a:pt x="230" y="406"/>
                  <a:pt x="229" y="407"/>
                </a:cubicBezTo>
                <a:cubicBezTo>
                  <a:pt x="229" y="407"/>
                  <a:pt x="229" y="407"/>
                  <a:pt x="227" y="407"/>
                </a:cubicBezTo>
                <a:cubicBezTo>
                  <a:pt x="224" y="406"/>
                  <a:pt x="223" y="406"/>
                  <a:pt x="220" y="406"/>
                </a:cubicBezTo>
                <a:cubicBezTo>
                  <a:pt x="220" y="406"/>
                  <a:pt x="219" y="406"/>
                  <a:pt x="218" y="406"/>
                </a:cubicBezTo>
                <a:cubicBezTo>
                  <a:pt x="217" y="406"/>
                  <a:pt x="218" y="406"/>
                  <a:pt x="219" y="406"/>
                </a:cubicBezTo>
                <a:cubicBezTo>
                  <a:pt x="222" y="406"/>
                  <a:pt x="222" y="406"/>
                  <a:pt x="222" y="406"/>
                </a:cubicBezTo>
                <a:cubicBezTo>
                  <a:pt x="218" y="405"/>
                  <a:pt x="218" y="405"/>
                  <a:pt x="215" y="404"/>
                </a:cubicBezTo>
                <a:cubicBezTo>
                  <a:pt x="214" y="404"/>
                  <a:pt x="212" y="403"/>
                  <a:pt x="212" y="403"/>
                </a:cubicBezTo>
                <a:cubicBezTo>
                  <a:pt x="211" y="404"/>
                  <a:pt x="208" y="403"/>
                  <a:pt x="207" y="403"/>
                </a:cubicBezTo>
                <a:cubicBezTo>
                  <a:pt x="207" y="403"/>
                  <a:pt x="207" y="403"/>
                  <a:pt x="207" y="403"/>
                </a:cubicBezTo>
                <a:cubicBezTo>
                  <a:pt x="204" y="402"/>
                  <a:pt x="202" y="402"/>
                  <a:pt x="201" y="402"/>
                </a:cubicBezTo>
                <a:cubicBezTo>
                  <a:pt x="194" y="401"/>
                  <a:pt x="185" y="399"/>
                  <a:pt x="176" y="396"/>
                </a:cubicBezTo>
                <a:cubicBezTo>
                  <a:pt x="166" y="393"/>
                  <a:pt x="157" y="388"/>
                  <a:pt x="148" y="384"/>
                </a:cubicBezTo>
                <a:cubicBezTo>
                  <a:pt x="145" y="382"/>
                  <a:pt x="143" y="381"/>
                  <a:pt x="141" y="380"/>
                </a:cubicBezTo>
                <a:cubicBezTo>
                  <a:pt x="140" y="379"/>
                  <a:pt x="139" y="379"/>
                  <a:pt x="138" y="378"/>
                </a:cubicBezTo>
                <a:cubicBezTo>
                  <a:pt x="135" y="376"/>
                  <a:pt x="135" y="376"/>
                  <a:pt x="135" y="376"/>
                </a:cubicBezTo>
                <a:cubicBezTo>
                  <a:pt x="131" y="373"/>
                  <a:pt x="128" y="371"/>
                  <a:pt x="124" y="369"/>
                </a:cubicBezTo>
                <a:cubicBezTo>
                  <a:pt x="121" y="366"/>
                  <a:pt x="118" y="364"/>
                  <a:pt x="114" y="361"/>
                </a:cubicBezTo>
                <a:cubicBezTo>
                  <a:pt x="113" y="359"/>
                  <a:pt x="113" y="359"/>
                  <a:pt x="113" y="360"/>
                </a:cubicBezTo>
                <a:cubicBezTo>
                  <a:pt x="113" y="361"/>
                  <a:pt x="113" y="361"/>
                  <a:pt x="111" y="360"/>
                </a:cubicBezTo>
                <a:close/>
                <a:moveTo>
                  <a:pt x="169" y="373"/>
                </a:moveTo>
                <a:cubicBezTo>
                  <a:pt x="170" y="374"/>
                  <a:pt x="172" y="374"/>
                  <a:pt x="173" y="375"/>
                </a:cubicBezTo>
                <a:cubicBezTo>
                  <a:pt x="177" y="376"/>
                  <a:pt x="177" y="376"/>
                  <a:pt x="179" y="376"/>
                </a:cubicBezTo>
                <a:cubicBezTo>
                  <a:pt x="179" y="376"/>
                  <a:pt x="178" y="376"/>
                  <a:pt x="177" y="376"/>
                </a:cubicBezTo>
                <a:cubicBezTo>
                  <a:pt x="176" y="375"/>
                  <a:pt x="175" y="375"/>
                  <a:pt x="175" y="375"/>
                </a:cubicBezTo>
                <a:cubicBezTo>
                  <a:pt x="170" y="372"/>
                  <a:pt x="170" y="373"/>
                  <a:pt x="168" y="372"/>
                </a:cubicBezTo>
                <a:cubicBezTo>
                  <a:pt x="167" y="372"/>
                  <a:pt x="167" y="372"/>
                  <a:pt x="167" y="372"/>
                </a:cubicBezTo>
                <a:cubicBezTo>
                  <a:pt x="167" y="372"/>
                  <a:pt x="168" y="372"/>
                  <a:pt x="169" y="373"/>
                </a:cubicBezTo>
                <a:close/>
                <a:moveTo>
                  <a:pt x="175" y="364"/>
                </a:moveTo>
                <a:cubicBezTo>
                  <a:pt x="174" y="364"/>
                  <a:pt x="173" y="363"/>
                  <a:pt x="172" y="363"/>
                </a:cubicBezTo>
                <a:cubicBezTo>
                  <a:pt x="170" y="362"/>
                  <a:pt x="168" y="362"/>
                  <a:pt x="167" y="362"/>
                </a:cubicBezTo>
                <a:cubicBezTo>
                  <a:pt x="171" y="363"/>
                  <a:pt x="175" y="365"/>
                  <a:pt x="177" y="365"/>
                </a:cubicBezTo>
                <a:cubicBezTo>
                  <a:pt x="176" y="365"/>
                  <a:pt x="176" y="365"/>
                  <a:pt x="175" y="364"/>
                </a:cubicBezTo>
                <a:close/>
                <a:moveTo>
                  <a:pt x="152" y="349"/>
                </a:moveTo>
                <a:cubicBezTo>
                  <a:pt x="150" y="347"/>
                  <a:pt x="149" y="347"/>
                  <a:pt x="146" y="344"/>
                </a:cubicBezTo>
                <a:cubicBezTo>
                  <a:pt x="147" y="345"/>
                  <a:pt x="148" y="346"/>
                  <a:pt x="150" y="347"/>
                </a:cubicBezTo>
                <a:cubicBezTo>
                  <a:pt x="146" y="344"/>
                  <a:pt x="145" y="343"/>
                  <a:pt x="143" y="342"/>
                </a:cubicBezTo>
                <a:cubicBezTo>
                  <a:pt x="144" y="343"/>
                  <a:pt x="144" y="343"/>
                  <a:pt x="144" y="343"/>
                </a:cubicBezTo>
                <a:cubicBezTo>
                  <a:pt x="144" y="344"/>
                  <a:pt x="145" y="345"/>
                  <a:pt x="145" y="345"/>
                </a:cubicBezTo>
                <a:cubicBezTo>
                  <a:pt x="146" y="346"/>
                  <a:pt x="147" y="346"/>
                  <a:pt x="149" y="348"/>
                </a:cubicBezTo>
                <a:cubicBezTo>
                  <a:pt x="151" y="349"/>
                  <a:pt x="152" y="349"/>
                  <a:pt x="152" y="349"/>
                </a:cubicBezTo>
                <a:close/>
                <a:moveTo>
                  <a:pt x="139" y="351"/>
                </a:moveTo>
                <a:cubicBezTo>
                  <a:pt x="140" y="352"/>
                  <a:pt x="141" y="353"/>
                  <a:pt x="142" y="353"/>
                </a:cubicBezTo>
                <a:cubicBezTo>
                  <a:pt x="144" y="354"/>
                  <a:pt x="145" y="354"/>
                  <a:pt x="147" y="356"/>
                </a:cubicBezTo>
                <a:cubicBezTo>
                  <a:pt x="148" y="356"/>
                  <a:pt x="148" y="356"/>
                  <a:pt x="148" y="356"/>
                </a:cubicBezTo>
                <a:cubicBezTo>
                  <a:pt x="147" y="355"/>
                  <a:pt x="146" y="355"/>
                  <a:pt x="146" y="355"/>
                </a:cubicBezTo>
                <a:cubicBezTo>
                  <a:pt x="144" y="353"/>
                  <a:pt x="143" y="352"/>
                  <a:pt x="141" y="351"/>
                </a:cubicBezTo>
                <a:cubicBezTo>
                  <a:pt x="139" y="350"/>
                  <a:pt x="138" y="350"/>
                  <a:pt x="138" y="350"/>
                </a:cubicBezTo>
                <a:cubicBezTo>
                  <a:pt x="138" y="351"/>
                  <a:pt x="137" y="350"/>
                  <a:pt x="138" y="350"/>
                </a:cubicBezTo>
                <a:cubicBezTo>
                  <a:pt x="138" y="351"/>
                  <a:pt x="139" y="351"/>
                  <a:pt x="139" y="351"/>
                </a:cubicBezTo>
                <a:close/>
                <a:moveTo>
                  <a:pt x="94" y="278"/>
                </a:moveTo>
                <a:cubicBezTo>
                  <a:pt x="94" y="277"/>
                  <a:pt x="94" y="275"/>
                  <a:pt x="93" y="275"/>
                </a:cubicBezTo>
                <a:cubicBezTo>
                  <a:pt x="93" y="273"/>
                  <a:pt x="92" y="271"/>
                  <a:pt x="93" y="270"/>
                </a:cubicBezTo>
                <a:cubicBezTo>
                  <a:pt x="93" y="270"/>
                  <a:pt x="92" y="267"/>
                  <a:pt x="92" y="267"/>
                </a:cubicBezTo>
                <a:cubicBezTo>
                  <a:pt x="92" y="269"/>
                  <a:pt x="91" y="265"/>
                  <a:pt x="90" y="263"/>
                </a:cubicBezTo>
                <a:cubicBezTo>
                  <a:pt x="90" y="262"/>
                  <a:pt x="90" y="261"/>
                  <a:pt x="89" y="262"/>
                </a:cubicBezTo>
                <a:cubicBezTo>
                  <a:pt x="89" y="262"/>
                  <a:pt x="90" y="263"/>
                  <a:pt x="89" y="262"/>
                </a:cubicBezTo>
                <a:cubicBezTo>
                  <a:pt x="90" y="266"/>
                  <a:pt x="90" y="268"/>
                  <a:pt x="91" y="270"/>
                </a:cubicBezTo>
                <a:cubicBezTo>
                  <a:pt x="92" y="272"/>
                  <a:pt x="93" y="273"/>
                  <a:pt x="93" y="276"/>
                </a:cubicBezTo>
                <a:cubicBezTo>
                  <a:pt x="94" y="277"/>
                  <a:pt x="94" y="278"/>
                  <a:pt x="94" y="278"/>
                </a:cubicBezTo>
                <a:close/>
                <a:moveTo>
                  <a:pt x="22" y="242"/>
                </a:moveTo>
                <a:cubicBezTo>
                  <a:pt x="22" y="244"/>
                  <a:pt x="22" y="247"/>
                  <a:pt x="22" y="249"/>
                </a:cubicBezTo>
                <a:cubicBezTo>
                  <a:pt x="23" y="251"/>
                  <a:pt x="23" y="253"/>
                  <a:pt x="23" y="256"/>
                </a:cubicBezTo>
                <a:cubicBezTo>
                  <a:pt x="24" y="268"/>
                  <a:pt x="26" y="280"/>
                  <a:pt x="29" y="292"/>
                </a:cubicBezTo>
                <a:cubicBezTo>
                  <a:pt x="28" y="288"/>
                  <a:pt x="28" y="284"/>
                  <a:pt x="27" y="280"/>
                </a:cubicBezTo>
                <a:cubicBezTo>
                  <a:pt x="26" y="276"/>
                  <a:pt x="25" y="272"/>
                  <a:pt x="25" y="268"/>
                </a:cubicBezTo>
                <a:cubicBezTo>
                  <a:pt x="25" y="264"/>
                  <a:pt x="24" y="260"/>
                  <a:pt x="24" y="256"/>
                </a:cubicBezTo>
                <a:cubicBezTo>
                  <a:pt x="24" y="254"/>
                  <a:pt x="23" y="250"/>
                  <a:pt x="23" y="249"/>
                </a:cubicBezTo>
                <a:cubicBezTo>
                  <a:pt x="23" y="247"/>
                  <a:pt x="23" y="244"/>
                  <a:pt x="23" y="243"/>
                </a:cubicBezTo>
                <a:cubicBezTo>
                  <a:pt x="23" y="240"/>
                  <a:pt x="23" y="236"/>
                  <a:pt x="23" y="232"/>
                </a:cubicBezTo>
                <a:cubicBezTo>
                  <a:pt x="23" y="226"/>
                  <a:pt x="24" y="221"/>
                  <a:pt x="24" y="214"/>
                </a:cubicBezTo>
                <a:cubicBezTo>
                  <a:pt x="25" y="211"/>
                  <a:pt x="24" y="212"/>
                  <a:pt x="24" y="211"/>
                </a:cubicBezTo>
                <a:cubicBezTo>
                  <a:pt x="24" y="211"/>
                  <a:pt x="24" y="213"/>
                  <a:pt x="23" y="214"/>
                </a:cubicBezTo>
                <a:cubicBezTo>
                  <a:pt x="23" y="217"/>
                  <a:pt x="23" y="220"/>
                  <a:pt x="23" y="222"/>
                </a:cubicBezTo>
                <a:cubicBezTo>
                  <a:pt x="23" y="223"/>
                  <a:pt x="23" y="225"/>
                  <a:pt x="23" y="226"/>
                </a:cubicBezTo>
                <a:cubicBezTo>
                  <a:pt x="23" y="227"/>
                  <a:pt x="23" y="228"/>
                  <a:pt x="23" y="229"/>
                </a:cubicBezTo>
                <a:cubicBezTo>
                  <a:pt x="22" y="233"/>
                  <a:pt x="22" y="238"/>
                  <a:pt x="22" y="242"/>
                </a:cubicBezTo>
                <a:close/>
                <a:moveTo>
                  <a:pt x="178" y="426"/>
                </a:moveTo>
                <a:cubicBezTo>
                  <a:pt x="173" y="424"/>
                  <a:pt x="180" y="426"/>
                  <a:pt x="178" y="425"/>
                </a:cubicBezTo>
                <a:cubicBezTo>
                  <a:pt x="164" y="420"/>
                  <a:pt x="165" y="422"/>
                  <a:pt x="163" y="423"/>
                </a:cubicBezTo>
                <a:cubicBezTo>
                  <a:pt x="176" y="428"/>
                  <a:pt x="179" y="427"/>
                  <a:pt x="183" y="428"/>
                </a:cubicBezTo>
                <a:cubicBezTo>
                  <a:pt x="180" y="427"/>
                  <a:pt x="180" y="426"/>
                  <a:pt x="178" y="426"/>
                </a:cubicBezTo>
                <a:close/>
                <a:moveTo>
                  <a:pt x="245" y="428"/>
                </a:moveTo>
                <a:cubicBezTo>
                  <a:pt x="254" y="428"/>
                  <a:pt x="254" y="428"/>
                  <a:pt x="256" y="427"/>
                </a:cubicBezTo>
                <a:cubicBezTo>
                  <a:pt x="252" y="428"/>
                  <a:pt x="247" y="428"/>
                  <a:pt x="245" y="428"/>
                </a:cubicBezTo>
                <a:close/>
                <a:moveTo>
                  <a:pt x="319" y="397"/>
                </a:moveTo>
                <a:cubicBezTo>
                  <a:pt x="319" y="397"/>
                  <a:pt x="319" y="397"/>
                  <a:pt x="319" y="397"/>
                </a:cubicBezTo>
                <a:cubicBezTo>
                  <a:pt x="319" y="397"/>
                  <a:pt x="319" y="397"/>
                  <a:pt x="319" y="397"/>
                </a:cubicBezTo>
                <a:cubicBezTo>
                  <a:pt x="319" y="397"/>
                  <a:pt x="319" y="397"/>
                  <a:pt x="319" y="397"/>
                </a:cubicBezTo>
                <a:cubicBezTo>
                  <a:pt x="319" y="397"/>
                  <a:pt x="319" y="397"/>
                  <a:pt x="319" y="397"/>
                </a:cubicBezTo>
                <a:close/>
                <a:moveTo>
                  <a:pt x="370" y="354"/>
                </a:moveTo>
                <a:cubicBezTo>
                  <a:pt x="369" y="355"/>
                  <a:pt x="368" y="356"/>
                  <a:pt x="368" y="357"/>
                </a:cubicBezTo>
                <a:cubicBezTo>
                  <a:pt x="366" y="359"/>
                  <a:pt x="362" y="363"/>
                  <a:pt x="361" y="364"/>
                </a:cubicBezTo>
                <a:cubicBezTo>
                  <a:pt x="357" y="366"/>
                  <a:pt x="358" y="367"/>
                  <a:pt x="357" y="368"/>
                </a:cubicBezTo>
                <a:cubicBezTo>
                  <a:pt x="357" y="368"/>
                  <a:pt x="357" y="368"/>
                  <a:pt x="357" y="369"/>
                </a:cubicBezTo>
                <a:cubicBezTo>
                  <a:pt x="357" y="369"/>
                  <a:pt x="354" y="371"/>
                  <a:pt x="356" y="369"/>
                </a:cubicBezTo>
                <a:cubicBezTo>
                  <a:pt x="357" y="369"/>
                  <a:pt x="358" y="368"/>
                  <a:pt x="359" y="367"/>
                </a:cubicBezTo>
                <a:cubicBezTo>
                  <a:pt x="361" y="365"/>
                  <a:pt x="362" y="364"/>
                  <a:pt x="364" y="363"/>
                </a:cubicBezTo>
                <a:cubicBezTo>
                  <a:pt x="366" y="362"/>
                  <a:pt x="363" y="364"/>
                  <a:pt x="363" y="364"/>
                </a:cubicBezTo>
                <a:cubicBezTo>
                  <a:pt x="363" y="365"/>
                  <a:pt x="362" y="366"/>
                  <a:pt x="362" y="366"/>
                </a:cubicBezTo>
                <a:cubicBezTo>
                  <a:pt x="364" y="364"/>
                  <a:pt x="363" y="365"/>
                  <a:pt x="365" y="363"/>
                </a:cubicBezTo>
                <a:cubicBezTo>
                  <a:pt x="367" y="362"/>
                  <a:pt x="364" y="365"/>
                  <a:pt x="365" y="364"/>
                </a:cubicBezTo>
                <a:cubicBezTo>
                  <a:pt x="365" y="364"/>
                  <a:pt x="364" y="365"/>
                  <a:pt x="364" y="366"/>
                </a:cubicBezTo>
                <a:cubicBezTo>
                  <a:pt x="362" y="367"/>
                  <a:pt x="363" y="367"/>
                  <a:pt x="363" y="366"/>
                </a:cubicBezTo>
                <a:cubicBezTo>
                  <a:pt x="364" y="366"/>
                  <a:pt x="365" y="365"/>
                  <a:pt x="366" y="364"/>
                </a:cubicBezTo>
                <a:cubicBezTo>
                  <a:pt x="368" y="362"/>
                  <a:pt x="369" y="360"/>
                  <a:pt x="370" y="359"/>
                </a:cubicBezTo>
                <a:cubicBezTo>
                  <a:pt x="371" y="357"/>
                  <a:pt x="372" y="356"/>
                  <a:pt x="374" y="354"/>
                </a:cubicBezTo>
                <a:cubicBezTo>
                  <a:pt x="377" y="350"/>
                  <a:pt x="378" y="348"/>
                  <a:pt x="376" y="349"/>
                </a:cubicBezTo>
                <a:cubicBezTo>
                  <a:pt x="375" y="350"/>
                  <a:pt x="374" y="351"/>
                  <a:pt x="370" y="355"/>
                </a:cubicBezTo>
                <a:cubicBezTo>
                  <a:pt x="370" y="355"/>
                  <a:pt x="372" y="353"/>
                  <a:pt x="370" y="354"/>
                </a:cubicBezTo>
                <a:close/>
                <a:moveTo>
                  <a:pt x="375" y="368"/>
                </a:moveTo>
                <a:cubicBezTo>
                  <a:pt x="375" y="368"/>
                  <a:pt x="373" y="369"/>
                  <a:pt x="372" y="370"/>
                </a:cubicBezTo>
                <a:cubicBezTo>
                  <a:pt x="371" y="371"/>
                  <a:pt x="370" y="372"/>
                  <a:pt x="370" y="373"/>
                </a:cubicBezTo>
                <a:cubicBezTo>
                  <a:pt x="368" y="375"/>
                  <a:pt x="364" y="379"/>
                  <a:pt x="364" y="380"/>
                </a:cubicBezTo>
                <a:cubicBezTo>
                  <a:pt x="361" y="382"/>
                  <a:pt x="359" y="384"/>
                  <a:pt x="357" y="385"/>
                </a:cubicBezTo>
                <a:cubicBezTo>
                  <a:pt x="356" y="387"/>
                  <a:pt x="354" y="388"/>
                  <a:pt x="352" y="390"/>
                </a:cubicBezTo>
                <a:cubicBezTo>
                  <a:pt x="351" y="391"/>
                  <a:pt x="351" y="391"/>
                  <a:pt x="351" y="391"/>
                </a:cubicBezTo>
                <a:cubicBezTo>
                  <a:pt x="352" y="391"/>
                  <a:pt x="353" y="390"/>
                  <a:pt x="354" y="389"/>
                </a:cubicBezTo>
                <a:cubicBezTo>
                  <a:pt x="361" y="384"/>
                  <a:pt x="366" y="379"/>
                  <a:pt x="372" y="373"/>
                </a:cubicBezTo>
                <a:cubicBezTo>
                  <a:pt x="374" y="371"/>
                  <a:pt x="375" y="369"/>
                  <a:pt x="375" y="369"/>
                </a:cubicBezTo>
                <a:cubicBezTo>
                  <a:pt x="375" y="369"/>
                  <a:pt x="373" y="370"/>
                  <a:pt x="374" y="369"/>
                </a:cubicBezTo>
                <a:cubicBezTo>
                  <a:pt x="374" y="369"/>
                  <a:pt x="376" y="367"/>
                  <a:pt x="375" y="368"/>
                </a:cubicBezTo>
                <a:close/>
                <a:moveTo>
                  <a:pt x="28" y="206"/>
                </a:moveTo>
                <a:cubicBezTo>
                  <a:pt x="28" y="205"/>
                  <a:pt x="28" y="202"/>
                  <a:pt x="28" y="201"/>
                </a:cubicBezTo>
                <a:cubicBezTo>
                  <a:pt x="29" y="199"/>
                  <a:pt x="29" y="195"/>
                  <a:pt x="29" y="192"/>
                </a:cubicBezTo>
                <a:cubicBezTo>
                  <a:pt x="30" y="190"/>
                  <a:pt x="29" y="191"/>
                  <a:pt x="29" y="192"/>
                </a:cubicBezTo>
                <a:cubicBezTo>
                  <a:pt x="28" y="198"/>
                  <a:pt x="26" y="204"/>
                  <a:pt x="26" y="209"/>
                </a:cubicBezTo>
                <a:cubicBezTo>
                  <a:pt x="26" y="210"/>
                  <a:pt x="26" y="206"/>
                  <a:pt x="25" y="212"/>
                </a:cubicBezTo>
                <a:cubicBezTo>
                  <a:pt x="25" y="213"/>
                  <a:pt x="25" y="214"/>
                  <a:pt x="25" y="215"/>
                </a:cubicBezTo>
                <a:cubicBezTo>
                  <a:pt x="25" y="216"/>
                  <a:pt x="25" y="217"/>
                  <a:pt x="25" y="218"/>
                </a:cubicBezTo>
                <a:cubicBezTo>
                  <a:pt x="24" y="220"/>
                  <a:pt x="24" y="222"/>
                  <a:pt x="24" y="224"/>
                </a:cubicBezTo>
                <a:cubicBezTo>
                  <a:pt x="24" y="235"/>
                  <a:pt x="23" y="245"/>
                  <a:pt x="24" y="255"/>
                </a:cubicBezTo>
                <a:cubicBezTo>
                  <a:pt x="24" y="261"/>
                  <a:pt x="25" y="266"/>
                  <a:pt x="26" y="270"/>
                </a:cubicBezTo>
                <a:cubicBezTo>
                  <a:pt x="27" y="275"/>
                  <a:pt x="28" y="280"/>
                  <a:pt x="29" y="284"/>
                </a:cubicBezTo>
                <a:cubicBezTo>
                  <a:pt x="27" y="280"/>
                  <a:pt x="30" y="287"/>
                  <a:pt x="30" y="287"/>
                </a:cubicBezTo>
                <a:cubicBezTo>
                  <a:pt x="29" y="286"/>
                  <a:pt x="28" y="284"/>
                  <a:pt x="28" y="282"/>
                </a:cubicBezTo>
                <a:cubicBezTo>
                  <a:pt x="28" y="285"/>
                  <a:pt x="29" y="287"/>
                  <a:pt x="29" y="289"/>
                </a:cubicBezTo>
                <a:cubicBezTo>
                  <a:pt x="30" y="291"/>
                  <a:pt x="30" y="294"/>
                  <a:pt x="31" y="296"/>
                </a:cubicBezTo>
                <a:cubicBezTo>
                  <a:pt x="32" y="299"/>
                  <a:pt x="32" y="301"/>
                  <a:pt x="33" y="304"/>
                </a:cubicBezTo>
                <a:cubicBezTo>
                  <a:pt x="34" y="306"/>
                  <a:pt x="35" y="308"/>
                  <a:pt x="36" y="310"/>
                </a:cubicBezTo>
                <a:cubicBezTo>
                  <a:pt x="37" y="314"/>
                  <a:pt x="38" y="317"/>
                  <a:pt x="39" y="317"/>
                </a:cubicBezTo>
                <a:cubicBezTo>
                  <a:pt x="39" y="317"/>
                  <a:pt x="39" y="316"/>
                  <a:pt x="40" y="319"/>
                </a:cubicBezTo>
                <a:cubicBezTo>
                  <a:pt x="40" y="320"/>
                  <a:pt x="40" y="320"/>
                  <a:pt x="38" y="318"/>
                </a:cubicBezTo>
                <a:cubicBezTo>
                  <a:pt x="40" y="323"/>
                  <a:pt x="42" y="328"/>
                  <a:pt x="43" y="329"/>
                </a:cubicBezTo>
                <a:cubicBezTo>
                  <a:pt x="44" y="331"/>
                  <a:pt x="43" y="328"/>
                  <a:pt x="43" y="330"/>
                </a:cubicBezTo>
                <a:cubicBezTo>
                  <a:pt x="45" y="333"/>
                  <a:pt x="45" y="332"/>
                  <a:pt x="46" y="334"/>
                </a:cubicBezTo>
                <a:cubicBezTo>
                  <a:pt x="46" y="335"/>
                  <a:pt x="48" y="340"/>
                  <a:pt x="50" y="343"/>
                </a:cubicBezTo>
                <a:cubicBezTo>
                  <a:pt x="51" y="345"/>
                  <a:pt x="52" y="346"/>
                  <a:pt x="53" y="348"/>
                </a:cubicBezTo>
                <a:cubicBezTo>
                  <a:pt x="52" y="347"/>
                  <a:pt x="54" y="350"/>
                  <a:pt x="55" y="353"/>
                </a:cubicBezTo>
                <a:cubicBezTo>
                  <a:pt x="59" y="357"/>
                  <a:pt x="60" y="359"/>
                  <a:pt x="62" y="361"/>
                </a:cubicBezTo>
                <a:cubicBezTo>
                  <a:pt x="63" y="362"/>
                  <a:pt x="62" y="363"/>
                  <a:pt x="67" y="369"/>
                </a:cubicBezTo>
                <a:cubicBezTo>
                  <a:pt x="69" y="372"/>
                  <a:pt x="71" y="374"/>
                  <a:pt x="73" y="376"/>
                </a:cubicBezTo>
                <a:cubicBezTo>
                  <a:pt x="74" y="378"/>
                  <a:pt x="77" y="381"/>
                  <a:pt x="79" y="384"/>
                </a:cubicBezTo>
                <a:cubicBezTo>
                  <a:pt x="79" y="384"/>
                  <a:pt x="80" y="384"/>
                  <a:pt x="80" y="384"/>
                </a:cubicBezTo>
                <a:cubicBezTo>
                  <a:pt x="81" y="385"/>
                  <a:pt x="80" y="383"/>
                  <a:pt x="79" y="383"/>
                </a:cubicBezTo>
                <a:cubicBezTo>
                  <a:pt x="77" y="381"/>
                  <a:pt x="75" y="378"/>
                  <a:pt x="73" y="376"/>
                </a:cubicBezTo>
                <a:cubicBezTo>
                  <a:pt x="71" y="374"/>
                  <a:pt x="70" y="371"/>
                  <a:pt x="68" y="369"/>
                </a:cubicBezTo>
                <a:cubicBezTo>
                  <a:pt x="66" y="367"/>
                  <a:pt x="65" y="364"/>
                  <a:pt x="63" y="362"/>
                </a:cubicBezTo>
                <a:cubicBezTo>
                  <a:pt x="62" y="360"/>
                  <a:pt x="61" y="359"/>
                  <a:pt x="60" y="357"/>
                </a:cubicBezTo>
                <a:cubicBezTo>
                  <a:pt x="56" y="351"/>
                  <a:pt x="56" y="351"/>
                  <a:pt x="56" y="351"/>
                </a:cubicBezTo>
                <a:cubicBezTo>
                  <a:pt x="55" y="349"/>
                  <a:pt x="54" y="347"/>
                  <a:pt x="52" y="344"/>
                </a:cubicBezTo>
                <a:cubicBezTo>
                  <a:pt x="51" y="342"/>
                  <a:pt x="50" y="340"/>
                  <a:pt x="49" y="338"/>
                </a:cubicBezTo>
                <a:cubicBezTo>
                  <a:pt x="48" y="336"/>
                  <a:pt x="47" y="334"/>
                  <a:pt x="46" y="331"/>
                </a:cubicBezTo>
                <a:cubicBezTo>
                  <a:pt x="45" y="330"/>
                  <a:pt x="44" y="327"/>
                  <a:pt x="43" y="325"/>
                </a:cubicBezTo>
                <a:cubicBezTo>
                  <a:pt x="42" y="322"/>
                  <a:pt x="41" y="320"/>
                  <a:pt x="40" y="317"/>
                </a:cubicBezTo>
                <a:cubicBezTo>
                  <a:pt x="39" y="315"/>
                  <a:pt x="39" y="314"/>
                  <a:pt x="38" y="313"/>
                </a:cubicBezTo>
                <a:cubicBezTo>
                  <a:pt x="38" y="311"/>
                  <a:pt x="37" y="310"/>
                  <a:pt x="37" y="308"/>
                </a:cubicBezTo>
                <a:cubicBezTo>
                  <a:pt x="35" y="304"/>
                  <a:pt x="34" y="303"/>
                  <a:pt x="33" y="299"/>
                </a:cubicBezTo>
                <a:cubicBezTo>
                  <a:pt x="33" y="298"/>
                  <a:pt x="34" y="303"/>
                  <a:pt x="35" y="303"/>
                </a:cubicBezTo>
                <a:cubicBezTo>
                  <a:pt x="34" y="299"/>
                  <a:pt x="33" y="295"/>
                  <a:pt x="31" y="291"/>
                </a:cubicBezTo>
                <a:cubicBezTo>
                  <a:pt x="31" y="288"/>
                  <a:pt x="31" y="286"/>
                  <a:pt x="30" y="284"/>
                </a:cubicBezTo>
                <a:cubicBezTo>
                  <a:pt x="29" y="281"/>
                  <a:pt x="29" y="281"/>
                  <a:pt x="29" y="281"/>
                </a:cubicBezTo>
                <a:cubicBezTo>
                  <a:pt x="29" y="278"/>
                  <a:pt x="29" y="278"/>
                  <a:pt x="29" y="278"/>
                </a:cubicBezTo>
                <a:cubicBezTo>
                  <a:pt x="28" y="275"/>
                  <a:pt x="28" y="272"/>
                  <a:pt x="27" y="270"/>
                </a:cubicBezTo>
                <a:cubicBezTo>
                  <a:pt x="27" y="267"/>
                  <a:pt x="27" y="264"/>
                  <a:pt x="27" y="261"/>
                </a:cubicBezTo>
                <a:cubicBezTo>
                  <a:pt x="26" y="255"/>
                  <a:pt x="26" y="247"/>
                  <a:pt x="25" y="243"/>
                </a:cubicBezTo>
                <a:cubicBezTo>
                  <a:pt x="25" y="243"/>
                  <a:pt x="24" y="241"/>
                  <a:pt x="24" y="240"/>
                </a:cubicBezTo>
                <a:cubicBezTo>
                  <a:pt x="25" y="239"/>
                  <a:pt x="25" y="244"/>
                  <a:pt x="25" y="244"/>
                </a:cubicBezTo>
                <a:cubicBezTo>
                  <a:pt x="25" y="238"/>
                  <a:pt x="25" y="232"/>
                  <a:pt x="26" y="227"/>
                </a:cubicBezTo>
                <a:cubicBezTo>
                  <a:pt x="26" y="220"/>
                  <a:pt x="27" y="214"/>
                  <a:pt x="27" y="210"/>
                </a:cubicBezTo>
                <a:cubicBezTo>
                  <a:pt x="27" y="211"/>
                  <a:pt x="27" y="211"/>
                  <a:pt x="28" y="206"/>
                </a:cubicBezTo>
                <a:close/>
                <a:moveTo>
                  <a:pt x="269" y="410"/>
                </a:moveTo>
                <a:cubicBezTo>
                  <a:pt x="269" y="410"/>
                  <a:pt x="268" y="410"/>
                  <a:pt x="266" y="411"/>
                </a:cubicBezTo>
                <a:cubicBezTo>
                  <a:pt x="263" y="411"/>
                  <a:pt x="261" y="412"/>
                  <a:pt x="258" y="412"/>
                </a:cubicBezTo>
                <a:cubicBezTo>
                  <a:pt x="261" y="412"/>
                  <a:pt x="262" y="412"/>
                  <a:pt x="264" y="412"/>
                </a:cubicBezTo>
                <a:cubicBezTo>
                  <a:pt x="265" y="411"/>
                  <a:pt x="266" y="411"/>
                  <a:pt x="268" y="411"/>
                </a:cubicBezTo>
                <a:cubicBezTo>
                  <a:pt x="268" y="411"/>
                  <a:pt x="270" y="410"/>
                  <a:pt x="269" y="410"/>
                </a:cubicBezTo>
                <a:close/>
                <a:moveTo>
                  <a:pt x="129" y="396"/>
                </a:moveTo>
                <a:cubicBezTo>
                  <a:pt x="130" y="397"/>
                  <a:pt x="131" y="398"/>
                  <a:pt x="130" y="397"/>
                </a:cubicBezTo>
                <a:cubicBezTo>
                  <a:pt x="129" y="396"/>
                  <a:pt x="128" y="395"/>
                  <a:pt x="127" y="395"/>
                </a:cubicBezTo>
                <a:cubicBezTo>
                  <a:pt x="125" y="394"/>
                  <a:pt x="124" y="393"/>
                  <a:pt x="122" y="392"/>
                </a:cubicBezTo>
                <a:cubicBezTo>
                  <a:pt x="124" y="393"/>
                  <a:pt x="125" y="394"/>
                  <a:pt x="126" y="395"/>
                </a:cubicBezTo>
                <a:cubicBezTo>
                  <a:pt x="127" y="395"/>
                  <a:pt x="128" y="396"/>
                  <a:pt x="129" y="396"/>
                </a:cubicBezTo>
                <a:close/>
                <a:moveTo>
                  <a:pt x="431" y="312"/>
                </a:moveTo>
                <a:cubicBezTo>
                  <a:pt x="431" y="314"/>
                  <a:pt x="431" y="315"/>
                  <a:pt x="431" y="316"/>
                </a:cubicBezTo>
                <a:cubicBezTo>
                  <a:pt x="433" y="310"/>
                  <a:pt x="434" y="305"/>
                  <a:pt x="434" y="304"/>
                </a:cubicBezTo>
                <a:cubicBezTo>
                  <a:pt x="433" y="306"/>
                  <a:pt x="433" y="308"/>
                  <a:pt x="432" y="309"/>
                </a:cubicBezTo>
                <a:cubicBezTo>
                  <a:pt x="432" y="310"/>
                  <a:pt x="432" y="311"/>
                  <a:pt x="431" y="312"/>
                </a:cubicBezTo>
                <a:close/>
                <a:moveTo>
                  <a:pt x="116" y="384"/>
                </a:moveTo>
                <a:cubicBezTo>
                  <a:pt x="119" y="387"/>
                  <a:pt x="123" y="389"/>
                  <a:pt x="126" y="391"/>
                </a:cubicBezTo>
                <a:cubicBezTo>
                  <a:pt x="126" y="391"/>
                  <a:pt x="128" y="392"/>
                  <a:pt x="128" y="392"/>
                </a:cubicBezTo>
                <a:cubicBezTo>
                  <a:pt x="127" y="391"/>
                  <a:pt x="126" y="390"/>
                  <a:pt x="124" y="389"/>
                </a:cubicBezTo>
                <a:cubicBezTo>
                  <a:pt x="121" y="387"/>
                  <a:pt x="117" y="383"/>
                  <a:pt x="113" y="380"/>
                </a:cubicBezTo>
                <a:cubicBezTo>
                  <a:pt x="111" y="379"/>
                  <a:pt x="112" y="380"/>
                  <a:pt x="113" y="381"/>
                </a:cubicBezTo>
                <a:cubicBezTo>
                  <a:pt x="114" y="382"/>
                  <a:pt x="116" y="383"/>
                  <a:pt x="115" y="383"/>
                </a:cubicBezTo>
                <a:cubicBezTo>
                  <a:pt x="114" y="383"/>
                  <a:pt x="115" y="384"/>
                  <a:pt x="116" y="384"/>
                </a:cubicBezTo>
                <a:close/>
                <a:moveTo>
                  <a:pt x="306" y="401"/>
                </a:moveTo>
                <a:cubicBezTo>
                  <a:pt x="305" y="401"/>
                  <a:pt x="303" y="402"/>
                  <a:pt x="302" y="402"/>
                </a:cubicBezTo>
                <a:cubicBezTo>
                  <a:pt x="299" y="403"/>
                  <a:pt x="297" y="404"/>
                  <a:pt x="294" y="405"/>
                </a:cubicBezTo>
                <a:cubicBezTo>
                  <a:pt x="296" y="405"/>
                  <a:pt x="299" y="404"/>
                  <a:pt x="301" y="403"/>
                </a:cubicBezTo>
                <a:cubicBezTo>
                  <a:pt x="303" y="403"/>
                  <a:pt x="304" y="402"/>
                  <a:pt x="306" y="402"/>
                </a:cubicBezTo>
                <a:cubicBezTo>
                  <a:pt x="308" y="401"/>
                  <a:pt x="306" y="401"/>
                  <a:pt x="306" y="401"/>
                </a:cubicBezTo>
                <a:close/>
                <a:moveTo>
                  <a:pt x="96" y="350"/>
                </a:moveTo>
                <a:cubicBezTo>
                  <a:pt x="94" y="347"/>
                  <a:pt x="94" y="347"/>
                  <a:pt x="92" y="345"/>
                </a:cubicBezTo>
                <a:cubicBezTo>
                  <a:pt x="93" y="346"/>
                  <a:pt x="94" y="347"/>
                  <a:pt x="94" y="348"/>
                </a:cubicBezTo>
                <a:cubicBezTo>
                  <a:pt x="95" y="349"/>
                  <a:pt x="96" y="350"/>
                  <a:pt x="97" y="351"/>
                </a:cubicBezTo>
                <a:cubicBezTo>
                  <a:pt x="98" y="352"/>
                  <a:pt x="99" y="353"/>
                  <a:pt x="100" y="354"/>
                </a:cubicBezTo>
                <a:cubicBezTo>
                  <a:pt x="102" y="357"/>
                  <a:pt x="103" y="356"/>
                  <a:pt x="105" y="359"/>
                </a:cubicBezTo>
                <a:cubicBezTo>
                  <a:pt x="107" y="361"/>
                  <a:pt x="108" y="362"/>
                  <a:pt x="108" y="362"/>
                </a:cubicBezTo>
                <a:cubicBezTo>
                  <a:pt x="109" y="363"/>
                  <a:pt x="109" y="363"/>
                  <a:pt x="109" y="362"/>
                </a:cubicBezTo>
                <a:cubicBezTo>
                  <a:pt x="107" y="360"/>
                  <a:pt x="105" y="357"/>
                  <a:pt x="103" y="356"/>
                </a:cubicBezTo>
                <a:cubicBezTo>
                  <a:pt x="101" y="354"/>
                  <a:pt x="99" y="351"/>
                  <a:pt x="97" y="350"/>
                </a:cubicBezTo>
                <a:cubicBezTo>
                  <a:pt x="97" y="349"/>
                  <a:pt x="96" y="349"/>
                  <a:pt x="97" y="350"/>
                </a:cubicBezTo>
                <a:cubicBezTo>
                  <a:pt x="98" y="351"/>
                  <a:pt x="98" y="351"/>
                  <a:pt x="98" y="351"/>
                </a:cubicBezTo>
                <a:cubicBezTo>
                  <a:pt x="97" y="351"/>
                  <a:pt x="98" y="352"/>
                  <a:pt x="96" y="350"/>
                </a:cubicBezTo>
                <a:close/>
                <a:moveTo>
                  <a:pt x="229" y="429"/>
                </a:moveTo>
                <a:cubicBezTo>
                  <a:pt x="228" y="429"/>
                  <a:pt x="227" y="429"/>
                  <a:pt x="227" y="429"/>
                </a:cubicBezTo>
                <a:cubicBezTo>
                  <a:pt x="225" y="429"/>
                  <a:pt x="225" y="429"/>
                  <a:pt x="225" y="429"/>
                </a:cubicBezTo>
                <a:cubicBezTo>
                  <a:pt x="224" y="428"/>
                  <a:pt x="223" y="428"/>
                  <a:pt x="222" y="428"/>
                </a:cubicBezTo>
                <a:cubicBezTo>
                  <a:pt x="220" y="428"/>
                  <a:pt x="216" y="428"/>
                  <a:pt x="214" y="428"/>
                </a:cubicBezTo>
                <a:cubicBezTo>
                  <a:pt x="212" y="427"/>
                  <a:pt x="209" y="427"/>
                  <a:pt x="206" y="427"/>
                </a:cubicBezTo>
                <a:cubicBezTo>
                  <a:pt x="203" y="426"/>
                  <a:pt x="200" y="426"/>
                  <a:pt x="198" y="425"/>
                </a:cubicBezTo>
                <a:cubicBezTo>
                  <a:pt x="197" y="425"/>
                  <a:pt x="196" y="425"/>
                  <a:pt x="195" y="425"/>
                </a:cubicBezTo>
                <a:cubicBezTo>
                  <a:pt x="194" y="425"/>
                  <a:pt x="192" y="425"/>
                  <a:pt x="191" y="425"/>
                </a:cubicBezTo>
                <a:cubicBezTo>
                  <a:pt x="189" y="424"/>
                  <a:pt x="187" y="424"/>
                  <a:pt x="187" y="424"/>
                </a:cubicBezTo>
                <a:cubicBezTo>
                  <a:pt x="185" y="424"/>
                  <a:pt x="182" y="424"/>
                  <a:pt x="182" y="424"/>
                </a:cubicBezTo>
                <a:cubicBezTo>
                  <a:pt x="178" y="423"/>
                  <a:pt x="176" y="423"/>
                  <a:pt x="174" y="423"/>
                </a:cubicBezTo>
                <a:cubicBezTo>
                  <a:pt x="179" y="424"/>
                  <a:pt x="181" y="424"/>
                  <a:pt x="183" y="424"/>
                </a:cubicBezTo>
                <a:cubicBezTo>
                  <a:pt x="188" y="426"/>
                  <a:pt x="190" y="425"/>
                  <a:pt x="194" y="426"/>
                </a:cubicBezTo>
                <a:cubicBezTo>
                  <a:pt x="194" y="427"/>
                  <a:pt x="195" y="427"/>
                  <a:pt x="196" y="427"/>
                </a:cubicBezTo>
                <a:cubicBezTo>
                  <a:pt x="200" y="428"/>
                  <a:pt x="204" y="429"/>
                  <a:pt x="207" y="430"/>
                </a:cubicBezTo>
                <a:cubicBezTo>
                  <a:pt x="210" y="431"/>
                  <a:pt x="211" y="431"/>
                  <a:pt x="214" y="431"/>
                </a:cubicBezTo>
                <a:cubicBezTo>
                  <a:pt x="215" y="431"/>
                  <a:pt x="217" y="431"/>
                  <a:pt x="220" y="431"/>
                </a:cubicBezTo>
                <a:cubicBezTo>
                  <a:pt x="223" y="432"/>
                  <a:pt x="216" y="431"/>
                  <a:pt x="219" y="432"/>
                </a:cubicBezTo>
                <a:cubicBezTo>
                  <a:pt x="219" y="432"/>
                  <a:pt x="220" y="432"/>
                  <a:pt x="220" y="432"/>
                </a:cubicBezTo>
                <a:cubicBezTo>
                  <a:pt x="225" y="432"/>
                  <a:pt x="227" y="432"/>
                  <a:pt x="227" y="432"/>
                </a:cubicBezTo>
                <a:cubicBezTo>
                  <a:pt x="228" y="431"/>
                  <a:pt x="227" y="431"/>
                  <a:pt x="225" y="431"/>
                </a:cubicBezTo>
                <a:cubicBezTo>
                  <a:pt x="225" y="430"/>
                  <a:pt x="226" y="430"/>
                  <a:pt x="226" y="430"/>
                </a:cubicBezTo>
                <a:cubicBezTo>
                  <a:pt x="229" y="430"/>
                  <a:pt x="225" y="429"/>
                  <a:pt x="229" y="429"/>
                </a:cubicBezTo>
                <a:close/>
                <a:moveTo>
                  <a:pt x="56" y="354"/>
                </a:moveTo>
                <a:cubicBezTo>
                  <a:pt x="57" y="356"/>
                  <a:pt x="55" y="353"/>
                  <a:pt x="55" y="352"/>
                </a:cubicBezTo>
                <a:cubicBezTo>
                  <a:pt x="54" y="350"/>
                  <a:pt x="52" y="348"/>
                  <a:pt x="51" y="346"/>
                </a:cubicBezTo>
                <a:cubicBezTo>
                  <a:pt x="50" y="344"/>
                  <a:pt x="49" y="342"/>
                  <a:pt x="48" y="340"/>
                </a:cubicBezTo>
                <a:cubicBezTo>
                  <a:pt x="48" y="340"/>
                  <a:pt x="47" y="339"/>
                  <a:pt x="47" y="338"/>
                </a:cubicBezTo>
                <a:cubicBezTo>
                  <a:pt x="45" y="335"/>
                  <a:pt x="46" y="336"/>
                  <a:pt x="46" y="336"/>
                </a:cubicBezTo>
                <a:cubicBezTo>
                  <a:pt x="46" y="337"/>
                  <a:pt x="47" y="340"/>
                  <a:pt x="48" y="341"/>
                </a:cubicBezTo>
                <a:cubicBezTo>
                  <a:pt x="48" y="342"/>
                  <a:pt x="49" y="343"/>
                  <a:pt x="50" y="345"/>
                </a:cubicBezTo>
                <a:cubicBezTo>
                  <a:pt x="51" y="347"/>
                  <a:pt x="53" y="350"/>
                  <a:pt x="54" y="353"/>
                </a:cubicBezTo>
                <a:cubicBezTo>
                  <a:pt x="58" y="358"/>
                  <a:pt x="55" y="354"/>
                  <a:pt x="56" y="354"/>
                </a:cubicBezTo>
                <a:close/>
                <a:moveTo>
                  <a:pt x="247" y="5"/>
                </a:moveTo>
                <a:cubicBezTo>
                  <a:pt x="250" y="5"/>
                  <a:pt x="252" y="5"/>
                  <a:pt x="254" y="5"/>
                </a:cubicBezTo>
                <a:cubicBezTo>
                  <a:pt x="251" y="5"/>
                  <a:pt x="248" y="5"/>
                  <a:pt x="245" y="5"/>
                </a:cubicBezTo>
                <a:cubicBezTo>
                  <a:pt x="241" y="5"/>
                  <a:pt x="239" y="5"/>
                  <a:pt x="237" y="6"/>
                </a:cubicBezTo>
                <a:cubicBezTo>
                  <a:pt x="239" y="6"/>
                  <a:pt x="241" y="6"/>
                  <a:pt x="243" y="6"/>
                </a:cubicBezTo>
                <a:cubicBezTo>
                  <a:pt x="245" y="6"/>
                  <a:pt x="246" y="6"/>
                  <a:pt x="247" y="5"/>
                </a:cubicBezTo>
                <a:close/>
                <a:moveTo>
                  <a:pt x="34" y="307"/>
                </a:moveTo>
                <a:cubicBezTo>
                  <a:pt x="32" y="302"/>
                  <a:pt x="32" y="300"/>
                  <a:pt x="31" y="299"/>
                </a:cubicBezTo>
                <a:cubicBezTo>
                  <a:pt x="32" y="302"/>
                  <a:pt x="33" y="306"/>
                  <a:pt x="34" y="309"/>
                </a:cubicBezTo>
                <a:cubicBezTo>
                  <a:pt x="34" y="310"/>
                  <a:pt x="35" y="312"/>
                  <a:pt x="35" y="313"/>
                </a:cubicBezTo>
                <a:cubicBezTo>
                  <a:pt x="36" y="315"/>
                  <a:pt x="37" y="317"/>
                  <a:pt x="37" y="318"/>
                </a:cubicBezTo>
                <a:cubicBezTo>
                  <a:pt x="38" y="320"/>
                  <a:pt x="39" y="322"/>
                  <a:pt x="39" y="322"/>
                </a:cubicBezTo>
                <a:cubicBezTo>
                  <a:pt x="39" y="322"/>
                  <a:pt x="38" y="318"/>
                  <a:pt x="37" y="317"/>
                </a:cubicBezTo>
                <a:cubicBezTo>
                  <a:pt x="36" y="314"/>
                  <a:pt x="35" y="309"/>
                  <a:pt x="34" y="307"/>
                </a:cubicBezTo>
                <a:close/>
                <a:moveTo>
                  <a:pt x="295" y="28"/>
                </a:moveTo>
                <a:cubicBezTo>
                  <a:pt x="299" y="29"/>
                  <a:pt x="301" y="29"/>
                  <a:pt x="304" y="30"/>
                </a:cubicBezTo>
                <a:cubicBezTo>
                  <a:pt x="306" y="30"/>
                  <a:pt x="308" y="31"/>
                  <a:pt x="311" y="31"/>
                </a:cubicBezTo>
                <a:cubicBezTo>
                  <a:pt x="313" y="32"/>
                  <a:pt x="314" y="32"/>
                  <a:pt x="313" y="31"/>
                </a:cubicBezTo>
                <a:cubicBezTo>
                  <a:pt x="311" y="30"/>
                  <a:pt x="310" y="30"/>
                  <a:pt x="308" y="30"/>
                </a:cubicBezTo>
                <a:cubicBezTo>
                  <a:pt x="307" y="29"/>
                  <a:pt x="305" y="29"/>
                  <a:pt x="304" y="28"/>
                </a:cubicBezTo>
                <a:cubicBezTo>
                  <a:pt x="301" y="28"/>
                  <a:pt x="298" y="27"/>
                  <a:pt x="296" y="27"/>
                </a:cubicBezTo>
                <a:cubicBezTo>
                  <a:pt x="294" y="27"/>
                  <a:pt x="291" y="26"/>
                  <a:pt x="287" y="26"/>
                </a:cubicBezTo>
                <a:cubicBezTo>
                  <a:pt x="286" y="26"/>
                  <a:pt x="289" y="27"/>
                  <a:pt x="295" y="28"/>
                </a:cubicBezTo>
                <a:close/>
                <a:moveTo>
                  <a:pt x="278" y="17"/>
                </a:moveTo>
                <a:cubicBezTo>
                  <a:pt x="280" y="17"/>
                  <a:pt x="281" y="18"/>
                  <a:pt x="282" y="18"/>
                </a:cubicBezTo>
                <a:cubicBezTo>
                  <a:pt x="286" y="19"/>
                  <a:pt x="289" y="19"/>
                  <a:pt x="293" y="19"/>
                </a:cubicBezTo>
                <a:cubicBezTo>
                  <a:pt x="294" y="20"/>
                  <a:pt x="295" y="20"/>
                  <a:pt x="294" y="19"/>
                </a:cubicBezTo>
                <a:cubicBezTo>
                  <a:pt x="292" y="19"/>
                  <a:pt x="290" y="18"/>
                  <a:pt x="289" y="18"/>
                </a:cubicBezTo>
                <a:cubicBezTo>
                  <a:pt x="286" y="18"/>
                  <a:pt x="286" y="18"/>
                  <a:pt x="285" y="17"/>
                </a:cubicBezTo>
                <a:cubicBezTo>
                  <a:pt x="283" y="17"/>
                  <a:pt x="281" y="17"/>
                  <a:pt x="278" y="16"/>
                </a:cubicBezTo>
                <a:cubicBezTo>
                  <a:pt x="281" y="17"/>
                  <a:pt x="281" y="17"/>
                  <a:pt x="283" y="17"/>
                </a:cubicBezTo>
                <a:cubicBezTo>
                  <a:pt x="282" y="17"/>
                  <a:pt x="281" y="17"/>
                  <a:pt x="279" y="17"/>
                </a:cubicBezTo>
                <a:cubicBezTo>
                  <a:pt x="278" y="17"/>
                  <a:pt x="277" y="17"/>
                  <a:pt x="278" y="17"/>
                </a:cubicBezTo>
                <a:close/>
                <a:moveTo>
                  <a:pt x="293" y="17"/>
                </a:moveTo>
                <a:cubicBezTo>
                  <a:pt x="296" y="17"/>
                  <a:pt x="296" y="17"/>
                  <a:pt x="295" y="17"/>
                </a:cubicBezTo>
                <a:cubicBezTo>
                  <a:pt x="293" y="16"/>
                  <a:pt x="291" y="16"/>
                  <a:pt x="290" y="16"/>
                </a:cubicBezTo>
                <a:cubicBezTo>
                  <a:pt x="287" y="15"/>
                  <a:pt x="285" y="15"/>
                  <a:pt x="281" y="15"/>
                </a:cubicBezTo>
                <a:cubicBezTo>
                  <a:pt x="280" y="14"/>
                  <a:pt x="279" y="14"/>
                  <a:pt x="280" y="14"/>
                </a:cubicBezTo>
                <a:cubicBezTo>
                  <a:pt x="280" y="15"/>
                  <a:pt x="281" y="15"/>
                  <a:pt x="284" y="15"/>
                </a:cubicBezTo>
                <a:cubicBezTo>
                  <a:pt x="286" y="16"/>
                  <a:pt x="289" y="16"/>
                  <a:pt x="293" y="17"/>
                </a:cubicBezTo>
                <a:close/>
                <a:moveTo>
                  <a:pt x="287" y="26"/>
                </a:moveTo>
                <a:cubicBezTo>
                  <a:pt x="287" y="26"/>
                  <a:pt x="287" y="26"/>
                  <a:pt x="287" y="26"/>
                </a:cubicBezTo>
                <a:cubicBezTo>
                  <a:pt x="287" y="26"/>
                  <a:pt x="287" y="26"/>
                  <a:pt x="287" y="26"/>
                </a:cubicBezTo>
                <a:close/>
                <a:moveTo>
                  <a:pt x="236" y="21"/>
                </a:moveTo>
                <a:cubicBezTo>
                  <a:pt x="237" y="21"/>
                  <a:pt x="238" y="21"/>
                  <a:pt x="241" y="21"/>
                </a:cubicBezTo>
                <a:cubicBezTo>
                  <a:pt x="243" y="21"/>
                  <a:pt x="236" y="21"/>
                  <a:pt x="241" y="21"/>
                </a:cubicBezTo>
                <a:cubicBezTo>
                  <a:pt x="246" y="21"/>
                  <a:pt x="244" y="21"/>
                  <a:pt x="243" y="21"/>
                </a:cubicBezTo>
                <a:cubicBezTo>
                  <a:pt x="242" y="22"/>
                  <a:pt x="243" y="22"/>
                  <a:pt x="247" y="22"/>
                </a:cubicBezTo>
                <a:cubicBezTo>
                  <a:pt x="251" y="22"/>
                  <a:pt x="254" y="22"/>
                  <a:pt x="257" y="22"/>
                </a:cubicBezTo>
                <a:cubicBezTo>
                  <a:pt x="258" y="22"/>
                  <a:pt x="261" y="22"/>
                  <a:pt x="263" y="22"/>
                </a:cubicBezTo>
                <a:cubicBezTo>
                  <a:pt x="265" y="23"/>
                  <a:pt x="264" y="23"/>
                  <a:pt x="263" y="23"/>
                </a:cubicBezTo>
                <a:cubicBezTo>
                  <a:pt x="262" y="23"/>
                  <a:pt x="264" y="23"/>
                  <a:pt x="266" y="23"/>
                </a:cubicBezTo>
                <a:cubicBezTo>
                  <a:pt x="269" y="24"/>
                  <a:pt x="272" y="24"/>
                  <a:pt x="275" y="25"/>
                </a:cubicBezTo>
                <a:cubicBezTo>
                  <a:pt x="276" y="25"/>
                  <a:pt x="281" y="26"/>
                  <a:pt x="281" y="25"/>
                </a:cubicBezTo>
                <a:cubicBezTo>
                  <a:pt x="281" y="25"/>
                  <a:pt x="275" y="24"/>
                  <a:pt x="277" y="24"/>
                </a:cubicBezTo>
                <a:cubicBezTo>
                  <a:pt x="278" y="24"/>
                  <a:pt x="281" y="25"/>
                  <a:pt x="283" y="25"/>
                </a:cubicBezTo>
                <a:cubicBezTo>
                  <a:pt x="284" y="25"/>
                  <a:pt x="286" y="26"/>
                  <a:pt x="287" y="26"/>
                </a:cubicBezTo>
                <a:cubicBezTo>
                  <a:pt x="287" y="26"/>
                  <a:pt x="289" y="26"/>
                  <a:pt x="290" y="26"/>
                </a:cubicBezTo>
                <a:cubicBezTo>
                  <a:pt x="293" y="26"/>
                  <a:pt x="296" y="27"/>
                  <a:pt x="299" y="27"/>
                </a:cubicBezTo>
                <a:cubicBezTo>
                  <a:pt x="302" y="28"/>
                  <a:pt x="305" y="28"/>
                  <a:pt x="308" y="29"/>
                </a:cubicBezTo>
                <a:cubicBezTo>
                  <a:pt x="312" y="30"/>
                  <a:pt x="312" y="30"/>
                  <a:pt x="309" y="28"/>
                </a:cubicBezTo>
                <a:cubicBezTo>
                  <a:pt x="306" y="28"/>
                  <a:pt x="305" y="28"/>
                  <a:pt x="300" y="27"/>
                </a:cubicBezTo>
                <a:cubicBezTo>
                  <a:pt x="302" y="27"/>
                  <a:pt x="299" y="26"/>
                  <a:pt x="301" y="26"/>
                </a:cubicBezTo>
                <a:cubicBezTo>
                  <a:pt x="308" y="27"/>
                  <a:pt x="301" y="25"/>
                  <a:pt x="299" y="25"/>
                </a:cubicBezTo>
                <a:cubicBezTo>
                  <a:pt x="295" y="24"/>
                  <a:pt x="291" y="23"/>
                  <a:pt x="287" y="22"/>
                </a:cubicBezTo>
                <a:cubicBezTo>
                  <a:pt x="285" y="22"/>
                  <a:pt x="282" y="21"/>
                  <a:pt x="280" y="21"/>
                </a:cubicBezTo>
                <a:cubicBezTo>
                  <a:pt x="280" y="21"/>
                  <a:pt x="282" y="21"/>
                  <a:pt x="281" y="21"/>
                </a:cubicBezTo>
                <a:cubicBezTo>
                  <a:pt x="279" y="20"/>
                  <a:pt x="279" y="21"/>
                  <a:pt x="276" y="20"/>
                </a:cubicBezTo>
                <a:cubicBezTo>
                  <a:pt x="276" y="19"/>
                  <a:pt x="280" y="20"/>
                  <a:pt x="278" y="19"/>
                </a:cubicBezTo>
                <a:cubicBezTo>
                  <a:pt x="273" y="18"/>
                  <a:pt x="270" y="18"/>
                  <a:pt x="267" y="18"/>
                </a:cubicBezTo>
                <a:cubicBezTo>
                  <a:pt x="265" y="18"/>
                  <a:pt x="263" y="18"/>
                  <a:pt x="262" y="18"/>
                </a:cubicBezTo>
                <a:cubicBezTo>
                  <a:pt x="266" y="19"/>
                  <a:pt x="267" y="18"/>
                  <a:pt x="271" y="19"/>
                </a:cubicBezTo>
                <a:cubicBezTo>
                  <a:pt x="268" y="19"/>
                  <a:pt x="271" y="19"/>
                  <a:pt x="275" y="20"/>
                </a:cubicBezTo>
                <a:cubicBezTo>
                  <a:pt x="274" y="20"/>
                  <a:pt x="273" y="20"/>
                  <a:pt x="272" y="20"/>
                </a:cubicBezTo>
                <a:cubicBezTo>
                  <a:pt x="271" y="20"/>
                  <a:pt x="271" y="20"/>
                  <a:pt x="271" y="20"/>
                </a:cubicBezTo>
                <a:cubicBezTo>
                  <a:pt x="269" y="20"/>
                  <a:pt x="267" y="19"/>
                  <a:pt x="266" y="19"/>
                </a:cubicBezTo>
                <a:cubicBezTo>
                  <a:pt x="264" y="19"/>
                  <a:pt x="262" y="19"/>
                  <a:pt x="261" y="18"/>
                </a:cubicBezTo>
                <a:cubicBezTo>
                  <a:pt x="258" y="18"/>
                  <a:pt x="255" y="18"/>
                  <a:pt x="252" y="18"/>
                </a:cubicBezTo>
                <a:cubicBezTo>
                  <a:pt x="249" y="19"/>
                  <a:pt x="246" y="19"/>
                  <a:pt x="242" y="19"/>
                </a:cubicBezTo>
                <a:cubicBezTo>
                  <a:pt x="238" y="19"/>
                  <a:pt x="234" y="20"/>
                  <a:pt x="236" y="21"/>
                </a:cubicBezTo>
                <a:close/>
                <a:moveTo>
                  <a:pt x="104" y="74"/>
                </a:moveTo>
                <a:cubicBezTo>
                  <a:pt x="105" y="73"/>
                  <a:pt x="106" y="72"/>
                  <a:pt x="107" y="71"/>
                </a:cubicBezTo>
                <a:cubicBezTo>
                  <a:pt x="110" y="69"/>
                  <a:pt x="112" y="67"/>
                  <a:pt x="115" y="65"/>
                </a:cubicBezTo>
                <a:cubicBezTo>
                  <a:pt x="117" y="63"/>
                  <a:pt x="119" y="61"/>
                  <a:pt x="122" y="59"/>
                </a:cubicBezTo>
                <a:cubicBezTo>
                  <a:pt x="123" y="58"/>
                  <a:pt x="123" y="58"/>
                  <a:pt x="122" y="59"/>
                </a:cubicBezTo>
                <a:cubicBezTo>
                  <a:pt x="118" y="61"/>
                  <a:pt x="116" y="63"/>
                  <a:pt x="113" y="65"/>
                </a:cubicBezTo>
                <a:cubicBezTo>
                  <a:pt x="102" y="73"/>
                  <a:pt x="92" y="82"/>
                  <a:pt x="84" y="91"/>
                </a:cubicBezTo>
                <a:cubicBezTo>
                  <a:pt x="71" y="104"/>
                  <a:pt x="61" y="120"/>
                  <a:pt x="52" y="136"/>
                </a:cubicBezTo>
                <a:cubicBezTo>
                  <a:pt x="46" y="147"/>
                  <a:pt x="41" y="159"/>
                  <a:pt x="37" y="171"/>
                </a:cubicBezTo>
                <a:cubicBezTo>
                  <a:pt x="36" y="172"/>
                  <a:pt x="35" y="175"/>
                  <a:pt x="36" y="174"/>
                </a:cubicBezTo>
                <a:cubicBezTo>
                  <a:pt x="36" y="174"/>
                  <a:pt x="36" y="174"/>
                  <a:pt x="37" y="171"/>
                </a:cubicBezTo>
                <a:cubicBezTo>
                  <a:pt x="37" y="170"/>
                  <a:pt x="38" y="168"/>
                  <a:pt x="38" y="170"/>
                </a:cubicBezTo>
                <a:cubicBezTo>
                  <a:pt x="37" y="173"/>
                  <a:pt x="38" y="172"/>
                  <a:pt x="38" y="175"/>
                </a:cubicBezTo>
                <a:cubicBezTo>
                  <a:pt x="38" y="175"/>
                  <a:pt x="37" y="177"/>
                  <a:pt x="38" y="175"/>
                </a:cubicBezTo>
                <a:cubicBezTo>
                  <a:pt x="39" y="171"/>
                  <a:pt x="40" y="168"/>
                  <a:pt x="41" y="164"/>
                </a:cubicBezTo>
                <a:cubicBezTo>
                  <a:pt x="41" y="166"/>
                  <a:pt x="40" y="169"/>
                  <a:pt x="39" y="171"/>
                </a:cubicBezTo>
                <a:cubicBezTo>
                  <a:pt x="39" y="174"/>
                  <a:pt x="40" y="168"/>
                  <a:pt x="40" y="168"/>
                </a:cubicBezTo>
                <a:cubicBezTo>
                  <a:pt x="40" y="170"/>
                  <a:pt x="40" y="171"/>
                  <a:pt x="39" y="174"/>
                </a:cubicBezTo>
                <a:cubicBezTo>
                  <a:pt x="39" y="176"/>
                  <a:pt x="38" y="178"/>
                  <a:pt x="38" y="180"/>
                </a:cubicBezTo>
                <a:cubicBezTo>
                  <a:pt x="39" y="177"/>
                  <a:pt x="40" y="175"/>
                  <a:pt x="40" y="173"/>
                </a:cubicBezTo>
                <a:cubicBezTo>
                  <a:pt x="41" y="170"/>
                  <a:pt x="42" y="168"/>
                  <a:pt x="43" y="165"/>
                </a:cubicBezTo>
                <a:cubicBezTo>
                  <a:pt x="44" y="162"/>
                  <a:pt x="46" y="158"/>
                  <a:pt x="47" y="154"/>
                </a:cubicBezTo>
                <a:cubicBezTo>
                  <a:pt x="49" y="151"/>
                  <a:pt x="51" y="147"/>
                  <a:pt x="52" y="143"/>
                </a:cubicBezTo>
                <a:cubicBezTo>
                  <a:pt x="53" y="141"/>
                  <a:pt x="55" y="139"/>
                  <a:pt x="55" y="136"/>
                </a:cubicBezTo>
                <a:cubicBezTo>
                  <a:pt x="56" y="134"/>
                  <a:pt x="57" y="133"/>
                  <a:pt x="57" y="132"/>
                </a:cubicBezTo>
                <a:cubicBezTo>
                  <a:pt x="57" y="131"/>
                  <a:pt x="60" y="125"/>
                  <a:pt x="63" y="121"/>
                </a:cubicBezTo>
                <a:cubicBezTo>
                  <a:pt x="63" y="121"/>
                  <a:pt x="61" y="124"/>
                  <a:pt x="60" y="126"/>
                </a:cubicBezTo>
                <a:cubicBezTo>
                  <a:pt x="60" y="127"/>
                  <a:pt x="58" y="130"/>
                  <a:pt x="59" y="129"/>
                </a:cubicBezTo>
                <a:cubicBezTo>
                  <a:pt x="59" y="129"/>
                  <a:pt x="60" y="128"/>
                  <a:pt x="60" y="128"/>
                </a:cubicBezTo>
                <a:cubicBezTo>
                  <a:pt x="61" y="126"/>
                  <a:pt x="63" y="123"/>
                  <a:pt x="63" y="121"/>
                </a:cubicBezTo>
                <a:cubicBezTo>
                  <a:pt x="64" y="118"/>
                  <a:pt x="68" y="112"/>
                  <a:pt x="71" y="108"/>
                </a:cubicBezTo>
                <a:cubicBezTo>
                  <a:pt x="71" y="108"/>
                  <a:pt x="69" y="110"/>
                  <a:pt x="70" y="110"/>
                </a:cubicBezTo>
                <a:cubicBezTo>
                  <a:pt x="70" y="110"/>
                  <a:pt x="69" y="112"/>
                  <a:pt x="71" y="110"/>
                </a:cubicBezTo>
                <a:cubicBezTo>
                  <a:pt x="74" y="105"/>
                  <a:pt x="76" y="103"/>
                  <a:pt x="79" y="101"/>
                </a:cubicBezTo>
                <a:cubicBezTo>
                  <a:pt x="81" y="99"/>
                  <a:pt x="83" y="97"/>
                  <a:pt x="87" y="92"/>
                </a:cubicBezTo>
                <a:cubicBezTo>
                  <a:pt x="86" y="94"/>
                  <a:pt x="85" y="95"/>
                  <a:pt x="83" y="97"/>
                </a:cubicBezTo>
                <a:cubicBezTo>
                  <a:pt x="84" y="96"/>
                  <a:pt x="85" y="95"/>
                  <a:pt x="85" y="95"/>
                </a:cubicBezTo>
                <a:cubicBezTo>
                  <a:pt x="89" y="90"/>
                  <a:pt x="93" y="85"/>
                  <a:pt x="98" y="81"/>
                </a:cubicBezTo>
                <a:cubicBezTo>
                  <a:pt x="98" y="80"/>
                  <a:pt x="99" y="80"/>
                  <a:pt x="99" y="80"/>
                </a:cubicBezTo>
                <a:cubicBezTo>
                  <a:pt x="98" y="79"/>
                  <a:pt x="99" y="78"/>
                  <a:pt x="104" y="74"/>
                </a:cubicBezTo>
                <a:close/>
                <a:moveTo>
                  <a:pt x="29" y="184"/>
                </a:moveTo>
                <a:cubicBezTo>
                  <a:pt x="28" y="188"/>
                  <a:pt x="27" y="191"/>
                  <a:pt x="27" y="194"/>
                </a:cubicBezTo>
                <a:cubicBezTo>
                  <a:pt x="26" y="197"/>
                  <a:pt x="26" y="200"/>
                  <a:pt x="25" y="203"/>
                </a:cubicBezTo>
                <a:cubicBezTo>
                  <a:pt x="25" y="206"/>
                  <a:pt x="26" y="202"/>
                  <a:pt x="25" y="206"/>
                </a:cubicBezTo>
                <a:cubicBezTo>
                  <a:pt x="25" y="206"/>
                  <a:pt x="25" y="206"/>
                  <a:pt x="26" y="205"/>
                </a:cubicBezTo>
                <a:cubicBezTo>
                  <a:pt x="26" y="202"/>
                  <a:pt x="27" y="199"/>
                  <a:pt x="27" y="196"/>
                </a:cubicBezTo>
                <a:cubicBezTo>
                  <a:pt x="28" y="193"/>
                  <a:pt x="28" y="190"/>
                  <a:pt x="29" y="187"/>
                </a:cubicBezTo>
                <a:cubicBezTo>
                  <a:pt x="30" y="183"/>
                  <a:pt x="29" y="185"/>
                  <a:pt x="29" y="182"/>
                </a:cubicBezTo>
                <a:cubicBezTo>
                  <a:pt x="29" y="184"/>
                  <a:pt x="29" y="184"/>
                  <a:pt x="29" y="184"/>
                </a:cubicBezTo>
                <a:close/>
                <a:moveTo>
                  <a:pt x="52" y="128"/>
                </a:moveTo>
                <a:cubicBezTo>
                  <a:pt x="53" y="126"/>
                  <a:pt x="54" y="125"/>
                  <a:pt x="55" y="123"/>
                </a:cubicBezTo>
                <a:cubicBezTo>
                  <a:pt x="56" y="122"/>
                  <a:pt x="57" y="120"/>
                  <a:pt x="58" y="119"/>
                </a:cubicBezTo>
                <a:cubicBezTo>
                  <a:pt x="48" y="133"/>
                  <a:pt x="48" y="135"/>
                  <a:pt x="48" y="136"/>
                </a:cubicBezTo>
                <a:cubicBezTo>
                  <a:pt x="49" y="135"/>
                  <a:pt x="49" y="133"/>
                  <a:pt x="50" y="132"/>
                </a:cubicBezTo>
                <a:cubicBezTo>
                  <a:pt x="51" y="131"/>
                  <a:pt x="52" y="129"/>
                  <a:pt x="52" y="128"/>
                </a:cubicBezTo>
                <a:close/>
                <a:moveTo>
                  <a:pt x="218" y="17"/>
                </a:moveTo>
                <a:cubicBezTo>
                  <a:pt x="218" y="17"/>
                  <a:pt x="217" y="17"/>
                  <a:pt x="214" y="18"/>
                </a:cubicBezTo>
                <a:cubicBezTo>
                  <a:pt x="209" y="18"/>
                  <a:pt x="208" y="19"/>
                  <a:pt x="208" y="19"/>
                </a:cubicBezTo>
                <a:cubicBezTo>
                  <a:pt x="208" y="19"/>
                  <a:pt x="209" y="19"/>
                  <a:pt x="210" y="19"/>
                </a:cubicBezTo>
                <a:cubicBezTo>
                  <a:pt x="211" y="19"/>
                  <a:pt x="213" y="19"/>
                  <a:pt x="213" y="18"/>
                </a:cubicBezTo>
                <a:cubicBezTo>
                  <a:pt x="220" y="18"/>
                  <a:pt x="218" y="18"/>
                  <a:pt x="218" y="17"/>
                </a:cubicBezTo>
                <a:close/>
                <a:moveTo>
                  <a:pt x="287" y="26"/>
                </a:moveTo>
                <a:cubicBezTo>
                  <a:pt x="287" y="26"/>
                  <a:pt x="287" y="26"/>
                  <a:pt x="287" y="26"/>
                </a:cubicBezTo>
                <a:cubicBezTo>
                  <a:pt x="287" y="26"/>
                  <a:pt x="287" y="26"/>
                  <a:pt x="287" y="26"/>
                </a:cubicBezTo>
                <a:close/>
                <a:moveTo>
                  <a:pt x="305" y="24"/>
                </a:moveTo>
                <a:cubicBezTo>
                  <a:pt x="304" y="24"/>
                  <a:pt x="302" y="24"/>
                  <a:pt x="301" y="23"/>
                </a:cubicBezTo>
                <a:cubicBezTo>
                  <a:pt x="297" y="22"/>
                  <a:pt x="294" y="22"/>
                  <a:pt x="290" y="21"/>
                </a:cubicBezTo>
                <a:cubicBezTo>
                  <a:pt x="290" y="21"/>
                  <a:pt x="289" y="21"/>
                  <a:pt x="291" y="22"/>
                </a:cubicBezTo>
                <a:cubicBezTo>
                  <a:pt x="294" y="22"/>
                  <a:pt x="295" y="22"/>
                  <a:pt x="294" y="23"/>
                </a:cubicBezTo>
                <a:cubicBezTo>
                  <a:pt x="293" y="23"/>
                  <a:pt x="295" y="23"/>
                  <a:pt x="296" y="24"/>
                </a:cubicBezTo>
                <a:cubicBezTo>
                  <a:pt x="302" y="25"/>
                  <a:pt x="305" y="26"/>
                  <a:pt x="308" y="27"/>
                </a:cubicBezTo>
                <a:cubicBezTo>
                  <a:pt x="311" y="28"/>
                  <a:pt x="313" y="28"/>
                  <a:pt x="315" y="28"/>
                </a:cubicBezTo>
                <a:cubicBezTo>
                  <a:pt x="319" y="30"/>
                  <a:pt x="320" y="29"/>
                  <a:pt x="324" y="31"/>
                </a:cubicBezTo>
                <a:cubicBezTo>
                  <a:pt x="325" y="31"/>
                  <a:pt x="325" y="31"/>
                  <a:pt x="324" y="31"/>
                </a:cubicBezTo>
                <a:cubicBezTo>
                  <a:pt x="323" y="30"/>
                  <a:pt x="322" y="29"/>
                  <a:pt x="320" y="29"/>
                </a:cubicBezTo>
                <a:cubicBezTo>
                  <a:pt x="315" y="27"/>
                  <a:pt x="314" y="27"/>
                  <a:pt x="311" y="26"/>
                </a:cubicBezTo>
                <a:cubicBezTo>
                  <a:pt x="308" y="25"/>
                  <a:pt x="307" y="25"/>
                  <a:pt x="306" y="25"/>
                </a:cubicBezTo>
                <a:cubicBezTo>
                  <a:pt x="305" y="25"/>
                  <a:pt x="305" y="25"/>
                  <a:pt x="305" y="25"/>
                </a:cubicBezTo>
                <a:cubicBezTo>
                  <a:pt x="303" y="25"/>
                  <a:pt x="301" y="24"/>
                  <a:pt x="298" y="23"/>
                </a:cubicBezTo>
                <a:cubicBezTo>
                  <a:pt x="299" y="24"/>
                  <a:pt x="300" y="24"/>
                  <a:pt x="302" y="24"/>
                </a:cubicBezTo>
                <a:cubicBezTo>
                  <a:pt x="303" y="24"/>
                  <a:pt x="306" y="25"/>
                  <a:pt x="305" y="24"/>
                </a:cubicBezTo>
                <a:close/>
                <a:moveTo>
                  <a:pt x="261" y="437"/>
                </a:moveTo>
                <a:cubicBezTo>
                  <a:pt x="261" y="437"/>
                  <a:pt x="262" y="437"/>
                  <a:pt x="263" y="437"/>
                </a:cubicBezTo>
                <a:cubicBezTo>
                  <a:pt x="267" y="436"/>
                  <a:pt x="271" y="435"/>
                  <a:pt x="274" y="435"/>
                </a:cubicBezTo>
                <a:cubicBezTo>
                  <a:pt x="277" y="434"/>
                  <a:pt x="280" y="433"/>
                  <a:pt x="283" y="432"/>
                </a:cubicBezTo>
                <a:cubicBezTo>
                  <a:pt x="280" y="433"/>
                  <a:pt x="279" y="433"/>
                  <a:pt x="277" y="433"/>
                </a:cubicBezTo>
                <a:cubicBezTo>
                  <a:pt x="276" y="433"/>
                  <a:pt x="277" y="433"/>
                  <a:pt x="274" y="434"/>
                </a:cubicBezTo>
                <a:cubicBezTo>
                  <a:pt x="272" y="434"/>
                  <a:pt x="270" y="434"/>
                  <a:pt x="270" y="435"/>
                </a:cubicBezTo>
                <a:cubicBezTo>
                  <a:pt x="270" y="435"/>
                  <a:pt x="269" y="435"/>
                  <a:pt x="265" y="436"/>
                </a:cubicBezTo>
                <a:cubicBezTo>
                  <a:pt x="263" y="436"/>
                  <a:pt x="261" y="436"/>
                  <a:pt x="258" y="436"/>
                </a:cubicBezTo>
                <a:cubicBezTo>
                  <a:pt x="256" y="436"/>
                  <a:pt x="254" y="437"/>
                  <a:pt x="251" y="437"/>
                </a:cubicBezTo>
                <a:cubicBezTo>
                  <a:pt x="249" y="437"/>
                  <a:pt x="245" y="437"/>
                  <a:pt x="242" y="438"/>
                </a:cubicBezTo>
                <a:cubicBezTo>
                  <a:pt x="239" y="438"/>
                  <a:pt x="237" y="438"/>
                  <a:pt x="235" y="438"/>
                </a:cubicBezTo>
                <a:cubicBezTo>
                  <a:pt x="232" y="438"/>
                  <a:pt x="229" y="438"/>
                  <a:pt x="227" y="438"/>
                </a:cubicBezTo>
                <a:cubicBezTo>
                  <a:pt x="225" y="438"/>
                  <a:pt x="224" y="438"/>
                  <a:pt x="223" y="438"/>
                </a:cubicBezTo>
                <a:cubicBezTo>
                  <a:pt x="222" y="438"/>
                  <a:pt x="220" y="438"/>
                  <a:pt x="219" y="438"/>
                </a:cubicBezTo>
                <a:cubicBezTo>
                  <a:pt x="217" y="437"/>
                  <a:pt x="215" y="437"/>
                  <a:pt x="213" y="437"/>
                </a:cubicBezTo>
                <a:cubicBezTo>
                  <a:pt x="210" y="437"/>
                  <a:pt x="208" y="437"/>
                  <a:pt x="206" y="437"/>
                </a:cubicBezTo>
                <a:cubicBezTo>
                  <a:pt x="207" y="437"/>
                  <a:pt x="209" y="437"/>
                  <a:pt x="210" y="437"/>
                </a:cubicBezTo>
                <a:cubicBezTo>
                  <a:pt x="220" y="439"/>
                  <a:pt x="229" y="439"/>
                  <a:pt x="239" y="438"/>
                </a:cubicBezTo>
                <a:cubicBezTo>
                  <a:pt x="244" y="439"/>
                  <a:pt x="247" y="438"/>
                  <a:pt x="252" y="438"/>
                </a:cubicBezTo>
                <a:cubicBezTo>
                  <a:pt x="256" y="438"/>
                  <a:pt x="259" y="437"/>
                  <a:pt x="261" y="437"/>
                </a:cubicBezTo>
                <a:close/>
                <a:moveTo>
                  <a:pt x="220" y="439"/>
                </a:moveTo>
                <a:cubicBezTo>
                  <a:pt x="233" y="440"/>
                  <a:pt x="239" y="440"/>
                  <a:pt x="241" y="439"/>
                </a:cubicBezTo>
                <a:cubicBezTo>
                  <a:pt x="234" y="440"/>
                  <a:pt x="227" y="439"/>
                  <a:pt x="220" y="439"/>
                </a:cubicBezTo>
                <a:close/>
                <a:moveTo>
                  <a:pt x="352" y="397"/>
                </a:moveTo>
                <a:cubicBezTo>
                  <a:pt x="355" y="395"/>
                  <a:pt x="358" y="393"/>
                  <a:pt x="360" y="391"/>
                </a:cubicBezTo>
                <a:cubicBezTo>
                  <a:pt x="362" y="389"/>
                  <a:pt x="365" y="387"/>
                  <a:pt x="367" y="385"/>
                </a:cubicBezTo>
                <a:cubicBezTo>
                  <a:pt x="364" y="387"/>
                  <a:pt x="361" y="389"/>
                  <a:pt x="359" y="391"/>
                </a:cubicBezTo>
                <a:cubicBezTo>
                  <a:pt x="357" y="393"/>
                  <a:pt x="355" y="395"/>
                  <a:pt x="352" y="397"/>
                </a:cubicBezTo>
                <a:close/>
                <a:moveTo>
                  <a:pt x="242" y="444"/>
                </a:moveTo>
                <a:cubicBezTo>
                  <a:pt x="238" y="444"/>
                  <a:pt x="235" y="444"/>
                  <a:pt x="232" y="444"/>
                </a:cubicBezTo>
                <a:cubicBezTo>
                  <a:pt x="229" y="444"/>
                  <a:pt x="225" y="443"/>
                  <a:pt x="223" y="443"/>
                </a:cubicBezTo>
                <a:cubicBezTo>
                  <a:pt x="223" y="443"/>
                  <a:pt x="223" y="443"/>
                  <a:pt x="222" y="443"/>
                </a:cubicBezTo>
                <a:cubicBezTo>
                  <a:pt x="222" y="443"/>
                  <a:pt x="222" y="443"/>
                  <a:pt x="221" y="443"/>
                </a:cubicBezTo>
                <a:cubicBezTo>
                  <a:pt x="213" y="442"/>
                  <a:pt x="204" y="440"/>
                  <a:pt x="196" y="439"/>
                </a:cubicBezTo>
                <a:cubicBezTo>
                  <a:pt x="188" y="437"/>
                  <a:pt x="180" y="435"/>
                  <a:pt x="175" y="434"/>
                </a:cubicBezTo>
                <a:cubicBezTo>
                  <a:pt x="174" y="434"/>
                  <a:pt x="173" y="434"/>
                  <a:pt x="171" y="433"/>
                </a:cubicBezTo>
                <a:cubicBezTo>
                  <a:pt x="176" y="435"/>
                  <a:pt x="181" y="437"/>
                  <a:pt x="185" y="438"/>
                </a:cubicBezTo>
                <a:cubicBezTo>
                  <a:pt x="190" y="440"/>
                  <a:pt x="195" y="440"/>
                  <a:pt x="201" y="442"/>
                </a:cubicBezTo>
                <a:cubicBezTo>
                  <a:pt x="204" y="443"/>
                  <a:pt x="208" y="443"/>
                  <a:pt x="211" y="444"/>
                </a:cubicBezTo>
                <a:cubicBezTo>
                  <a:pt x="215" y="444"/>
                  <a:pt x="219" y="445"/>
                  <a:pt x="222" y="445"/>
                </a:cubicBezTo>
                <a:cubicBezTo>
                  <a:pt x="223" y="445"/>
                  <a:pt x="223" y="445"/>
                  <a:pt x="224" y="445"/>
                </a:cubicBezTo>
                <a:cubicBezTo>
                  <a:pt x="224" y="445"/>
                  <a:pt x="224" y="445"/>
                  <a:pt x="224" y="445"/>
                </a:cubicBezTo>
                <a:cubicBezTo>
                  <a:pt x="224" y="445"/>
                  <a:pt x="224" y="445"/>
                  <a:pt x="225" y="445"/>
                </a:cubicBezTo>
                <a:cubicBezTo>
                  <a:pt x="230" y="446"/>
                  <a:pt x="233" y="446"/>
                  <a:pt x="236" y="446"/>
                </a:cubicBezTo>
                <a:cubicBezTo>
                  <a:pt x="238" y="446"/>
                  <a:pt x="242" y="446"/>
                  <a:pt x="246" y="446"/>
                </a:cubicBezTo>
                <a:cubicBezTo>
                  <a:pt x="249" y="446"/>
                  <a:pt x="252" y="446"/>
                  <a:pt x="255" y="446"/>
                </a:cubicBezTo>
                <a:cubicBezTo>
                  <a:pt x="258" y="446"/>
                  <a:pt x="261" y="446"/>
                  <a:pt x="264" y="445"/>
                </a:cubicBezTo>
                <a:cubicBezTo>
                  <a:pt x="269" y="445"/>
                  <a:pt x="276" y="444"/>
                  <a:pt x="279" y="443"/>
                </a:cubicBezTo>
                <a:cubicBezTo>
                  <a:pt x="282" y="442"/>
                  <a:pt x="280" y="443"/>
                  <a:pt x="282" y="443"/>
                </a:cubicBezTo>
                <a:cubicBezTo>
                  <a:pt x="286" y="442"/>
                  <a:pt x="291" y="441"/>
                  <a:pt x="294" y="440"/>
                </a:cubicBezTo>
                <a:cubicBezTo>
                  <a:pt x="295" y="439"/>
                  <a:pt x="291" y="441"/>
                  <a:pt x="295" y="440"/>
                </a:cubicBezTo>
                <a:cubicBezTo>
                  <a:pt x="298" y="439"/>
                  <a:pt x="302" y="438"/>
                  <a:pt x="305" y="437"/>
                </a:cubicBezTo>
                <a:cubicBezTo>
                  <a:pt x="308" y="436"/>
                  <a:pt x="311" y="435"/>
                  <a:pt x="312" y="434"/>
                </a:cubicBezTo>
                <a:cubicBezTo>
                  <a:pt x="312" y="433"/>
                  <a:pt x="308" y="435"/>
                  <a:pt x="306" y="436"/>
                </a:cubicBezTo>
                <a:cubicBezTo>
                  <a:pt x="302" y="437"/>
                  <a:pt x="300" y="438"/>
                  <a:pt x="297" y="439"/>
                </a:cubicBezTo>
                <a:cubicBezTo>
                  <a:pt x="296" y="438"/>
                  <a:pt x="292" y="439"/>
                  <a:pt x="287" y="440"/>
                </a:cubicBezTo>
                <a:cubicBezTo>
                  <a:pt x="284" y="441"/>
                  <a:pt x="282" y="441"/>
                  <a:pt x="279" y="442"/>
                </a:cubicBezTo>
                <a:cubicBezTo>
                  <a:pt x="277" y="442"/>
                  <a:pt x="276" y="443"/>
                  <a:pt x="274" y="443"/>
                </a:cubicBezTo>
                <a:cubicBezTo>
                  <a:pt x="274" y="443"/>
                  <a:pt x="270" y="443"/>
                  <a:pt x="269" y="443"/>
                </a:cubicBezTo>
                <a:cubicBezTo>
                  <a:pt x="264" y="444"/>
                  <a:pt x="260" y="444"/>
                  <a:pt x="255" y="444"/>
                </a:cubicBezTo>
                <a:cubicBezTo>
                  <a:pt x="252" y="444"/>
                  <a:pt x="250" y="444"/>
                  <a:pt x="248" y="444"/>
                </a:cubicBezTo>
                <a:cubicBezTo>
                  <a:pt x="245" y="444"/>
                  <a:pt x="243" y="445"/>
                  <a:pt x="240" y="445"/>
                </a:cubicBezTo>
                <a:cubicBezTo>
                  <a:pt x="240" y="445"/>
                  <a:pt x="243" y="445"/>
                  <a:pt x="242" y="444"/>
                </a:cubicBezTo>
                <a:close/>
                <a:moveTo>
                  <a:pt x="113" y="319"/>
                </a:moveTo>
                <a:cubicBezTo>
                  <a:pt x="114" y="322"/>
                  <a:pt x="115" y="322"/>
                  <a:pt x="117" y="324"/>
                </a:cubicBezTo>
                <a:cubicBezTo>
                  <a:pt x="117" y="324"/>
                  <a:pt x="118" y="325"/>
                  <a:pt x="118" y="325"/>
                </a:cubicBezTo>
                <a:cubicBezTo>
                  <a:pt x="117" y="323"/>
                  <a:pt x="116" y="323"/>
                  <a:pt x="116" y="322"/>
                </a:cubicBezTo>
                <a:cubicBezTo>
                  <a:pt x="115" y="321"/>
                  <a:pt x="115" y="320"/>
                  <a:pt x="113" y="318"/>
                </a:cubicBezTo>
                <a:cubicBezTo>
                  <a:pt x="114" y="320"/>
                  <a:pt x="115" y="320"/>
                  <a:pt x="116" y="321"/>
                </a:cubicBezTo>
                <a:cubicBezTo>
                  <a:pt x="113" y="317"/>
                  <a:pt x="112" y="317"/>
                  <a:pt x="111" y="315"/>
                </a:cubicBezTo>
                <a:cubicBezTo>
                  <a:pt x="110" y="314"/>
                  <a:pt x="111" y="316"/>
                  <a:pt x="111" y="317"/>
                </a:cubicBezTo>
                <a:cubicBezTo>
                  <a:pt x="112" y="319"/>
                  <a:pt x="112" y="318"/>
                  <a:pt x="113" y="319"/>
                </a:cubicBezTo>
                <a:close/>
                <a:moveTo>
                  <a:pt x="375" y="376"/>
                </a:moveTo>
                <a:cubicBezTo>
                  <a:pt x="376" y="376"/>
                  <a:pt x="377" y="375"/>
                  <a:pt x="377" y="374"/>
                </a:cubicBezTo>
                <a:cubicBezTo>
                  <a:pt x="377" y="374"/>
                  <a:pt x="378" y="374"/>
                  <a:pt x="378" y="374"/>
                </a:cubicBezTo>
                <a:cubicBezTo>
                  <a:pt x="379" y="372"/>
                  <a:pt x="381" y="371"/>
                  <a:pt x="382" y="369"/>
                </a:cubicBezTo>
                <a:cubicBezTo>
                  <a:pt x="383" y="368"/>
                  <a:pt x="384" y="367"/>
                  <a:pt x="384" y="366"/>
                </a:cubicBezTo>
                <a:cubicBezTo>
                  <a:pt x="386" y="365"/>
                  <a:pt x="387" y="364"/>
                  <a:pt x="388" y="362"/>
                </a:cubicBezTo>
                <a:cubicBezTo>
                  <a:pt x="390" y="361"/>
                  <a:pt x="391" y="359"/>
                  <a:pt x="392" y="357"/>
                </a:cubicBezTo>
                <a:cubicBezTo>
                  <a:pt x="393" y="357"/>
                  <a:pt x="394" y="356"/>
                  <a:pt x="394" y="355"/>
                </a:cubicBezTo>
                <a:cubicBezTo>
                  <a:pt x="394" y="355"/>
                  <a:pt x="395" y="354"/>
                  <a:pt x="395" y="354"/>
                </a:cubicBezTo>
                <a:cubicBezTo>
                  <a:pt x="395" y="353"/>
                  <a:pt x="395" y="353"/>
                  <a:pt x="395" y="353"/>
                </a:cubicBezTo>
                <a:cubicBezTo>
                  <a:pt x="395" y="353"/>
                  <a:pt x="395" y="353"/>
                  <a:pt x="395" y="353"/>
                </a:cubicBezTo>
                <a:cubicBezTo>
                  <a:pt x="395" y="353"/>
                  <a:pt x="394" y="354"/>
                  <a:pt x="393" y="354"/>
                </a:cubicBezTo>
                <a:cubicBezTo>
                  <a:pt x="393" y="354"/>
                  <a:pt x="396" y="350"/>
                  <a:pt x="395" y="351"/>
                </a:cubicBezTo>
                <a:cubicBezTo>
                  <a:pt x="394" y="352"/>
                  <a:pt x="393" y="354"/>
                  <a:pt x="392" y="355"/>
                </a:cubicBezTo>
                <a:cubicBezTo>
                  <a:pt x="390" y="357"/>
                  <a:pt x="389" y="358"/>
                  <a:pt x="388" y="360"/>
                </a:cubicBezTo>
                <a:cubicBezTo>
                  <a:pt x="388" y="360"/>
                  <a:pt x="388" y="361"/>
                  <a:pt x="387" y="361"/>
                </a:cubicBezTo>
                <a:cubicBezTo>
                  <a:pt x="386" y="362"/>
                  <a:pt x="386" y="363"/>
                  <a:pt x="385" y="364"/>
                </a:cubicBezTo>
                <a:cubicBezTo>
                  <a:pt x="384" y="364"/>
                  <a:pt x="387" y="361"/>
                  <a:pt x="386" y="362"/>
                </a:cubicBezTo>
                <a:cubicBezTo>
                  <a:pt x="384" y="364"/>
                  <a:pt x="381" y="367"/>
                  <a:pt x="381" y="368"/>
                </a:cubicBezTo>
                <a:cubicBezTo>
                  <a:pt x="381" y="368"/>
                  <a:pt x="380" y="368"/>
                  <a:pt x="380" y="369"/>
                </a:cubicBezTo>
                <a:cubicBezTo>
                  <a:pt x="380" y="369"/>
                  <a:pt x="380" y="369"/>
                  <a:pt x="380" y="369"/>
                </a:cubicBezTo>
                <a:cubicBezTo>
                  <a:pt x="380" y="369"/>
                  <a:pt x="380" y="369"/>
                  <a:pt x="380" y="369"/>
                </a:cubicBezTo>
                <a:cubicBezTo>
                  <a:pt x="379" y="370"/>
                  <a:pt x="379" y="370"/>
                  <a:pt x="379" y="370"/>
                </a:cubicBezTo>
                <a:cubicBezTo>
                  <a:pt x="380" y="368"/>
                  <a:pt x="379" y="369"/>
                  <a:pt x="380" y="368"/>
                </a:cubicBezTo>
                <a:cubicBezTo>
                  <a:pt x="380" y="367"/>
                  <a:pt x="383" y="363"/>
                  <a:pt x="381" y="365"/>
                </a:cubicBezTo>
                <a:cubicBezTo>
                  <a:pt x="381" y="365"/>
                  <a:pt x="380" y="365"/>
                  <a:pt x="380" y="365"/>
                </a:cubicBezTo>
                <a:cubicBezTo>
                  <a:pt x="379" y="365"/>
                  <a:pt x="379" y="365"/>
                  <a:pt x="378" y="366"/>
                </a:cubicBezTo>
                <a:cubicBezTo>
                  <a:pt x="378" y="367"/>
                  <a:pt x="376" y="369"/>
                  <a:pt x="375" y="370"/>
                </a:cubicBezTo>
                <a:cubicBezTo>
                  <a:pt x="373" y="373"/>
                  <a:pt x="370" y="376"/>
                  <a:pt x="368" y="378"/>
                </a:cubicBezTo>
                <a:cubicBezTo>
                  <a:pt x="366" y="379"/>
                  <a:pt x="365" y="381"/>
                  <a:pt x="363" y="382"/>
                </a:cubicBezTo>
                <a:cubicBezTo>
                  <a:pt x="362" y="383"/>
                  <a:pt x="360" y="385"/>
                  <a:pt x="359" y="386"/>
                </a:cubicBezTo>
                <a:cubicBezTo>
                  <a:pt x="356" y="388"/>
                  <a:pt x="354" y="390"/>
                  <a:pt x="351" y="392"/>
                </a:cubicBezTo>
                <a:cubicBezTo>
                  <a:pt x="349" y="394"/>
                  <a:pt x="346" y="396"/>
                  <a:pt x="343" y="398"/>
                </a:cubicBezTo>
                <a:cubicBezTo>
                  <a:pt x="341" y="400"/>
                  <a:pt x="338" y="402"/>
                  <a:pt x="335" y="403"/>
                </a:cubicBezTo>
                <a:cubicBezTo>
                  <a:pt x="334" y="404"/>
                  <a:pt x="333" y="405"/>
                  <a:pt x="332" y="405"/>
                </a:cubicBezTo>
                <a:cubicBezTo>
                  <a:pt x="331" y="405"/>
                  <a:pt x="331" y="405"/>
                  <a:pt x="332" y="404"/>
                </a:cubicBezTo>
                <a:cubicBezTo>
                  <a:pt x="333" y="404"/>
                  <a:pt x="333" y="404"/>
                  <a:pt x="333" y="404"/>
                </a:cubicBezTo>
                <a:cubicBezTo>
                  <a:pt x="341" y="398"/>
                  <a:pt x="350" y="391"/>
                  <a:pt x="358" y="384"/>
                </a:cubicBezTo>
                <a:cubicBezTo>
                  <a:pt x="362" y="381"/>
                  <a:pt x="363" y="379"/>
                  <a:pt x="367" y="375"/>
                </a:cubicBezTo>
                <a:cubicBezTo>
                  <a:pt x="362" y="379"/>
                  <a:pt x="362" y="379"/>
                  <a:pt x="357" y="384"/>
                </a:cubicBezTo>
                <a:cubicBezTo>
                  <a:pt x="355" y="386"/>
                  <a:pt x="352" y="387"/>
                  <a:pt x="350" y="389"/>
                </a:cubicBezTo>
                <a:cubicBezTo>
                  <a:pt x="348" y="391"/>
                  <a:pt x="346" y="392"/>
                  <a:pt x="343" y="394"/>
                </a:cubicBezTo>
                <a:cubicBezTo>
                  <a:pt x="341" y="396"/>
                  <a:pt x="337" y="398"/>
                  <a:pt x="334" y="400"/>
                </a:cubicBezTo>
                <a:cubicBezTo>
                  <a:pt x="332" y="402"/>
                  <a:pt x="329" y="403"/>
                  <a:pt x="327" y="405"/>
                </a:cubicBezTo>
                <a:cubicBezTo>
                  <a:pt x="319" y="409"/>
                  <a:pt x="311" y="413"/>
                  <a:pt x="302" y="416"/>
                </a:cubicBezTo>
                <a:cubicBezTo>
                  <a:pt x="304" y="415"/>
                  <a:pt x="305" y="415"/>
                  <a:pt x="306" y="414"/>
                </a:cubicBezTo>
                <a:cubicBezTo>
                  <a:pt x="312" y="411"/>
                  <a:pt x="318" y="409"/>
                  <a:pt x="322" y="406"/>
                </a:cubicBezTo>
                <a:cubicBezTo>
                  <a:pt x="324" y="405"/>
                  <a:pt x="323" y="405"/>
                  <a:pt x="326" y="404"/>
                </a:cubicBezTo>
                <a:cubicBezTo>
                  <a:pt x="330" y="402"/>
                  <a:pt x="332" y="401"/>
                  <a:pt x="334" y="399"/>
                </a:cubicBezTo>
                <a:cubicBezTo>
                  <a:pt x="334" y="399"/>
                  <a:pt x="335" y="399"/>
                  <a:pt x="336" y="398"/>
                </a:cubicBezTo>
                <a:cubicBezTo>
                  <a:pt x="336" y="398"/>
                  <a:pt x="334" y="399"/>
                  <a:pt x="335" y="399"/>
                </a:cubicBezTo>
                <a:cubicBezTo>
                  <a:pt x="337" y="398"/>
                  <a:pt x="338" y="397"/>
                  <a:pt x="339" y="397"/>
                </a:cubicBezTo>
                <a:cubicBezTo>
                  <a:pt x="338" y="397"/>
                  <a:pt x="338" y="397"/>
                  <a:pt x="338" y="398"/>
                </a:cubicBezTo>
                <a:cubicBezTo>
                  <a:pt x="340" y="396"/>
                  <a:pt x="341" y="395"/>
                  <a:pt x="343" y="394"/>
                </a:cubicBezTo>
                <a:cubicBezTo>
                  <a:pt x="343" y="394"/>
                  <a:pt x="343" y="394"/>
                  <a:pt x="343" y="394"/>
                </a:cubicBezTo>
                <a:cubicBezTo>
                  <a:pt x="344" y="393"/>
                  <a:pt x="345" y="392"/>
                  <a:pt x="346" y="391"/>
                </a:cubicBezTo>
                <a:cubicBezTo>
                  <a:pt x="346" y="391"/>
                  <a:pt x="347" y="391"/>
                  <a:pt x="347" y="391"/>
                </a:cubicBezTo>
                <a:cubicBezTo>
                  <a:pt x="348" y="391"/>
                  <a:pt x="349" y="390"/>
                  <a:pt x="349" y="389"/>
                </a:cubicBezTo>
                <a:cubicBezTo>
                  <a:pt x="349" y="389"/>
                  <a:pt x="349" y="389"/>
                  <a:pt x="349" y="389"/>
                </a:cubicBezTo>
                <a:cubicBezTo>
                  <a:pt x="351" y="388"/>
                  <a:pt x="352" y="387"/>
                  <a:pt x="353" y="386"/>
                </a:cubicBezTo>
                <a:cubicBezTo>
                  <a:pt x="356" y="384"/>
                  <a:pt x="359" y="381"/>
                  <a:pt x="360" y="380"/>
                </a:cubicBezTo>
                <a:cubicBezTo>
                  <a:pt x="360" y="379"/>
                  <a:pt x="362" y="378"/>
                  <a:pt x="363" y="377"/>
                </a:cubicBezTo>
                <a:cubicBezTo>
                  <a:pt x="363" y="377"/>
                  <a:pt x="362" y="378"/>
                  <a:pt x="363" y="377"/>
                </a:cubicBezTo>
                <a:cubicBezTo>
                  <a:pt x="364" y="376"/>
                  <a:pt x="367" y="374"/>
                  <a:pt x="368" y="372"/>
                </a:cubicBezTo>
                <a:cubicBezTo>
                  <a:pt x="368" y="372"/>
                  <a:pt x="370" y="371"/>
                  <a:pt x="369" y="371"/>
                </a:cubicBezTo>
                <a:cubicBezTo>
                  <a:pt x="369" y="371"/>
                  <a:pt x="367" y="372"/>
                  <a:pt x="366" y="373"/>
                </a:cubicBezTo>
                <a:cubicBezTo>
                  <a:pt x="365" y="373"/>
                  <a:pt x="362" y="376"/>
                  <a:pt x="359" y="379"/>
                </a:cubicBezTo>
                <a:cubicBezTo>
                  <a:pt x="356" y="381"/>
                  <a:pt x="355" y="382"/>
                  <a:pt x="353" y="384"/>
                </a:cubicBezTo>
                <a:cubicBezTo>
                  <a:pt x="351" y="385"/>
                  <a:pt x="350" y="387"/>
                  <a:pt x="348" y="388"/>
                </a:cubicBezTo>
                <a:cubicBezTo>
                  <a:pt x="347" y="389"/>
                  <a:pt x="346" y="390"/>
                  <a:pt x="345" y="390"/>
                </a:cubicBezTo>
                <a:cubicBezTo>
                  <a:pt x="341" y="392"/>
                  <a:pt x="340" y="393"/>
                  <a:pt x="340" y="394"/>
                </a:cubicBezTo>
                <a:cubicBezTo>
                  <a:pt x="339" y="394"/>
                  <a:pt x="337" y="395"/>
                  <a:pt x="337" y="396"/>
                </a:cubicBezTo>
                <a:cubicBezTo>
                  <a:pt x="336" y="396"/>
                  <a:pt x="335" y="397"/>
                  <a:pt x="333" y="398"/>
                </a:cubicBezTo>
                <a:cubicBezTo>
                  <a:pt x="333" y="398"/>
                  <a:pt x="332" y="398"/>
                  <a:pt x="332" y="398"/>
                </a:cubicBezTo>
                <a:cubicBezTo>
                  <a:pt x="332" y="398"/>
                  <a:pt x="333" y="398"/>
                  <a:pt x="333" y="398"/>
                </a:cubicBezTo>
                <a:cubicBezTo>
                  <a:pt x="325" y="402"/>
                  <a:pt x="317" y="407"/>
                  <a:pt x="310" y="410"/>
                </a:cubicBezTo>
                <a:cubicBezTo>
                  <a:pt x="309" y="410"/>
                  <a:pt x="308" y="411"/>
                  <a:pt x="307" y="411"/>
                </a:cubicBezTo>
                <a:cubicBezTo>
                  <a:pt x="307" y="411"/>
                  <a:pt x="306" y="412"/>
                  <a:pt x="306" y="412"/>
                </a:cubicBezTo>
                <a:cubicBezTo>
                  <a:pt x="304" y="412"/>
                  <a:pt x="303" y="413"/>
                  <a:pt x="302" y="413"/>
                </a:cubicBezTo>
                <a:cubicBezTo>
                  <a:pt x="301" y="413"/>
                  <a:pt x="302" y="413"/>
                  <a:pt x="303" y="412"/>
                </a:cubicBezTo>
                <a:cubicBezTo>
                  <a:pt x="313" y="408"/>
                  <a:pt x="323" y="403"/>
                  <a:pt x="332" y="397"/>
                </a:cubicBezTo>
                <a:cubicBezTo>
                  <a:pt x="334" y="396"/>
                  <a:pt x="335" y="395"/>
                  <a:pt x="337" y="394"/>
                </a:cubicBezTo>
                <a:cubicBezTo>
                  <a:pt x="337" y="394"/>
                  <a:pt x="337" y="394"/>
                  <a:pt x="337" y="393"/>
                </a:cubicBezTo>
                <a:cubicBezTo>
                  <a:pt x="337" y="393"/>
                  <a:pt x="337" y="393"/>
                  <a:pt x="337" y="393"/>
                </a:cubicBezTo>
                <a:cubicBezTo>
                  <a:pt x="339" y="392"/>
                  <a:pt x="341" y="391"/>
                  <a:pt x="342" y="390"/>
                </a:cubicBezTo>
                <a:cubicBezTo>
                  <a:pt x="345" y="387"/>
                  <a:pt x="347" y="385"/>
                  <a:pt x="348" y="384"/>
                </a:cubicBezTo>
                <a:cubicBezTo>
                  <a:pt x="346" y="385"/>
                  <a:pt x="345" y="386"/>
                  <a:pt x="344" y="387"/>
                </a:cubicBezTo>
                <a:cubicBezTo>
                  <a:pt x="344" y="387"/>
                  <a:pt x="343" y="388"/>
                  <a:pt x="342" y="388"/>
                </a:cubicBezTo>
                <a:cubicBezTo>
                  <a:pt x="341" y="389"/>
                  <a:pt x="341" y="390"/>
                  <a:pt x="340" y="390"/>
                </a:cubicBezTo>
                <a:cubicBezTo>
                  <a:pt x="339" y="391"/>
                  <a:pt x="338" y="391"/>
                  <a:pt x="337" y="392"/>
                </a:cubicBezTo>
                <a:cubicBezTo>
                  <a:pt x="337" y="392"/>
                  <a:pt x="338" y="392"/>
                  <a:pt x="339" y="391"/>
                </a:cubicBezTo>
                <a:cubicBezTo>
                  <a:pt x="341" y="389"/>
                  <a:pt x="344" y="387"/>
                  <a:pt x="345" y="385"/>
                </a:cubicBezTo>
                <a:cubicBezTo>
                  <a:pt x="344" y="386"/>
                  <a:pt x="343" y="387"/>
                  <a:pt x="342" y="388"/>
                </a:cubicBezTo>
                <a:cubicBezTo>
                  <a:pt x="342" y="388"/>
                  <a:pt x="343" y="387"/>
                  <a:pt x="343" y="387"/>
                </a:cubicBezTo>
                <a:cubicBezTo>
                  <a:pt x="340" y="389"/>
                  <a:pt x="338" y="390"/>
                  <a:pt x="336" y="392"/>
                </a:cubicBezTo>
                <a:cubicBezTo>
                  <a:pt x="333" y="393"/>
                  <a:pt x="331" y="394"/>
                  <a:pt x="330" y="396"/>
                </a:cubicBezTo>
                <a:cubicBezTo>
                  <a:pt x="328" y="397"/>
                  <a:pt x="326" y="398"/>
                  <a:pt x="324" y="399"/>
                </a:cubicBezTo>
                <a:cubicBezTo>
                  <a:pt x="318" y="402"/>
                  <a:pt x="312" y="405"/>
                  <a:pt x="308" y="407"/>
                </a:cubicBezTo>
                <a:cubicBezTo>
                  <a:pt x="307" y="407"/>
                  <a:pt x="307" y="408"/>
                  <a:pt x="305" y="408"/>
                </a:cubicBezTo>
                <a:cubicBezTo>
                  <a:pt x="302" y="409"/>
                  <a:pt x="300" y="410"/>
                  <a:pt x="298" y="411"/>
                </a:cubicBezTo>
                <a:cubicBezTo>
                  <a:pt x="297" y="412"/>
                  <a:pt x="294" y="412"/>
                  <a:pt x="292" y="413"/>
                </a:cubicBezTo>
                <a:cubicBezTo>
                  <a:pt x="291" y="413"/>
                  <a:pt x="290" y="413"/>
                  <a:pt x="291" y="413"/>
                </a:cubicBezTo>
                <a:cubicBezTo>
                  <a:pt x="293" y="412"/>
                  <a:pt x="292" y="412"/>
                  <a:pt x="297" y="410"/>
                </a:cubicBezTo>
                <a:cubicBezTo>
                  <a:pt x="297" y="410"/>
                  <a:pt x="296" y="410"/>
                  <a:pt x="296" y="410"/>
                </a:cubicBezTo>
                <a:cubicBezTo>
                  <a:pt x="298" y="410"/>
                  <a:pt x="299" y="409"/>
                  <a:pt x="301" y="408"/>
                </a:cubicBezTo>
                <a:cubicBezTo>
                  <a:pt x="301" y="408"/>
                  <a:pt x="301" y="408"/>
                  <a:pt x="301" y="408"/>
                </a:cubicBezTo>
                <a:cubicBezTo>
                  <a:pt x="301" y="408"/>
                  <a:pt x="302" y="408"/>
                  <a:pt x="302" y="408"/>
                </a:cubicBezTo>
                <a:cubicBezTo>
                  <a:pt x="304" y="407"/>
                  <a:pt x="305" y="407"/>
                  <a:pt x="306" y="406"/>
                </a:cubicBezTo>
                <a:cubicBezTo>
                  <a:pt x="305" y="406"/>
                  <a:pt x="305" y="406"/>
                  <a:pt x="305" y="406"/>
                </a:cubicBezTo>
                <a:cubicBezTo>
                  <a:pt x="306" y="406"/>
                  <a:pt x="306" y="406"/>
                  <a:pt x="307" y="406"/>
                </a:cubicBezTo>
                <a:cubicBezTo>
                  <a:pt x="308" y="405"/>
                  <a:pt x="309" y="405"/>
                  <a:pt x="309" y="405"/>
                </a:cubicBezTo>
                <a:cubicBezTo>
                  <a:pt x="310" y="404"/>
                  <a:pt x="307" y="405"/>
                  <a:pt x="308" y="405"/>
                </a:cubicBezTo>
                <a:cubicBezTo>
                  <a:pt x="309" y="404"/>
                  <a:pt x="311" y="404"/>
                  <a:pt x="312" y="403"/>
                </a:cubicBezTo>
                <a:cubicBezTo>
                  <a:pt x="315" y="402"/>
                  <a:pt x="318" y="400"/>
                  <a:pt x="321" y="398"/>
                </a:cubicBezTo>
                <a:cubicBezTo>
                  <a:pt x="323" y="397"/>
                  <a:pt x="324" y="396"/>
                  <a:pt x="326" y="395"/>
                </a:cubicBezTo>
                <a:cubicBezTo>
                  <a:pt x="327" y="394"/>
                  <a:pt x="329" y="393"/>
                  <a:pt x="330" y="392"/>
                </a:cubicBezTo>
                <a:cubicBezTo>
                  <a:pt x="332" y="391"/>
                  <a:pt x="332" y="391"/>
                  <a:pt x="331" y="391"/>
                </a:cubicBezTo>
                <a:cubicBezTo>
                  <a:pt x="330" y="392"/>
                  <a:pt x="330" y="392"/>
                  <a:pt x="330" y="392"/>
                </a:cubicBezTo>
                <a:cubicBezTo>
                  <a:pt x="331" y="390"/>
                  <a:pt x="334" y="389"/>
                  <a:pt x="333" y="389"/>
                </a:cubicBezTo>
                <a:cubicBezTo>
                  <a:pt x="331" y="390"/>
                  <a:pt x="329" y="391"/>
                  <a:pt x="328" y="391"/>
                </a:cubicBezTo>
                <a:cubicBezTo>
                  <a:pt x="328" y="392"/>
                  <a:pt x="328" y="392"/>
                  <a:pt x="325" y="394"/>
                </a:cubicBezTo>
                <a:cubicBezTo>
                  <a:pt x="326" y="393"/>
                  <a:pt x="326" y="393"/>
                  <a:pt x="327" y="392"/>
                </a:cubicBezTo>
                <a:cubicBezTo>
                  <a:pt x="325" y="394"/>
                  <a:pt x="323" y="395"/>
                  <a:pt x="322" y="396"/>
                </a:cubicBezTo>
                <a:cubicBezTo>
                  <a:pt x="323" y="396"/>
                  <a:pt x="324" y="395"/>
                  <a:pt x="325" y="394"/>
                </a:cubicBezTo>
                <a:cubicBezTo>
                  <a:pt x="325" y="394"/>
                  <a:pt x="325" y="394"/>
                  <a:pt x="325" y="394"/>
                </a:cubicBezTo>
                <a:cubicBezTo>
                  <a:pt x="324" y="395"/>
                  <a:pt x="322" y="396"/>
                  <a:pt x="320" y="397"/>
                </a:cubicBezTo>
                <a:cubicBezTo>
                  <a:pt x="319" y="398"/>
                  <a:pt x="317" y="399"/>
                  <a:pt x="315" y="400"/>
                </a:cubicBezTo>
                <a:cubicBezTo>
                  <a:pt x="309" y="403"/>
                  <a:pt x="302" y="405"/>
                  <a:pt x="302" y="407"/>
                </a:cubicBezTo>
                <a:cubicBezTo>
                  <a:pt x="301" y="407"/>
                  <a:pt x="300" y="407"/>
                  <a:pt x="300" y="407"/>
                </a:cubicBezTo>
                <a:cubicBezTo>
                  <a:pt x="299" y="408"/>
                  <a:pt x="298" y="408"/>
                  <a:pt x="297" y="408"/>
                </a:cubicBezTo>
                <a:cubicBezTo>
                  <a:pt x="294" y="410"/>
                  <a:pt x="292" y="412"/>
                  <a:pt x="287" y="413"/>
                </a:cubicBezTo>
                <a:cubicBezTo>
                  <a:pt x="285" y="414"/>
                  <a:pt x="282" y="415"/>
                  <a:pt x="280" y="416"/>
                </a:cubicBezTo>
                <a:cubicBezTo>
                  <a:pt x="277" y="417"/>
                  <a:pt x="274" y="418"/>
                  <a:pt x="271" y="419"/>
                </a:cubicBezTo>
                <a:cubicBezTo>
                  <a:pt x="261" y="421"/>
                  <a:pt x="253" y="423"/>
                  <a:pt x="244" y="424"/>
                </a:cubicBezTo>
                <a:cubicBezTo>
                  <a:pt x="241" y="425"/>
                  <a:pt x="238" y="425"/>
                  <a:pt x="234" y="425"/>
                </a:cubicBezTo>
                <a:cubicBezTo>
                  <a:pt x="231" y="425"/>
                  <a:pt x="228" y="426"/>
                  <a:pt x="225" y="426"/>
                </a:cubicBezTo>
                <a:cubicBezTo>
                  <a:pt x="223" y="426"/>
                  <a:pt x="219" y="426"/>
                  <a:pt x="222" y="426"/>
                </a:cubicBezTo>
                <a:cubicBezTo>
                  <a:pt x="221" y="427"/>
                  <a:pt x="217" y="426"/>
                  <a:pt x="217" y="426"/>
                </a:cubicBezTo>
                <a:cubicBezTo>
                  <a:pt x="213" y="426"/>
                  <a:pt x="210" y="426"/>
                  <a:pt x="206" y="426"/>
                </a:cubicBezTo>
                <a:cubicBezTo>
                  <a:pt x="210" y="426"/>
                  <a:pt x="213" y="427"/>
                  <a:pt x="216" y="427"/>
                </a:cubicBezTo>
                <a:cubicBezTo>
                  <a:pt x="218" y="427"/>
                  <a:pt x="220" y="427"/>
                  <a:pt x="220" y="427"/>
                </a:cubicBezTo>
                <a:cubicBezTo>
                  <a:pt x="221" y="427"/>
                  <a:pt x="223" y="427"/>
                  <a:pt x="224" y="428"/>
                </a:cubicBezTo>
                <a:cubicBezTo>
                  <a:pt x="225" y="428"/>
                  <a:pt x="226" y="428"/>
                  <a:pt x="227" y="428"/>
                </a:cubicBezTo>
                <a:cubicBezTo>
                  <a:pt x="228" y="428"/>
                  <a:pt x="230" y="428"/>
                  <a:pt x="232" y="428"/>
                </a:cubicBezTo>
                <a:cubicBezTo>
                  <a:pt x="235" y="428"/>
                  <a:pt x="235" y="427"/>
                  <a:pt x="237" y="428"/>
                </a:cubicBezTo>
                <a:cubicBezTo>
                  <a:pt x="239" y="428"/>
                  <a:pt x="241" y="428"/>
                  <a:pt x="243" y="428"/>
                </a:cubicBezTo>
                <a:cubicBezTo>
                  <a:pt x="245" y="428"/>
                  <a:pt x="247" y="427"/>
                  <a:pt x="249" y="427"/>
                </a:cubicBezTo>
                <a:cubicBezTo>
                  <a:pt x="250" y="427"/>
                  <a:pt x="249" y="427"/>
                  <a:pt x="251" y="427"/>
                </a:cubicBezTo>
                <a:cubicBezTo>
                  <a:pt x="256" y="427"/>
                  <a:pt x="260" y="426"/>
                  <a:pt x="262" y="426"/>
                </a:cubicBezTo>
                <a:cubicBezTo>
                  <a:pt x="263" y="425"/>
                  <a:pt x="265" y="425"/>
                  <a:pt x="265" y="425"/>
                </a:cubicBezTo>
                <a:cubicBezTo>
                  <a:pt x="265" y="426"/>
                  <a:pt x="268" y="425"/>
                  <a:pt x="269" y="425"/>
                </a:cubicBezTo>
                <a:cubicBezTo>
                  <a:pt x="273" y="424"/>
                  <a:pt x="276" y="423"/>
                  <a:pt x="280" y="422"/>
                </a:cubicBezTo>
                <a:cubicBezTo>
                  <a:pt x="283" y="422"/>
                  <a:pt x="286" y="421"/>
                  <a:pt x="290" y="420"/>
                </a:cubicBezTo>
                <a:cubicBezTo>
                  <a:pt x="290" y="420"/>
                  <a:pt x="290" y="420"/>
                  <a:pt x="289" y="420"/>
                </a:cubicBezTo>
                <a:cubicBezTo>
                  <a:pt x="288" y="420"/>
                  <a:pt x="287" y="421"/>
                  <a:pt x="286" y="421"/>
                </a:cubicBezTo>
                <a:cubicBezTo>
                  <a:pt x="278" y="424"/>
                  <a:pt x="271" y="425"/>
                  <a:pt x="262" y="426"/>
                </a:cubicBezTo>
                <a:cubicBezTo>
                  <a:pt x="260" y="427"/>
                  <a:pt x="260" y="427"/>
                  <a:pt x="259" y="427"/>
                </a:cubicBezTo>
                <a:cubicBezTo>
                  <a:pt x="263" y="427"/>
                  <a:pt x="258" y="428"/>
                  <a:pt x="258" y="428"/>
                </a:cubicBezTo>
                <a:cubicBezTo>
                  <a:pt x="255" y="428"/>
                  <a:pt x="255" y="429"/>
                  <a:pt x="257" y="429"/>
                </a:cubicBezTo>
                <a:cubicBezTo>
                  <a:pt x="260" y="429"/>
                  <a:pt x="261" y="428"/>
                  <a:pt x="263" y="428"/>
                </a:cubicBezTo>
                <a:cubicBezTo>
                  <a:pt x="260" y="429"/>
                  <a:pt x="258" y="430"/>
                  <a:pt x="260" y="430"/>
                </a:cubicBezTo>
                <a:cubicBezTo>
                  <a:pt x="261" y="431"/>
                  <a:pt x="257" y="431"/>
                  <a:pt x="256" y="431"/>
                </a:cubicBezTo>
                <a:cubicBezTo>
                  <a:pt x="259" y="431"/>
                  <a:pt x="260" y="431"/>
                  <a:pt x="261" y="431"/>
                </a:cubicBezTo>
                <a:cubicBezTo>
                  <a:pt x="262" y="431"/>
                  <a:pt x="264" y="431"/>
                  <a:pt x="267" y="430"/>
                </a:cubicBezTo>
                <a:cubicBezTo>
                  <a:pt x="264" y="431"/>
                  <a:pt x="262" y="432"/>
                  <a:pt x="262" y="432"/>
                </a:cubicBezTo>
                <a:cubicBezTo>
                  <a:pt x="261" y="433"/>
                  <a:pt x="260" y="433"/>
                  <a:pt x="259" y="433"/>
                </a:cubicBezTo>
                <a:cubicBezTo>
                  <a:pt x="259" y="434"/>
                  <a:pt x="258" y="434"/>
                  <a:pt x="258" y="434"/>
                </a:cubicBezTo>
                <a:cubicBezTo>
                  <a:pt x="256" y="434"/>
                  <a:pt x="256" y="434"/>
                  <a:pt x="254" y="435"/>
                </a:cubicBezTo>
                <a:cubicBezTo>
                  <a:pt x="252" y="434"/>
                  <a:pt x="250" y="434"/>
                  <a:pt x="249" y="435"/>
                </a:cubicBezTo>
                <a:cubicBezTo>
                  <a:pt x="247" y="435"/>
                  <a:pt x="246" y="435"/>
                  <a:pt x="244" y="435"/>
                </a:cubicBezTo>
                <a:cubicBezTo>
                  <a:pt x="242" y="436"/>
                  <a:pt x="241" y="436"/>
                  <a:pt x="240" y="436"/>
                </a:cubicBezTo>
                <a:cubicBezTo>
                  <a:pt x="239" y="436"/>
                  <a:pt x="237" y="436"/>
                  <a:pt x="234" y="436"/>
                </a:cubicBezTo>
                <a:cubicBezTo>
                  <a:pt x="235" y="435"/>
                  <a:pt x="244" y="436"/>
                  <a:pt x="243" y="435"/>
                </a:cubicBezTo>
                <a:cubicBezTo>
                  <a:pt x="241" y="435"/>
                  <a:pt x="239" y="435"/>
                  <a:pt x="236" y="435"/>
                </a:cubicBezTo>
                <a:cubicBezTo>
                  <a:pt x="234" y="435"/>
                  <a:pt x="231" y="435"/>
                  <a:pt x="229" y="435"/>
                </a:cubicBezTo>
                <a:cubicBezTo>
                  <a:pt x="230" y="435"/>
                  <a:pt x="231" y="435"/>
                  <a:pt x="233" y="435"/>
                </a:cubicBezTo>
                <a:cubicBezTo>
                  <a:pt x="235" y="435"/>
                  <a:pt x="237" y="435"/>
                  <a:pt x="237" y="435"/>
                </a:cubicBezTo>
                <a:cubicBezTo>
                  <a:pt x="233" y="434"/>
                  <a:pt x="230" y="433"/>
                  <a:pt x="224" y="433"/>
                </a:cubicBezTo>
                <a:cubicBezTo>
                  <a:pt x="225" y="433"/>
                  <a:pt x="227" y="433"/>
                  <a:pt x="228" y="433"/>
                </a:cubicBezTo>
                <a:cubicBezTo>
                  <a:pt x="229" y="433"/>
                  <a:pt x="228" y="433"/>
                  <a:pt x="227" y="432"/>
                </a:cubicBezTo>
                <a:cubicBezTo>
                  <a:pt x="225" y="433"/>
                  <a:pt x="218" y="432"/>
                  <a:pt x="215" y="432"/>
                </a:cubicBezTo>
                <a:cubicBezTo>
                  <a:pt x="218" y="432"/>
                  <a:pt x="219" y="432"/>
                  <a:pt x="222" y="433"/>
                </a:cubicBezTo>
                <a:cubicBezTo>
                  <a:pt x="221" y="433"/>
                  <a:pt x="217" y="433"/>
                  <a:pt x="218" y="433"/>
                </a:cubicBezTo>
                <a:cubicBezTo>
                  <a:pt x="220" y="434"/>
                  <a:pt x="219" y="434"/>
                  <a:pt x="219" y="434"/>
                </a:cubicBezTo>
                <a:cubicBezTo>
                  <a:pt x="218" y="435"/>
                  <a:pt x="215" y="435"/>
                  <a:pt x="212" y="434"/>
                </a:cubicBezTo>
                <a:cubicBezTo>
                  <a:pt x="209" y="434"/>
                  <a:pt x="206" y="434"/>
                  <a:pt x="203" y="434"/>
                </a:cubicBezTo>
                <a:cubicBezTo>
                  <a:pt x="203" y="434"/>
                  <a:pt x="201" y="434"/>
                  <a:pt x="199" y="433"/>
                </a:cubicBezTo>
                <a:cubicBezTo>
                  <a:pt x="198" y="432"/>
                  <a:pt x="193" y="431"/>
                  <a:pt x="190" y="430"/>
                </a:cubicBezTo>
                <a:cubicBezTo>
                  <a:pt x="189" y="431"/>
                  <a:pt x="184" y="429"/>
                  <a:pt x="182" y="429"/>
                </a:cubicBezTo>
                <a:cubicBezTo>
                  <a:pt x="181" y="429"/>
                  <a:pt x="181" y="429"/>
                  <a:pt x="181" y="429"/>
                </a:cubicBezTo>
                <a:cubicBezTo>
                  <a:pt x="183" y="430"/>
                  <a:pt x="185" y="431"/>
                  <a:pt x="187" y="431"/>
                </a:cubicBezTo>
                <a:cubicBezTo>
                  <a:pt x="189" y="432"/>
                  <a:pt x="191" y="433"/>
                  <a:pt x="194" y="433"/>
                </a:cubicBezTo>
                <a:cubicBezTo>
                  <a:pt x="194" y="434"/>
                  <a:pt x="193" y="434"/>
                  <a:pt x="198" y="435"/>
                </a:cubicBezTo>
                <a:cubicBezTo>
                  <a:pt x="203" y="436"/>
                  <a:pt x="207" y="436"/>
                  <a:pt x="210" y="436"/>
                </a:cubicBezTo>
                <a:cubicBezTo>
                  <a:pt x="211" y="436"/>
                  <a:pt x="212" y="436"/>
                  <a:pt x="213" y="436"/>
                </a:cubicBezTo>
                <a:cubicBezTo>
                  <a:pt x="217" y="437"/>
                  <a:pt x="223" y="437"/>
                  <a:pt x="227" y="437"/>
                </a:cubicBezTo>
                <a:cubicBezTo>
                  <a:pt x="233" y="437"/>
                  <a:pt x="241" y="437"/>
                  <a:pt x="243" y="436"/>
                </a:cubicBezTo>
                <a:cubicBezTo>
                  <a:pt x="243" y="436"/>
                  <a:pt x="244" y="437"/>
                  <a:pt x="244" y="437"/>
                </a:cubicBezTo>
                <a:cubicBezTo>
                  <a:pt x="248" y="436"/>
                  <a:pt x="254" y="436"/>
                  <a:pt x="257" y="435"/>
                </a:cubicBezTo>
                <a:cubicBezTo>
                  <a:pt x="264" y="434"/>
                  <a:pt x="267" y="433"/>
                  <a:pt x="273" y="432"/>
                </a:cubicBezTo>
                <a:cubicBezTo>
                  <a:pt x="275" y="432"/>
                  <a:pt x="277" y="432"/>
                  <a:pt x="279" y="431"/>
                </a:cubicBezTo>
                <a:cubicBezTo>
                  <a:pt x="283" y="430"/>
                  <a:pt x="286" y="429"/>
                  <a:pt x="290" y="427"/>
                </a:cubicBezTo>
                <a:cubicBezTo>
                  <a:pt x="292" y="427"/>
                  <a:pt x="292" y="427"/>
                  <a:pt x="294" y="426"/>
                </a:cubicBezTo>
                <a:cubicBezTo>
                  <a:pt x="296" y="426"/>
                  <a:pt x="292" y="427"/>
                  <a:pt x="293" y="427"/>
                </a:cubicBezTo>
                <a:cubicBezTo>
                  <a:pt x="296" y="426"/>
                  <a:pt x="298" y="425"/>
                  <a:pt x="300" y="424"/>
                </a:cubicBezTo>
                <a:cubicBezTo>
                  <a:pt x="303" y="424"/>
                  <a:pt x="305" y="423"/>
                  <a:pt x="306" y="422"/>
                </a:cubicBezTo>
                <a:cubicBezTo>
                  <a:pt x="310" y="420"/>
                  <a:pt x="314" y="418"/>
                  <a:pt x="318" y="416"/>
                </a:cubicBezTo>
                <a:cubicBezTo>
                  <a:pt x="318" y="416"/>
                  <a:pt x="318" y="417"/>
                  <a:pt x="317" y="417"/>
                </a:cubicBezTo>
                <a:cubicBezTo>
                  <a:pt x="317" y="417"/>
                  <a:pt x="316" y="417"/>
                  <a:pt x="316" y="418"/>
                </a:cubicBezTo>
                <a:cubicBezTo>
                  <a:pt x="316" y="418"/>
                  <a:pt x="316" y="418"/>
                  <a:pt x="316" y="418"/>
                </a:cubicBezTo>
                <a:cubicBezTo>
                  <a:pt x="315" y="419"/>
                  <a:pt x="315" y="419"/>
                  <a:pt x="316" y="419"/>
                </a:cubicBezTo>
                <a:cubicBezTo>
                  <a:pt x="317" y="418"/>
                  <a:pt x="321" y="416"/>
                  <a:pt x="322" y="416"/>
                </a:cubicBezTo>
                <a:cubicBezTo>
                  <a:pt x="323" y="415"/>
                  <a:pt x="325" y="415"/>
                  <a:pt x="325" y="414"/>
                </a:cubicBezTo>
                <a:cubicBezTo>
                  <a:pt x="325" y="414"/>
                  <a:pt x="323" y="415"/>
                  <a:pt x="323" y="415"/>
                </a:cubicBezTo>
                <a:cubicBezTo>
                  <a:pt x="321" y="416"/>
                  <a:pt x="321" y="415"/>
                  <a:pt x="322" y="415"/>
                </a:cubicBezTo>
                <a:cubicBezTo>
                  <a:pt x="322" y="415"/>
                  <a:pt x="322" y="415"/>
                  <a:pt x="323" y="415"/>
                </a:cubicBezTo>
                <a:cubicBezTo>
                  <a:pt x="329" y="411"/>
                  <a:pt x="336" y="407"/>
                  <a:pt x="342" y="403"/>
                </a:cubicBezTo>
                <a:cubicBezTo>
                  <a:pt x="341" y="404"/>
                  <a:pt x="341" y="404"/>
                  <a:pt x="341" y="404"/>
                </a:cubicBezTo>
                <a:cubicBezTo>
                  <a:pt x="342" y="403"/>
                  <a:pt x="342" y="403"/>
                  <a:pt x="343" y="402"/>
                </a:cubicBezTo>
                <a:cubicBezTo>
                  <a:pt x="346" y="400"/>
                  <a:pt x="346" y="400"/>
                  <a:pt x="346" y="400"/>
                </a:cubicBezTo>
                <a:cubicBezTo>
                  <a:pt x="348" y="399"/>
                  <a:pt x="350" y="398"/>
                  <a:pt x="351" y="396"/>
                </a:cubicBezTo>
                <a:cubicBezTo>
                  <a:pt x="355" y="394"/>
                  <a:pt x="358" y="391"/>
                  <a:pt x="362" y="388"/>
                </a:cubicBezTo>
                <a:cubicBezTo>
                  <a:pt x="365" y="385"/>
                  <a:pt x="368" y="382"/>
                  <a:pt x="371" y="379"/>
                </a:cubicBezTo>
                <a:cubicBezTo>
                  <a:pt x="373" y="378"/>
                  <a:pt x="374" y="376"/>
                  <a:pt x="376" y="374"/>
                </a:cubicBezTo>
                <a:cubicBezTo>
                  <a:pt x="376" y="374"/>
                  <a:pt x="377" y="373"/>
                  <a:pt x="378" y="372"/>
                </a:cubicBezTo>
                <a:cubicBezTo>
                  <a:pt x="377" y="374"/>
                  <a:pt x="376" y="375"/>
                  <a:pt x="375" y="376"/>
                </a:cubicBezTo>
                <a:cubicBezTo>
                  <a:pt x="374" y="377"/>
                  <a:pt x="373" y="378"/>
                  <a:pt x="374" y="377"/>
                </a:cubicBezTo>
                <a:cubicBezTo>
                  <a:pt x="374" y="378"/>
                  <a:pt x="374" y="378"/>
                  <a:pt x="374" y="378"/>
                </a:cubicBezTo>
                <a:cubicBezTo>
                  <a:pt x="374" y="377"/>
                  <a:pt x="375" y="377"/>
                  <a:pt x="375" y="376"/>
                </a:cubicBezTo>
                <a:close/>
                <a:moveTo>
                  <a:pt x="296" y="418"/>
                </a:moveTo>
                <a:cubicBezTo>
                  <a:pt x="295" y="419"/>
                  <a:pt x="295" y="419"/>
                  <a:pt x="293" y="419"/>
                </a:cubicBezTo>
                <a:cubicBezTo>
                  <a:pt x="292" y="420"/>
                  <a:pt x="291" y="420"/>
                  <a:pt x="290" y="420"/>
                </a:cubicBezTo>
                <a:cubicBezTo>
                  <a:pt x="291" y="420"/>
                  <a:pt x="292" y="419"/>
                  <a:pt x="293" y="419"/>
                </a:cubicBezTo>
                <a:cubicBezTo>
                  <a:pt x="294" y="418"/>
                  <a:pt x="296" y="418"/>
                  <a:pt x="298" y="417"/>
                </a:cubicBezTo>
                <a:cubicBezTo>
                  <a:pt x="297" y="418"/>
                  <a:pt x="296" y="418"/>
                  <a:pt x="296" y="418"/>
                </a:cubicBezTo>
                <a:close/>
                <a:moveTo>
                  <a:pt x="95" y="277"/>
                </a:moveTo>
                <a:cubicBezTo>
                  <a:pt x="96" y="278"/>
                  <a:pt x="96" y="278"/>
                  <a:pt x="96" y="279"/>
                </a:cubicBezTo>
                <a:cubicBezTo>
                  <a:pt x="96" y="280"/>
                  <a:pt x="97" y="281"/>
                  <a:pt x="98" y="283"/>
                </a:cubicBezTo>
                <a:cubicBezTo>
                  <a:pt x="98" y="284"/>
                  <a:pt x="99" y="285"/>
                  <a:pt x="100" y="287"/>
                </a:cubicBezTo>
                <a:cubicBezTo>
                  <a:pt x="98" y="281"/>
                  <a:pt x="97" y="279"/>
                  <a:pt x="95" y="277"/>
                </a:cubicBezTo>
                <a:cubicBezTo>
                  <a:pt x="95" y="276"/>
                  <a:pt x="95" y="277"/>
                  <a:pt x="95" y="277"/>
                </a:cubicBezTo>
                <a:close/>
                <a:moveTo>
                  <a:pt x="240" y="447"/>
                </a:moveTo>
                <a:cubicBezTo>
                  <a:pt x="238" y="447"/>
                  <a:pt x="236" y="447"/>
                  <a:pt x="235" y="447"/>
                </a:cubicBezTo>
                <a:cubicBezTo>
                  <a:pt x="232" y="447"/>
                  <a:pt x="231" y="447"/>
                  <a:pt x="229" y="447"/>
                </a:cubicBezTo>
                <a:cubicBezTo>
                  <a:pt x="234" y="447"/>
                  <a:pt x="236" y="447"/>
                  <a:pt x="238" y="447"/>
                </a:cubicBezTo>
                <a:cubicBezTo>
                  <a:pt x="240" y="447"/>
                  <a:pt x="242" y="447"/>
                  <a:pt x="247" y="447"/>
                </a:cubicBezTo>
                <a:cubicBezTo>
                  <a:pt x="244" y="447"/>
                  <a:pt x="242" y="447"/>
                  <a:pt x="240" y="447"/>
                </a:cubicBezTo>
                <a:close/>
                <a:moveTo>
                  <a:pt x="55" y="337"/>
                </a:moveTo>
                <a:cubicBezTo>
                  <a:pt x="57" y="341"/>
                  <a:pt x="59" y="345"/>
                  <a:pt x="61" y="348"/>
                </a:cubicBezTo>
                <a:cubicBezTo>
                  <a:pt x="63" y="352"/>
                  <a:pt x="65" y="356"/>
                  <a:pt x="68" y="359"/>
                </a:cubicBezTo>
                <a:cubicBezTo>
                  <a:pt x="70" y="362"/>
                  <a:pt x="72" y="365"/>
                  <a:pt x="75" y="369"/>
                </a:cubicBezTo>
                <a:cubicBezTo>
                  <a:pt x="80" y="376"/>
                  <a:pt x="86" y="382"/>
                  <a:pt x="92" y="388"/>
                </a:cubicBezTo>
                <a:cubicBezTo>
                  <a:pt x="96" y="392"/>
                  <a:pt x="101" y="397"/>
                  <a:pt x="103" y="398"/>
                </a:cubicBezTo>
                <a:cubicBezTo>
                  <a:pt x="103" y="398"/>
                  <a:pt x="105" y="399"/>
                  <a:pt x="106" y="400"/>
                </a:cubicBezTo>
                <a:cubicBezTo>
                  <a:pt x="108" y="402"/>
                  <a:pt x="110" y="403"/>
                  <a:pt x="111" y="403"/>
                </a:cubicBezTo>
                <a:cubicBezTo>
                  <a:pt x="106" y="399"/>
                  <a:pt x="103" y="396"/>
                  <a:pt x="99" y="393"/>
                </a:cubicBezTo>
                <a:cubicBezTo>
                  <a:pt x="101" y="394"/>
                  <a:pt x="104" y="397"/>
                  <a:pt x="105" y="398"/>
                </a:cubicBezTo>
                <a:cubicBezTo>
                  <a:pt x="107" y="398"/>
                  <a:pt x="105" y="397"/>
                  <a:pt x="102" y="394"/>
                </a:cubicBezTo>
                <a:cubicBezTo>
                  <a:pt x="102" y="394"/>
                  <a:pt x="105" y="396"/>
                  <a:pt x="103" y="394"/>
                </a:cubicBezTo>
                <a:cubicBezTo>
                  <a:pt x="99" y="390"/>
                  <a:pt x="100" y="391"/>
                  <a:pt x="99" y="389"/>
                </a:cubicBezTo>
                <a:cubicBezTo>
                  <a:pt x="98" y="389"/>
                  <a:pt x="98" y="389"/>
                  <a:pt x="98" y="388"/>
                </a:cubicBezTo>
                <a:cubicBezTo>
                  <a:pt x="94" y="386"/>
                  <a:pt x="90" y="382"/>
                  <a:pt x="87" y="379"/>
                </a:cubicBezTo>
                <a:cubicBezTo>
                  <a:pt x="87" y="378"/>
                  <a:pt x="94" y="385"/>
                  <a:pt x="95" y="386"/>
                </a:cubicBezTo>
                <a:cubicBezTo>
                  <a:pt x="93" y="383"/>
                  <a:pt x="91" y="381"/>
                  <a:pt x="88" y="378"/>
                </a:cubicBezTo>
                <a:cubicBezTo>
                  <a:pt x="81" y="370"/>
                  <a:pt x="81" y="370"/>
                  <a:pt x="73" y="360"/>
                </a:cubicBezTo>
                <a:cubicBezTo>
                  <a:pt x="71" y="358"/>
                  <a:pt x="70" y="355"/>
                  <a:pt x="70" y="355"/>
                </a:cubicBezTo>
                <a:cubicBezTo>
                  <a:pt x="70" y="355"/>
                  <a:pt x="68" y="352"/>
                  <a:pt x="68" y="352"/>
                </a:cubicBezTo>
                <a:cubicBezTo>
                  <a:pt x="67" y="351"/>
                  <a:pt x="63" y="345"/>
                  <a:pt x="63" y="345"/>
                </a:cubicBezTo>
                <a:cubicBezTo>
                  <a:pt x="60" y="339"/>
                  <a:pt x="58" y="337"/>
                  <a:pt x="57" y="334"/>
                </a:cubicBezTo>
                <a:cubicBezTo>
                  <a:pt x="56" y="333"/>
                  <a:pt x="56" y="333"/>
                  <a:pt x="55" y="332"/>
                </a:cubicBezTo>
                <a:cubicBezTo>
                  <a:pt x="57" y="334"/>
                  <a:pt x="59" y="337"/>
                  <a:pt x="61" y="340"/>
                </a:cubicBezTo>
                <a:cubicBezTo>
                  <a:pt x="59" y="337"/>
                  <a:pt x="57" y="334"/>
                  <a:pt x="56" y="332"/>
                </a:cubicBezTo>
                <a:cubicBezTo>
                  <a:pt x="55" y="330"/>
                  <a:pt x="54" y="329"/>
                  <a:pt x="54" y="328"/>
                </a:cubicBezTo>
                <a:cubicBezTo>
                  <a:pt x="53" y="326"/>
                  <a:pt x="52" y="325"/>
                  <a:pt x="52" y="323"/>
                </a:cubicBezTo>
                <a:cubicBezTo>
                  <a:pt x="52" y="325"/>
                  <a:pt x="54" y="327"/>
                  <a:pt x="53" y="326"/>
                </a:cubicBezTo>
                <a:cubicBezTo>
                  <a:pt x="53" y="324"/>
                  <a:pt x="51" y="321"/>
                  <a:pt x="51" y="319"/>
                </a:cubicBezTo>
                <a:cubicBezTo>
                  <a:pt x="49" y="316"/>
                  <a:pt x="48" y="313"/>
                  <a:pt x="47" y="311"/>
                </a:cubicBezTo>
                <a:cubicBezTo>
                  <a:pt x="44" y="300"/>
                  <a:pt x="40" y="290"/>
                  <a:pt x="38" y="279"/>
                </a:cubicBezTo>
                <a:cubicBezTo>
                  <a:pt x="38" y="276"/>
                  <a:pt x="37" y="273"/>
                  <a:pt x="37" y="270"/>
                </a:cubicBezTo>
                <a:cubicBezTo>
                  <a:pt x="36" y="267"/>
                  <a:pt x="36" y="264"/>
                  <a:pt x="35" y="261"/>
                </a:cubicBezTo>
                <a:cubicBezTo>
                  <a:pt x="35" y="254"/>
                  <a:pt x="34" y="247"/>
                  <a:pt x="34" y="240"/>
                </a:cubicBezTo>
                <a:cubicBezTo>
                  <a:pt x="34" y="237"/>
                  <a:pt x="34" y="239"/>
                  <a:pt x="34" y="237"/>
                </a:cubicBezTo>
                <a:cubicBezTo>
                  <a:pt x="34" y="235"/>
                  <a:pt x="34" y="232"/>
                  <a:pt x="34" y="230"/>
                </a:cubicBezTo>
                <a:cubicBezTo>
                  <a:pt x="34" y="229"/>
                  <a:pt x="34" y="227"/>
                  <a:pt x="34" y="226"/>
                </a:cubicBezTo>
                <a:cubicBezTo>
                  <a:pt x="35" y="225"/>
                  <a:pt x="35" y="224"/>
                  <a:pt x="35" y="222"/>
                </a:cubicBezTo>
                <a:cubicBezTo>
                  <a:pt x="35" y="220"/>
                  <a:pt x="35" y="217"/>
                  <a:pt x="35" y="215"/>
                </a:cubicBezTo>
                <a:cubicBezTo>
                  <a:pt x="36" y="212"/>
                  <a:pt x="36" y="208"/>
                  <a:pt x="37" y="204"/>
                </a:cubicBezTo>
                <a:cubicBezTo>
                  <a:pt x="37" y="200"/>
                  <a:pt x="38" y="196"/>
                  <a:pt x="39" y="193"/>
                </a:cubicBezTo>
                <a:cubicBezTo>
                  <a:pt x="40" y="187"/>
                  <a:pt x="42" y="179"/>
                  <a:pt x="44" y="173"/>
                </a:cubicBezTo>
                <a:cubicBezTo>
                  <a:pt x="45" y="170"/>
                  <a:pt x="46" y="167"/>
                  <a:pt x="47" y="165"/>
                </a:cubicBezTo>
                <a:cubicBezTo>
                  <a:pt x="48" y="162"/>
                  <a:pt x="49" y="160"/>
                  <a:pt x="49" y="158"/>
                </a:cubicBezTo>
                <a:cubicBezTo>
                  <a:pt x="50" y="156"/>
                  <a:pt x="51" y="155"/>
                  <a:pt x="51" y="153"/>
                </a:cubicBezTo>
                <a:cubicBezTo>
                  <a:pt x="51" y="152"/>
                  <a:pt x="52" y="150"/>
                  <a:pt x="52" y="149"/>
                </a:cubicBezTo>
                <a:cubicBezTo>
                  <a:pt x="51" y="151"/>
                  <a:pt x="51" y="153"/>
                  <a:pt x="50" y="154"/>
                </a:cubicBezTo>
                <a:cubicBezTo>
                  <a:pt x="50" y="155"/>
                  <a:pt x="49" y="155"/>
                  <a:pt x="49" y="156"/>
                </a:cubicBezTo>
                <a:cubicBezTo>
                  <a:pt x="50" y="154"/>
                  <a:pt x="51" y="152"/>
                  <a:pt x="52" y="149"/>
                </a:cubicBezTo>
                <a:cubicBezTo>
                  <a:pt x="53" y="145"/>
                  <a:pt x="53" y="144"/>
                  <a:pt x="53" y="143"/>
                </a:cubicBezTo>
                <a:cubicBezTo>
                  <a:pt x="54" y="142"/>
                  <a:pt x="53" y="142"/>
                  <a:pt x="52" y="145"/>
                </a:cubicBezTo>
                <a:cubicBezTo>
                  <a:pt x="50" y="150"/>
                  <a:pt x="48" y="154"/>
                  <a:pt x="46" y="159"/>
                </a:cubicBezTo>
                <a:cubicBezTo>
                  <a:pt x="42" y="168"/>
                  <a:pt x="39" y="177"/>
                  <a:pt x="38" y="187"/>
                </a:cubicBezTo>
                <a:cubicBezTo>
                  <a:pt x="38" y="185"/>
                  <a:pt x="38" y="185"/>
                  <a:pt x="38" y="184"/>
                </a:cubicBezTo>
                <a:cubicBezTo>
                  <a:pt x="37" y="186"/>
                  <a:pt x="37" y="187"/>
                  <a:pt x="37" y="188"/>
                </a:cubicBezTo>
                <a:cubicBezTo>
                  <a:pt x="36" y="196"/>
                  <a:pt x="34" y="209"/>
                  <a:pt x="34" y="217"/>
                </a:cubicBezTo>
                <a:cubicBezTo>
                  <a:pt x="34" y="217"/>
                  <a:pt x="34" y="218"/>
                  <a:pt x="34" y="219"/>
                </a:cubicBezTo>
                <a:cubicBezTo>
                  <a:pt x="34" y="216"/>
                  <a:pt x="34" y="213"/>
                  <a:pt x="34" y="211"/>
                </a:cubicBezTo>
                <a:cubicBezTo>
                  <a:pt x="34" y="208"/>
                  <a:pt x="34" y="205"/>
                  <a:pt x="35" y="202"/>
                </a:cubicBezTo>
                <a:cubicBezTo>
                  <a:pt x="34" y="204"/>
                  <a:pt x="34" y="206"/>
                  <a:pt x="34" y="207"/>
                </a:cubicBezTo>
                <a:cubicBezTo>
                  <a:pt x="34" y="205"/>
                  <a:pt x="34" y="204"/>
                  <a:pt x="34" y="202"/>
                </a:cubicBezTo>
                <a:cubicBezTo>
                  <a:pt x="33" y="205"/>
                  <a:pt x="33" y="208"/>
                  <a:pt x="33" y="210"/>
                </a:cubicBezTo>
                <a:cubicBezTo>
                  <a:pt x="32" y="213"/>
                  <a:pt x="32" y="215"/>
                  <a:pt x="32" y="217"/>
                </a:cubicBezTo>
                <a:cubicBezTo>
                  <a:pt x="32" y="217"/>
                  <a:pt x="32" y="219"/>
                  <a:pt x="32" y="219"/>
                </a:cubicBezTo>
                <a:cubicBezTo>
                  <a:pt x="32" y="220"/>
                  <a:pt x="32" y="220"/>
                  <a:pt x="32" y="219"/>
                </a:cubicBezTo>
                <a:cubicBezTo>
                  <a:pt x="32" y="217"/>
                  <a:pt x="32" y="215"/>
                  <a:pt x="31" y="218"/>
                </a:cubicBezTo>
                <a:cubicBezTo>
                  <a:pt x="31" y="220"/>
                  <a:pt x="31" y="222"/>
                  <a:pt x="31" y="223"/>
                </a:cubicBezTo>
                <a:cubicBezTo>
                  <a:pt x="31" y="224"/>
                  <a:pt x="32" y="225"/>
                  <a:pt x="31" y="227"/>
                </a:cubicBezTo>
                <a:cubicBezTo>
                  <a:pt x="31" y="229"/>
                  <a:pt x="31" y="228"/>
                  <a:pt x="31" y="226"/>
                </a:cubicBezTo>
                <a:cubicBezTo>
                  <a:pt x="31" y="225"/>
                  <a:pt x="31" y="224"/>
                  <a:pt x="31" y="225"/>
                </a:cubicBezTo>
                <a:cubicBezTo>
                  <a:pt x="31" y="229"/>
                  <a:pt x="31" y="233"/>
                  <a:pt x="30" y="237"/>
                </a:cubicBezTo>
                <a:cubicBezTo>
                  <a:pt x="31" y="241"/>
                  <a:pt x="31" y="245"/>
                  <a:pt x="31" y="249"/>
                </a:cubicBezTo>
                <a:cubicBezTo>
                  <a:pt x="31" y="261"/>
                  <a:pt x="33" y="273"/>
                  <a:pt x="36" y="285"/>
                </a:cubicBezTo>
                <a:cubicBezTo>
                  <a:pt x="39" y="299"/>
                  <a:pt x="43" y="312"/>
                  <a:pt x="49" y="325"/>
                </a:cubicBezTo>
                <a:cubicBezTo>
                  <a:pt x="50" y="328"/>
                  <a:pt x="51" y="330"/>
                  <a:pt x="52" y="331"/>
                </a:cubicBezTo>
                <a:cubicBezTo>
                  <a:pt x="53" y="332"/>
                  <a:pt x="54" y="335"/>
                  <a:pt x="54" y="334"/>
                </a:cubicBezTo>
                <a:cubicBezTo>
                  <a:pt x="52" y="332"/>
                  <a:pt x="54" y="336"/>
                  <a:pt x="55" y="337"/>
                </a:cubicBezTo>
                <a:close/>
                <a:moveTo>
                  <a:pt x="66" y="331"/>
                </a:moveTo>
                <a:cubicBezTo>
                  <a:pt x="66" y="331"/>
                  <a:pt x="66" y="331"/>
                  <a:pt x="66" y="331"/>
                </a:cubicBezTo>
                <a:cubicBezTo>
                  <a:pt x="66" y="331"/>
                  <a:pt x="66" y="331"/>
                  <a:pt x="66" y="331"/>
                </a:cubicBezTo>
                <a:cubicBezTo>
                  <a:pt x="66" y="331"/>
                  <a:pt x="66" y="331"/>
                  <a:pt x="66" y="331"/>
                </a:cubicBezTo>
                <a:close/>
                <a:moveTo>
                  <a:pt x="163" y="420"/>
                </a:moveTo>
                <a:cubicBezTo>
                  <a:pt x="166" y="421"/>
                  <a:pt x="168" y="421"/>
                  <a:pt x="169" y="421"/>
                </a:cubicBezTo>
                <a:cubicBezTo>
                  <a:pt x="169" y="421"/>
                  <a:pt x="169" y="420"/>
                  <a:pt x="170" y="420"/>
                </a:cubicBezTo>
                <a:cubicBezTo>
                  <a:pt x="172" y="421"/>
                  <a:pt x="174" y="421"/>
                  <a:pt x="176" y="422"/>
                </a:cubicBezTo>
                <a:cubicBezTo>
                  <a:pt x="178" y="422"/>
                  <a:pt x="180" y="422"/>
                  <a:pt x="183" y="423"/>
                </a:cubicBezTo>
                <a:cubicBezTo>
                  <a:pt x="180" y="422"/>
                  <a:pt x="178" y="421"/>
                  <a:pt x="176" y="421"/>
                </a:cubicBezTo>
                <a:cubicBezTo>
                  <a:pt x="175" y="420"/>
                  <a:pt x="173" y="420"/>
                  <a:pt x="171" y="419"/>
                </a:cubicBezTo>
                <a:cubicBezTo>
                  <a:pt x="169" y="418"/>
                  <a:pt x="167" y="418"/>
                  <a:pt x="164" y="417"/>
                </a:cubicBezTo>
                <a:cubicBezTo>
                  <a:pt x="163" y="416"/>
                  <a:pt x="168" y="418"/>
                  <a:pt x="171" y="419"/>
                </a:cubicBezTo>
                <a:cubicBezTo>
                  <a:pt x="174" y="420"/>
                  <a:pt x="179" y="421"/>
                  <a:pt x="177" y="420"/>
                </a:cubicBezTo>
                <a:cubicBezTo>
                  <a:pt x="175" y="419"/>
                  <a:pt x="171" y="418"/>
                  <a:pt x="168" y="417"/>
                </a:cubicBezTo>
                <a:cubicBezTo>
                  <a:pt x="167" y="416"/>
                  <a:pt x="165" y="415"/>
                  <a:pt x="165" y="416"/>
                </a:cubicBezTo>
                <a:cubicBezTo>
                  <a:pt x="166" y="416"/>
                  <a:pt x="164" y="416"/>
                  <a:pt x="164" y="415"/>
                </a:cubicBezTo>
                <a:cubicBezTo>
                  <a:pt x="162" y="414"/>
                  <a:pt x="160" y="413"/>
                  <a:pt x="158" y="413"/>
                </a:cubicBezTo>
                <a:cubicBezTo>
                  <a:pt x="156" y="412"/>
                  <a:pt x="155" y="411"/>
                  <a:pt x="154" y="411"/>
                </a:cubicBezTo>
                <a:cubicBezTo>
                  <a:pt x="152" y="410"/>
                  <a:pt x="151" y="410"/>
                  <a:pt x="150" y="409"/>
                </a:cubicBezTo>
                <a:cubicBezTo>
                  <a:pt x="149" y="408"/>
                  <a:pt x="147" y="408"/>
                  <a:pt x="146" y="407"/>
                </a:cubicBezTo>
                <a:cubicBezTo>
                  <a:pt x="143" y="406"/>
                  <a:pt x="141" y="404"/>
                  <a:pt x="139" y="403"/>
                </a:cubicBezTo>
                <a:cubicBezTo>
                  <a:pt x="137" y="402"/>
                  <a:pt x="138" y="404"/>
                  <a:pt x="135" y="402"/>
                </a:cubicBezTo>
                <a:cubicBezTo>
                  <a:pt x="132" y="401"/>
                  <a:pt x="135" y="403"/>
                  <a:pt x="135" y="403"/>
                </a:cubicBezTo>
                <a:cubicBezTo>
                  <a:pt x="136" y="404"/>
                  <a:pt x="138" y="405"/>
                  <a:pt x="140" y="406"/>
                </a:cubicBezTo>
                <a:cubicBezTo>
                  <a:pt x="141" y="407"/>
                  <a:pt x="142" y="407"/>
                  <a:pt x="142" y="408"/>
                </a:cubicBezTo>
                <a:cubicBezTo>
                  <a:pt x="141" y="408"/>
                  <a:pt x="144" y="409"/>
                  <a:pt x="142" y="408"/>
                </a:cubicBezTo>
                <a:cubicBezTo>
                  <a:pt x="137" y="406"/>
                  <a:pt x="138" y="407"/>
                  <a:pt x="137" y="407"/>
                </a:cubicBezTo>
                <a:cubicBezTo>
                  <a:pt x="138" y="408"/>
                  <a:pt x="139" y="408"/>
                  <a:pt x="141" y="409"/>
                </a:cubicBezTo>
                <a:cubicBezTo>
                  <a:pt x="138" y="408"/>
                  <a:pt x="136" y="407"/>
                  <a:pt x="134" y="406"/>
                </a:cubicBezTo>
                <a:cubicBezTo>
                  <a:pt x="133" y="405"/>
                  <a:pt x="132" y="405"/>
                  <a:pt x="130" y="404"/>
                </a:cubicBezTo>
                <a:cubicBezTo>
                  <a:pt x="129" y="404"/>
                  <a:pt x="128" y="403"/>
                  <a:pt x="127" y="403"/>
                </a:cubicBezTo>
                <a:cubicBezTo>
                  <a:pt x="125" y="402"/>
                  <a:pt x="123" y="401"/>
                  <a:pt x="120" y="398"/>
                </a:cubicBezTo>
                <a:cubicBezTo>
                  <a:pt x="118" y="397"/>
                  <a:pt x="116" y="395"/>
                  <a:pt x="114" y="394"/>
                </a:cubicBezTo>
                <a:cubicBezTo>
                  <a:pt x="113" y="393"/>
                  <a:pt x="111" y="391"/>
                  <a:pt x="110" y="390"/>
                </a:cubicBezTo>
                <a:cubicBezTo>
                  <a:pt x="107" y="387"/>
                  <a:pt x="105" y="386"/>
                  <a:pt x="103" y="385"/>
                </a:cubicBezTo>
                <a:cubicBezTo>
                  <a:pt x="100" y="382"/>
                  <a:pt x="99" y="381"/>
                  <a:pt x="97" y="380"/>
                </a:cubicBezTo>
                <a:cubicBezTo>
                  <a:pt x="96" y="378"/>
                  <a:pt x="95" y="378"/>
                  <a:pt x="93" y="376"/>
                </a:cubicBezTo>
                <a:cubicBezTo>
                  <a:pt x="95" y="377"/>
                  <a:pt x="96" y="379"/>
                  <a:pt x="98" y="380"/>
                </a:cubicBezTo>
                <a:cubicBezTo>
                  <a:pt x="100" y="382"/>
                  <a:pt x="102" y="383"/>
                  <a:pt x="104" y="384"/>
                </a:cubicBezTo>
                <a:cubicBezTo>
                  <a:pt x="102" y="383"/>
                  <a:pt x="101" y="382"/>
                  <a:pt x="99" y="380"/>
                </a:cubicBezTo>
                <a:cubicBezTo>
                  <a:pt x="100" y="380"/>
                  <a:pt x="98" y="377"/>
                  <a:pt x="92" y="371"/>
                </a:cubicBezTo>
                <a:cubicBezTo>
                  <a:pt x="94" y="373"/>
                  <a:pt x="93" y="372"/>
                  <a:pt x="92" y="369"/>
                </a:cubicBezTo>
                <a:cubicBezTo>
                  <a:pt x="91" y="367"/>
                  <a:pt x="88" y="363"/>
                  <a:pt x="92" y="367"/>
                </a:cubicBezTo>
                <a:cubicBezTo>
                  <a:pt x="93" y="368"/>
                  <a:pt x="93" y="367"/>
                  <a:pt x="92" y="366"/>
                </a:cubicBezTo>
                <a:cubicBezTo>
                  <a:pt x="91" y="366"/>
                  <a:pt x="90" y="365"/>
                  <a:pt x="89" y="364"/>
                </a:cubicBezTo>
                <a:cubicBezTo>
                  <a:pt x="89" y="363"/>
                  <a:pt x="88" y="362"/>
                  <a:pt x="87" y="361"/>
                </a:cubicBezTo>
                <a:cubicBezTo>
                  <a:pt x="85" y="359"/>
                  <a:pt x="83" y="357"/>
                  <a:pt x="82" y="356"/>
                </a:cubicBezTo>
                <a:cubicBezTo>
                  <a:pt x="82" y="355"/>
                  <a:pt x="81" y="354"/>
                  <a:pt x="80" y="353"/>
                </a:cubicBezTo>
                <a:cubicBezTo>
                  <a:pt x="78" y="349"/>
                  <a:pt x="76" y="347"/>
                  <a:pt x="75" y="346"/>
                </a:cubicBezTo>
                <a:cubicBezTo>
                  <a:pt x="73" y="344"/>
                  <a:pt x="71" y="341"/>
                  <a:pt x="69" y="338"/>
                </a:cubicBezTo>
                <a:cubicBezTo>
                  <a:pt x="70" y="339"/>
                  <a:pt x="70" y="340"/>
                  <a:pt x="71" y="341"/>
                </a:cubicBezTo>
                <a:cubicBezTo>
                  <a:pt x="69" y="337"/>
                  <a:pt x="67" y="335"/>
                  <a:pt x="66" y="331"/>
                </a:cubicBezTo>
                <a:cubicBezTo>
                  <a:pt x="66" y="331"/>
                  <a:pt x="66" y="331"/>
                  <a:pt x="66" y="331"/>
                </a:cubicBezTo>
                <a:cubicBezTo>
                  <a:pt x="66" y="331"/>
                  <a:pt x="66" y="331"/>
                  <a:pt x="66" y="331"/>
                </a:cubicBezTo>
                <a:cubicBezTo>
                  <a:pt x="65" y="330"/>
                  <a:pt x="65" y="329"/>
                  <a:pt x="64" y="328"/>
                </a:cubicBezTo>
                <a:cubicBezTo>
                  <a:pt x="62" y="325"/>
                  <a:pt x="61" y="323"/>
                  <a:pt x="60" y="322"/>
                </a:cubicBezTo>
                <a:cubicBezTo>
                  <a:pt x="59" y="320"/>
                  <a:pt x="58" y="318"/>
                  <a:pt x="57" y="317"/>
                </a:cubicBezTo>
                <a:cubicBezTo>
                  <a:pt x="57" y="316"/>
                  <a:pt x="57" y="316"/>
                  <a:pt x="56" y="315"/>
                </a:cubicBezTo>
                <a:cubicBezTo>
                  <a:pt x="56" y="314"/>
                  <a:pt x="57" y="317"/>
                  <a:pt x="57" y="315"/>
                </a:cubicBezTo>
                <a:cubicBezTo>
                  <a:pt x="56" y="314"/>
                  <a:pt x="55" y="310"/>
                  <a:pt x="54" y="308"/>
                </a:cubicBezTo>
                <a:cubicBezTo>
                  <a:pt x="53" y="306"/>
                  <a:pt x="51" y="302"/>
                  <a:pt x="50" y="300"/>
                </a:cubicBezTo>
                <a:cubicBezTo>
                  <a:pt x="49" y="299"/>
                  <a:pt x="49" y="298"/>
                  <a:pt x="49" y="296"/>
                </a:cubicBezTo>
                <a:cubicBezTo>
                  <a:pt x="47" y="292"/>
                  <a:pt x="46" y="289"/>
                  <a:pt x="45" y="286"/>
                </a:cubicBezTo>
                <a:cubicBezTo>
                  <a:pt x="46" y="289"/>
                  <a:pt x="47" y="291"/>
                  <a:pt x="47" y="294"/>
                </a:cubicBezTo>
                <a:cubicBezTo>
                  <a:pt x="48" y="298"/>
                  <a:pt x="48" y="298"/>
                  <a:pt x="48" y="298"/>
                </a:cubicBezTo>
                <a:cubicBezTo>
                  <a:pt x="49" y="301"/>
                  <a:pt x="49" y="301"/>
                  <a:pt x="49" y="301"/>
                </a:cubicBezTo>
                <a:cubicBezTo>
                  <a:pt x="50" y="303"/>
                  <a:pt x="51" y="305"/>
                  <a:pt x="52" y="307"/>
                </a:cubicBezTo>
                <a:cubicBezTo>
                  <a:pt x="53" y="311"/>
                  <a:pt x="50" y="305"/>
                  <a:pt x="52" y="309"/>
                </a:cubicBezTo>
                <a:cubicBezTo>
                  <a:pt x="53" y="310"/>
                  <a:pt x="53" y="312"/>
                  <a:pt x="54" y="314"/>
                </a:cubicBezTo>
                <a:cubicBezTo>
                  <a:pt x="55" y="316"/>
                  <a:pt x="56" y="318"/>
                  <a:pt x="57" y="320"/>
                </a:cubicBezTo>
                <a:cubicBezTo>
                  <a:pt x="57" y="322"/>
                  <a:pt x="58" y="324"/>
                  <a:pt x="59" y="326"/>
                </a:cubicBezTo>
                <a:cubicBezTo>
                  <a:pt x="61" y="330"/>
                  <a:pt x="63" y="335"/>
                  <a:pt x="66" y="339"/>
                </a:cubicBezTo>
                <a:cubicBezTo>
                  <a:pt x="68" y="343"/>
                  <a:pt x="71" y="347"/>
                  <a:pt x="73" y="351"/>
                </a:cubicBezTo>
                <a:cubicBezTo>
                  <a:pt x="78" y="358"/>
                  <a:pt x="83" y="366"/>
                  <a:pt x="90" y="372"/>
                </a:cubicBezTo>
                <a:cubicBezTo>
                  <a:pt x="89" y="372"/>
                  <a:pt x="87" y="370"/>
                  <a:pt x="90" y="373"/>
                </a:cubicBezTo>
                <a:cubicBezTo>
                  <a:pt x="92" y="376"/>
                  <a:pt x="95" y="379"/>
                  <a:pt x="97" y="381"/>
                </a:cubicBezTo>
                <a:cubicBezTo>
                  <a:pt x="99" y="383"/>
                  <a:pt x="101" y="384"/>
                  <a:pt x="102" y="386"/>
                </a:cubicBezTo>
                <a:cubicBezTo>
                  <a:pt x="105" y="389"/>
                  <a:pt x="108" y="392"/>
                  <a:pt x="112" y="395"/>
                </a:cubicBezTo>
                <a:cubicBezTo>
                  <a:pt x="116" y="399"/>
                  <a:pt x="121" y="402"/>
                  <a:pt x="125" y="405"/>
                </a:cubicBezTo>
                <a:cubicBezTo>
                  <a:pt x="132" y="410"/>
                  <a:pt x="138" y="413"/>
                  <a:pt x="143" y="416"/>
                </a:cubicBezTo>
                <a:cubicBezTo>
                  <a:pt x="146" y="417"/>
                  <a:pt x="151" y="419"/>
                  <a:pt x="152" y="419"/>
                </a:cubicBezTo>
                <a:cubicBezTo>
                  <a:pt x="154" y="420"/>
                  <a:pt x="156" y="421"/>
                  <a:pt x="158" y="421"/>
                </a:cubicBezTo>
                <a:cubicBezTo>
                  <a:pt x="158" y="421"/>
                  <a:pt x="158" y="421"/>
                  <a:pt x="157" y="420"/>
                </a:cubicBezTo>
                <a:cubicBezTo>
                  <a:pt x="155" y="418"/>
                  <a:pt x="152" y="417"/>
                  <a:pt x="149" y="416"/>
                </a:cubicBezTo>
                <a:cubicBezTo>
                  <a:pt x="152" y="416"/>
                  <a:pt x="154" y="417"/>
                  <a:pt x="157" y="419"/>
                </a:cubicBezTo>
                <a:cubicBezTo>
                  <a:pt x="158" y="420"/>
                  <a:pt x="160" y="420"/>
                  <a:pt x="160" y="420"/>
                </a:cubicBezTo>
                <a:cubicBezTo>
                  <a:pt x="160" y="420"/>
                  <a:pt x="163" y="421"/>
                  <a:pt x="161" y="420"/>
                </a:cubicBezTo>
                <a:cubicBezTo>
                  <a:pt x="159" y="419"/>
                  <a:pt x="158" y="418"/>
                  <a:pt x="156" y="418"/>
                </a:cubicBezTo>
                <a:cubicBezTo>
                  <a:pt x="155" y="417"/>
                  <a:pt x="153" y="417"/>
                  <a:pt x="151" y="415"/>
                </a:cubicBezTo>
                <a:cubicBezTo>
                  <a:pt x="152" y="416"/>
                  <a:pt x="152" y="416"/>
                  <a:pt x="153" y="416"/>
                </a:cubicBezTo>
                <a:cubicBezTo>
                  <a:pt x="157" y="418"/>
                  <a:pt x="160" y="419"/>
                  <a:pt x="163" y="420"/>
                </a:cubicBezTo>
                <a:close/>
                <a:moveTo>
                  <a:pt x="256" y="447"/>
                </a:moveTo>
                <a:cubicBezTo>
                  <a:pt x="250" y="447"/>
                  <a:pt x="250" y="447"/>
                  <a:pt x="247" y="447"/>
                </a:cubicBezTo>
                <a:cubicBezTo>
                  <a:pt x="251" y="448"/>
                  <a:pt x="265" y="447"/>
                  <a:pt x="272" y="445"/>
                </a:cubicBezTo>
                <a:cubicBezTo>
                  <a:pt x="264" y="446"/>
                  <a:pt x="264" y="446"/>
                  <a:pt x="258" y="446"/>
                </a:cubicBezTo>
                <a:cubicBezTo>
                  <a:pt x="257" y="447"/>
                  <a:pt x="257" y="447"/>
                  <a:pt x="256" y="447"/>
                </a:cubicBezTo>
                <a:close/>
                <a:moveTo>
                  <a:pt x="303" y="405"/>
                </a:moveTo>
                <a:cubicBezTo>
                  <a:pt x="305" y="404"/>
                  <a:pt x="308" y="402"/>
                  <a:pt x="306" y="402"/>
                </a:cubicBezTo>
                <a:cubicBezTo>
                  <a:pt x="306" y="402"/>
                  <a:pt x="306" y="402"/>
                  <a:pt x="306" y="403"/>
                </a:cubicBezTo>
                <a:cubicBezTo>
                  <a:pt x="306" y="402"/>
                  <a:pt x="306" y="402"/>
                  <a:pt x="305" y="402"/>
                </a:cubicBezTo>
                <a:cubicBezTo>
                  <a:pt x="304" y="403"/>
                  <a:pt x="302" y="404"/>
                  <a:pt x="300" y="404"/>
                </a:cubicBezTo>
                <a:cubicBezTo>
                  <a:pt x="300" y="404"/>
                  <a:pt x="299" y="404"/>
                  <a:pt x="298" y="405"/>
                </a:cubicBezTo>
                <a:cubicBezTo>
                  <a:pt x="295" y="406"/>
                  <a:pt x="292" y="406"/>
                  <a:pt x="289" y="407"/>
                </a:cubicBezTo>
                <a:cubicBezTo>
                  <a:pt x="281" y="409"/>
                  <a:pt x="274" y="411"/>
                  <a:pt x="266" y="412"/>
                </a:cubicBezTo>
                <a:cubicBezTo>
                  <a:pt x="265" y="412"/>
                  <a:pt x="265" y="412"/>
                  <a:pt x="265" y="412"/>
                </a:cubicBezTo>
                <a:cubicBezTo>
                  <a:pt x="260" y="414"/>
                  <a:pt x="260" y="413"/>
                  <a:pt x="255" y="414"/>
                </a:cubicBezTo>
                <a:cubicBezTo>
                  <a:pt x="254" y="414"/>
                  <a:pt x="253" y="414"/>
                  <a:pt x="252" y="414"/>
                </a:cubicBezTo>
                <a:cubicBezTo>
                  <a:pt x="252" y="414"/>
                  <a:pt x="251" y="414"/>
                  <a:pt x="250" y="414"/>
                </a:cubicBezTo>
                <a:cubicBezTo>
                  <a:pt x="248" y="414"/>
                  <a:pt x="246" y="414"/>
                  <a:pt x="244" y="415"/>
                </a:cubicBezTo>
                <a:cubicBezTo>
                  <a:pt x="243" y="415"/>
                  <a:pt x="241" y="415"/>
                  <a:pt x="237" y="415"/>
                </a:cubicBezTo>
                <a:cubicBezTo>
                  <a:pt x="237" y="415"/>
                  <a:pt x="235" y="415"/>
                  <a:pt x="234" y="415"/>
                </a:cubicBezTo>
                <a:cubicBezTo>
                  <a:pt x="231" y="415"/>
                  <a:pt x="228" y="415"/>
                  <a:pt x="226" y="415"/>
                </a:cubicBezTo>
                <a:cubicBezTo>
                  <a:pt x="223" y="415"/>
                  <a:pt x="220" y="415"/>
                  <a:pt x="217" y="415"/>
                </a:cubicBezTo>
                <a:cubicBezTo>
                  <a:pt x="232" y="417"/>
                  <a:pt x="246" y="417"/>
                  <a:pt x="260" y="416"/>
                </a:cubicBezTo>
                <a:cubicBezTo>
                  <a:pt x="271" y="414"/>
                  <a:pt x="282" y="412"/>
                  <a:pt x="292" y="408"/>
                </a:cubicBezTo>
                <a:cubicBezTo>
                  <a:pt x="292" y="409"/>
                  <a:pt x="291" y="409"/>
                  <a:pt x="290" y="410"/>
                </a:cubicBezTo>
                <a:cubicBezTo>
                  <a:pt x="285" y="411"/>
                  <a:pt x="280" y="413"/>
                  <a:pt x="276" y="414"/>
                </a:cubicBezTo>
                <a:cubicBezTo>
                  <a:pt x="275" y="414"/>
                  <a:pt x="274" y="415"/>
                  <a:pt x="272" y="415"/>
                </a:cubicBezTo>
                <a:cubicBezTo>
                  <a:pt x="271" y="415"/>
                  <a:pt x="273" y="414"/>
                  <a:pt x="274" y="414"/>
                </a:cubicBezTo>
                <a:cubicBezTo>
                  <a:pt x="275" y="414"/>
                  <a:pt x="275" y="414"/>
                  <a:pt x="276" y="414"/>
                </a:cubicBezTo>
                <a:cubicBezTo>
                  <a:pt x="268" y="415"/>
                  <a:pt x="259" y="416"/>
                  <a:pt x="251" y="417"/>
                </a:cubicBezTo>
                <a:cubicBezTo>
                  <a:pt x="254" y="416"/>
                  <a:pt x="249" y="417"/>
                  <a:pt x="248" y="417"/>
                </a:cubicBezTo>
                <a:cubicBezTo>
                  <a:pt x="244" y="417"/>
                  <a:pt x="241" y="417"/>
                  <a:pt x="237" y="417"/>
                </a:cubicBezTo>
                <a:cubicBezTo>
                  <a:pt x="234" y="417"/>
                  <a:pt x="232" y="417"/>
                  <a:pt x="230" y="417"/>
                </a:cubicBezTo>
                <a:cubicBezTo>
                  <a:pt x="227" y="416"/>
                  <a:pt x="225" y="416"/>
                  <a:pt x="223" y="416"/>
                </a:cubicBezTo>
                <a:cubicBezTo>
                  <a:pt x="222" y="416"/>
                  <a:pt x="222" y="416"/>
                  <a:pt x="222" y="416"/>
                </a:cubicBezTo>
                <a:cubicBezTo>
                  <a:pt x="223" y="416"/>
                  <a:pt x="220" y="416"/>
                  <a:pt x="219" y="416"/>
                </a:cubicBezTo>
                <a:cubicBezTo>
                  <a:pt x="217" y="415"/>
                  <a:pt x="213" y="415"/>
                  <a:pt x="212" y="414"/>
                </a:cubicBezTo>
                <a:cubicBezTo>
                  <a:pt x="211" y="413"/>
                  <a:pt x="215" y="414"/>
                  <a:pt x="217" y="414"/>
                </a:cubicBezTo>
                <a:cubicBezTo>
                  <a:pt x="217" y="414"/>
                  <a:pt x="220" y="414"/>
                  <a:pt x="222" y="414"/>
                </a:cubicBezTo>
                <a:cubicBezTo>
                  <a:pt x="223" y="414"/>
                  <a:pt x="224" y="414"/>
                  <a:pt x="225" y="414"/>
                </a:cubicBezTo>
                <a:cubicBezTo>
                  <a:pt x="226" y="414"/>
                  <a:pt x="228" y="414"/>
                  <a:pt x="228" y="414"/>
                </a:cubicBezTo>
                <a:cubicBezTo>
                  <a:pt x="226" y="414"/>
                  <a:pt x="223" y="414"/>
                  <a:pt x="220" y="413"/>
                </a:cubicBezTo>
                <a:cubicBezTo>
                  <a:pt x="219" y="413"/>
                  <a:pt x="218" y="413"/>
                  <a:pt x="216" y="413"/>
                </a:cubicBezTo>
                <a:cubicBezTo>
                  <a:pt x="215" y="413"/>
                  <a:pt x="214" y="413"/>
                  <a:pt x="214" y="413"/>
                </a:cubicBezTo>
                <a:cubicBezTo>
                  <a:pt x="213" y="413"/>
                  <a:pt x="212" y="413"/>
                  <a:pt x="211" y="413"/>
                </a:cubicBezTo>
                <a:cubicBezTo>
                  <a:pt x="209" y="412"/>
                  <a:pt x="213" y="413"/>
                  <a:pt x="212" y="412"/>
                </a:cubicBezTo>
                <a:cubicBezTo>
                  <a:pt x="201" y="411"/>
                  <a:pt x="189" y="408"/>
                  <a:pt x="179" y="405"/>
                </a:cubicBezTo>
                <a:cubicBezTo>
                  <a:pt x="179" y="405"/>
                  <a:pt x="180" y="406"/>
                  <a:pt x="180" y="406"/>
                </a:cubicBezTo>
                <a:cubicBezTo>
                  <a:pt x="177" y="405"/>
                  <a:pt x="181" y="406"/>
                  <a:pt x="183" y="407"/>
                </a:cubicBezTo>
                <a:cubicBezTo>
                  <a:pt x="179" y="406"/>
                  <a:pt x="177" y="406"/>
                  <a:pt x="181" y="408"/>
                </a:cubicBezTo>
                <a:cubicBezTo>
                  <a:pt x="182" y="409"/>
                  <a:pt x="183" y="409"/>
                  <a:pt x="183" y="410"/>
                </a:cubicBezTo>
                <a:cubicBezTo>
                  <a:pt x="183" y="410"/>
                  <a:pt x="181" y="410"/>
                  <a:pt x="178" y="409"/>
                </a:cubicBezTo>
                <a:cubicBezTo>
                  <a:pt x="176" y="409"/>
                  <a:pt x="174" y="408"/>
                  <a:pt x="172" y="408"/>
                </a:cubicBezTo>
                <a:cubicBezTo>
                  <a:pt x="170" y="407"/>
                  <a:pt x="168" y="406"/>
                  <a:pt x="166" y="405"/>
                </a:cubicBezTo>
                <a:cubicBezTo>
                  <a:pt x="163" y="404"/>
                  <a:pt x="159" y="402"/>
                  <a:pt x="156" y="401"/>
                </a:cubicBezTo>
                <a:cubicBezTo>
                  <a:pt x="155" y="400"/>
                  <a:pt x="159" y="402"/>
                  <a:pt x="157" y="401"/>
                </a:cubicBezTo>
                <a:cubicBezTo>
                  <a:pt x="155" y="400"/>
                  <a:pt x="154" y="398"/>
                  <a:pt x="152" y="397"/>
                </a:cubicBezTo>
                <a:cubicBezTo>
                  <a:pt x="150" y="396"/>
                  <a:pt x="148" y="395"/>
                  <a:pt x="145" y="394"/>
                </a:cubicBezTo>
                <a:cubicBezTo>
                  <a:pt x="147" y="394"/>
                  <a:pt x="149" y="396"/>
                  <a:pt x="150" y="396"/>
                </a:cubicBezTo>
                <a:cubicBezTo>
                  <a:pt x="151" y="396"/>
                  <a:pt x="148" y="394"/>
                  <a:pt x="148" y="394"/>
                </a:cubicBezTo>
                <a:cubicBezTo>
                  <a:pt x="147" y="393"/>
                  <a:pt x="145" y="392"/>
                  <a:pt x="144" y="391"/>
                </a:cubicBezTo>
                <a:cubicBezTo>
                  <a:pt x="148" y="394"/>
                  <a:pt x="146" y="392"/>
                  <a:pt x="148" y="393"/>
                </a:cubicBezTo>
                <a:cubicBezTo>
                  <a:pt x="149" y="393"/>
                  <a:pt x="149" y="393"/>
                  <a:pt x="148" y="392"/>
                </a:cubicBezTo>
                <a:cubicBezTo>
                  <a:pt x="142" y="388"/>
                  <a:pt x="147" y="391"/>
                  <a:pt x="146" y="390"/>
                </a:cubicBezTo>
                <a:cubicBezTo>
                  <a:pt x="140" y="387"/>
                  <a:pt x="133" y="382"/>
                  <a:pt x="128" y="379"/>
                </a:cubicBezTo>
                <a:cubicBezTo>
                  <a:pt x="124" y="376"/>
                  <a:pt x="122" y="375"/>
                  <a:pt x="119" y="373"/>
                </a:cubicBezTo>
                <a:cubicBezTo>
                  <a:pt x="116" y="370"/>
                  <a:pt x="113" y="368"/>
                  <a:pt x="110" y="366"/>
                </a:cubicBezTo>
                <a:cubicBezTo>
                  <a:pt x="109" y="364"/>
                  <a:pt x="107" y="363"/>
                  <a:pt x="106" y="362"/>
                </a:cubicBezTo>
                <a:cubicBezTo>
                  <a:pt x="105" y="361"/>
                  <a:pt x="103" y="359"/>
                  <a:pt x="102" y="358"/>
                </a:cubicBezTo>
                <a:cubicBezTo>
                  <a:pt x="100" y="356"/>
                  <a:pt x="98" y="354"/>
                  <a:pt x="97" y="352"/>
                </a:cubicBezTo>
                <a:cubicBezTo>
                  <a:pt x="95" y="351"/>
                  <a:pt x="93" y="349"/>
                  <a:pt x="92" y="348"/>
                </a:cubicBezTo>
                <a:cubicBezTo>
                  <a:pt x="90" y="345"/>
                  <a:pt x="91" y="348"/>
                  <a:pt x="92" y="349"/>
                </a:cubicBezTo>
                <a:cubicBezTo>
                  <a:pt x="93" y="351"/>
                  <a:pt x="94" y="352"/>
                  <a:pt x="95" y="353"/>
                </a:cubicBezTo>
                <a:cubicBezTo>
                  <a:pt x="96" y="354"/>
                  <a:pt x="96" y="354"/>
                  <a:pt x="97" y="356"/>
                </a:cubicBezTo>
                <a:cubicBezTo>
                  <a:pt x="96" y="354"/>
                  <a:pt x="91" y="349"/>
                  <a:pt x="94" y="353"/>
                </a:cubicBezTo>
                <a:cubicBezTo>
                  <a:pt x="95" y="355"/>
                  <a:pt x="96" y="355"/>
                  <a:pt x="97" y="357"/>
                </a:cubicBezTo>
                <a:cubicBezTo>
                  <a:pt x="96" y="356"/>
                  <a:pt x="95" y="355"/>
                  <a:pt x="94" y="354"/>
                </a:cubicBezTo>
                <a:cubicBezTo>
                  <a:pt x="98" y="359"/>
                  <a:pt x="100" y="360"/>
                  <a:pt x="104" y="364"/>
                </a:cubicBezTo>
                <a:cubicBezTo>
                  <a:pt x="103" y="364"/>
                  <a:pt x="99" y="360"/>
                  <a:pt x="97" y="358"/>
                </a:cubicBezTo>
                <a:cubicBezTo>
                  <a:pt x="99" y="361"/>
                  <a:pt x="100" y="361"/>
                  <a:pt x="103" y="364"/>
                </a:cubicBezTo>
                <a:cubicBezTo>
                  <a:pt x="101" y="363"/>
                  <a:pt x="100" y="362"/>
                  <a:pt x="98" y="360"/>
                </a:cubicBezTo>
                <a:cubicBezTo>
                  <a:pt x="101" y="363"/>
                  <a:pt x="101" y="364"/>
                  <a:pt x="104" y="367"/>
                </a:cubicBezTo>
                <a:cubicBezTo>
                  <a:pt x="105" y="367"/>
                  <a:pt x="104" y="367"/>
                  <a:pt x="104" y="367"/>
                </a:cubicBezTo>
                <a:cubicBezTo>
                  <a:pt x="105" y="370"/>
                  <a:pt x="107" y="372"/>
                  <a:pt x="113" y="377"/>
                </a:cubicBezTo>
                <a:cubicBezTo>
                  <a:pt x="113" y="377"/>
                  <a:pt x="113" y="377"/>
                  <a:pt x="114" y="378"/>
                </a:cubicBezTo>
                <a:cubicBezTo>
                  <a:pt x="113" y="377"/>
                  <a:pt x="113" y="377"/>
                  <a:pt x="112" y="376"/>
                </a:cubicBezTo>
                <a:cubicBezTo>
                  <a:pt x="107" y="372"/>
                  <a:pt x="109" y="375"/>
                  <a:pt x="108" y="375"/>
                </a:cubicBezTo>
                <a:cubicBezTo>
                  <a:pt x="108" y="375"/>
                  <a:pt x="110" y="377"/>
                  <a:pt x="111" y="378"/>
                </a:cubicBezTo>
                <a:cubicBezTo>
                  <a:pt x="113" y="379"/>
                  <a:pt x="116" y="381"/>
                  <a:pt x="118" y="383"/>
                </a:cubicBezTo>
                <a:cubicBezTo>
                  <a:pt x="121" y="386"/>
                  <a:pt x="124" y="388"/>
                  <a:pt x="127" y="390"/>
                </a:cubicBezTo>
                <a:cubicBezTo>
                  <a:pt x="127" y="390"/>
                  <a:pt x="127" y="390"/>
                  <a:pt x="128" y="391"/>
                </a:cubicBezTo>
                <a:cubicBezTo>
                  <a:pt x="130" y="392"/>
                  <a:pt x="132" y="394"/>
                  <a:pt x="135" y="395"/>
                </a:cubicBezTo>
                <a:cubicBezTo>
                  <a:pt x="138" y="397"/>
                  <a:pt x="141" y="399"/>
                  <a:pt x="143" y="401"/>
                </a:cubicBezTo>
                <a:cubicBezTo>
                  <a:pt x="145" y="402"/>
                  <a:pt x="147" y="403"/>
                  <a:pt x="149" y="404"/>
                </a:cubicBezTo>
                <a:cubicBezTo>
                  <a:pt x="148" y="404"/>
                  <a:pt x="147" y="403"/>
                  <a:pt x="146" y="403"/>
                </a:cubicBezTo>
                <a:cubicBezTo>
                  <a:pt x="143" y="402"/>
                  <a:pt x="138" y="398"/>
                  <a:pt x="138" y="400"/>
                </a:cubicBezTo>
                <a:cubicBezTo>
                  <a:pt x="140" y="401"/>
                  <a:pt x="142" y="402"/>
                  <a:pt x="144" y="403"/>
                </a:cubicBezTo>
                <a:cubicBezTo>
                  <a:pt x="146" y="404"/>
                  <a:pt x="148" y="405"/>
                  <a:pt x="151" y="407"/>
                </a:cubicBezTo>
                <a:cubicBezTo>
                  <a:pt x="153" y="408"/>
                  <a:pt x="154" y="408"/>
                  <a:pt x="155" y="409"/>
                </a:cubicBezTo>
                <a:cubicBezTo>
                  <a:pt x="157" y="409"/>
                  <a:pt x="159" y="410"/>
                  <a:pt x="161" y="411"/>
                </a:cubicBezTo>
                <a:cubicBezTo>
                  <a:pt x="161" y="412"/>
                  <a:pt x="161" y="412"/>
                  <a:pt x="160" y="411"/>
                </a:cubicBezTo>
                <a:cubicBezTo>
                  <a:pt x="156" y="410"/>
                  <a:pt x="152" y="408"/>
                  <a:pt x="149" y="407"/>
                </a:cubicBezTo>
                <a:cubicBezTo>
                  <a:pt x="147" y="406"/>
                  <a:pt x="141" y="402"/>
                  <a:pt x="142" y="404"/>
                </a:cubicBezTo>
                <a:cubicBezTo>
                  <a:pt x="142" y="403"/>
                  <a:pt x="141" y="403"/>
                  <a:pt x="141" y="403"/>
                </a:cubicBezTo>
                <a:cubicBezTo>
                  <a:pt x="138" y="401"/>
                  <a:pt x="137" y="400"/>
                  <a:pt x="138" y="401"/>
                </a:cubicBezTo>
                <a:cubicBezTo>
                  <a:pt x="139" y="402"/>
                  <a:pt x="138" y="402"/>
                  <a:pt x="137" y="401"/>
                </a:cubicBezTo>
                <a:cubicBezTo>
                  <a:pt x="134" y="399"/>
                  <a:pt x="133" y="399"/>
                  <a:pt x="134" y="400"/>
                </a:cubicBezTo>
                <a:cubicBezTo>
                  <a:pt x="135" y="400"/>
                  <a:pt x="137" y="401"/>
                  <a:pt x="138" y="402"/>
                </a:cubicBezTo>
                <a:cubicBezTo>
                  <a:pt x="139" y="403"/>
                  <a:pt x="141" y="404"/>
                  <a:pt x="142" y="404"/>
                </a:cubicBezTo>
                <a:cubicBezTo>
                  <a:pt x="143" y="405"/>
                  <a:pt x="144" y="405"/>
                  <a:pt x="145" y="406"/>
                </a:cubicBezTo>
                <a:cubicBezTo>
                  <a:pt x="148" y="407"/>
                  <a:pt x="150" y="408"/>
                  <a:pt x="152" y="409"/>
                </a:cubicBezTo>
                <a:cubicBezTo>
                  <a:pt x="154" y="410"/>
                  <a:pt x="155" y="410"/>
                  <a:pt x="158" y="412"/>
                </a:cubicBezTo>
                <a:cubicBezTo>
                  <a:pt x="156" y="411"/>
                  <a:pt x="153" y="410"/>
                  <a:pt x="154" y="410"/>
                </a:cubicBezTo>
                <a:cubicBezTo>
                  <a:pt x="155" y="411"/>
                  <a:pt x="157" y="412"/>
                  <a:pt x="158" y="412"/>
                </a:cubicBezTo>
                <a:cubicBezTo>
                  <a:pt x="161" y="414"/>
                  <a:pt x="165" y="415"/>
                  <a:pt x="168" y="416"/>
                </a:cubicBezTo>
                <a:cubicBezTo>
                  <a:pt x="171" y="417"/>
                  <a:pt x="174" y="418"/>
                  <a:pt x="177" y="419"/>
                </a:cubicBezTo>
                <a:cubicBezTo>
                  <a:pt x="181" y="420"/>
                  <a:pt x="185" y="421"/>
                  <a:pt x="186" y="421"/>
                </a:cubicBezTo>
                <a:cubicBezTo>
                  <a:pt x="187" y="421"/>
                  <a:pt x="189" y="422"/>
                  <a:pt x="192" y="423"/>
                </a:cubicBezTo>
                <a:cubicBezTo>
                  <a:pt x="192" y="423"/>
                  <a:pt x="194" y="423"/>
                  <a:pt x="195" y="424"/>
                </a:cubicBezTo>
                <a:cubicBezTo>
                  <a:pt x="197" y="424"/>
                  <a:pt x="200" y="424"/>
                  <a:pt x="203" y="425"/>
                </a:cubicBezTo>
                <a:cubicBezTo>
                  <a:pt x="206" y="425"/>
                  <a:pt x="209" y="425"/>
                  <a:pt x="211" y="425"/>
                </a:cubicBezTo>
                <a:cubicBezTo>
                  <a:pt x="220" y="425"/>
                  <a:pt x="231" y="425"/>
                  <a:pt x="241" y="424"/>
                </a:cubicBezTo>
                <a:cubicBezTo>
                  <a:pt x="255" y="422"/>
                  <a:pt x="267" y="419"/>
                  <a:pt x="280" y="415"/>
                </a:cubicBezTo>
                <a:cubicBezTo>
                  <a:pt x="282" y="414"/>
                  <a:pt x="283" y="414"/>
                  <a:pt x="282" y="414"/>
                </a:cubicBezTo>
                <a:cubicBezTo>
                  <a:pt x="282" y="414"/>
                  <a:pt x="282" y="414"/>
                  <a:pt x="283" y="413"/>
                </a:cubicBezTo>
                <a:cubicBezTo>
                  <a:pt x="285" y="413"/>
                  <a:pt x="287" y="412"/>
                  <a:pt x="288" y="412"/>
                </a:cubicBezTo>
                <a:cubicBezTo>
                  <a:pt x="289" y="412"/>
                  <a:pt x="289" y="412"/>
                  <a:pt x="289" y="412"/>
                </a:cubicBezTo>
                <a:cubicBezTo>
                  <a:pt x="289" y="412"/>
                  <a:pt x="289" y="412"/>
                  <a:pt x="290" y="411"/>
                </a:cubicBezTo>
                <a:cubicBezTo>
                  <a:pt x="291" y="411"/>
                  <a:pt x="291" y="411"/>
                  <a:pt x="292" y="411"/>
                </a:cubicBezTo>
                <a:cubicBezTo>
                  <a:pt x="293" y="410"/>
                  <a:pt x="295" y="409"/>
                  <a:pt x="296" y="408"/>
                </a:cubicBezTo>
                <a:cubicBezTo>
                  <a:pt x="297" y="408"/>
                  <a:pt x="298" y="407"/>
                  <a:pt x="299" y="407"/>
                </a:cubicBezTo>
                <a:cubicBezTo>
                  <a:pt x="299" y="407"/>
                  <a:pt x="299" y="407"/>
                  <a:pt x="299" y="407"/>
                </a:cubicBezTo>
                <a:cubicBezTo>
                  <a:pt x="300" y="406"/>
                  <a:pt x="301" y="405"/>
                  <a:pt x="302" y="405"/>
                </a:cubicBezTo>
                <a:cubicBezTo>
                  <a:pt x="302" y="405"/>
                  <a:pt x="303" y="405"/>
                  <a:pt x="303" y="405"/>
                </a:cubicBezTo>
                <a:close/>
                <a:moveTo>
                  <a:pt x="247" y="447"/>
                </a:moveTo>
                <a:cubicBezTo>
                  <a:pt x="247" y="447"/>
                  <a:pt x="247" y="447"/>
                  <a:pt x="247" y="447"/>
                </a:cubicBezTo>
                <a:cubicBezTo>
                  <a:pt x="247" y="447"/>
                  <a:pt x="247" y="447"/>
                  <a:pt x="247" y="447"/>
                </a:cubicBezTo>
                <a:cubicBezTo>
                  <a:pt x="247" y="447"/>
                  <a:pt x="247" y="447"/>
                  <a:pt x="247" y="447"/>
                </a:cubicBezTo>
                <a:cubicBezTo>
                  <a:pt x="247" y="447"/>
                  <a:pt x="247" y="447"/>
                  <a:pt x="247" y="447"/>
                </a:cubicBezTo>
                <a:close/>
                <a:moveTo>
                  <a:pt x="178" y="405"/>
                </a:moveTo>
                <a:cubicBezTo>
                  <a:pt x="178" y="405"/>
                  <a:pt x="178" y="405"/>
                  <a:pt x="178" y="405"/>
                </a:cubicBezTo>
                <a:cubicBezTo>
                  <a:pt x="178" y="405"/>
                  <a:pt x="178" y="405"/>
                  <a:pt x="178" y="405"/>
                </a:cubicBezTo>
                <a:cubicBezTo>
                  <a:pt x="178" y="405"/>
                  <a:pt x="178" y="405"/>
                  <a:pt x="178" y="405"/>
                </a:cubicBezTo>
                <a:close/>
                <a:moveTo>
                  <a:pt x="414" y="336"/>
                </a:moveTo>
                <a:cubicBezTo>
                  <a:pt x="414" y="336"/>
                  <a:pt x="415" y="335"/>
                  <a:pt x="415" y="334"/>
                </a:cubicBezTo>
                <a:cubicBezTo>
                  <a:pt x="417" y="331"/>
                  <a:pt x="418" y="328"/>
                  <a:pt x="419" y="326"/>
                </a:cubicBezTo>
                <a:cubicBezTo>
                  <a:pt x="419" y="323"/>
                  <a:pt x="420" y="321"/>
                  <a:pt x="420" y="319"/>
                </a:cubicBezTo>
                <a:cubicBezTo>
                  <a:pt x="419" y="323"/>
                  <a:pt x="418" y="325"/>
                  <a:pt x="417" y="328"/>
                </a:cubicBezTo>
                <a:cubicBezTo>
                  <a:pt x="415" y="332"/>
                  <a:pt x="414" y="334"/>
                  <a:pt x="414" y="336"/>
                </a:cubicBezTo>
                <a:cubicBezTo>
                  <a:pt x="414" y="337"/>
                  <a:pt x="413" y="337"/>
                  <a:pt x="414" y="336"/>
                </a:cubicBezTo>
                <a:close/>
                <a:moveTo>
                  <a:pt x="404" y="330"/>
                </a:moveTo>
                <a:cubicBezTo>
                  <a:pt x="403" y="330"/>
                  <a:pt x="402" y="332"/>
                  <a:pt x="402" y="333"/>
                </a:cubicBezTo>
                <a:cubicBezTo>
                  <a:pt x="401" y="335"/>
                  <a:pt x="399" y="338"/>
                  <a:pt x="399" y="339"/>
                </a:cubicBezTo>
                <a:cubicBezTo>
                  <a:pt x="401" y="336"/>
                  <a:pt x="402" y="334"/>
                  <a:pt x="403" y="332"/>
                </a:cubicBezTo>
                <a:cubicBezTo>
                  <a:pt x="405" y="329"/>
                  <a:pt x="404" y="330"/>
                  <a:pt x="404" y="330"/>
                </a:cubicBezTo>
                <a:close/>
                <a:moveTo>
                  <a:pt x="409" y="331"/>
                </a:moveTo>
                <a:cubicBezTo>
                  <a:pt x="409" y="331"/>
                  <a:pt x="409" y="330"/>
                  <a:pt x="410" y="329"/>
                </a:cubicBezTo>
                <a:cubicBezTo>
                  <a:pt x="411" y="328"/>
                  <a:pt x="412" y="324"/>
                  <a:pt x="411" y="324"/>
                </a:cubicBezTo>
                <a:cubicBezTo>
                  <a:pt x="411" y="325"/>
                  <a:pt x="412" y="322"/>
                  <a:pt x="411" y="323"/>
                </a:cubicBezTo>
                <a:cubicBezTo>
                  <a:pt x="410" y="325"/>
                  <a:pt x="410" y="326"/>
                  <a:pt x="410" y="327"/>
                </a:cubicBezTo>
                <a:cubicBezTo>
                  <a:pt x="409" y="329"/>
                  <a:pt x="408" y="330"/>
                  <a:pt x="407" y="332"/>
                </a:cubicBezTo>
                <a:cubicBezTo>
                  <a:pt x="407" y="331"/>
                  <a:pt x="409" y="327"/>
                  <a:pt x="409" y="325"/>
                </a:cubicBezTo>
                <a:cubicBezTo>
                  <a:pt x="410" y="324"/>
                  <a:pt x="411" y="320"/>
                  <a:pt x="412" y="318"/>
                </a:cubicBezTo>
                <a:cubicBezTo>
                  <a:pt x="409" y="323"/>
                  <a:pt x="408" y="327"/>
                  <a:pt x="406" y="330"/>
                </a:cubicBezTo>
                <a:cubicBezTo>
                  <a:pt x="405" y="332"/>
                  <a:pt x="405" y="334"/>
                  <a:pt x="404" y="335"/>
                </a:cubicBezTo>
                <a:cubicBezTo>
                  <a:pt x="403" y="337"/>
                  <a:pt x="402" y="339"/>
                  <a:pt x="401" y="341"/>
                </a:cubicBezTo>
                <a:cubicBezTo>
                  <a:pt x="403" y="338"/>
                  <a:pt x="404" y="337"/>
                  <a:pt x="404" y="336"/>
                </a:cubicBezTo>
                <a:cubicBezTo>
                  <a:pt x="405" y="334"/>
                  <a:pt x="406" y="333"/>
                  <a:pt x="406" y="333"/>
                </a:cubicBezTo>
                <a:cubicBezTo>
                  <a:pt x="404" y="337"/>
                  <a:pt x="403" y="340"/>
                  <a:pt x="403" y="340"/>
                </a:cubicBezTo>
                <a:cubicBezTo>
                  <a:pt x="404" y="338"/>
                  <a:pt x="405" y="336"/>
                  <a:pt x="406" y="335"/>
                </a:cubicBezTo>
                <a:cubicBezTo>
                  <a:pt x="407" y="333"/>
                  <a:pt x="408" y="331"/>
                  <a:pt x="409" y="329"/>
                </a:cubicBezTo>
                <a:cubicBezTo>
                  <a:pt x="409" y="329"/>
                  <a:pt x="410" y="328"/>
                  <a:pt x="409" y="330"/>
                </a:cubicBezTo>
                <a:cubicBezTo>
                  <a:pt x="408" y="332"/>
                  <a:pt x="409" y="332"/>
                  <a:pt x="409" y="331"/>
                </a:cubicBezTo>
                <a:close/>
                <a:moveTo>
                  <a:pt x="205" y="401"/>
                </a:moveTo>
                <a:cubicBezTo>
                  <a:pt x="200" y="399"/>
                  <a:pt x="199" y="399"/>
                  <a:pt x="196" y="399"/>
                </a:cubicBezTo>
                <a:cubicBezTo>
                  <a:pt x="198" y="399"/>
                  <a:pt x="199" y="400"/>
                  <a:pt x="201" y="400"/>
                </a:cubicBezTo>
                <a:cubicBezTo>
                  <a:pt x="202" y="400"/>
                  <a:pt x="204" y="401"/>
                  <a:pt x="205" y="401"/>
                </a:cubicBezTo>
                <a:close/>
                <a:moveTo>
                  <a:pt x="167" y="401"/>
                </a:moveTo>
                <a:cubicBezTo>
                  <a:pt x="169" y="401"/>
                  <a:pt x="170" y="402"/>
                  <a:pt x="171" y="402"/>
                </a:cubicBezTo>
                <a:cubicBezTo>
                  <a:pt x="173" y="403"/>
                  <a:pt x="174" y="404"/>
                  <a:pt x="176" y="404"/>
                </a:cubicBezTo>
                <a:cubicBezTo>
                  <a:pt x="177" y="405"/>
                  <a:pt x="179" y="405"/>
                  <a:pt x="178" y="405"/>
                </a:cubicBezTo>
                <a:cubicBezTo>
                  <a:pt x="177" y="404"/>
                  <a:pt x="174" y="403"/>
                  <a:pt x="172" y="403"/>
                </a:cubicBezTo>
                <a:cubicBezTo>
                  <a:pt x="171" y="402"/>
                  <a:pt x="168" y="401"/>
                  <a:pt x="167" y="401"/>
                </a:cubicBezTo>
                <a:close/>
                <a:moveTo>
                  <a:pt x="420" y="299"/>
                </a:moveTo>
                <a:cubicBezTo>
                  <a:pt x="420" y="299"/>
                  <a:pt x="420" y="299"/>
                  <a:pt x="421" y="298"/>
                </a:cubicBezTo>
                <a:cubicBezTo>
                  <a:pt x="421" y="296"/>
                  <a:pt x="422" y="294"/>
                  <a:pt x="422" y="292"/>
                </a:cubicBezTo>
                <a:cubicBezTo>
                  <a:pt x="422" y="290"/>
                  <a:pt x="422" y="289"/>
                  <a:pt x="422" y="288"/>
                </a:cubicBezTo>
                <a:cubicBezTo>
                  <a:pt x="422" y="289"/>
                  <a:pt x="422" y="290"/>
                  <a:pt x="422" y="290"/>
                </a:cubicBezTo>
                <a:cubicBezTo>
                  <a:pt x="420" y="293"/>
                  <a:pt x="422" y="288"/>
                  <a:pt x="422" y="286"/>
                </a:cubicBezTo>
                <a:cubicBezTo>
                  <a:pt x="423" y="282"/>
                  <a:pt x="424" y="282"/>
                  <a:pt x="425" y="277"/>
                </a:cubicBezTo>
                <a:cubicBezTo>
                  <a:pt x="427" y="271"/>
                  <a:pt x="425" y="272"/>
                  <a:pt x="426" y="268"/>
                </a:cubicBezTo>
                <a:cubicBezTo>
                  <a:pt x="425" y="273"/>
                  <a:pt x="423" y="277"/>
                  <a:pt x="423" y="280"/>
                </a:cubicBezTo>
                <a:cubicBezTo>
                  <a:pt x="423" y="281"/>
                  <a:pt x="423" y="282"/>
                  <a:pt x="423" y="283"/>
                </a:cubicBezTo>
                <a:cubicBezTo>
                  <a:pt x="422" y="287"/>
                  <a:pt x="420" y="291"/>
                  <a:pt x="419" y="294"/>
                </a:cubicBezTo>
                <a:cubicBezTo>
                  <a:pt x="419" y="295"/>
                  <a:pt x="419" y="296"/>
                  <a:pt x="418" y="297"/>
                </a:cubicBezTo>
                <a:cubicBezTo>
                  <a:pt x="418" y="298"/>
                  <a:pt x="418" y="298"/>
                  <a:pt x="418" y="298"/>
                </a:cubicBezTo>
                <a:cubicBezTo>
                  <a:pt x="418" y="299"/>
                  <a:pt x="417" y="300"/>
                  <a:pt x="417" y="301"/>
                </a:cubicBezTo>
                <a:cubicBezTo>
                  <a:pt x="417" y="301"/>
                  <a:pt x="417" y="302"/>
                  <a:pt x="417" y="302"/>
                </a:cubicBezTo>
                <a:cubicBezTo>
                  <a:pt x="417" y="302"/>
                  <a:pt x="417" y="303"/>
                  <a:pt x="417" y="303"/>
                </a:cubicBezTo>
                <a:cubicBezTo>
                  <a:pt x="417" y="303"/>
                  <a:pt x="416" y="303"/>
                  <a:pt x="416" y="304"/>
                </a:cubicBezTo>
                <a:cubicBezTo>
                  <a:pt x="416" y="304"/>
                  <a:pt x="416" y="304"/>
                  <a:pt x="416" y="304"/>
                </a:cubicBezTo>
                <a:cubicBezTo>
                  <a:pt x="416" y="305"/>
                  <a:pt x="416" y="305"/>
                  <a:pt x="416" y="305"/>
                </a:cubicBezTo>
                <a:cubicBezTo>
                  <a:pt x="416" y="306"/>
                  <a:pt x="416" y="306"/>
                  <a:pt x="415" y="307"/>
                </a:cubicBezTo>
                <a:cubicBezTo>
                  <a:pt x="412" y="312"/>
                  <a:pt x="410" y="318"/>
                  <a:pt x="408" y="323"/>
                </a:cubicBezTo>
                <a:cubicBezTo>
                  <a:pt x="408" y="322"/>
                  <a:pt x="409" y="322"/>
                  <a:pt x="409" y="322"/>
                </a:cubicBezTo>
                <a:cubicBezTo>
                  <a:pt x="410" y="321"/>
                  <a:pt x="411" y="316"/>
                  <a:pt x="412" y="315"/>
                </a:cubicBezTo>
                <a:cubicBezTo>
                  <a:pt x="412" y="313"/>
                  <a:pt x="414" y="312"/>
                  <a:pt x="415" y="310"/>
                </a:cubicBezTo>
                <a:cubicBezTo>
                  <a:pt x="414" y="311"/>
                  <a:pt x="415" y="312"/>
                  <a:pt x="415" y="312"/>
                </a:cubicBezTo>
                <a:cubicBezTo>
                  <a:pt x="411" y="318"/>
                  <a:pt x="411" y="321"/>
                  <a:pt x="411" y="322"/>
                </a:cubicBezTo>
                <a:cubicBezTo>
                  <a:pt x="413" y="319"/>
                  <a:pt x="414" y="317"/>
                  <a:pt x="414" y="314"/>
                </a:cubicBezTo>
                <a:cubicBezTo>
                  <a:pt x="415" y="314"/>
                  <a:pt x="415" y="314"/>
                  <a:pt x="415" y="314"/>
                </a:cubicBezTo>
                <a:cubicBezTo>
                  <a:pt x="416" y="312"/>
                  <a:pt x="417" y="310"/>
                  <a:pt x="417" y="308"/>
                </a:cubicBezTo>
                <a:cubicBezTo>
                  <a:pt x="417" y="308"/>
                  <a:pt x="418" y="306"/>
                  <a:pt x="418" y="306"/>
                </a:cubicBezTo>
                <a:cubicBezTo>
                  <a:pt x="418" y="305"/>
                  <a:pt x="419" y="304"/>
                  <a:pt x="419" y="302"/>
                </a:cubicBezTo>
                <a:cubicBezTo>
                  <a:pt x="419" y="303"/>
                  <a:pt x="419" y="305"/>
                  <a:pt x="419" y="305"/>
                </a:cubicBezTo>
                <a:cubicBezTo>
                  <a:pt x="420" y="303"/>
                  <a:pt x="421" y="300"/>
                  <a:pt x="422" y="298"/>
                </a:cubicBezTo>
                <a:cubicBezTo>
                  <a:pt x="422" y="297"/>
                  <a:pt x="420" y="300"/>
                  <a:pt x="420" y="300"/>
                </a:cubicBezTo>
                <a:cubicBezTo>
                  <a:pt x="420" y="300"/>
                  <a:pt x="420" y="299"/>
                  <a:pt x="420" y="300"/>
                </a:cubicBezTo>
                <a:cubicBezTo>
                  <a:pt x="420" y="300"/>
                  <a:pt x="420" y="299"/>
                  <a:pt x="420" y="299"/>
                </a:cubicBezTo>
                <a:cubicBezTo>
                  <a:pt x="420" y="299"/>
                  <a:pt x="420" y="300"/>
                  <a:pt x="420" y="299"/>
                </a:cubicBezTo>
                <a:close/>
                <a:moveTo>
                  <a:pt x="421" y="292"/>
                </a:moveTo>
                <a:cubicBezTo>
                  <a:pt x="421" y="292"/>
                  <a:pt x="421" y="293"/>
                  <a:pt x="421" y="293"/>
                </a:cubicBezTo>
                <a:cubicBezTo>
                  <a:pt x="421" y="293"/>
                  <a:pt x="421" y="293"/>
                  <a:pt x="421" y="293"/>
                </a:cubicBezTo>
                <a:cubicBezTo>
                  <a:pt x="421" y="293"/>
                  <a:pt x="421" y="292"/>
                  <a:pt x="421" y="292"/>
                </a:cubicBezTo>
                <a:close/>
                <a:moveTo>
                  <a:pt x="417" y="307"/>
                </a:moveTo>
                <a:cubicBezTo>
                  <a:pt x="416" y="308"/>
                  <a:pt x="416" y="310"/>
                  <a:pt x="415" y="311"/>
                </a:cubicBezTo>
                <a:cubicBezTo>
                  <a:pt x="415" y="311"/>
                  <a:pt x="415" y="311"/>
                  <a:pt x="415" y="311"/>
                </a:cubicBezTo>
                <a:cubicBezTo>
                  <a:pt x="416" y="310"/>
                  <a:pt x="416" y="309"/>
                  <a:pt x="417" y="306"/>
                </a:cubicBezTo>
                <a:cubicBezTo>
                  <a:pt x="417" y="306"/>
                  <a:pt x="417" y="306"/>
                  <a:pt x="417" y="306"/>
                </a:cubicBezTo>
                <a:cubicBezTo>
                  <a:pt x="417" y="306"/>
                  <a:pt x="417" y="306"/>
                  <a:pt x="417" y="307"/>
                </a:cubicBezTo>
                <a:close/>
                <a:moveTo>
                  <a:pt x="135" y="398"/>
                </a:moveTo>
                <a:cubicBezTo>
                  <a:pt x="136" y="399"/>
                  <a:pt x="137" y="399"/>
                  <a:pt x="138" y="400"/>
                </a:cubicBezTo>
                <a:cubicBezTo>
                  <a:pt x="135" y="397"/>
                  <a:pt x="132" y="395"/>
                  <a:pt x="130" y="395"/>
                </a:cubicBezTo>
                <a:cubicBezTo>
                  <a:pt x="132" y="396"/>
                  <a:pt x="133" y="397"/>
                  <a:pt x="135" y="398"/>
                </a:cubicBezTo>
                <a:close/>
                <a:moveTo>
                  <a:pt x="303" y="399"/>
                </a:moveTo>
                <a:cubicBezTo>
                  <a:pt x="299" y="400"/>
                  <a:pt x="297" y="401"/>
                  <a:pt x="295" y="402"/>
                </a:cubicBezTo>
                <a:cubicBezTo>
                  <a:pt x="294" y="403"/>
                  <a:pt x="292" y="404"/>
                  <a:pt x="292" y="404"/>
                </a:cubicBezTo>
                <a:cubicBezTo>
                  <a:pt x="288" y="405"/>
                  <a:pt x="287" y="405"/>
                  <a:pt x="285" y="406"/>
                </a:cubicBezTo>
                <a:cubicBezTo>
                  <a:pt x="283" y="407"/>
                  <a:pt x="281" y="407"/>
                  <a:pt x="279" y="408"/>
                </a:cubicBezTo>
                <a:cubicBezTo>
                  <a:pt x="277" y="409"/>
                  <a:pt x="275" y="409"/>
                  <a:pt x="273" y="410"/>
                </a:cubicBezTo>
                <a:cubicBezTo>
                  <a:pt x="272" y="410"/>
                  <a:pt x="272" y="410"/>
                  <a:pt x="272" y="410"/>
                </a:cubicBezTo>
                <a:cubicBezTo>
                  <a:pt x="272" y="411"/>
                  <a:pt x="273" y="410"/>
                  <a:pt x="273" y="410"/>
                </a:cubicBezTo>
                <a:cubicBezTo>
                  <a:pt x="275" y="410"/>
                  <a:pt x="277" y="410"/>
                  <a:pt x="279" y="409"/>
                </a:cubicBezTo>
                <a:cubicBezTo>
                  <a:pt x="281" y="408"/>
                  <a:pt x="284" y="408"/>
                  <a:pt x="287" y="407"/>
                </a:cubicBezTo>
                <a:cubicBezTo>
                  <a:pt x="290" y="406"/>
                  <a:pt x="293" y="405"/>
                  <a:pt x="296" y="404"/>
                </a:cubicBezTo>
                <a:cubicBezTo>
                  <a:pt x="299" y="403"/>
                  <a:pt x="304" y="400"/>
                  <a:pt x="306" y="399"/>
                </a:cubicBezTo>
                <a:cubicBezTo>
                  <a:pt x="303" y="400"/>
                  <a:pt x="301" y="401"/>
                  <a:pt x="299" y="402"/>
                </a:cubicBezTo>
                <a:cubicBezTo>
                  <a:pt x="297" y="402"/>
                  <a:pt x="296" y="403"/>
                  <a:pt x="294" y="404"/>
                </a:cubicBezTo>
                <a:cubicBezTo>
                  <a:pt x="296" y="403"/>
                  <a:pt x="302" y="400"/>
                  <a:pt x="303" y="399"/>
                </a:cubicBezTo>
                <a:close/>
                <a:moveTo>
                  <a:pt x="138" y="400"/>
                </a:moveTo>
                <a:cubicBezTo>
                  <a:pt x="138" y="400"/>
                  <a:pt x="138" y="400"/>
                  <a:pt x="138" y="400"/>
                </a:cubicBezTo>
                <a:cubicBezTo>
                  <a:pt x="138" y="400"/>
                  <a:pt x="138" y="400"/>
                  <a:pt x="138" y="400"/>
                </a:cubicBezTo>
                <a:cubicBezTo>
                  <a:pt x="138" y="400"/>
                  <a:pt x="138" y="400"/>
                  <a:pt x="138" y="400"/>
                </a:cubicBezTo>
                <a:cubicBezTo>
                  <a:pt x="138" y="400"/>
                  <a:pt x="138" y="400"/>
                  <a:pt x="138" y="400"/>
                </a:cubicBezTo>
                <a:close/>
                <a:moveTo>
                  <a:pt x="400" y="357"/>
                </a:moveTo>
                <a:cubicBezTo>
                  <a:pt x="401" y="357"/>
                  <a:pt x="401" y="357"/>
                  <a:pt x="401" y="356"/>
                </a:cubicBezTo>
                <a:cubicBezTo>
                  <a:pt x="401" y="357"/>
                  <a:pt x="400" y="357"/>
                  <a:pt x="400" y="358"/>
                </a:cubicBezTo>
                <a:cubicBezTo>
                  <a:pt x="399" y="358"/>
                  <a:pt x="399" y="359"/>
                  <a:pt x="398" y="360"/>
                </a:cubicBezTo>
                <a:cubicBezTo>
                  <a:pt x="399" y="358"/>
                  <a:pt x="400" y="358"/>
                  <a:pt x="400" y="357"/>
                </a:cubicBezTo>
                <a:close/>
                <a:moveTo>
                  <a:pt x="178" y="405"/>
                </a:moveTo>
                <a:cubicBezTo>
                  <a:pt x="178" y="405"/>
                  <a:pt x="178" y="405"/>
                  <a:pt x="179" y="405"/>
                </a:cubicBezTo>
                <a:cubicBezTo>
                  <a:pt x="178" y="405"/>
                  <a:pt x="178" y="405"/>
                  <a:pt x="178" y="405"/>
                </a:cubicBezTo>
                <a:close/>
              </a:path>
            </a:pathLst>
          </a:custGeom>
          <a:solidFill>
            <a:srgbClr val="C00000"/>
          </a:solidFill>
          <a:ln>
            <a:noFill/>
          </a:ln>
        </p:spPr>
        <p:txBody>
          <a:bodyPr vert="horz" wrap="square" lIns="91440" tIns="45720" rIns="91440" bIns="45720" numCol="1" anchor="t" anchorCtr="0" compatLnSpc="1"/>
          <a:lstStyle/>
          <a:p>
            <a:pPr algn="ctr"/>
            <a:endParaRPr lang="zh-CN" altLang="en-US" dirty="0">
              <a:solidFill>
                <a:schemeClr val="tx1">
                  <a:lumMod val="75000"/>
                  <a:lumOff val="25000"/>
                </a:schemeClr>
              </a:solidFill>
              <a:ea typeface="方正姚体" panose="02010601030101010101" pitchFamily="2" charset="-122"/>
            </a:endParaRPr>
          </a:p>
        </p:txBody>
      </p:sp>
      <p:grpSp>
        <p:nvGrpSpPr>
          <p:cNvPr id="10" name="组合 9"/>
          <p:cNvGrpSpPr/>
          <p:nvPr/>
        </p:nvGrpSpPr>
        <p:grpSpPr>
          <a:xfrm>
            <a:off x="6879590" y="439664"/>
            <a:ext cx="1621155" cy="829310"/>
            <a:chOff x="8926" y="1532"/>
            <a:chExt cx="2553" cy="1306"/>
          </a:xfrm>
        </p:grpSpPr>
        <p:sp>
          <p:nvSpPr>
            <p:cNvPr id="5" name="文本框 4"/>
            <p:cNvSpPr txBox="1"/>
            <p:nvPr/>
          </p:nvSpPr>
          <p:spPr>
            <a:xfrm>
              <a:off x="8933" y="1532"/>
              <a:ext cx="2546" cy="1307"/>
            </a:xfrm>
            <a:prstGeom prst="rect">
              <a:avLst/>
            </a:prstGeom>
            <a:noFill/>
          </p:spPr>
          <p:txBody>
            <a:bodyPr wrap="square" rtlCol="0">
              <a:spAutoFit/>
            </a:bodyPr>
            <a:lstStyle/>
            <a:p>
              <a:r>
                <a:rPr lang="zh-CN" altLang="en-US" sz="4800" dirty="0">
                  <a:latin typeface="方正姚体" panose="02010601030101010101" pitchFamily="2" charset="-122"/>
                  <a:ea typeface="方正姚体" panose="02010601030101010101" pitchFamily="2" charset="-122"/>
                </a:rPr>
                <a:t>前言</a:t>
              </a:r>
            </a:p>
          </p:txBody>
        </p:sp>
        <p:cxnSp>
          <p:nvCxnSpPr>
            <p:cNvPr id="6" name="直接连接符 5"/>
            <p:cNvCxnSpPr/>
            <p:nvPr/>
          </p:nvCxnSpPr>
          <p:spPr>
            <a:xfrm>
              <a:off x="8926" y="1758"/>
              <a:ext cx="0" cy="85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113" y="1758"/>
              <a:ext cx="0" cy="854"/>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4098" name="Picture 2" descr="D:\360安全浏览器下载\01xu4hbatbgzedc3fszr38.jpg"/>
          <p:cNvPicPr>
            <a:picLocks noChangeAspect="1" noChangeArrowheads="1"/>
          </p:cNvPicPr>
          <p:nvPr/>
        </p:nvPicPr>
        <p:blipFill>
          <a:blip r:embed="rId4"/>
          <a:srcRect/>
          <a:stretch>
            <a:fillRect/>
          </a:stretch>
        </p:blipFill>
        <p:spPr bwMode="auto">
          <a:xfrm>
            <a:off x="0" y="0"/>
            <a:ext cx="4531046" cy="6858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1250"/>
                                        <p:tgtEl>
                                          <p:spTgt spid="11"/>
                                        </p:tgtEl>
                                      </p:cBhvr>
                                    </p:animEffect>
                                  </p:childTnLst>
                                </p:cTn>
                              </p:par>
                            </p:childTnLst>
                          </p:cTn>
                        </p:par>
                        <p:par>
                          <p:cTn id="8" fill="hold">
                            <p:stCondLst>
                              <p:cond delay="330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PNG素材库】\【J节日】\【端午节】\df0034b2-c8ce-11eb-89e4-00163e04e108.png"/>
          <p:cNvPicPr>
            <a:picLocks noChangeAspect="1" noChangeArrowheads="1"/>
          </p:cNvPicPr>
          <p:nvPr/>
        </p:nvPicPr>
        <p:blipFill>
          <a:blip r:embed="rId2"/>
          <a:srcRect/>
          <a:stretch>
            <a:fillRect/>
          </a:stretch>
        </p:blipFill>
        <p:spPr bwMode="auto">
          <a:xfrm>
            <a:off x="236363" y="316522"/>
            <a:ext cx="11730212" cy="7051887"/>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 descr="7f8273af6b4fb584d10c04ce03ce20ab"/>
          <p:cNvPicPr>
            <a:picLocks noChangeAspect="1"/>
          </p:cNvPicPr>
          <p:nvPr/>
        </p:nvPicPr>
        <p:blipFill>
          <a:blip r:embed="rId3"/>
          <a:srcRect l="37037" t="6448" b="27192"/>
          <a:stretch>
            <a:fillRect/>
          </a:stretch>
        </p:blipFill>
        <p:spPr>
          <a:xfrm>
            <a:off x="7442590" y="441358"/>
            <a:ext cx="3515995" cy="4897453"/>
          </a:xfrm>
          <a:prstGeom prst="rect">
            <a:avLst/>
          </a:prstGeom>
        </p:spPr>
      </p:pic>
      <p:sp>
        <p:nvSpPr>
          <p:cNvPr id="6" name="文本框 3"/>
          <p:cNvSpPr txBox="1"/>
          <p:nvPr/>
        </p:nvSpPr>
        <p:spPr>
          <a:xfrm>
            <a:off x="669292" y="1100221"/>
            <a:ext cx="6946900" cy="4985980"/>
          </a:xfrm>
          <a:prstGeom prst="rect">
            <a:avLst/>
          </a:prstGeom>
          <a:noFill/>
        </p:spPr>
        <p:txBody>
          <a:bodyPr wrap="square">
            <a:spAutoFit/>
          </a:bodyPr>
          <a:lstStyle/>
          <a:p>
            <a:pPr>
              <a:lnSpc>
                <a:spcPct val="150000"/>
              </a:lnSpc>
            </a:pPr>
            <a:r>
              <a:rPr kumimoji="1" lang="zh-CN" altLang="en-US" sz="3200" b="1" spc="300" dirty="0">
                <a:latin typeface="方正姚体" panose="02010601030101010101" pitchFamily="2" charset="-122"/>
                <a:ea typeface="方正姚体" panose="02010601030101010101" pitchFamily="2" charset="-122"/>
              </a:rPr>
              <a:t>五月五，端阳日。</a:t>
            </a:r>
            <a:endParaRPr kumimoji="1" lang="en-US" altLang="zh-CN" sz="3200" b="1" spc="300" dirty="0">
              <a:latin typeface="方正姚体" panose="02010601030101010101" pitchFamily="2" charset="-122"/>
              <a:ea typeface="方正姚体" panose="02010601030101010101" pitchFamily="2" charset="-122"/>
            </a:endParaRPr>
          </a:p>
          <a:p>
            <a:pPr>
              <a:lnSpc>
                <a:spcPct val="150000"/>
              </a:lnSpc>
            </a:pPr>
            <a:br>
              <a:rPr kumimoji="1" lang="zh-CN" altLang="en-US" sz="2000" spc="300" dirty="0">
                <a:latin typeface="方正姚体" panose="02010601030101010101" pitchFamily="2" charset="-122"/>
                <a:ea typeface="方正姚体" panose="02010601030101010101" pitchFamily="2" charset="-122"/>
              </a:rPr>
            </a:br>
            <a:r>
              <a:rPr kumimoji="1" lang="zh-CN" altLang="en-US" sz="2000" spc="300" dirty="0">
                <a:latin typeface="方正姚体" panose="02010601030101010101" pitchFamily="2" charset="-122"/>
                <a:ea typeface="方正姚体" panose="02010601030101010101" pitchFamily="2" charset="-122"/>
              </a:rPr>
              <a:t>     人们在门口挂上艾草、菖蒲，坐在桌前吃粽子、饮雄黄。在胳膊上系着五色彩线，走到江边看一场龙舟竞渡。孩子嘴边沾着糯米粒、豆沙泥，听着大人讲着屈原投江的故事</a:t>
            </a:r>
            <a:r>
              <a:rPr kumimoji="1" lang="en-US" altLang="zh-CN" sz="2000" spc="300" dirty="0">
                <a:latin typeface="方正姚体" panose="02010601030101010101" pitchFamily="2" charset="-122"/>
                <a:ea typeface="方正姚体" panose="02010601030101010101" pitchFamily="2" charset="-122"/>
              </a:rPr>
              <a:t>……</a:t>
            </a:r>
          </a:p>
          <a:p>
            <a:pPr>
              <a:lnSpc>
                <a:spcPct val="150000"/>
              </a:lnSpc>
            </a:pPr>
            <a:endParaRPr kumimoji="1" lang="en-US" altLang="zh-CN" sz="2000" spc="300" dirty="0">
              <a:latin typeface="方正姚体" panose="02010601030101010101" pitchFamily="2" charset="-122"/>
              <a:ea typeface="方正姚体" panose="02010601030101010101" pitchFamily="2" charset="-122"/>
            </a:endParaRPr>
          </a:p>
          <a:p>
            <a:pPr>
              <a:lnSpc>
                <a:spcPct val="150000"/>
              </a:lnSpc>
            </a:pPr>
            <a:r>
              <a:rPr kumimoji="1" lang="zh-CN" altLang="en-US" sz="2000" spc="300" dirty="0">
                <a:latin typeface="方正姚体" panose="02010601030101010101" pitchFamily="2" charset="-122"/>
                <a:ea typeface="方正姚体" panose="02010601030101010101" pitchFamily="2" charset="-122"/>
              </a:rPr>
              <a:t>     各类习俗交织，形成美妙的合流，一幕一幕，在过去千百年的岁月里不知重复了多少次，演绎着中华民族古古今今的心魂相守。</a:t>
            </a:r>
          </a:p>
        </p:txBody>
      </p:sp>
      <p:pic>
        <p:nvPicPr>
          <p:cNvPr id="7" name="Picture 2" descr="D:\360安全浏览器下载\cd1f6293-b3c8-40ff-a1b8-6acaf146f330.png"/>
          <p:cNvPicPr>
            <a:picLocks noChangeAspect="1" noChangeArrowheads="1"/>
          </p:cNvPicPr>
          <p:nvPr/>
        </p:nvPicPr>
        <p:blipFill>
          <a:blip r:embed="rId4"/>
          <a:srcRect/>
          <a:stretch>
            <a:fillRect/>
          </a:stretch>
        </p:blipFill>
        <p:spPr bwMode="auto">
          <a:xfrm flipH="1">
            <a:off x="8626759" y="3112477"/>
            <a:ext cx="3565240" cy="37455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21"/>
          <p:cNvSpPr txBox="1"/>
          <p:nvPr/>
        </p:nvSpPr>
        <p:spPr>
          <a:xfrm>
            <a:off x="9527540" y="5118100"/>
            <a:ext cx="2234565" cy="1076325"/>
          </a:xfrm>
          <a:prstGeom prst="rect">
            <a:avLst/>
          </a:prstGeom>
          <a:noFill/>
        </p:spPr>
        <p:txBody>
          <a:bodyPr wrap="square" rtlCol="0">
            <a:spAutoFit/>
          </a:bodyPr>
          <a:lstStyle/>
          <a:p>
            <a:pPr algn="ctr"/>
            <a:r>
              <a:rPr lang="zh-CN" altLang="en-US" sz="3200" dirty="0">
                <a:gradFill>
                  <a:gsLst>
                    <a:gs pos="0">
                      <a:srgbClr val="ECC7A6"/>
                    </a:gs>
                    <a:gs pos="86000">
                      <a:srgbClr val="CDA788"/>
                    </a:gs>
                  </a:gsLst>
                  <a:lin ang="0" scaled="1"/>
                </a:gradFill>
                <a:ea typeface="方正姚体" panose="02010601030101010101" pitchFamily="2" charset="-122"/>
                <a:cs typeface="+mn-ea"/>
                <a:sym typeface="+mn-lt"/>
              </a:rPr>
              <a:t>端午</a:t>
            </a:r>
            <a:endParaRPr lang="en-US" altLang="zh-CN" sz="3200" dirty="0">
              <a:gradFill>
                <a:gsLst>
                  <a:gs pos="0">
                    <a:srgbClr val="ECC7A6"/>
                  </a:gs>
                  <a:gs pos="86000">
                    <a:srgbClr val="CDA788"/>
                  </a:gs>
                </a:gsLst>
                <a:lin ang="0" scaled="1"/>
              </a:gradFill>
              <a:ea typeface="方正姚体" panose="02010601030101010101" pitchFamily="2" charset="-122"/>
              <a:cs typeface="+mn-ea"/>
              <a:sym typeface="+mn-lt"/>
            </a:endParaRPr>
          </a:p>
          <a:p>
            <a:pPr algn="ctr"/>
            <a:r>
              <a:rPr lang="zh-CN" altLang="en-US" sz="3200" dirty="0">
                <a:gradFill>
                  <a:gsLst>
                    <a:gs pos="0">
                      <a:srgbClr val="ECC7A6"/>
                    </a:gs>
                    <a:gs pos="86000">
                      <a:srgbClr val="CDA788"/>
                    </a:gs>
                  </a:gsLst>
                  <a:lin ang="0" scaled="1"/>
                </a:gradFill>
                <a:ea typeface="方正姚体" panose="02010601030101010101" pitchFamily="2" charset="-122"/>
                <a:cs typeface="+mn-ea"/>
                <a:sym typeface="+mn-lt"/>
              </a:rPr>
              <a:t>佳节</a:t>
            </a:r>
            <a:endParaRPr lang="en-US" altLang="zh-CN" sz="3200" dirty="0">
              <a:gradFill>
                <a:gsLst>
                  <a:gs pos="0">
                    <a:srgbClr val="ECC7A6"/>
                  </a:gs>
                  <a:gs pos="86000">
                    <a:srgbClr val="CDA788"/>
                  </a:gs>
                </a:gsLst>
                <a:lin ang="0" scaled="1"/>
              </a:gradFill>
              <a:ea typeface="方正姚体" panose="02010601030101010101" pitchFamily="2" charset="-122"/>
              <a:cs typeface="+mn-ea"/>
              <a:sym typeface="+mn-lt"/>
            </a:endParaRPr>
          </a:p>
        </p:txBody>
      </p:sp>
      <p:sp>
        <p:nvSpPr>
          <p:cNvPr id="5" name="矩形 4"/>
          <p:cNvSpPr/>
          <p:nvPr/>
        </p:nvSpPr>
        <p:spPr>
          <a:xfrm>
            <a:off x="10031095" y="5042535"/>
            <a:ext cx="1227455" cy="1227455"/>
          </a:xfrm>
          <a:prstGeom prst="rect">
            <a:avLst/>
          </a:prstGeom>
          <a:noFill/>
          <a:ln w="38100" cap="flat" cmpd="sng" algn="ctr">
            <a:gradFill flip="none" rotWithShape="1">
              <a:gsLst>
                <a:gs pos="0">
                  <a:srgbClr val="CDA788"/>
                </a:gs>
                <a:gs pos="100000">
                  <a:srgbClr val="ECC7A6"/>
                </a:gs>
              </a:gsLst>
              <a:lin ang="108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 lastClr="FFFFFF"/>
              </a:solidFill>
              <a:effectLst/>
              <a:uLnTx/>
              <a:uFillTx/>
              <a:latin typeface="Times New Roman" panose="02020603050405020304"/>
              <a:ea typeface="方正姚体" panose="02010601030101010101" pitchFamily="2" charset="-122"/>
              <a:cs typeface="+mn-ea"/>
              <a:sym typeface="+mn-lt"/>
            </a:endParaRPr>
          </a:p>
        </p:txBody>
      </p:sp>
      <p:pic>
        <p:nvPicPr>
          <p:cNvPr id="6" name="图片 5"/>
          <p:cNvPicPr>
            <a:picLocks noChangeAspect="1"/>
          </p:cNvPicPr>
          <p:nvPr/>
        </p:nvPicPr>
        <p:blipFill>
          <a:blip r:embed="rId2"/>
          <a:stretch>
            <a:fillRect/>
          </a:stretch>
        </p:blipFill>
        <p:spPr>
          <a:xfrm>
            <a:off x="9162415" y="5464175"/>
            <a:ext cx="730250" cy="730250"/>
          </a:xfrm>
          <a:prstGeom prst="rect">
            <a:avLst/>
          </a:prstGeom>
        </p:spPr>
      </p:pic>
      <p:pic>
        <p:nvPicPr>
          <p:cNvPr id="8" name="Picture 8" descr="D:\360安全浏览器下载\01f2a860c736dd11013eaf709bb7c0 - 副本.png"/>
          <p:cNvPicPr>
            <a:picLocks noChangeAspect="1" noChangeArrowheads="1"/>
          </p:cNvPicPr>
          <p:nvPr/>
        </p:nvPicPr>
        <p:blipFill>
          <a:blip r:embed="rId3"/>
          <a:srcRect/>
          <a:stretch>
            <a:fillRect/>
          </a:stretch>
        </p:blipFill>
        <p:spPr bwMode="auto">
          <a:xfrm>
            <a:off x="835269" y="424759"/>
            <a:ext cx="4264270" cy="6038206"/>
          </a:xfrm>
          <a:prstGeom prst="rect">
            <a:avLst/>
          </a:prstGeom>
          <a:noFill/>
          <a:ln>
            <a:solidFill>
              <a:sysClr val="window" lastClr="FFFFFF"/>
            </a:solidFill>
          </a:ln>
          <a:extLst>
            <a:ext uri="{909E8E84-426E-40DD-AFC4-6F175D3DCCD1}">
              <a14:hiddenFill xmlns:a14="http://schemas.microsoft.com/office/drawing/2010/main">
                <a:solidFill>
                  <a:srgbClr val="FFFFFF"/>
                </a:solidFill>
              </a14:hiddenFill>
            </a:ext>
          </a:extLst>
        </p:spPr>
      </p:pic>
      <p:pic>
        <p:nvPicPr>
          <p:cNvPr id="9" name="Picture 14" descr="F:\【★★★PNG素材库】\【J节日】\【端午节】\d51326c8-c9fd-11eb-8847-00163e04e108.png"/>
          <p:cNvPicPr>
            <a:picLocks noChangeAspect="1" noChangeArrowheads="1"/>
          </p:cNvPicPr>
          <p:nvPr/>
        </p:nvPicPr>
        <p:blipFill>
          <a:blip r:embed="rId4"/>
          <a:srcRect/>
          <a:stretch>
            <a:fillRect/>
          </a:stretch>
        </p:blipFill>
        <p:spPr bwMode="auto">
          <a:xfrm>
            <a:off x="2564032" y="1843309"/>
            <a:ext cx="661805" cy="141949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PNG素材库】\【J节日】\【端午节】\dff4c5a4-c8ce-11eb-89e4-00163e04e108.png"/>
          <p:cNvPicPr>
            <a:picLocks noChangeAspect="1" noChangeArrowheads="1"/>
          </p:cNvPicPr>
          <p:nvPr/>
        </p:nvPicPr>
        <p:blipFill>
          <a:blip r:embed="rId5"/>
          <a:srcRect/>
          <a:stretch>
            <a:fillRect/>
          </a:stretch>
        </p:blipFill>
        <p:spPr bwMode="auto">
          <a:xfrm>
            <a:off x="9659962" y="0"/>
            <a:ext cx="2532038" cy="3024554"/>
          </a:xfrm>
          <a:prstGeom prst="rect">
            <a:avLst/>
          </a:prstGeom>
          <a:noFill/>
          <a:extLst>
            <a:ext uri="{909E8E84-426E-40DD-AFC4-6F175D3DCCD1}">
              <a14:hiddenFill xmlns:a14="http://schemas.microsoft.com/office/drawing/2010/main">
                <a:solidFill>
                  <a:srgbClr val="FFFFFF"/>
                </a:solidFill>
              </a14:hiddenFill>
            </a:ext>
          </a:extLst>
        </p:spPr>
      </p:pic>
      <p:sp>
        <p:nvSpPr>
          <p:cNvPr id="11" name="文本框 18"/>
          <p:cNvSpPr txBox="1"/>
          <p:nvPr/>
        </p:nvSpPr>
        <p:spPr>
          <a:xfrm>
            <a:off x="5427784" y="1278107"/>
            <a:ext cx="5962650" cy="3969385"/>
          </a:xfrm>
          <a:prstGeom prst="rect">
            <a:avLst/>
          </a:prstGeom>
          <a:noFill/>
        </p:spPr>
        <p:txBody>
          <a:bodyPr wrap="square" rtlCol="0">
            <a:spAutoFit/>
          </a:bodyPr>
          <a:lstStyle/>
          <a:p>
            <a:pPr>
              <a:lnSpc>
                <a:spcPct val="150000"/>
              </a:lnSpc>
            </a:pPr>
            <a:r>
              <a:rPr lang="zh-CN" altLang="en-US" dirty="0">
                <a:ea typeface="方正姚体" panose="02010601030101010101" pitchFamily="2" charset="-122"/>
                <a:cs typeface="+mn-ea"/>
                <a:sym typeface="+mn-lt"/>
              </a:rPr>
              <a:t>现在流行生活要有仪式感</a:t>
            </a:r>
          </a:p>
          <a:p>
            <a:pPr>
              <a:lnSpc>
                <a:spcPct val="150000"/>
              </a:lnSpc>
            </a:pPr>
            <a:r>
              <a:rPr lang="zh-CN" altLang="en-US" dirty="0">
                <a:ea typeface="方正姚体" panose="02010601030101010101" pitchFamily="2" charset="-122"/>
                <a:cs typeface="+mn-ea"/>
                <a:sym typeface="+mn-lt"/>
              </a:rPr>
              <a:t>那端午节的仪式感一定就是吃粽子了</a:t>
            </a:r>
          </a:p>
          <a:p>
            <a:pPr>
              <a:lnSpc>
                <a:spcPct val="150000"/>
              </a:lnSpc>
            </a:pPr>
            <a:r>
              <a:rPr lang="zh-CN" altLang="en-US" dirty="0">
                <a:ea typeface="方正姚体" panose="02010601030101010101" pitchFamily="2" charset="-122"/>
                <a:cs typeface="+mn-ea"/>
                <a:sym typeface="+mn-lt"/>
              </a:rPr>
              <a:t>粽子不仅仅只是端午节的一种食品更是怀念那些承载我们记忆的老味道</a:t>
            </a:r>
          </a:p>
          <a:p>
            <a:pPr>
              <a:lnSpc>
                <a:spcPct val="150000"/>
              </a:lnSpc>
            </a:pPr>
            <a:r>
              <a:rPr lang="en-US" altLang="zh-CN" sz="2400" i="1" dirty="0">
                <a:solidFill>
                  <a:srgbClr val="C5743D"/>
                </a:solidFill>
                <a:ea typeface="方正姚体" panose="02010601030101010101" pitchFamily="2" charset="-122"/>
                <a:cs typeface="+mn-ea"/>
                <a:sym typeface="+mn-lt"/>
              </a:rPr>
              <a:t>6</a:t>
            </a:r>
            <a:r>
              <a:rPr lang="zh-CN" altLang="en-US" sz="2400" i="1" dirty="0">
                <a:solidFill>
                  <a:srgbClr val="C5743D"/>
                </a:solidFill>
                <a:ea typeface="方正姚体" panose="02010601030101010101" pitchFamily="2" charset="-122"/>
                <a:cs typeface="+mn-ea"/>
                <a:sym typeface="+mn-lt"/>
              </a:rPr>
              <a:t>月</a:t>
            </a:r>
            <a:r>
              <a:rPr lang="en-US" altLang="zh-CN" sz="2400" i="1" dirty="0">
                <a:solidFill>
                  <a:srgbClr val="C5743D"/>
                </a:solidFill>
                <a:ea typeface="方正姚体" panose="02010601030101010101" pitchFamily="2" charset="-122"/>
                <a:cs typeface="+mn-ea"/>
                <a:sym typeface="+mn-lt"/>
              </a:rPr>
              <a:t>22</a:t>
            </a:r>
            <a:r>
              <a:rPr lang="zh-CN" altLang="en-US" sz="2400" i="1" dirty="0">
                <a:solidFill>
                  <a:srgbClr val="C5743D"/>
                </a:solidFill>
                <a:ea typeface="方正姚体" panose="02010601030101010101" pitchFamily="2" charset="-122"/>
                <a:cs typeface="+mn-ea"/>
                <a:sym typeface="+mn-lt"/>
              </a:rPr>
              <a:t>日至</a:t>
            </a:r>
            <a:r>
              <a:rPr lang="en-US" altLang="zh-CN" sz="2400" i="1" dirty="0">
                <a:solidFill>
                  <a:srgbClr val="C5743D"/>
                </a:solidFill>
                <a:ea typeface="方正姚体" panose="02010601030101010101" pitchFamily="2" charset="-122"/>
                <a:cs typeface="+mn-ea"/>
                <a:sym typeface="+mn-lt"/>
              </a:rPr>
              <a:t>6</a:t>
            </a:r>
            <a:r>
              <a:rPr lang="zh-CN" altLang="en-US" sz="2400" i="1" dirty="0">
                <a:solidFill>
                  <a:srgbClr val="C5743D"/>
                </a:solidFill>
                <a:ea typeface="方正姚体" panose="02010601030101010101" pitchFamily="2" charset="-122"/>
                <a:cs typeface="+mn-ea"/>
                <a:sym typeface="+mn-lt"/>
              </a:rPr>
              <a:t>月</a:t>
            </a:r>
            <a:r>
              <a:rPr lang="en-US" altLang="zh-CN" sz="2400" i="1" dirty="0">
                <a:solidFill>
                  <a:srgbClr val="C5743D"/>
                </a:solidFill>
                <a:ea typeface="方正姚体" panose="02010601030101010101" pitchFamily="2" charset="-122"/>
                <a:cs typeface="+mn-ea"/>
                <a:sym typeface="+mn-lt"/>
              </a:rPr>
              <a:t>25</a:t>
            </a:r>
            <a:r>
              <a:rPr lang="zh-CN" altLang="en-US" sz="2400" i="1" dirty="0">
                <a:solidFill>
                  <a:srgbClr val="C5743D"/>
                </a:solidFill>
                <a:ea typeface="方正姚体" panose="02010601030101010101" pitchFamily="2" charset="-122"/>
                <a:cs typeface="+mn-ea"/>
                <a:sym typeface="+mn-lt"/>
              </a:rPr>
              <a:t>日</a:t>
            </a:r>
          </a:p>
          <a:p>
            <a:pPr>
              <a:lnSpc>
                <a:spcPct val="150000"/>
              </a:lnSpc>
            </a:pPr>
            <a:r>
              <a:rPr lang="zh-CN" altLang="en-US" dirty="0">
                <a:ea typeface="方正姚体" panose="02010601030101010101" pitchFamily="2" charset="-122"/>
                <a:cs typeface="+mn-ea"/>
                <a:sym typeface="+mn-lt"/>
              </a:rPr>
              <a:t>一年一度的端午佳节即将到来</a:t>
            </a:r>
          </a:p>
          <a:p>
            <a:pPr>
              <a:lnSpc>
                <a:spcPct val="150000"/>
              </a:lnSpc>
            </a:pPr>
            <a:r>
              <a:rPr lang="zh-CN" altLang="en-US" dirty="0">
                <a:ea typeface="方正姚体" panose="02010601030101010101" pitchFamily="2" charset="-122"/>
                <a:cs typeface="+mn-ea"/>
                <a:sym typeface="+mn-lt"/>
              </a:rPr>
              <a:t>为了给业主、客户祈福和制造浪漫惊喜</a:t>
            </a:r>
          </a:p>
          <a:p>
            <a:pPr>
              <a:lnSpc>
                <a:spcPct val="150000"/>
              </a:lnSpc>
            </a:pPr>
            <a:r>
              <a:rPr lang="zh-CN" altLang="en-US" dirty="0">
                <a:ea typeface="方正姚体" panose="02010601030101010101" pitchFamily="2" charset="-122"/>
                <a:cs typeface="+mn-ea"/>
                <a:sym typeface="+mn-lt"/>
              </a:rPr>
              <a:t>我们惊喜准备了多重</a:t>
            </a:r>
            <a:r>
              <a:rPr lang="en-US" altLang="zh-CN" dirty="0">
                <a:ea typeface="方正姚体" panose="02010601030101010101" pitchFamily="2" charset="-122"/>
                <a:cs typeface="+mn-ea"/>
                <a:sym typeface="+mn-lt"/>
              </a:rPr>
              <a:t>DIY</a:t>
            </a:r>
            <a:r>
              <a:rPr lang="zh-CN" altLang="en-US" dirty="0">
                <a:ea typeface="方正姚体" panose="02010601030101010101" pitchFamily="2" charset="-122"/>
                <a:cs typeface="+mn-ea"/>
                <a:sym typeface="+mn-lt"/>
              </a:rPr>
              <a:t>活动</a:t>
            </a:r>
          </a:p>
          <a:p>
            <a:pPr>
              <a:lnSpc>
                <a:spcPct val="150000"/>
              </a:lnSpc>
            </a:pPr>
            <a:r>
              <a:rPr lang="zh-CN" altLang="en-US" i="1" dirty="0">
                <a:solidFill>
                  <a:srgbClr val="C5743D"/>
                </a:solidFill>
                <a:ea typeface="方正姚体" panose="02010601030101010101" pitchFamily="2" charset="-122"/>
                <a:cs typeface="+mn-ea"/>
                <a:sym typeface="+mn-lt"/>
              </a:rPr>
              <a:t>邀您和家人一起度过美好假期</a:t>
            </a:r>
            <a:r>
              <a:rPr lang="en-US" altLang="zh-CN" i="1" dirty="0">
                <a:solidFill>
                  <a:srgbClr val="C5743D"/>
                </a:solidFill>
                <a:ea typeface="方正姚体" panose="02010601030101010101" pitchFamily="2" charset="-122"/>
                <a:cs typeface="+mn-ea"/>
                <a:sym typeface="+mn-lt"/>
              </a:rPr>
              <a:t>~</a:t>
            </a:r>
          </a:p>
        </p:txBody>
      </p:sp>
      <p:sp>
        <p:nvSpPr>
          <p:cNvPr id="13" name="矩形 12"/>
          <p:cNvSpPr/>
          <p:nvPr/>
        </p:nvSpPr>
        <p:spPr>
          <a:xfrm>
            <a:off x="11836400" y="2825750"/>
            <a:ext cx="355600" cy="4032250"/>
          </a:xfrm>
          <a:prstGeom prst="rect">
            <a:avLst/>
          </a:prstGeom>
          <a:solidFill>
            <a:srgbClr val="9FD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姚体" panose="02010601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2"/>
          <a:srcRect/>
          <a:stretch>
            <a:fillRect/>
          </a:stretch>
        </p:blipFill>
        <p:spPr bwMode="auto">
          <a:xfrm>
            <a:off x="9113838" y="-3176"/>
            <a:ext cx="3078162"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图片 32"/>
          <p:cNvPicPr>
            <a:picLocks noChangeAspect="1"/>
          </p:cNvPicPr>
          <p:nvPr/>
        </p:nvPicPr>
        <p:blipFill>
          <a:blip r:embed="rId3"/>
          <a:stretch>
            <a:fillRect/>
          </a:stretch>
        </p:blipFill>
        <p:spPr>
          <a:xfrm>
            <a:off x="5253515" y="1235018"/>
            <a:ext cx="7020947" cy="4007790"/>
          </a:xfrm>
          <a:prstGeom prst="rect">
            <a:avLst/>
          </a:prstGeom>
        </p:spPr>
      </p:pic>
      <p:pic>
        <p:nvPicPr>
          <p:cNvPr id="38" name="Picture 2"/>
          <p:cNvPicPr>
            <a:picLocks noChangeAspect="1" noChangeArrowheads="1"/>
          </p:cNvPicPr>
          <p:nvPr/>
        </p:nvPicPr>
        <p:blipFill>
          <a:blip r:embed="rId4"/>
          <a:srcRect/>
          <a:stretch>
            <a:fillRect/>
          </a:stretch>
        </p:blipFill>
        <p:spPr bwMode="auto">
          <a:xfrm>
            <a:off x="185320" y="2744105"/>
            <a:ext cx="11781012" cy="3882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Freeform 9"/>
          <p:cNvSpPr>
            <a:spLocks noEditPoints="1"/>
          </p:cNvSpPr>
          <p:nvPr/>
        </p:nvSpPr>
        <p:spPr bwMode="auto">
          <a:xfrm>
            <a:off x="1382740" y="4181485"/>
            <a:ext cx="449580" cy="412750"/>
          </a:xfrm>
          <a:custGeom>
            <a:avLst/>
            <a:gdLst>
              <a:gd name="T0" fmla="*/ 214 w 454"/>
              <a:gd name="T1" fmla="*/ 123 h 468"/>
              <a:gd name="T2" fmla="*/ 309 w 454"/>
              <a:gd name="T3" fmla="*/ 319 h 468"/>
              <a:gd name="T4" fmla="*/ 353 w 454"/>
              <a:gd name="T5" fmla="*/ 297 h 468"/>
              <a:gd name="T6" fmla="*/ 317 w 454"/>
              <a:gd name="T7" fmla="*/ 290 h 468"/>
              <a:gd name="T8" fmla="*/ 268 w 454"/>
              <a:gd name="T9" fmla="*/ 326 h 468"/>
              <a:gd name="T10" fmla="*/ 354 w 454"/>
              <a:gd name="T11" fmla="*/ 229 h 468"/>
              <a:gd name="T12" fmla="*/ 312 w 454"/>
              <a:gd name="T13" fmla="*/ 40 h 468"/>
              <a:gd name="T14" fmla="*/ 53 w 454"/>
              <a:gd name="T15" fmla="*/ 128 h 468"/>
              <a:gd name="T16" fmla="*/ 85 w 454"/>
              <a:gd name="T17" fmla="*/ 118 h 468"/>
              <a:gd name="T18" fmla="*/ 73 w 454"/>
              <a:gd name="T19" fmla="*/ 206 h 468"/>
              <a:gd name="T20" fmla="*/ 82 w 454"/>
              <a:gd name="T21" fmla="*/ 214 h 468"/>
              <a:gd name="T22" fmla="*/ 135 w 454"/>
              <a:gd name="T23" fmla="*/ 132 h 468"/>
              <a:gd name="T24" fmla="*/ 340 w 454"/>
              <a:gd name="T25" fmla="*/ 107 h 468"/>
              <a:gd name="T26" fmla="*/ 401 w 454"/>
              <a:gd name="T27" fmla="*/ 148 h 468"/>
              <a:gd name="T28" fmla="*/ 404 w 454"/>
              <a:gd name="T29" fmla="*/ 174 h 468"/>
              <a:gd name="T30" fmla="*/ 315 w 454"/>
              <a:gd name="T31" fmla="*/ 388 h 468"/>
              <a:gd name="T32" fmla="*/ 430 w 454"/>
              <a:gd name="T33" fmla="*/ 236 h 468"/>
              <a:gd name="T34" fmla="*/ 437 w 454"/>
              <a:gd name="T35" fmla="*/ 238 h 468"/>
              <a:gd name="T36" fmla="*/ 80 w 454"/>
              <a:gd name="T37" fmla="*/ 190 h 468"/>
              <a:gd name="T38" fmla="*/ 421 w 454"/>
              <a:gd name="T39" fmla="*/ 193 h 468"/>
              <a:gd name="T40" fmla="*/ 115 w 454"/>
              <a:gd name="T41" fmla="*/ 72 h 468"/>
              <a:gd name="T42" fmla="*/ 108 w 454"/>
              <a:gd name="T43" fmla="*/ 169 h 468"/>
              <a:gd name="T44" fmla="*/ 116 w 454"/>
              <a:gd name="T45" fmla="*/ 121 h 468"/>
              <a:gd name="T46" fmla="*/ 205 w 454"/>
              <a:gd name="T47" fmla="*/ 78 h 468"/>
              <a:gd name="T48" fmla="*/ 304 w 454"/>
              <a:gd name="T49" fmla="*/ 71 h 468"/>
              <a:gd name="T50" fmla="*/ 184 w 454"/>
              <a:gd name="T51" fmla="*/ 66 h 468"/>
              <a:gd name="T52" fmla="*/ 432 w 454"/>
              <a:gd name="T53" fmla="*/ 250 h 468"/>
              <a:gd name="T54" fmla="*/ 396 w 454"/>
              <a:gd name="T55" fmla="*/ 234 h 468"/>
              <a:gd name="T56" fmla="*/ 210 w 454"/>
              <a:gd name="T57" fmla="*/ 111 h 468"/>
              <a:gd name="T58" fmla="*/ 325 w 454"/>
              <a:gd name="T59" fmla="*/ 151 h 468"/>
              <a:gd name="T60" fmla="*/ 367 w 454"/>
              <a:gd name="T61" fmla="*/ 204 h 468"/>
              <a:gd name="T62" fmla="*/ 361 w 454"/>
              <a:gd name="T63" fmla="*/ 338 h 468"/>
              <a:gd name="T64" fmla="*/ 110 w 454"/>
              <a:gd name="T65" fmla="*/ 304 h 468"/>
              <a:gd name="T66" fmla="*/ 375 w 454"/>
              <a:gd name="T67" fmla="*/ 97 h 468"/>
              <a:gd name="T68" fmla="*/ 331 w 454"/>
              <a:gd name="T69" fmla="*/ 228 h 468"/>
              <a:gd name="T70" fmla="*/ 131 w 454"/>
              <a:gd name="T71" fmla="*/ 201 h 468"/>
              <a:gd name="T72" fmla="*/ 131 w 454"/>
              <a:gd name="T73" fmla="*/ 317 h 468"/>
              <a:gd name="T74" fmla="*/ 440 w 454"/>
              <a:gd name="T75" fmla="*/ 232 h 468"/>
              <a:gd name="T76" fmla="*/ 344 w 454"/>
              <a:gd name="T77" fmla="*/ 384 h 468"/>
              <a:gd name="T78" fmla="*/ 218 w 454"/>
              <a:gd name="T79" fmla="*/ 322 h 468"/>
              <a:gd name="T80" fmla="*/ 317 w 454"/>
              <a:gd name="T81" fmla="*/ 123 h 468"/>
              <a:gd name="T82" fmla="*/ 151 w 454"/>
              <a:gd name="T83" fmla="*/ 24 h 468"/>
              <a:gd name="T84" fmla="*/ 116 w 454"/>
              <a:gd name="T85" fmla="*/ 40 h 468"/>
              <a:gd name="T86" fmla="*/ 209 w 454"/>
              <a:gd name="T87" fmla="*/ 13 h 468"/>
              <a:gd name="T88" fmla="*/ 143 w 454"/>
              <a:gd name="T89" fmla="*/ 427 h 468"/>
              <a:gd name="T90" fmla="*/ 255 w 454"/>
              <a:gd name="T91" fmla="*/ 454 h 468"/>
              <a:gd name="T92" fmla="*/ 367 w 454"/>
              <a:gd name="T93" fmla="*/ 394 h 468"/>
              <a:gd name="T94" fmla="*/ 406 w 454"/>
              <a:gd name="T95" fmla="*/ 353 h 468"/>
              <a:gd name="T96" fmla="*/ 51 w 454"/>
              <a:gd name="T97" fmla="*/ 107 h 468"/>
              <a:gd name="T98" fmla="*/ 163 w 454"/>
              <a:gd name="T99" fmla="*/ 455 h 468"/>
              <a:gd name="T100" fmla="*/ 21 w 454"/>
              <a:gd name="T101" fmla="*/ 268 h 468"/>
              <a:gd name="T102" fmla="*/ 39 w 454"/>
              <a:gd name="T103" fmla="*/ 259 h 468"/>
              <a:gd name="T104" fmla="*/ 57 w 454"/>
              <a:gd name="T105" fmla="*/ 234 h 468"/>
              <a:gd name="T106" fmla="*/ 71 w 454"/>
              <a:gd name="T107" fmla="*/ 352 h 468"/>
              <a:gd name="T108" fmla="*/ 234 w 454"/>
              <a:gd name="T109" fmla="*/ 394 h 468"/>
              <a:gd name="T110" fmla="*/ 52 w 454"/>
              <a:gd name="T111" fmla="*/ 188 h 468"/>
              <a:gd name="T112" fmla="*/ 23 w 454"/>
              <a:gd name="T113" fmla="*/ 226 h 468"/>
              <a:gd name="T114" fmla="*/ 174 w 454"/>
              <a:gd name="T115" fmla="*/ 423 h 468"/>
              <a:gd name="T116" fmla="*/ 213 w 454"/>
              <a:gd name="T117" fmla="*/ 18 h 468"/>
              <a:gd name="T118" fmla="*/ 353 w 454"/>
              <a:gd name="T119" fmla="*/ 384 h 468"/>
              <a:gd name="T120" fmla="*/ 296 w 454"/>
              <a:gd name="T121" fmla="*/ 418 h 468"/>
              <a:gd name="T122" fmla="*/ 52 w 454"/>
              <a:gd name="T123" fmla="*/ 307 h 468"/>
              <a:gd name="T124" fmla="*/ 247 w 454"/>
              <a:gd name="T125" fmla="*/ 447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4" h="468">
                <a:moveTo>
                  <a:pt x="320" y="237"/>
                </a:moveTo>
                <a:cubicBezTo>
                  <a:pt x="320" y="238"/>
                  <a:pt x="320" y="239"/>
                  <a:pt x="321" y="239"/>
                </a:cubicBezTo>
                <a:cubicBezTo>
                  <a:pt x="321" y="239"/>
                  <a:pt x="321" y="239"/>
                  <a:pt x="321" y="238"/>
                </a:cubicBezTo>
                <a:cubicBezTo>
                  <a:pt x="321" y="237"/>
                  <a:pt x="321" y="237"/>
                  <a:pt x="320" y="236"/>
                </a:cubicBezTo>
                <a:cubicBezTo>
                  <a:pt x="320" y="236"/>
                  <a:pt x="320" y="236"/>
                  <a:pt x="320" y="237"/>
                </a:cubicBezTo>
                <a:close/>
                <a:moveTo>
                  <a:pt x="330" y="235"/>
                </a:moveTo>
                <a:cubicBezTo>
                  <a:pt x="330" y="235"/>
                  <a:pt x="330" y="235"/>
                  <a:pt x="330" y="235"/>
                </a:cubicBezTo>
                <a:cubicBezTo>
                  <a:pt x="330" y="234"/>
                  <a:pt x="330" y="234"/>
                  <a:pt x="330" y="234"/>
                </a:cubicBezTo>
                <a:cubicBezTo>
                  <a:pt x="329" y="232"/>
                  <a:pt x="328" y="233"/>
                  <a:pt x="326" y="234"/>
                </a:cubicBezTo>
                <a:cubicBezTo>
                  <a:pt x="328" y="235"/>
                  <a:pt x="329" y="236"/>
                  <a:pt x="330" y="235"/>
                </a:cubicBezTo>
                <a:close/>
                <a:moveTo>
                  <a:pt x="325" y="237"/>
                </a:moveTo>
                <a:cubicBezTo>
                  <a:pt x="325" y="238"/>
                  <a:pt x="325" y="239"/>
                  <a:pt x="326" y="239"/>
                </a:cubicBezTo>
                <a:cubicBezTo>
                  <a:pt x="326" y="239"/>
                  <a:pt x="327" y="240"/>
                  <a:pt x="327" y="240"/>
                </a:cubicBezTo>
                <a:cubicBezTo>
                  <a:pt x="327" y="238"/>
                  <a:pt x="326" y="237"/>
                  <a:pt x="326" y="237"/>
                </a:cubicBezTo>
                <a:cubicBezTo>
                  <a:pt x="326" y="237"/>
                  <a:pt x="325" y="237"/>
                  <a:pt x="325" y="237"/>
                </a:cubicBezTo>
                <a:close/>
                <a:moveTo>
                  <a:pt x="323" y="237"/>
                </a:moveTo>
                <a:cubicBezTo>
                  <a:pt x="323" y="236"/>
                  <a:pt x="322" y="236"/>
                  <a:pt x="322" y="237"/>
                </a:cubicBezTo>
                <a:cubicBezTo>
                  <a:pt x="322" y="237"/>
                  <a:pt x="322" y="238"/>
                  <a:pt x="322" y="238"/>
                </a:cubicBezTo>
                <a:cubicBezTo>
                  <a:pt x="323" y="239"/>
                  <a:pt x="323" y="240"/>
                  <a:pt x="324" y="239"/>
                </a:cubicBezTo>
                <a:cubicBezTo>
                  <a:pt x="323" y="239"/>
                  <a:pt x="323" y="238"/>
                  <a:pt x="323" y="237"/>
                </a:cubicBezTo>
                <a:close/>
                <a:moveTo>
                  <a:pt x="172" y="150"/>
                </a:moveTo>
                <a:cubicBezTo>
                  <a:pt x="173" y="150"/>
                  <a:pt x="173" y="149"/>
                  <a:pt x="174" y="149"/>
                </a:cubicBezTo>
                <a:cubicBezTo>
                  <a:pt x="173" y="149"/>
                  <a:pt x="173" y="149"/>
                  <a:pt x="173" y="150"/>
                </a:cubicBezTo>
                <a:cubicBezTo>
                  <a:pt x="171" y="152"/>
                  <a:pt x="173" y="151"/>
                  <a:pt x="174" y="151"/>
                </a:cubicBezTo>
                <a:cubicBezTo>
                  <a:pt x="176" y="151"/>
                  <a:pt x="177" y="150"/>
                  <a:pt x="178" y="148"/>
                </a:cubicBezTo>
                <a:cubicBezTo>
                  <a:pt x="179" y="147"/>
                  <a:pt x="181" y="146"/>
                  <a:pt x="183" y="144"/>
                </a:cubicBezTo>
                <a:cubicBezTo>
                  <a:pt x="183" y="145"/>
                  <a:pt x="181" y="146"/>
                  <a:pt x="181" y="147"/>
                </a:cubicBezTo>
                <a:cubicBezTo>
                  <a:pt x="182" y="146"/>
                  <a:pt x="183" y="145"/>
                  <a:pt x="184" y="145"/>
                </a:cubicBezTo>
                <a:cubicBezTo>
                  <a:pt x="184" y="145"/>
                  <a:pt x="185" y="145"/>
                  <a:pt x="186" y="144"/>
                </a:cubicBezTo>
                <a:cubicBezTo>
                  <a:pt x="187" y="142"/>
                  <a:pt x="188" y="141"/>
                  <a:pt x="189" y="140"/>
                </a:cubicBezTo>
                <a:cubicBezTo>
                  <a:pt x="187" y="141"/>
                  <a:pt x="187" y="142"/>
                  <a:pt x="185" y="143"/>
                </a:cubicBezTo>
                <a:cubicBezTo>
                  <a:pt x="185" y="142"/>
                  <a:pt x="188" y="141"/>
                  <a:pt x="189" y="139"/>
                </a:cubicBezTo>
                <a:cubicBezTo>
                  <a:pt x="187" y="140"/>
                  <a:pt x="186" y="141"/>
                  <a:pt x="184" y="143"/>
                </a:cubicBezTo>
                <a:cubicBezTo>
                  <a:pt x="184" y="142"/>
                  <a:pt x="185" y="142"/>
                  <a:pt x="186" y="141"/>
                </a:cubicBezTo>
                <a:cubicBezTo>
                  <a:pt x="188" y="139"/>
                  <a:pt x="187" y="139"/>
                  <a:pt x="185" y="139"/>
                </a:cubicBezTo>
                <a:cubicBezTo>
                  <a:pt x="183" y="140"/>
                  <a:pt x="181" y="141"/>
                  <a:pt x="178" y="143"/>
                </a:cubicBezTo>
                <a:cubicBezTo>
                  <a:pt x="178" y="143"/>
                  <a:pt x="179" y="142"/>
                  <a:pt x="179" y="142"/>
                </a:cubicBezTo>
                <a:cubicBezTo>
                  <a:pt x="177" y="143"/>
                  <a:pt x="176" y="144"/>
                  <a:pt x="175" y="145"/>
                </a:cubicBezTo>
                <a:cubicBezTo>
                  <a:pt x="174" y="145"/>
                  <a:pt x="174" y="146"/>
                  <a:pt x="173" y="147"/>
                </a:cubicBezTo>
                <a:cubicBezTo>
                  <a:pt x="172" y="149"/>
                  <a:pt x="171" y="150"/>
                  <a:pt x="172" y="150"/>
                </a:cubicBezTo>
                <a:close/>
                <a:moveTo>
                  <a:pt x="328" y="278"/>
                </a:moveTo>
                <a:cubicBezTo>
                  <a:pt x="329" y="277"/>
                  <a:pt x="330" y="276"/>
                  <a:pt x="331" y="274"/>
                </a:cubicBezTo>
                <a:cubicBezTo>
                  <a:pt x="332" y="272"/>
                  <a:pt x="332" y="271"/>
                  <a:pt x="332" y="270"/>
                </a:cubicBezTo>
                <a:cubicBezTo>
                  <a:pt x="332" y="269"/>
                  <a:pt x="333" y="268"/>
                  <a:pt x="332" y="268"/>
                </a:cubicBezTo>
                <a:cubicBezTo>
                  <a:pt x="332" y="268"/>
                  <a:pt x="332" y="268"/>
                  <a:pt x="331" y="269"/>
                </a:cubicBezTo>
                <a:cubicBezTo>
                  <a:pt x="331" y="270"/>
                  <a:pt x="331" y="271"/>
                  <a:pt x="331" y="272"/>
                </a:cubicBezTo>
                <a:cubicBezTo>
                  <a:pt x="330" y="272"/>
                  <a:pt x="330" y="272"/>
                  <a:pt x="330" y="272"/>
                </a:cubicBezTo>
                <a:cubicBezTo>
                  <a:pt x="329" y="274"/>
                  <a:pt x="328" y="276"/>
                  <a:pt x="328" y="277"/>
                </a:cubicBezTo>
                <a:cubicBezTo>
                  <a:pt x="328" y="278"/>
                  <a:pt x="327" y="278"/>
                  <a:pt x="327" y="278"/>
                </a:cubicBezTo>
                <a:cubicBezTo>
                  <a:pt x="326" y="278"/>
                  <a:pt x="326" y="279"/>
                  <a:pt x="326" y="280"/>
                </a:cubicBezTo>
                <a:cubicBezTo>
                  <a:pt x="327" y="280"/>
                  <a:pt x="326" y="282"/>
                  <a:pt x="328" y="278"/>
                </a:cubicBezTo>
                <a:close/>
                <a:moveTo>
                  <a:pt x="338" y="228"/>
                </a:moveTo>
                <a:cubicBezTo>
                  <a:pt x="338" y="228"/>
                  <a:pt x="338" y="228"/>
                  <a:pt x="338" y="228"/>
                </a:cubicBezTo>
                <a:cubicBezTo>
                  <a:pt x="338" y="230"/>
                  <a:pt x="339" y="231"/>
                  <a:pt x="339" y="231"/>
                </a:cubicBezTo>
                <a:cubicBezTo>
                  <a:pt x="340" y="231"/>
                  <a:pt x="340" y="231"/>
                  <a:pt x="341" y="229"/>
                </a:cubicBezTo>
                <a:cubicBezTo>
                  <a:pt x="340" y="228"/>
                  <a:pt x="339" y="226"/>
                  <a:pt x="338" y="228"/>
                </a:cubicBezTo>
                <a:close/>
                <a:moveTo>
                  <a:pt x="179" y="132"/>
                </a:moveTo>
                <a:cubicBezTo>
                  <a:pt x="177" y="133"/>
                  <a:pt x="175" y="134"/>
                  <a:pt x="173" y="135"/>
                </a:cubicBezTo>
                <a:cubicBezTo>
                  <a:pt x="177" y="134"/>
                  <a:pt x="177" y="133"/>
                  <a:pt x="179" y="132"/>
                </a:cubicBezTo>
                <a:close/>
                <a:moveTo>
                  <a:pt x="342" y="236"/>
                </a:moveTo>
                <a:cubicBezTo>
                  <a:pt x="342" y="236"/>
                  <a:pt x="342" y="235"/>
                  <a:pt x="342" y="235"/>
                </a:cubicBezTo>
                <a:cubicBezTo>
                  <a:pt x="342" y="234"/>
                  <a:pt x="342" y="234"/>
                  <a:pt x="342" y="234"/>
                </a:cubicBezTo>
                <a:cubicBezTo>
                  <a:pt x="342" y="234"/>
                  <a:pt x="341" y="234"/>
                  <a:pt x="340" y="233"/>
                </a:cubicBezTo>
                <a:cubicBezTo>
                  <a:pt x="341" y="235"/>
                  <a:pt x="342" y="237"/>
                  <a:pt x="342" y="236"/>
                </a:cubicBezTo>
                <a:close/>
                <a:moveTo>
                  <a:pt x="339" y="253"/>
                </a:moveTo>
                <a:cubicBezTo>
                  <a:pt x="340" y="251"/>
                  <a:pt x="340" y="249"/>
                  <a:pt x="340" y="247"/>
                </a:cubicBezTo>
                <a:cubicBezTo>
                  <a:pt x="339" y="250"/>
                  <a:pt x="339" y="250"/>
                  <a:pt x="339" y="253"/>
                </a:cubicBezTo>
                <a:close/>
                <a:moveTo>
                  <a:pt x="326" y="280"/>
                </a:moveTo>
                <a:cubicBezTo>
                  <a:pt x="326" y="280"/>
                  <a:pt x="326" y="280"/>
                  <a:pt x="326" y="280"/>
                </a:cubicBezTo>
                <a:cubicBezTo>
                  <a:pt x="326" y="280"/>
                  <a:pt x="326" y="280"/>
                  <a:pt x="326" y="280"/>
                </a:cubicBezTo>
                <a:close/>
                <a:moveTo>
                  <a:pt x="309" y="173"/>
                </a:moveTo>
                <a:cubicBezTo>
                  <a:pt x="309" y="173"/>
                  <a:pt x="309" y="173"/>
                  <a:pt x="309" y="173"/>
                </a:cubicBezTo>
                <a:cubicBezTo>
                  <a:pt x="309" y="173"/>
                  <a:pt x="309" y="173"/>
                  <a:pt x="309" y="173"/>
                </a:cubicBezTo>
                <a:cubicBezTo>
                  <a:pt x="309" y="173"/>
                  <a:pt x="309" y="173"/>
                  <a:pt x="309" y="173"/>
                </a:cubicBezTo>
                <a:cubicBezTo>
                  <a:pt x="309" y="173"/>
                  <a:pt x="309" y="173"/>
                  <a:pt x="309" y="173"/>
                </a:cubicBezTo>
                <a:close/>
                <a:moveTo>
                  <a:pt x="310" y="172"/>
                </a:moveTo>
                <a:cubicBezTo>
                  <a:pt x="309" y="170"/>
                  <a:pt x="308" y="171"/>
                  <a:pt x="308" y="171"/>
                </a:cubicBezTo>
                <a:cubicBezTo>
                  <a:pt x="307" y="171"/>
                  <a:pt x="309" y="173"/>
                  <a:pt x="309" y="173"/>
                </a:cubicBezTo>
                <a:cubicBezTo>
                  <a:pt x="315" y="177"/>
                  <a:pt x="315" y="177"/>
                  <a:pt x="315" y="177"/>
                </a:cubicBezTo>
                <a:cubicBezTo>
                  <a:pt x="313" y="175"/>
                  <a:pt x="312" y="175"/>
                  <a:pt x="310" y="172"/>
                </a:cubicBezTo>
                <a:close/>
                <a:moveTo>
                  <a:pt x="310" y="175"/>
                </a:moveTo>
                <a:cubicBezTo>
                  <a:pt x="311" y="176"/>
                  <a:pt x="312" y="177"/>
                  <a:pt x="313" y="176"/>
                </a:cubicBezTo>
                <a:cubicBezTo>
                  <a:pt x="311" y="175"/>
                  <a:pt x="310" y="175"/>
                  <a:pt x="309" y="173"/>
                </a:cubicBezTo>
                <a:cubicBezTo>
                  <a:pt x="309" y="174"/>
                  <a:pt x="308" y="173"/>
                  <a:pt x="310" y="175"/>
                </a:cubicBezTo>
                <a:close/>
                <a:moveTo>
                  <a:pt x="312" y="166"/>
                </a:moveTo>
                <a:cubicBezTo>
                  <a:pt x="310" y="167"/>
                  <a:pt x="307" y="164"/>
                  <a:pt x="305" y="163"/>
                </a:cubicBezTo>
                <a:cubicBezTo>
                  <a:pt x="304" y="161"/>
                  <a:pt x="304" y="162"/>
                  <a:pt x="304" y="163"/>
                </a:cubicBezTo>
                <a:cubicBezTo>
                  <a:pt x="304" y="163"/>
                  <a:pt x="304" y="164"/>
                  <a:pt x="305" y="164"/>
                </a:cubicBezTo>
                <a:cubicBezTo>
                  <a:pt x="307" y="166"/>
                  <a:pt x="309" y="166"/>
                  <a:pt x="311" y="168"/>
                </a:cubicBezTo>
                <a:cubicBezTo>
                  <a:pt x="312" y="170"/>
                  <a:pt x="313" y="171"/>
                  <a:pt x="313" y="170"/>
                </a:cubicBezTo>
                <a:cubicBezTo>
                  <a:pt x="312" y="169"/>
                  <a:pt x="312" y="168"/>
                  <a:pt x="311" y="168"/>
                </a:cubicBezTo>
                <a:cubicBezTo>
                  <a:pt x="310" y="167"/>
                  <a:pt x="309" y="167"/>
                  <a:pt x="308" y="166"/>
                </a:cubicBezTo>
                <a:cubicBezTo>
                  <a:pt x="309" y="166"/>
                  <a:pt x="310" y="167"/>
                  <a:pt x="311" y="167"/>
                </a:cubicBezTo>
                <a:cubicBezTo>
                  <a:pt x="311" y="167"/>
                  <a:pt x="312" y="168"/>
                  <a:pt x="312" y="166"/>
                </a:cubicBezTo>
                <a:close/>
                <a:moveTo>
                  <a:pt x="308" y="189"/>
                </a:moveTo>
                <a:cubicBezTo>
                  <a:pt x="307" y="187"/>
                  <a:pt x="306" y="184"/>
                  <a:pt x="305" y="184"/>
                </a:cubicBezTo>
                <a:cubicBezTo>
                  <a:pt x="305" y="185"/>
                  <a:pt x="304" y="185"/>
                  <a:pt x="304" y="185"/>
                </a:cubicBezTo>
                <a:cubicBezTo>
                  <a:pt x="305" y="186"/>
                  <a:pt x="307" y="188"/>
                  <a:pt x="308" y="189"/>
                </a:cubicBezTo>
                <a:close/>
                <a:moveTo>
                  <a:pt x="312" y="205"/>
                </a:moveTo>
                <a:cubicBezTo>
                  <a:pt x="312" y="207"/>
                  <a:pt x="313" y="208"/>
                  <a:pt x="313" y="209"/>
                </a:cubicBezTo>
                <a:cubicBezTo>
                  <a:pt x="313" y="210"/>
                  <a:pt x="314" y="211"/>
                  <a:pt x="315" y="211"/>
                </a:cubicBezTo>
                <a:cubicBezTo>
                  <a:pt x="314" y="209"/>
                  <a:pt x="314" y="208"/>
                  <a:pt x="314" y="207"/>
                </a:cubicBezTo>
                <a:cubicBezTo>
                  <a:pt x="313" y="206"/>
                  <a:pt x="313" y="206"/>
                  <a:pt x="312" y="205"/>
                </a:cubicBezTo>
                <a:close/>
                <a:moveTo>
                  <a:pt x="324" y="283"/>
                </a:moveTo>
                <a:cubicBezTo>
                  <a:pt x="324" y="283"/>
                  <a:pt x="323" y="284"/>
                  <a:pt x="324" y="284"/>
                </a:cubicBezTo>
                <a:cubicBezTo>
                  <a:pt x="324" y="284"/>
                  <a:pt x="324" y="283"/>
                  <a:pt x="325" y="283"/>
                </a:cubicBezTo>
                <a:cubicBezTo>
                  <a:pt x="325" y="282"/>
                  <a:pt x="325" y="282"/>
                  <a:pt x="326" y="281"/>
                </a:cubicBezTo>
                <a:cubicBezTo>
                  <a:pt x="326" y="281"/>
                  <a:pt x="326" y="281"/>
                  <a:pt x="326" y="280"/>
                </a:cubicBezTo>
                <a:cubicBezTo>
                  <a:pt x="325" y="280"/>
                  <a:pt x="324" y="281"/>
                  <a:pt x="324" y="283"/>
                </a:cubicBezTo>
                <a:close/>
                <a:moveTo>
                  <a:pt x="281" y="132"/>
                </a:moveTo>
                <a:cubicBezTo>
                  <a:pt x="282" y="132"/>
                  <a:pt x="282" y="133"/>
                  <a:pt x="282" y="133"/>
                </a:cubicBezTo>
                <a:cubicBezTo>
                  <a:pt x="282" y="133"/>
                  <a:pt x="282" y="134"/>
                  <a:pt x="283" y="133"/>
                </a:cubicBezTo>
                <a:cubicBezTo>
                  <a:pt x="285" y="133"/>
                  <a:pt x="287" y="134"/>
                  <a:pt x="288" y="133"/>
                </a:cubicBezTo>
                <a:cubicBezTo>
                  <a:pt x="287" y="133"/>
                  <a:pt x="284" y="132"/>
                  <a:pt x="284" y="133"/>
                </a:cubicBezTo>
                <a:cubicBezTo>
                  <a:pt x="279" y="131"/>
                  <a:pt x="278" y="132"/>
                  <a:pt x="275" y="132"/>
                </a:cubicBezTo>
                <a:cubicBezTo>
                  <a:pt x="274" y="132"/>
                  <a:pt x="273" y="132"/>
                  <a:pt x="271" y="132"/>
                </a:cubicBezTo>
                <a:cubicBezTo>
                  <a:pt x="269" y="132"/>
                  <a:pt x="267" y="131"/>
                  <a:pt x="267" y="133"/>
                </a:cubicBezTo>
                <a:cubicBezTo>
                  <a:pt x="270" y="133"/>
                  <a:pt x="272" y="133"/>
                  <a:pt x="274" y="133"/>
                </a:cubicBezTo>
                <a:cubicBezTo>
                  <a:pt x="276" y="134"/>
                  <a:pt x="277" y="133"/>
                  <a:pt x="279" y="134"/>
                </a:cubicBezTo>
                <a:cubicBezTo>
                  <a:pt x="280" y="134"/>
                  <a:pt x="283" y="134"/>
                  <a:pt x="280" y="132"/>
                </a:cubicBezTo>
                <a:cubicBezTo>
                  <a:pt x="280" y="132"/>
                  <a:pt x="281" y="132"/>
                  <a:pt x="281" y="132"/>
                </a:cubicBezTo>
                <a:close/>
                <a:moveTo>
                  <a:pt x="251" y="115"/>
                </a:moveTo>
                <a:cubicBezTo>
                  <a:pt x="251" y="114"/>
                  <a:pt x="249" y="114"/>
                  <a:pt x="248" y="114"/>
                </a:cubicBezTo>
                <a:cubicBezTo>
                  <a:pt x="246" y="114"/>
                  <a:pt x="245" y="113"/>
                  <a:pt x="243" y="113"/>
                </a:cubicBezTo>
                <a:cubicBezTo>
                  <a:pt x="242" y="113"/>
                  <a:pt x="240" y="113"/>
                  <a:pt x="238" y="113"/>
                </a:cubicBezTo>
                <a:cubicBezTo>
                  <a:pt x="234" y="113"/>
                  <a:pt x="234" y="113"/>
                  <a:pt x="234" y="113"/>
                </a:cubicBezTo>
                <a:cubicBezTo>
                  <a:pt x="232" y="113"/>
                  <a:pt x="231" y="113"/>
                  <a:pt x="229" y="113"/>
                </a:cubicBezTo>
                <a:cubicBezTo>
                  <a:pt x="227" y="114"/>
                  <a:pt x="225" y="114"/>
                  <a:pt x="223" y="114"/>
                </a:cubicBezTo>
                <a:cubicBezTo>
                  <a:pt x="221" y="114"/>
                  <a:pt x="219" y="115"/>
                  <a:pt x="217" y="115"/>
                </a:cubicBezTo>
                <a:cubicBezTo>
                  <a:pt x="215" y="116"/>
                  <a:pt x="213" y="116"/>
                  <a:pt x="211" y="117"/>
                </a:cubicBezTo>
                <a:cubicBezTo>
                  <a:pt x="209" y="117"/>
                  <a:pt x="208" y="118"/>
                  <a:pt x="206" y="118"/>
                </a:cubicBezTo>
                <a:cubicBezTo>
                  <a:pt x="203" y="120"/>
                  <a:pt x="200" y="121"/>
                  <a:pt x="197" y="122"/>
                </a:cubicBezTo>
                <a:cubicBezTo>
                  <a:pt x="196" y="123"/>
                  <a:pt x="195" y="124"/>
                  <a:pt x="194" y="124"/>
                </a:cubicBezTo>
                <a:cubicBezTo>
                  <a:pt x="192" y="124"/>
                  <a:pt x="191" y="125"/>
                  <a:pt x="190" y="125"/>
                </a:cubicBezTo>
                <a:cubicBezTo>
                  <a:pt x="188" y="127"/>
                  <a:pt x="185" y="128"/>
                  <a:pt x="182" y="130"/>
                </a:cubicBezTo>
                <a:cubicBezTo>
                  <a:pt x="181" y="130"/>
                  <a:pt x="181" y="130"/>
                  <a:pt x="180" y="131"/>
                </a:cubicBezTo>
                <a:cubicBezTo>
                  <a:pt x="180" y="131"/>
                  <a:pt x="179" y="131"/>
                  <a:pt x="179" y="131"/>
                </a:cubicBezTo>
                <a:cubicBezTo>
                  <a:pt x="179" y="132"/>
                  <a:pt x="179" y="132"/>
                  <a:pt x="179" y="132"/>
                </a:cubicBezTo>
                <a:cubicBezTo>
                  <a:pt x="181" y="132"/>
                  <a:pt x="181" y="133"/>
                  <a:pt x="185" y="131"/>
                </a:cubicBezTo>
                <a:cubicBezTo>
                  <a:pt x="186" y="131"/>
                  <a:pt x="187" y="131"/>
                  <a:pt x="188" y="131"/>
                </a:cubicBezTo>
                <a:cubicBezTo>
                  <a:pt x="188" y="131"/>
                  <a:pt x="187" y="132"/>
                  <a:pt x="186" y="132"/>
                </a:cubicBezTo>
                <a:cubicBezTo>
                  <a:pt x="185" y="133"/>
                  <a:pt x="181" y="135"/>
                  <a:pt x="184" y="135"/>
                </a:cubicBezTo>
                <a:cubicBezTo>
                  <a:pt x="185" y="135"/>
                  <a:pt x="184" y="135"/>
                  <a:pt x="184" y="136"/>
                </a:cubicBezTo>
                <a:cubicBezTo>
                  <a:pt x="182" y="137"/>
                  <a:pt x="183" y="137"/>
                  <a:pt x="182" y="138"/>
                </a:cubicBezTo>
                <a:cubicBezTo>
                  <a:pt x="183" y="138"/>
                  <a:pt x="183" y="137"/>
                  <a:pt x="184" y="137"/>
                </a:cubicBezTo>
                <a:cubicBezTo>
                  <a:pt x="184" y="137"/>
                  <a:pt x="184" y="136"/>
                  <a:pt x="185" y="136"/>
                </a:cubicBezTo>
                <a:cubicBezTo>
                  <a:pt x="186" y="135"/>
                  <a:pt x="187" y="135"/>
                  <a:pt x="188" y="134"/>
                </a:cubicBezTo>
                <a:cubicBezTo>
                  <a:pt x="187" y="135"/>
                  <a:pt x="186" y="135"/>
                  <a:pt x="186" y="136"/>
                </a:cubicBezTo>
                <a:cubicBezTo>
                  <a:pt x="184" y="138"/>
                  <a:pt x="184" y="139"/>
                  <a:pt x="186" y="139"/>
                </a:cubicBezTo>
                <a:cubicBezTo>
                  <a:pt x="188" y="138"/>
                  <a:pt x="189" y="138"/>
                  <a:pt x="191" y="137"/>
                </a:cubicBezTo>
                <a:cubicBezTo>
                  <a:pt x="193" y="137"/>
                  <a:pt x="194" y="136"/>
                  <a:pt x="195" y="135"/>
                </a:cubicBezTo>
                <a:cubicBezTo>
                  <a:pt x="195" y="135"/>
                  <a:pt x="196" y="134"/>
                  <a:pt x="197" y="134"/>
                </a:cubicBezTo>
                <a:cubicBezTo>
                  <a:pt x="198" y="134"/>
                  <a:pt x="198" y="133"/>
                  <a:pt x="199" y="133"/>
                </a:cubicBezTo>
                <a:cubicBezTo>
                  <a:pt x="200" y="133"/>
                  <a:pt x="199" y="133"/>
                  <a:pt x="199" y="134"/>
                </a:cubicBezTo>
                <a:cubicBezTo>
                  <a:pt x="199" y="134"/>
                  <a:pt x="198" y="134"/>
                  <a:pt x="199" y="134"/>
                </a:cubicBezTo>
                <a:cubicBezTo>
                  <a:pt x="199" y="134"/>
                  <a:pt x="200" y="134"/>
                  <a:pt x="200" y="134"/>
                </a:cubicBezTo>
                <a:cubicBezTo>
                  <a:pt x="201" y="132"/>
                  <a:pt x="204" y="131"/>
                  <a:pt x="205" y="130"/>
                </a:cubicBezTo>
                <a:cubicBezTo>
                  <a:pt x="205" y="130"/>
                  <a:pt x="206" y="129"/>
                  <a:pt x="205" y="129"/>
                </a:cubicBezTo>
                <a:cubicBezTo>
                  <a:pt x="204" y="129"/>
                  <a:pt x="203" y="129"/>
                  <a:pt x="202" y="130"/>
                </a:cubicBezTo>
                <a:cubicBezTo>
                  <a:pt x="202" y="129"/>
                  <a:pt x="203" y="129"/>
                  <a:pt x="204" y="128"/>
                </a:cubicBezTo>
                <a:cubicBezTo>
                  <a:pt x="205" y="128"/>
                  <a:pt x="209" y="127"/>
                  <a:pt x="209" y="126"/>
                </a:cubicBezTo>
                <a:cubicBezTo>
                  <a:pt x="209" y="125"/>
                  <a:pt x="213" y="124"/>
                  <a:pt x="214" y="123"/>
                </a:cubicBezTo>
                <a:cubicBezTo>
                  <a:pt x="215" y="122"/>
                  <a:pt x="216" y="122"/>
                  <a:pt x="217" y="122"/>
                </a:cubicBezTo>
                <a:cubicBezTo>
                  <a:pt x="216" y="123"/>
                  <a:pt x="214" y="124"/>
                  <a:pt x="213" y="124"/>
                </a:cubicBezTo>
                <a:cubicBezTo>
                  <a:pt x="211" y="125"/>
                  <a:pt x="210" y="126"/>
                  <a:pt x="211" y="127"/>
                </a:cubicBezTo>
                <a:cubicBezTo>
                  <a:pt x="212" y="126"/>
                  <a:pt x="213" y="126"/>
                  <a:pt x="214" y="126"/>
                </a:cubicBezTo>
                <a:cubicBezTo>
                  <a:pt x="215" y="126"/>
                  <a:pt x="216" y="126"/>
                  <a:pt x="217" y="126"/>
                </a:cubicBezTo>
                <a:cubicBezTo>
                  <a:pt x="218" y="126"/>
                  <a:pt x="218" y="126"/>
                  <a:pt x="218" y="126"/>
                </a:cubicBezTo>
                <a:cubicBezTo>
                  <a:pt x="216" y="126"/>
                  <a:pt x="216" y="127"/>
                  <a:pt x="217" y="127"/>
                </a:cubicBezTo>
                <a:cubicBezTo>
                  <a:pt x="218" y="127"/>
                  <a:pt x="219" y="126"/>
                  <a:pt x="220" y="126"/>
                </a:cubicBezTo>
                <a:cubicBezTo>
                  <a:pt x="221" y="126"/>
                  <a:pt x="221" y="125"/>
                  <a:pt x="221" y="125"/>
                </a:cubicBezTo>
                <a:cubicBezTo>
                  <a:pt x="222" y="126"/>
                  <a:pt x="216" y="127"/>
                  <a:pt x="219" y="128"/>
                </a:cubicBezTo>
                <a:cubicBezTo>
                  <a:pt x="220" y="128"/>
                  <a:pt x="221" y="127"/>
                  <a:pt x="221" y="127"/>
                </a:cubicBezTo>
                <a:cubicBezTo>
                  <a:pt x="222" y="127"/>
                  <a:pt x="222" y="127"/>
                  <a:pt x="223" y="127"/>
                </a:cubicBezTo>
                <a:cubicBezTo>
                  <a:pt x="223" y="127"/>
                  <a:pt x="224" y="127"/>
                  <a:pt x="224" y="127"/>
                </a:cubicBezTo>
                <a:cubicBezTo>
                  <a:pt x="222" y="127"/>
                  <a:pt x="222" y="128"/>
                  <a:pt x="222" y="128"/>
                </a:cubicBezTo>
                <a:cubicBezTo>
                  <a:pt x="222" y="128"/>
                  <a:pt x="223" y="129"/>
                  <a:pt x="221" y="129"/>
                </a:cubicBezTo>
                <a:cubicBezTo>
                  <a:pt x="223" y="129"/>
                  <a:pt x="224" y="129"/>
                  <a:pt x="225" y="129"/>
                </a:cubicBezTo>
                <a:cubicBezTo>
                  <a:pt x="226" y="128"/>
                  <a:pt x="227" y="128"/>
                  <a:pt x="228" y="129"/>
                </a:cubicBezTo>
                <a:cubicBezTo>
                  <a:pt x="226" y="129"/>
                  <a:pt x="225" y="130"/>
                  <a:pt x="224" y="130"/>
                </a:cubicBezTo>
                <a:cubicBezTo>
                  <a:pt x="226" y="130"/>
                  <a:pt x="227" y="129"/>
                  <a:pt x="229" y="129"/>
                </a:cubicBezTo>
                <a:cubicBezTo>
                  <a:pt x="228" y="130"/>
                  <a:pt x="227" y="130"/>
                  <a:pt x="225" y="130"/>
                </a:cubicBezTo>
                <a:cubicBezTo>
                  <a:pt x="223" y="131"/>
                  <a:pt x="223" y="131"/>
                  <a:pt x="225" y="132"/>
                </a:cubicBezTo>
                <a:cubicBezTo>
                  <a:pt x="226" y="132"/>
                  <a:pt x="227" y="132"/>
                  <a:pt x="228" y="131"/>
                </a:cubicBezTo>
                <a:cubicBezTo>
                  <a:pt x="229" y="131"/>
                  <a:pt x="230" y="131"/>
                  <a:pt x="232" y="130"/>
                </a:cubicBezTo>
                <a:cubicBezTo>
                  <a:pt x="231" y="131"/>
                  <a:pt x="229" y="131"/>
                  <a:pt x="228" y="132"/>
                </a:cubicBezTo>
                <a:cubicBezTo>
                  <a:pt x="229" y="132"/>
                  <a:pt x="230" y="132"/>
                  <a:pt x="231" y="132"/>
                </a:cubicBezTo>
                <a:cubicBezTo>
                  <a:pt x="231" y="131"/>
                  <a:pt x="232" y="131"/>
                  <a:pt x="233" y="131"/>
                </a:cubicBezTo>
                <a:cubicBezTo>
                  <a:pt x="234" y="130"/>
                  <a:pt x="236" y="130"/>
                  <a:pt x="236" y="130"/>
                </a:cubicBezTo>
                <a:cubicBezTo>
                  <a:pt x="240" y="128"/>
                  <a:pt x="243" y="126"/>
                  <a:pt x="246" y="125"/>
                </a:cubicBezTo>
                <a:cubicBezTo>
                  <a:pt x="247" y="125"/>
                  <a:pt x="247" y="124"/>
                  <a:pt x="248" y="124"/>
                </a:cubicBezTo>
                <a:cubicBezTo>
                  <a:pt x="249" y="124"/>
                  <a:pt x="249" y="124"/>
                  <a:pt x="249" y="124"/>
                </a:cubicBezTo>
                <a:cubicBezTo>
                  <a:pt x="246" y="123"/>
                  <a:pt x="247" y="123"/>
                  <a:pt x="248" y="123"/>
                </a:cubicBezTo>
                <a:cubicBezTo>
                  <a:pt x="250" y="123"/>
                  <a:pt x="250" y="123"/>
                  <a:pt x="251" y="123"/>
                </a:cubicBezTo>
                <a:cubicBezTo>
                  <a:pt x="253" y="122"/>
                  <a:pt x="254" y="120"/>
                  <a:pt x="255" y="119"/>
                </a:cubicBezTo>
                <a:cubicBezTo>
                  <a:pt x="256" y="119"/>
                  <a:pt x="255" y="118"/>
                  <a:pt x="255" y="118"/>
                </a:cubicBezTo>
                <a:cubicBezTo>
                  <a:pt x="256" y="117"/>
                  <a:pt x="257" y="117"/>
                  <a:pt x="256" y="117"/>
                </a:cubicBezTo>
                <a:cubicBezTo>
                  <a:pt x="256" y="116"/>
                  <a:pt x="256" y="116"/>
                  <a:pt x="255" y="116"/>
                </a:cubicBezTo>
                <a:cubicBezTo>
                  <a:pt x="255" y="115"/>
                  <a:pt x="254" y="115"/>
                  <a:pt x="253" y="115"/>
                </a:cubicBezTo>
                <a:cubicBezTo>
                  <a:pt x="251" y="115"/>
                  <a:pt x="251" y="115"/>
                  <a:pt x="247" y="115"/>
                </a:cubicBezTo>
                <a:cubicBezTo>
                  <a:pt x="248" y="115"/>
                  <a:pt x="249" y="115"/>
                  <a:pt x="249" y="115"/>
                </a:cubicBezTo>
                <a:cubicBezTo>
                  <a:pt x="250" y="115"/>
                  <a:pt x="251" y="115"/>
                  <a:pt x="251" y="115"/>
                </a:cubicBezTo>
                <a:close/>
                <a:moveTo>
                  <a:pt x="322" y="188"/>
                </a:moveTo>
                <a:cubicBezTo>
                  <a:pt x="321" y="187"/>
                  <a:pt x="321" y="187"/>
                  <a:pt x="321" y="188"/>
                </a:cubicBezTo>
                <a:cubicBezTo>
                  <a:pt x="321" y="189"/>
                  <a:pt x="322" y="189"/>
                  <a:pt x="322" y="189"/>
                </a:cubicBezTo>
                <a:cubicBezTo>
                  <a:pt x="323" y="191"/>
                  <a:pt x="324" y="191"/>
                  <a:pt x="324" y="190"/>
                </a:cubicBezTo>
                <a:cubicBezTo>
                  <a:pt x="325" y="189"/>
                  <a:pt x="327" y="188"/>
                  <a:pt x="329" y="187"/>
                </a:cubicBezTo>
                <a:cubicBezTo>
                  <a:pt x="326" y="185"/>
                  <a:pt x="324" y="185"/>
                  <a:pt x="322" y="185"/>
                </a:cubicBezTo>
                <a:cubicBezTo>
                  <a:pt x="322" y="185"/>
                  <a:pt x="322" y="185"/>
                  <a:pt x="321" y="185"/>
                </a:cubicBezTo>
                <a:cubicBezTo>
                  <a:pt x="321" y="185"/>
                  <a:pt x="321" y="186"/>
                  <a:pt x="322" y="187"/>
                </a:cubicBezTo>
                <a:cubicBezTo>
                  <a:pt x="322" y="187"/>
                  <a:pt x="323" y="188"/>
                  <a:pt x="323" y="188"/>
                </a:cubicBezTo>
                <a:cubicBezTo>
                  <a:pt x="323" y="189"/>
                  <a:pt x="322" y="188"/>
                  <a:pt x="322" y="188"/>
                </a:cubicBezTo>
                <a:close/>
                <a:moveTo>
                  <a:pt x="322" y="192"/>
                </a:moveTo>
                <a:cubicBezTo>
                  <a:pt x="322" y="192"/>
                  <a:pt x="322" y="193"/>
                  <a:pt x="322" y="193"/>
                </a:cubicBezTo>
                <a:cubicBezTo>
                  <a:pt x="323" y="192"/>
                  <a:pt x="323" y="192"/>
                  <a:pt x="322" y="191"/>
                </a:cubicBezTo>
                <a:cubicBezTo>
                  <a:pt x="322" y="190"/>
                  <a:pt x="322" y="190"/>
                  <a:pt x="321" y="190"/>
                </a:cubicBezTo>
                <a:cubicBezTo>
                  <a:pt x="321" y="190"/>
                  <a:pt x="321" y="191"/>
                  <a:pt x="322" y="192"/>
                </a:cubicBezTo>
                <a:close/>
                <a:moveTo>
                  <a:pt x="304" y="142"/>
                </a:moveTo>
                <a:cubicBezTo>
                  <a:pt x="300" y="141"/>
                  <a:pt x="300" y="141"/>
                  <a:pt x="300" y="141"/>
                </a:cubicBezTo>
                <a:cubicBezTo>
                  <a:pt x="298" y="140"/>
                  <a:pt x="295" y="139"/>
                  <a:pt x="293" y="139"/>
                </a:cubicBezTo>
                <a:cubicBezTo>
                  <a:pt x="290" y="138"/>
                  <a:pt x="288" y="138"/>
                  <a:pt x="285" y="137"/>
                </a:cubicBezTo>
                <a:cubicBezTo>
                  <a:pt x="284" y="137"/>
                  <a:pt x="283" y="137"/>
                  <a:pt x="281" y="137"/>
                </a:cubicBezTo>
                <a:cubicBezTo>
                  <a:pt x="277" y="137"/>
                  <a:pt x="277" y="137"/>
                  <a:pt x="277" y="137"/>
                </a:cubicBezTo>
                <a:cubicBezTo>
                  <a:pt x="279" y="137"/>
                  <a:pt x="280" y="138"/>
                  <a:pt x="281" y="138"/>
                </a:cubicBezTo>
                <a:cubicBezTo>
                  <a:pt x="282" y="138"/>
                  <a:pt x="283" y="139"/>
                  <a:pt x="284" y="139"/>
                </a:cubicBezTo>
                <a:cubicBezTo>
                  <a:pt x="285" y="140"/>
                  <a:pt x="285" y="140"/>
                  <a:pt x="286" y="140"/>
                </a:cubicBezTo>
                <a:cubicBezTo>
                  <a:pt x="284" y="140"/>
                  <a:pt x="288" y="143"/>
                  <a:pt x="285" y="141"/>
                </a:cubicBezTo>
                <a:cubicBezTo>
                  <a:pt x="287" y="142"/>
                  <a:pt x="288" y="143"/>
                  <a:pt x="290" y="144"/>
                </a:cubicBezTo>
                <a:cubicBezTo>
                  <a:pt x="291" y="145"/>
                  <a:pt x="293" y="146"/>
                  <a:pt x="294" y="146"/>
                </a:cubicBezTo>
                <a:cubicBezTo>
                  <a:pt x="295" y="147"/>
                  <a:pt x="292" y="146"/>
                  <a:pt x="294" y="147"/>
                </a:cubicBezTo>
                <a:cubicBezTo>
                  <a:pt x="295" y="148"/>
                  <a:pt x="296" y="149"/>
                  <a:pt x="297" y="149"/>
                </a:cubicBezTo>
                <a:cubicBezTo>
                  <a:pt x="298" y="149"/>
                  <a:pt x="298" y="149"/>
                  <a:pt x="299" y="149"/>
                </a:cubicBezTo>
                <a:cubicBezTo>
                  <a:pt x="299" y="150"/>
                  <a:pt x="300" y="150"/>
                  <a:pt x="301" y="151"/>
                </a:cubicBezTo>
                <a:cubicBezTo>
                  <a:pt x="300" y="150"/>
                  <a:pt x="299" y="150"/>
                  <a:pt x="298" y="150"/>
                </a:cubicBezTo>
                <a:cubicBezTo>
                  <a:pt x="300" y="151"/>
                  <a:pt x="301" y="152"/>
                  <a:pt x="301" y="152"/>
                </a:cubicBezTo>
                <a:cubicBezTo>
                  <a:pt x="302" y="151"/>
                  <a:pt x="303" y="151"/>
                  <a:pt x="304" y="150"/>
                </a:cubicBezTo>
                <a:cubicBezTo>
                  <a:pt x="303" y="149"/>
                  <a:pt x="302" y="149"/>
                  <a:pt x="302" y="148"/>
                </a:cubicBezTo>
                <a:cubicBezTo>
                  <a:pt x="307" y="152"/>
                  <a:pt x="305" y="148"/>
                  <a:pt x="307" y="147"/>
                </a:cubicBezTo>
                <a:cubicBezTo>
                  <a:pt x="307" y="147"/>
                  <a:pt x="306" y="146"/>
                  <a:pt x="306" y="146"/>
                </a:cubicBezTo>
                <a:cubicBezTo>
                  <a:pt x="309" y="147"/>
                  <a:pt x="307" y="144"/>
                  <a:pt x="308" y="143"/>
                </a:cubicBezTo>
                <a:cubicBezTo>
                  <a:pt x="307" y="143"/>
                  <a:pt x="306" y="142"/>
                  <a:pt x="304" y="142"/>
                </a:cubicBezTo>
                <a:close/>
                <a:moveTo>
                  <a:pt x="303" y="287"/>
                </a:moveTo>
                <a:cubicBezTo>
                  <a:pt x="304" y="287"/>
                  <a:pt x="304" y="288"/>
                  <a:pt x="305" y="286"/>
                </a:cubicBezTo>
                <a:cubicBezTo>
                  <a:pt x="305" y="285"/>
                  <a:pt x="305" y="285"/>
                  <a:pt x="305" y="286"/>
                </a:cubicBezTo>
                <a:cubicBezTo>
                  <a:pt x="305" y="288"/>
                  <a:pt x="305" y="289"/>
                  <a:pt x="306" y="290"/>
                </a:cubicBezTo>
                <a:cubicBezTo>
                  <a:pt x="307" y="290"/>
                  <a:pt x="307" y="290"/>
                  <a:pt x="307" y="290"/>
                </a:cubicBezTo>
                <a:cubicBezTo>
                  <a:pt x="307" y="290"/>
                  <a:pt x="307" y="290"/>
                  <a:pt x="307" y="291"/>
                </a:cubicBezTo>
                <a:cubicBezTo>
                  <a:pt x="306" y="292"/>
                  <a:pt x="306" y="292"/>
                  <a:pt x="305" y="291"/>
                </a:cubicBezTo>
                <a:cubicBezTo>
                  <a:pt x="305" y="291"/>
                  <a:pt x="304" y="292"/>
                  <a:pt x="303" y="291"/>
                </a:cubicBezTo>
                <a:cubicBezTo>
                  <a:pt x="303" y="291"/>
                  <a:pt x="302" y="292"/>
                  <a:pt x="302" y="292"/>
                </a:cubicBezTo>
                <a:cubicBezTo>
                  <a:pt x="301" y="292"/>
                  <a:pt x="304" y="289"/>
                  <a:pt x="301" y="292"/>
                </a:cubicBezTo>
                <a:cubicBezTo>
                  <a:pt x="301" y="292"/>
                  <a:pt x="301" y="292"/>
                  <a:pt x="301" y="292"/>
                </a:cubicBezTo>
                <a:cubicBezTo>
                  <a:pt x="301" y="290"/>
                  <a:pt x="300" y="291"/>
                  <a:pt x="299" y="290"/>
                </a:cubicBezTo>
                <a:cubicBezTo>
                  <a:pt x="299" y="290"/>
                  <a:pt x="299" y="290"/>
                  <a:pt x="298" y="292"/>
                </a:cubicBezTo>
                <a:cubicBezTo>
                  <a:pt x="298" y="292"/>
                  <a:pt x="297" y="292"/>
                  <a:pt x="297" y="292"/>
                </a:cubicBezTo>
                <a:cubicBezTo>
                  <a:pt x="297" y="292"/>
                  <a:pt x="297" y="292"/>
                  <a:pt x="297" y="292"/>
                </a:cubicBezTo>
                <a:cubicBezTo>
                  <a:pt x="296" y="293"/>
                  <a:pt x="296" y="294"/>
                  <a:pt x="295" y="294"/>
                </a:cubicBezTo>
                <a:cubicBezTo>
                  <a:pt x="295" y="294"/>
                  <a:pt x="297" y="292"/>
                  <a:pt x="296" y="291"/>
                </a:cubicBezTo>
                <a:cubicBezTo>
                  <a:pt x="296" y="292"/>
                  <a:pt x="295" y="292"/>
                  <a:pt x="295" y="293"/>
                </a:cubicBezTo>
                <a:cubicBezTo>
                  <a:pt x="295" y="293"/>
                  <a:pt x="294" y="294"/>
                  <a:pt x="294" y="294"/>
                </a:cubicBezTo>
                <a:cubicBezTo>
                  <a:pt x="293" y="295"/>
                  <a:pt x="293" y="296"/>
                  <a:pt x="294" y="296"/>
                </a:cubicBezTo>
                <a:cubicBezTo>
                  <a:pt x="294" y="298"/>
                  <a:pt x="296" y="297"/>
                  <a:pt x="296" y="299"/>
                </a:cubicBezTo>
                <a:cubicBezTo>
                  <a:pt x="296" y="298"/>
                  <a:pt x="296" y="297"/>
                  <a:pt x="297" y="297"/>
                </a:cubicBezTo>
                <a:cubicBezTo>
                  <a:pt x="296" y="299"/>
                  <a:pt x="296" y="300"/>
                  <a:pt x="297" y="300"/>
                </a:cubicBezTo>
                <a:cubicBezTo>
                  <a:pt x="298" y="301"/>
                  <a:pt x="299" y="301"/>
                  <a:pt x="300" y="302"/>
                </a:cubicBezTo>
                <a:cubicBezTo>
                  <a:pt x="300" y="302"/>
                  <a:pt x="301" y="302"/>
                  <a:pt x="301" y="303"/>
                </a:cubicBezTo>
                <a:cubicBezTo>
                  <a:pt x="302" y="303"/>
                  <a:pt x="302" y="303"/>
                  <a:pt x="302" y="303"/>
                </a:cubicBezTo>
                <a:cubicBezTo>
                  <a:pt x="303" y="302"/>
                  <a:pt x="303" y="302"/>
                  <a:pt x="303" y="303"/>
                </a:cubicBezTo>
                <a:cubicBezTo>
                  <a:pt x="302" y="304"/>
                  <a:pt x="302" y="304"/>
                  <a:pt x="304" y="303"/>
                </a:cubicBezTo>
                <a:cubicBezTo>
                  <a:pt x="305" y="302"/>
                  <a:pt x="305" y="303"/>
                  <a:pt x="305" y="303"/>
                </a:cubicBezTo>
                <a:cubicBezTo>
                  <a:pt x="305" y="303"/>
                  <a:pt x="305" y="304"/>
                  <a:pt x="305" y="304"/>
                </a:cubicBezTo>
                <a:cubicBezTo>
                  <a:pt x="304" y="303"/>
                  <a:pt x="304" y="304"/>
                  <a:pt x="303" y="305"/>
                </a:cubicBezTo>
                <a:cubicBezTo>
                  <a:pt x="303" y="305"/>
                  <a:pt x="303" y="305"/>
                  <a:pt x="302" y="306"/>
                </a:cubicBezTo>
                <a:cubicBezTo>
                  <a:pt x="300" y="306"/>
                  <a:pt x="301" y="304"/>
                  <a:pt x="300" y="304"/>
                </a:cubicBezTo>
                <a:cubicBezTo>
                  <a:pt x="298" y="304"/>
                  <a:pt x="297" y="304"/>
                  <a:pt x="296" y="303"/>
                </a:cubicBezTo>
                <a:cubicBezTo>
                  <a:pt x="295" y="302"/>
                  <a:pt x="292" y="302"/>
                  <a:pt x="290" y="301"/>
                </a:cubicBezTo>
                <a:cubicBezTo>
                  <a:pt x="290" y="301"/>
                  <a:pt x="289" y="301"/>
                  <a:pt x="288" y="302"/>
                </a:cubicBezTo>
                <a:cubicBezTo>
                  <a:pt x="287" y="302"/>
                  <a:pt x="287" y="302"/>
                  <a:pt x="286" y="303"/>
                </a:cubicBezTo>
                <a:cubicBezTo>
                  <a:pt x="285" y="304"/>
                  <a:pt x="284" y="306"/>
                  <a:pt x="283" y="307"/>
                </a:cubicBezTo>
                <a:cubicBezTo>
                  <a:pt x="282" y="308"/>
                  <a:pt x="281" y="308"/>
                  <a:pt x="281" y="309"/>
                </a:cubicBezTo>
                <a:cubicBezTo>
                  <a:pt x="280" y="310"/>
                  <a:pt x="281" y="311"/>
                  <a:pt x="282" y="311"/>
                </a:cubicBezTo>
                <a:cubicBezTo>
                  <a:pt x="282" y="311"/>
                  <a:pt x="282" y="310"/>
                  <a:pt x="284" y="310"/>
                </a:cubicBezTo>
                <a:cubicBezTo>
                  <a:pt x="282" y="311"/>
                  <a:pt x="282" y="313"/>
                  <a:pt x="283" y="313"/>
                </a:cubicBezTo>
                <a:cubicBezTo>
                  <a:pt x="284" y="313"/>
                  <a:pt x="284" y="313"/>
                  <a:pt x="284" y="313"/>
                </a:cubicBezTo>
                <a:cubicBezTo>
                  <a:pt x="284" y="314"/>
                  <a:pt x="285" y="314"/>
                  <a:pt x="285" y="314"/>
                </a:cubicBezTo>
                <a:cubicBezTo>
                  <a:pt x="285" y="315"/>
                  <a:pt x="288" y="314"/>
                  <a:pt x="287" y="315"/>
                </a:cubicBezTo>
                <a:cubicBezTo>
                  <a:pt x="287" y="316"/>
                  <a:pt x="287" y="316"/>
                  <a:pt x="288" y="316"/>
                </a:cubicBezTo>
                <a:cubicBezTo>
                  <a:pt x="288" y="315"/>
                  <a:pt x="289" y="315"/>
                  <a:pt x="289" y="314"/>
                </a:cubicBezTo>
                <a:cubicBezTo>
                  <a:pt x="290" y="314"/>
                  <a:pt x="290" y="314"/>
                  <a:pt x="291" y="313"/>
                </a:cubicBezTo>
                <a:cubicBezTo>
                  <a:pt x="289" y="315"/>
                  <a:pt x="288" y="316"/>
                  <a:pt x="288" y="316"/>
                </a:cubicBezTo>
                <a:cubicBezTo>
                  <a:pt x="288" y="316"/>
                  <a:pt x="289" y="317"/>
                  <a:pt x="290" y="317"/>
                </a:cubicBezTo>
                <a:cubicBezTo>
                  <a:pt x="291" y="316"/>
                  <a:pt x="291" y="315"/>
                  <a:pt x="292" y="315"/>
                </a:cubicBezTo>
                <a:cubicBezTo>
                  <a:pt x="293" y="315"/>
                  <a:pt x="293" y="315"/>
                  <a:pt x="292" y="315"/>
                </a:cubicBezTo>
                <a:cubicBezTo>
                  <a:pt x="291" y="317"/>
                  <a:pt x="292" y="317"/>
                  <a:pt x="293" y="318"/>
                </a:cubicBezTo>
                <a:cubicBezTo>
                  <a:pt x="294" y="316"/>
                  <a:pt x="295" y="314"/>
                  <a:pt x="296" y="313"/>
                </a:cubicBezTo>
                <a:cubicBezTo>
                  <a:pt x="297" y="312"/>
                  <a:pt x="298" y="311"/>
                  <a:pt x="298" y="310"/>
                </a:cubicBezTo>
                <a:cubicBezTo>
                  <a:pt x="299" y="310"/>
                  <a:pt x="299" y="309"/>
                  <a:pt x="300" y="308"/>
                </a:cubicBezTo>
                <a:cubicBezTo>
                  <a:pt x="300" y="308"/>
                  <a:pt x="300" y="309"/>
                  <a:pt x="299" y="310"/>
                </a:cubicBezTo>
                <a:cubicBezTo>
                  <a:pt x="298" y="312"/>
                  <a:pt x="297" y="313"/>
                  <a:pt x="296" y="314"/>
                </a:cubicBezTo>
                <a:cubicBezTo>
                  <a:pt x="295" y="316"/>
                  <a:pt x="295" y="317"/>
                  <a:pt x="296" y="317"/>
                </a:cubicBezTo>
                <a:cubicBezTo>
                  <a:pt x="296" y="317"/>
                  <a:pt x="296" y="317"/>
                  <a:pt x="296" y="317"/>
                </a:cubicBezTo>
                <a:cubicBezTo>
                  <a:pt x="296" y="317"/>
                  <a:pt x="296" y="317"/>
                  <a:pt x="297" y="317"/>
                </a:cubicBezTo>
                <a:cubicBezTo>
                  <a:pt x="298" y="316"/>
                  <a:pt x="299" y="316"/>
                  <a:pt x="299" y="315"/>
                </a:cubicBezTo>
                <a:cubicBezTo>
                  <a:pt x="300" y="315"/>
                  <a:pt x="301" y="314"/>
                  <a:pt x="301" y="313"/>
                </a:cubicBezTo>
                <a:cubicBezTo>
                  <a:pt x="301" y="313"/>
                  <a:pt x="302" y="312"/>
                  <a:pt x="302" y="312"/>
                </a:cubicBezTo>
                <a:cubicBezTo>
                  <a:pt x="301" y="314"/>
                  <a:pt x="303" y="313"/>
                  <a:pt x="302" y="315"/>
                </a:cubicBezTo>
                <a:cubicBezTo>
                  <a:pt x="304" y="312"/>
                  <a:pt x="304" y="313"/>
                  <a:pt x="306" y="312"/>
                </a:cubicBezTo>
                <a:cubicBezTo>
                  <a:pt x="307" y="311"/>
                  <a:pt x="309" y="311"/>
                  <a:pt x="310" y="309"/>
                </a:cubicBezTo>
                <a:cubicBezTo>
                  <a:pt x="312" y="308"/>
                  <a:pt x="313" y="306"/>
                  <a:pt x="314" y="305"/>
                </a:cubicBezTo>
                <a:cubicBezTo>
                  <a:pt x="315" y="305"/>
                  <a:pt x="315" y="306"/>
                  <a:pt x="314" y="308"/>
                </a:cubicBezTo>
                <a:cubicBezTo>
                  <a:pt x="313" y="309"/>
                  <a:pt x="314" y="309"/>
                  <a:pt x="315" y="308"/>
                </a:cubicBezTo>
                <a:cubicBezTo>
                  <a:pt x="315" y="308"/>
                  <a:pt x="316" y="307"/>
                  <a:pt x="316" y="306"/>
                </a:cubicBezTo>
                <a:cubicBezTo>
                  <a:pt x="317" y="306"/>
                  <a:pt x="317" y="305"/>
                  <a:pt x="318" y="304"/>
                </a:cubicBezTo>
                <a:cubicBezTo>
                  <a:pt x="318" y="304"/>
                  <a:pt x="318" y="304"/>
                  <a:pt x="318" y="305"/>
                </a:cubicBezTo>
                <a:cubicBezTo>
                  <a:pt x="317" y="307"/>
                  <a:pt x="316" y="309"/>
                  <a:pt x="315" y="312"/>
                </a:cubicBezTo>
                <a:cubicBezTo>
                  <a:pt x="315" y="313"/>
                  <a:pt x="314" y="313"/>
                  <a:pt x="315" y="313"/>
                </a:cubicBezTo>
                <a:cubicBezTo>
                  <a:pt x="316" y="313"/>
                  <a:pt x="316" y="313"/>
                  <a:pt x="316" y="313"/>
                </a:cubicBezTo>
                <a:cubicBezTo>
                  <a:pt x="311" y="319"/>
                  <a:pt x="309" y="324"/>
                  <a:pt x="303" y="329"/>
                </a:cubicBezTo>
                <a:cubicBezTo>
                  <a:pt x="305" y="327"/>
                  <a:pt x="307" y="325"/>
                  <a:pt x="308" y="323"/>
                </a:cubicBezTo>
                <a:cubicBezTo>
                  <a:pt x="310" y="321"/>
                  <a:pt x="312" y="318"/>
                  <a:pt x="313" y="316"/>
                </a:cubicBezTo>
                <a:cubicBezTo>
                  <a:pt x="312" y="317"/>
                  <a:pt x="311" y="318"/>
                  <a:pt x="311" y="318"/>
                </a:cubicBezTo>
                <a:cubicBezTo>
                  <a:pt x="310" y="319"/>
                  <a:pt x="310" y="320"/>
                  <a:pt x="309" y="321"/>
                </a:cubicBezTo>
                <a:cubicBezTo>
                  <a:pt x="308" y="321"/>
                  <a:pt x="309" y="319"/>
                  <a:pt x="310" y="319"/>
                </a:cubicBezTo>
                <a:cubicBezTo>
                  <a:pt x="310" y="319"/>
                  <a:pt x="309" y="319"/>
                  <a:pt x="309" y="319"/>
                </a:cubicBezTo>
                <a:cubicBezTo>
                  <a:pt x="307" y="322"/>
                  <a:pt x="305" y="324"/>
                  <a:pt x="302" y="326"/>
                </a:cubicBezTo>
                <a:cubicBezTo>
                  <a:pt x="300" y="328"/>
                  <a:pt x="299" y="330"/>
                  <a:pt x="295" y="332"/>
                </a:cubicBezTo>
                <a:cubicBezTo>
                  <a:pt x="293" y="333"/>
                  <a:pt x="291" y="334"/>
                  <a:pt x="289" y="335"/>
                </a:cubicBezTo>
                <a:cubicBezTo>
                  <a:pt x="288" y="336"/>
                  <a:pt x="287" y="336"/>
                  <a:pt x="286" y="337"/>
                </a:cubicBezTo>
                <a:cubicBezTo>
                  <a:pt x="286" y="335"/>
                  <a:pt x="282" y="337"/>
                  <a:pt x="280" y="337"/>
                </a:cubicBezTo>
                <a:cubicBezTo>
                  <a:pt x="279" y="337"/>
                  <a:pt x="277" y="337"/>
                  <a:pt x="276" y="337"/>
                </a:cubicBezTo>
                <a:cubicBezTo>
                  <a:pt x="274" y="337"/>
                  <a:pt x="272" y="337"/>
                  <a:pt x="272" y="337"/>
                </a:cubicBezTo>
                <a:cubicBezTo>
                  <a:pt x="271" y="337"/>
                  <a:pt x="270" y="337"/>
                  <a:pt x="269" y="338"/>
                </a:cubicBezTo>
                <a:cubicBezTo>
                  <a:pt x="268" y="338"/>
                  <a:pt x="268" y="338"/>
                  <a:pt x="267" y="338"/>
                </a:cubicBezTo>
                <a:cubicBezTo>
                  <a:pt x="266" y="338"/>
                  <a:pt x="266" y="338"/>
                  <a:pt x="266" y="337"/>
                </a:cubicBezTo>
                <a:cubicBezTo>
                  <a:pt x="267" y="336"/>
                  <a:pt x="268" y="336"/>
                  <a:pt x="267" y="336"/>
                </a:cubicBezTo>
                <a:cubicBezTo>
                  <a:pt x="265" y="337"/>
                  <a:pt x="265" y="338"/>
                  <a:pt x="263" y="338"/>
                </a:cubicBezTo>
                <a:cubicBezTo>
                  <a:pt x="263" y="338"/>
                  <a:pt x="264" y="337"/>
                  <a:pt x="265" y="337"/>
                </a:cubicBezTo>
                <a:cubicBezTo>
                  <a:pt x="265" y="337"/>
                  <a:pt x="266" y="336"/>
                  <a:pt x="266" y="336"/>
                </a:cubicBezTo>
                <a:cubicBezTo>
                  <a:pt x="265" y="336"/>
                  <a:pt x="265" y="337"/>
                  <a:pt x="264" y="337"/>
                </a:cubicBezTo>
                <a:cubicBezTo>
                  <a:pt x="263" y="337"/>
                  <a:pt x="263" y="337"/>
                  <a:pt x="262" y="337"/>
                </a:cubicBezTo>
                <a:cubicBezTo>
                  <a:pt x="261" y="338"/>
                  <a:pt x="259" y="338"/>
                  <a:pt x="258" y="339"/>
                </a:cubicBezTo>
                <a:cubicBezTo>
                  <a:pt x="258" y="339"/>
                  <a:pt x="258" y="339"/>
                  <a:pt x="258" y="339"/>
                </a:cubicBezTo>
                <a:cubicBezTo>
                  <a:pt x="255" y="339"/>
                  <a:pt x="255" y="339"/>
                  <a:pt x="255" y="340"/>
                </a:cubicBezTo>
                <a:cubicBezTo>
                  <a:pt x="257" y="340"/>
                  <a:pt x="258" y="339"/>
                  <a:pt x="259" y="339"/>
                </a:cubicBezTo>
                <a:cubicBezTo>
                  <a:pt x="259" y="340"/>
                  <a:pt x="260" y="340"/>
                  <a:pt x="258" y="341"/>
                </a:cubicBezTo>
                <a:cubicBezTo>
                  <a:pt x="255" y="342"/>
                  <a:pt x="255" y="343"/>
                  <a:pt x="257" y="343"/>
                </a:cubicBezTo>
                <a:cubicBezTo>
                  <a:pt x="257" y="343"/>
                  <a:pt x="257" y="343"/>
                  <a:pt x="257" y="343"/>
                </a:cubicBezTo>
                <a:cubicBezTo>
                  <a:pt x="254" y="345"/>
                  <a:pt x="259" y="345"/>
                  <a:pt x="259" y="346"/>
                </a:cubicBezTo>
                <a:cubicBezTo>
                  <a:pt x="260" y="345"/>
                  <a:pt x="261" y="345"/>
                  <a:pt x="262" y="344"/>
                </a:cubicBezTo>
                <a:cubicBezTo>
                  <a:pt x="263" y="345"/>
                  <a:pt x="259" y="347"/>
                  <a:pt x="258" y="348"/>
                </a:cubicBezTo>
                <a:cubicBezTo>
                  <a:pt x="260" y="347"/>
                  <a:pt x="260" y="347"/>
                  <a:pt x="262" y="347"/>
                </a:cubicBezTo>
                <a:cubicBezTo>
                  <a:pt x="262" y="347"/>
                  <a:pt x="261" y="347"/>
                  <a:pt x="261" y="347"/>
                </a:cubicBezTo>
                <a:cubicBezTo>
                  <a:pt x="261" y="348"/>
                  <a:pt x="258" y="348"/>
                  <a:pt x="260" y="348"/>
                </a:cubicBezTo>
                <a:cubicBezTo>
                  <a:pt x="261" y="348"/>
                  <a:pt x="263" y="348"/>
                  <a:pt x="264" y="347"/>
                </a:cubicBezTo>
                <a:cubicBezTo>
                  <a:pt x="264" y="347"/>
                  <a:pt x="265" y="346"/>
                  <a:pt x="266" y="347"/>
                </a:cubicBezTo>
                <a:cubicBezTo>
                  <a:pt x="267" y="347"/>
                  <a:pt x="265" y="347"/>
                  <a:pt x="265" y="347"/>
                </a:cubicBezTo>
                <a:cubicBezTo>
                  <a:pt x="264" y="347"/>
                  <a:pt x="264" y="348"/>
                  <a:pt x="263" y="348"/>
                </a:cubicBezTo>
                <a:cubicBezTo>
                  <a:pt x="262" y="349"/>
                  <a:pt x="260" y="350"/>
                  <a:pt x="262" y="350"/>
                </a:cubicBezTo>
                <a:cubicBezTo>
                  <a:pt x="263" y="350"/>
                  <a:pt x="264" y="349"/>
                  <a:pt x="265" y="350"/>
                </a:cubicBezTo>
                <a:cubicBezTo>
                  <a:pt x="265" y="350"/>
                  <a:pt x="264" y="350"/>
                  <a:pt x="264" y="351"/>
                </a:cubicBezTo>
                <a:cubicBezTo>
                  <a:pt x="264" y="351"/>
                  <a:pt x="264" y="351"/>
                  <a:pt x="265" y="351"/>
                </a:cubicBezTo>
                <a:cubicBezTo>
                  <a:pt x="271" y="349"/>
                  <a:pt x="267" y="351"/>
                  <a:pt x="266" y="351"/>
                </a:cubicBezTo>
                <a:cubicBezTo>
                  <a:pt x="268" y="351"/>
                  <a:pt x="270" y="350"/>
                  <a:pt x="272" y="349"/>
                </a:cubicBezTo>
                <a:cubicBezTo>
                  <a:pt x="277" y="347"/>
                  <a:pt x="277" y="347"/>
                  <a:pt x="277" y="347"/>
                </a:cubicBezTo>
                <a:cubicBezTo>
                  <a:pt x="278" y="347"/>
                  <a:pt x="279" y="347"/>
                  <a:pt x="280" y="346"/>
                </a:cubicBezTo>
                <a:cubicBezTo>
                  <a:pt x="283" y="345"/>
                  <a:pt x="283" y="345"/>
                  <a:pt x="283" y="345"/>
                </a:cubicBezTo>
                <a:cubicBezTo>
                  <a:pt x="284" y="344"/>
                  <a:pt x="286" y="343"/>
                  <a:pt x="288" y="343"/>
                </a:cubicBezTo>
                <a:cubicBezTo>
                  <a:pt x="289" y="342"/>
                  <a:pt x="290" y="342"/>
                  <a:pt x="291" y="341"/>
                </a:cubicBezTo>
                <a:cubicBezTo>
                  <a:pt x="292" y="341"/>
                  <a:pt x="293" y="340"/>
                  <a:pt x="294" y="339"/>
                </a:cubicBezTo>
                <a:cubicBezTo>
                  <a:pt x="296" y="338"/>
                  <a:pt x="297" y="337"/>
                  <a:pt x="298" y="335"/>
                </a:cubicBezTo>
                <a:cubicBezTo>
                  <a:pt x="299" y="336"/>
                  <a:pt x="300" y="335"/>
                  <a:pt x="301" y="335"/>
                </a:cubicBezTo>
                <a:cubicBezTo>
                  <a:pt x="302" y="334"/>
                  <a:pt x="303" y="333"/>
                  <a:pt x="304" y="332"/>
                </a:cubicBezTo>
                <a:cubicBezTo>
                  <a:pt x="305" y="333"/>
                  <a:pt x="307" y="331"/>
                  <a:pt x="307" y="330"/>
                </a:cubicBezTo>
                <a:cubicBezTo>
                  <a:pt x="309" y="329"/>
                  <a:pt x="310" y="328"/>
                  <a:pt x="308" y="328"/>
                </a:cubicBezTo>
                <a:cubicBezTo>
                  <a:pt x="307" y="328"/>
                  <a:pt x="308" y="327"/>
                  <a:pt x="309" y="327"/>
                </a:cubicBezTo>
                <a:cubicBezTo>
                  <a:pt x="310" y="325"/>
                  <a:pt x="311" y="323"/>
                  <a:pt x="313" y="321"/>
                </a:cubicBezTo>
                <a:cubicBezTo>
                  <a:pt x="314" y="319"/>
                  <a:pt x="316" y="317"/>
                  <a:pt x="317" y="316"/>
                </a:cubicBezTo>
                <a:cubicBezTo>
                  <a:pt x="319" y="314"/>
                  <a:pt x="320" y="311"/>
                  <a:pt x="321" y="309"/>
                </a:cubicBezTo>
                <a:cubicBezTo>
                  <a:pt x="322" y="308"/>
                  <a:pt x="322" y="307"/>
                  <a:pt x="323" y="306"/>
                </a:cubicBezTo>
                <a:cubicBezTo>
                  <a:pt x="324" y="305"/>
                  <a:pt x="324" y="305"/>
                  <a:pt x="324" y="305"/>
                </a:cubicBezTo>
                <a:cubicBezTo>
                  <a:pt x="324" y="304"/>
                  <a:pt x="324" y="304"/>
                  <a:pt x="325" y="303"/>
                </a:cubicBezTo>
                <a:cubicBezTo>
                  <a:pt x="325" y="302"/>
                  <a:pt x="326" y="301"/>
                  <a:pt x="326" y="302"/>
                </a:cubicBezTo>
                <a:cubicBezTo>
                  <a:pt x="326" y="302"/>
                  <a:pt x="327" y="302"/>
                  <a:pt x="327" y="301"/>
                </a:cubicBezTo>
                <a:cubicBezTo>
                  <a:pt x="327" y="301"/>
                  <a:pt x="327" y="301"/>
                  <a:pt x="327" y="301"/>
                </a:cubicBezTo>
                <a:cubicBezTo>
                  <a:pt x="327" y="301"/>
                  <a:pt x="327" y="301"/>
                  <a:pt x="327" y="301"/>
                </a:cubicBezTo>
                <a:cubicBezTo>
                  <a:pt x="327" y="301"/>
                  <a:pt x="327" y="302"/>
                  <a:pt x="327" y="303"/>
                </a:cubicBezTo>
                <a:cubicBezTo>
                  <a:pt x="328" y="302"/>
                  <a:pt x="328" y="301"/>
                  <a:pt x="328" y="300"/>
                </a:cubicBezTo>
                <a:cubicBezTo>
                  <a:pt x="329" y="299"/>
                  <a:pt x="328" y="301"/>
                  <a:pt x="330" y="300"/>
                </a:cubicBezTo>
                <a:cubicBezTo>
                  <a:pt x="330" y="299"/>
                  <a:pt x="330" y="297"/>
                  <a:pt x="331" y="296"/>
                </a:cubicBezTo>
                <a:cubicBezTo>
                  <a:pt x="332" y="295"/>
                  <a:pt x="332" y="293"/>
                  <a:pt x="334" y="291"/>
                </a:cubicBezTo>
                <a:cubicBezTo>
                  <a:pt x="335" y="291"/>
                  <a:pt x="335" y="290"/>
                  <a:pt x="335" y="289"/>
                </a:cubicBezTo>
                <a:cubicBezTo>
                  <a:pt x="335" y="288"/>
                  <a:pt x="335" y="288"/>
                  <a:pt x="336" y="286"/>
                </a:cubicBezTo>
                <a:cubicBezTo>
                  <a:pt x="336" y="287"/>
                  <a:pt x="335" y="289"/>
                  <a:pt x="336" y="289"/>
                </a:cubicBezTo>
                <a:cubicBezTo>
                  <a:pt x="336" y="287"/>
                  <a:pt x="337" y="286"/>
                  <a:pt x="338" y="285"/>
                </a:cubicBezTo>
                <a:cubicBezTo>
                  <a:pt x="339" y="285"/>
                  <a:pt x="339" y="284"/>
                  <a:pt x="340" y="282"/>
                </a:cubicBezTo>
                <a:cubicBezTo>
                  <a:pt x="340" y="282"/>
                  <a:pt x="340" y="282"/>
                  <a:pt x="340" y="282"/>
                </a:cubicBezTo>
                <a:cubicBezTo>
                  <a:pt x="340" y="283"/>
                  <a:pt x="340" y="281"/>
                  <a:pt x="341" y="280"/>
                </a:cubicBezTo>
                <a:cubicBezTo>
                  <a:pt x="341" y="279"/>
                  <a:pt x="341" y="279"/>
                  <a:pt x="341" y="277"/>
                </a:cubicBezTo>
                <a:cubicBezTo>
                  <a:pt x="342" y="276"/>
                  <a:pt x="341" y="279"/>
                  <a:pt x="342" y="279"/>
                </a:cubicBezTo>
                <a:cubicBezTo>
                  <a:pt x="342" y="278"/>
                  <a:pt x="343" y="277"/>
                  <a:pt x="343" y="276"/>
                </a:cubicBezTo>
                <a:cubicBezTo>
                  <a:pt x="343" y="276"/>
                  <a:pt x="343" y="275"/>
                  <a:pt x="343" y="274"/>
                </a:cubicBezTo>
                <a:cubicBezTo>
                  <a:pt x="344" y="273"/>
                  <a:pt x="343" y="276"/>
                  <a:pt x="344" y="275"/>
                </a:cubicBezTo>
                <a:cubicBezTo>
                  <a:pt x="343" y="278"/>
                  <a:pt x="343" y="279"/>
                  <a:pt x="343" y="280"/>
                </a:cubicBezTo>
                <a:cubicBezTo>
                  <a:pt x="343" y="281"/>
                  <a:pt x="345" y="280"/>
                  <a:pt x="344" y="282"/>
                </a:cubicBezTo>
                <a:cubicBezTo>
                  <a:pt x="345" y="281"/>
                  <a:pt x="345" y="280"/>
                  <a:pt x="345" y="279"/>
                </a:cubicBezTo>
                <a:cubicBezTo>
                  <a:pt x="346" y="279"/>
                  <a:pt x="345" y="281"/>
                  <a:pt x="345" y="281"/>
                </a:cubicBezTo>
                <a:cubicBezTo>
                  <a:pt x="346" y="280"/>
                  <a:pt x="346" y="279"/>
                  <a:pt x="346" y="279"/>
                </a:cubicBezTo>
                <a:cubicBezTo>
                  <a:pt x="346" y="278"/>
                  <a:pt x="347" y="277"/>
                  <a:pt x="347" y="275"/>
                </a:cubicBezTo>
                <a:cubicBezTo>
                  <a:pt x="347" y="277"/>
                  <a:pt x="347" y="278"/>
                  <a:pt x="346" y="280"/>
                </a:cubicBezTo>
                <a:cubicBezTo>
                  <a:pt x="346" y="281"/>
                  <a:pt x="346" y="283"/>
                  <a:pt x="346" y="284"/>
                </a:cubicBezTo>
                <a:cubicBezTo>
                  <a:pt x="345" y="287"/>
                  <a:pt x="344" y="290"/>
                  <a:pt x="343" y="293"/>
                </a:cubicBezTo>
                <a:cubicBezTo>
                  <a:pt x="343" y="295"/>
                  <a:pt x="344" y="293"/>
                  <a:pt x="344" y="293"/>
                </a:cubicBezTo>
                <a:cubicBezTo>
                  <a:pt x="347" y="288"/>
                  <a:pt x="346" y="291"/>
                  <a:pt x="347" y="291"/>
                </a:cubicBezTo>
                <a:cubicBezTo>
                  <a:pt x="347" y="291"/>
                  <a:pt x="347" y="292"/>
                  <a:pt x="347" y="291"/>
                </a:cubicBezTo>
                <a:cubicBezTo>
                  <a:pt x="348" y="288"/>
                  <a:pt x="348" y="287"/>
                  <a:pt x="349" y="284"/>
                </a:cubicBezTo>
                <a:cubicBezTo>
                  <a:pt x="349" y="285"/>
                  <a:pt x="349" y="288"/>
                  <a:pt x="348" y="290"/>
                </a:cubicBezTo>
                <a:cubicBezTo>
                  <a:pt x="348" y="292"/>
                  <a:pt x="347" y="294"/>
                  <a:pt x="348" y="295"/>
                </a:cubicBezTo>
                <a:cubicBezTo>
                  <a:pt x="348" y="293"/>
                  <a:pt x="348" y="293"/>
                  <a:pt x="349" y="292"/>
                </a:cubicBezTo>
                <a:cubicBezTo>
                  <a:pt x="349" y="291"/>
                  <a:pt x="349" y="290"/>
                  <a:pt x="349" y="289"/>
                </a:cubicBezTo>
                <a:cubicBezTo>
                  <a:pt x="349" y="288"/>
                  <a:pt x="349" y="287"/>
                  <a:pt x="350" y="286"/>
                </a:cubicBezTo>
                <a:cubicBezTo>
                  <a:pt x="351" y="285"/>
                  <a:pt x="350" y="287"/>
                  <a:pt x="350" y="288"/>
                </a:cubicBezTo>
                <a:cubicBezTo>
                  <a:pt x="349" y="292"/>
                  <a:pt x="348" y="295"/>
                  <a:pt x="347" y="299"/>
                </a:cubicBezTo>
                <a:cubicBezTo>
                  <a:pt x="346" y="300"/>
                  <a:pt x="346" y="298"/>
                  <a:pt x="346" y="299"/>
                </a:cubicBezTo>
                <a:cubicBezTo>
                  <a:pt x="346" y="301"/>
                  <a:pt x="344" y="303"/>
                  <a:pt x="343" y="305"/>
                </a:cubicBezTo>
                <a:cubicBezTo>
                  <a:pt x="342" y="307"/>
                  <a:pt x="340" y="309"/>
                  <a:pt x="339" y="311"/>
                </a:cubicBezTo>
                <a:cubicBezTo>
                  <a:pt x="339" y="311"/>
                  <a:pt x="340" y="308"/>
                  <a:pt x="339" y="310"/>
                </a:cubicBezTo>
                <a:cubicBezTo>
                  <a:pt x="337" y="312"/>
                  <a:pt x="336" y="313"/>
                  <a:pt x="336" y="314"/>
                </a:cubicBezTo>
                <a:cubicBezTo>
                  <a:pt x="336" y="315"/>
                  <a:pt x="335" y="316"/>
                  <a:pt x="334" y="317"/>
                </a:cubicBezTo>
                <a:cubicBezTo>
                  <a:pt x="332" y="318"/>
                  <a:pt x="333" y="317"/>
                  <a:pt x="333" y="317"/>
                </a:cubicBezTo>
                <a:cubicBezTo>
                  <a:pt x="332" y="317"/>
                  <a:pt x="333" y="316"/>
                  <a:pt x="333" y="316"/>
                </a:cubicBezTo>
                <a:cubicBezTo>
                  <a:pt x="331" y="320"/>
                  <a:pt x="328" y="323"/>
                  <a:pt x="327" y="326"/>
                </a:cubicBezTo>
                <a:cubicBezTo>
                  <a:pt x="327" y="325"/>
                  <a:pt x="328" y="323"/>
                  <a:pt x="329" y="321"/>
                </a:cubicBezTo>
                <a:cubicBezTo>
                  <a:pt x="330" y="319"/>
                  <a:pt x="331" y="318"/>
                  <a:pt x="332" y="316"/>
                </a:cubicBezTo>
                <a:cubicBezTo>
                  <a:pt x="332" y="315"/>
                  <a:pt x="332" y="315"/>
                  <a:pt x="331" y="316"/>
                </a:cubicBezTo>
                <a:cubicBezTo>
                  <a:pt x="331" y="316"/>
                  <a:pt x="331" y="317"/>
                  <a:pt x="330" y="317"/>
                </a:cubicBezTo>
                <a:cubicBezTo>
                  <a:pt x="330" y="317"/>
                  <a:pt x="330" y="318"/>
                  <a:pt x="329" y="318"/>
                </a:cubicBezTo>
                <a:cubicBezTo>
                  <a:pt x="329" y="319"/>
                  <a:pt x="328" y="320"/>
                  <a:pt x="328" y="321"/>
                </a:cubicBezTo>
                <a:cubicBezTo>
                  <a:pt x="328" y="320"/>
                  <a:pt x="325" y="322"/>
                  <a:pt x="327" y="320"/>
                </a:cubicBezTo>
                <a:cubicBezTo>
                  <a:pt x="329" y="317"/>
                  <a:pt x="329" y="315"/>
                  <a:pt x="331" y="312"/>
                </a:cubicBezTo>
                <a:cubicBezTo>
                  <a:pt x="329" y="315"/>
                  <a:pt x="327" y="317"/>
                  <a:pt x="324" y="320"/>
                </a:cubicBezTo>
                <a:cubicBezTo>
                  <a:pt x="323" y="322"/>
                  <a:pt x="322" y="323"/>
                  <a:pt x="321" y="324"/>
                </a:cubicBezTo>
                <a:cubicBezTo>
                  <a:pt x="319" y="326"/>
                  <a:pt x="318" y="327"/>
                  <a:pt x="317" y="328"/>
                </a:cubicBezTo>
                <a:cubicBezTo>
                  <a:pt x="314" y="331"/>
                  <a:pt x="313" y="332"/>
                  <a:pt x="311" y="334"/>
                </a:cubicBezTo>
                <a:cubicBezTo>
                  <a:pt x="310" y="335"/>
                  <a:pt x="309" y="336"/>
                  <a:pt x="309" y="335"/>
                </a:cubicBezTo>
                <a:cubicBezTo>
                  <a:pt x="309" y="335"/>
                  <a:pt x="309" y="335"/>
                  <a:pt x="307" y="336"/>
                </a:cubicBezTo>
                <a:cubicBezTo>
                  <a:pt x="306" y="337"/>
                  <a:pt x="304" y="339"/>
                  <a:pt x="302" y="340"/>
                </a:cubicBezTo>
                <a:cubicBezTo>
                  <a:pt x="300" y="341"/>
                  <a:pt x="298" y="343"/>
                  <a:pt x="296" y="344"/>
                </a:cubicBezTo>
                <a:cubicBezTo>
                  <a:pt x="294" y="345"/>
                  <a:pt x="293" y="346"/>
                  <a:pt x="291" y="347"/>
                </a:cubicBezTo>
                <a:cubicBezTo>
                  <a:pt x="289" y="349"/>
                  <a:pt x="289" y="350"/>
                  <a:pt x="286" y="352"/>
                </a:cubicBezTo>
                <a:cubicBezTo>
                  <a:pt x="285" y="352"/>
                  <a:pt x="286" y="352"/>
                  <a:pt x="287" y="352"/>
                </a:cubicBezTo>
                <a:cubicBezTo>
                  <a:pt x="288" y="351"/>
                  <a:pt x="289" y="350"/>
                  <a:pt x="290" y="349"/>
                </a:cubicBezTo>
                <a:cubicBezTo>
                  <a:pt x="290" y="349"/>
                  <a:pt x="291" y="350"/>
                  <a:pt x="289" y="351"/>
                </a:cubicBezTo>
                <a:cubicBezTo>
                  <a:pt x="288" y="351"/>
                  <a:pt x="287" y="352"/>
                  <a:pt x="289" y="352"/>
                </a:cubicBezTo>
                <a:cubicBezTo>
                  <a:pt x="292" y="351"/>
                  <a:pt x="292" y="351"/>
                  <a:pt x="290" y="353"/>
                </a:cubicBezTo>
                <a:cubicBezTo>
                  <a:pt x="289" y="354"/>
                  <a:pt x="289" y="354"/>
                  <a:pt x="289" y="354"/>
                </a:cubicBezTo>
                <a:cubicBezTo>
                  <a:pt x="290" y="354"/>
                  <a:pt x="291" y="353"/>
                  <a:pt x="291" y="353"/>
                </a:cubicBezTo>
                <a:cubicBezTo>
                  <a:pt x="292" y="352"/>
                  <a:pt x="293" y="352"/>
                  <a:pt x="294" y="352"/>
                </a:cubicBezTo>
                <a:cubicBezTo>
                  <a:pt x="294" y="352"/>
                  <a:pt x="295" y="351"/>
                  <a:pt x="296" y="351"/>
                </a:cubicBezTo>
                <a:cubicBezTo>
                  <a:pt x="297" y="350"/>
                  <a:pt x="298" y="350"/>
                  <a:pt x="299" y="349"/>
                </a:cubicBezTo>
                <a:cubicBezTo>
                  <a:pt x="303" y="346"/>
                  <a:pt x="307" y="344"/>
                  <a:pt x="311" y="340"/>
                </a:cubicBezTo>
                <a:cubicBezTo>
                  <a:pt x="313" y="339"/>
                  <a:pt x="315" y="337"/>
                  <a:pt x="317" y="336"/>
                </a:cubicBezTo>
                <a:cubicBezTo>
                  <a:pt x="317" y="335"/>
                  <a:pt x="318" y="335"/>
                  <a:pt x="318" y="335"/>
                </a:cubicBezTo>
                <a:cubicBezTo>
                  <a:pt x="318" y="335"/>
                  <a:pt x="318" y="335"/>
                  <a:pt x="318" y="335"/>
                </a:cubicBezTo>
                <a:cubicBezTo>
                  <a:pt x="314" y="338"/>
                  <a:pt x="312" y="341"/>
                  <a:pt x="308" y="345"/>
                </a:cubicBezTo>
                <a:cubicBezTo>
                  <a:pt x="307" y="346"/>
                  <a:pt x="304" y="348"/>
                  <a:pt x="304" y="349"/>
                </a:cubicBezTo>
                <a:cubicBezTo>
                  <a:pt x="300" y="351"/>
                  <a:pt x="299" y="353"/>
                  <a:pt x="297" y="354"/>
                </a:cubicBezTo>
                <a:cubicBezTo>
                  <a:pt x="298" y="353"/>
                  <a:pt x="300" y="352"/>
                  <a:pt x="301" y="351"/>
                </a:cubicBezTo>
                <a:cubicBezTo>
                  <a:pt x="302" y="351"/>
                  <a:pt x="300" y="353"/>
                  <a:pt x="302" y="352"/>
                </a:cubicBezTo>
                <a:cubicBezTo>
                  <a:pt x="303" y="351"/>
                  <a:pt x="305" y="350"/>
                  <a:pt x="307" y="349"/>
                </a:cubicBezTo>
                <a:cubicBezTo>
                  <a:pt x="308" y="348"/>
                  <a:pt x="309" y="348"/>
                  <a:pt x="309" y="347"/>
                </a:cubicBezTo>
                <a:cubicBezTo>
                  <a:pt x="310" y="347"/>
                  <a:pt x="310" y="346"/>
                  <a:pt x="311" y="345"/>
                </a:cubicBezTo>
                <a:cubicBezTo>
                  <a:pt x="310" y="346"/>
                  <a:pt x="310" y="347"/>
                  <a:pt x="313" y="344"/>
                </a:cubicBezTo>
                <a:cubicBezTo>
                  <a:pt x="315" y="343"/>
                  <a:pt x="317" y="341"/>
                  <a:pt x="318" y="341"/>
                </a:cubicBezTo>
                <a:cubicBezTo>
                  <a:pt x="321" y="339"/>
                  <a:pt x="322" y="337"/>
                  <a:pt x="324" y="335"/>
                </a:cubicBezTo>
                <a:cubicBezTo>
                  <a:pt x="326" y="333"/>
                  <a:pt x="328" y="331"/>
                  <a:pt x="330" y="330"/>
                </a:cubicBezTo>
                <a:cubicBezTo>
                  <a:pt x="332" y="328"/>
                  <a:pt x="333" y="326"/>
                  <a:pt x="334" y="324"/>
                </a:cubicBezTo>
                <a:cubicBezTo>
                  <a:pt x="336" y="323"/>
                  <a:pt x="334" y="325"/>
                  <a:pt x="334" y="325"/>
                </a:cubicBezTo>
                <a:cubicBezTo>
                  <a:pt x="334" y="325"/>
                  <a:pt x="335" y="324"/>
                  <a:pt x="335" y="324"/>
                </a:cubicBezTo>
                <a:cubicBezTo>
                  <a:pt x="337" y="322"/>
                  <a:pt x="338" y="320"/>
                  <a:pt x="340" y="318"/>
                </a:cubicBezTo>
                <a:cubicBezTo>
                  <a:pt x="341" y="317"/>
                  <a:pt x="342" y="315"/>
                  <a:pt x="344" y="313"/>
                </a:cubicBezTo>
                <a:cubicBezTo>
                  <a:pt x="344" y="313"/>
                  <a:pt x="344" y="313"/>
                  <a:pt x="345" y="313"/>
                </a:cubicBezTo>
                <a:cubicBezTo>
                  <a:pt x="345" y="313"/>
                  <a:pt x="349" y="309"/>
                  <a:pt x="349" y="309"/>
                </a:cubicBezTo>
                <a:cubicBezTo>
                  <a:pt x="349" y="309"/>
                  <a:pt x="351" y="304"/>
                  <a:pt x="351" y="304"/>
                </a:cubicBezTo>
                <a:cubicBezTo>
                  <a:pt x="350" y="304"/>
                  <a:pt x="351" y="303"/>
                  <a:pt x="351" y="302"/>
                </a:cubicBezTo>
                <a:cubicBezTo>
                  <a:pt x="352" y="300"/>
                  <a:pt x="354" y="298"/>
                  <a:pt x="352" y="299"/>
                </a:cubicBezTo>
                <a:cubicBezTo>
                  <a:pt x="351" y="299"/>
                  <a:pt x="352" y="298"/>
                  <a:pt x="353" y="297"/>
                </a:cubicBezTo>
                <a:cubicBezTo>
                  <a:pt x="354" y="295"/>
                  <a:pt x="354" y="293"/>
                  <a:pt x="355" y="291"/>
                </a:cubicBezTo>
                <a:cubicBezTo>
                  <a:pt x="355" y="290"/>
                  <a:pt x="355" y="290"/>
                  <a:pt x="356" y="289"/>
                </a:cubicBezTo>
                <a:cubicBezTo>
                  <a:pt x="356" y="288"/>
                  <a:pt x="357" y="288"/>
                  <a:pt x="356" y="289"/>
                </a:cubicBezTo>
                <a:cubicBezTo>
                  <a:pt x="355" y="292"/>
                  <a:pt x="356" y="292"/>
                  <a:pt x="356" y="293"/>
                </a:cubicBezTo>
                <a:cubicBezTo>
                  <a:pt x="356" y="293"/>
                  <a:pt x="356" y="293"/>
                  <a:pt x="355" y="294"/>
                </a:cubicBezTo>
                <a:cubicBezTo>
                  <a:pt x="354" y="297"/>
                  <a:pt x="353" y="300"/>
                  <a:pt x="354" y="301"/>
                </a:cubicBezTo>
                <a:cubicBezTo>
                  <a:pt x="354" y="299"/>
                  <a:pt x="355" y="297"/>
                  <a:pt x="356" y="294"/>
                </a:cubicBezTo>
                <a:cubicBezTo>
                  <a:pt x="357" y="292"/>
                  <a:pt x="357" y="289"/>
                  <a:pt x="359" y="286"/>
                </a:cubicBezTo>
                <a:cubicBezTo>
                  <a:pt x="359" y="285"/>
                  <a:pt x="359" y="283"/>
                  <a:pt x="360" y="281"/>
                </a:cubicBezTo>
                <a:cubicBezTo>
                  <a:pt x="361" y="278"/>
                  <a:pt x="362" y="275"/>
                  <a:pt x="362" y="272"/>
                </a:cubicBezTo>
                <a:cubicBezTo>
                  <a:pt x="362" y="271"/>
                  <a:pt x="363" y="270"/>
                  <a:pt x="363" y="269"/>
                </a:cubicBezTo>
                <a:cubicBezTo>
                  <a:pt x="363" y="268"/>
                  <a:pt x="363" y="267"/>
                  <a:pt x="363" y="266"/>
                </a:cubicBezTo>
                <a:cubicBezTo>
                  <a:pt x="364" y="264"/>
                  <a:pt x="364" y="261"/>
                  <a:pt x="364" y="259"/>
                </a:cubicBezTo>
                <a:cubicBezTo>
                  <a:pt x="365" y="257"/>
                  <a:pt x="365" y="255"/>
                  <a:pt x="365" y="252"/>
                </a:cubicBezTo>
                <a:cubicBezTo>
                  <a:pt x="365" y="250"/>
                  <a:pt x="366" y="248"/>
                  <a:pt x="366" y="245"/>
                </a:cubicBezTo>
                <a:cubicBezTo>
                  <a:pt x="366" y="235"/>
                  <a:pt x="366" y="235"/>
                  <a:pt x="368" y="235"/>
                </a:cubicBezTo>
                <a:cubicBezTo>
                  <a:pt x="368" y="234"/>
                  <a:pt x="368" y="235"/>
                  <a:pt x="369" y="235"/>
                </a:cubicBezTo>
                <a:cubicBezTo>
                  <a:pt x="369" y="233"/>
                  <a:pt x="369" y="232"/>
                  <a:pt x="369" y="230"/>
                </a:cubicBezTo>
                <a:cubicBezTo>
                  <a:pt x="369" y="228"/>
                  <a:pt x="368" y="226"/>
                  <a:pt x="368" y="224"/>
                </a:cubicBezTo>
                <a:cubicBezTo>
                  <a:pt x="368" y="221"/>
                  <a:pt x="368" y="217"/>
                  <a:pt x="367" y="214"/>
                </a:cubicBezTo>
                <a:cubicBezTo>
                  <a:pt x="367" y="214"/>
                  <a:pt x="367" y="213"/>
                  <a:pt x="367" y="212"/>
                </a:cubicBezTo>
                <a:cubicBezTo>
                  <a:pt x="367" y="207"/>
                  <a:pt x="367" y="207"/>
                  <a:pt x="367" y="207"/>
                </a:cubicBezTo>
                <a:cubicBezTo>
                  <a:pt x="366" y="205"/>
                  <a:pt x="366" y="205"/>
                  <a:pt x="366" y="205"/>
                </a:cubicBezTo>
                <a:cubicBezTo>
                  <a:pt x="366" y="204"/>
                  <a:pt x="366" y="203"/>
                  <a:pt x="366" y="203"/>
                </a:cubicBezTo>
                <a:cubicBezTo>
                  <a:pt x="365" y="199"/>
                  <a:pt x="364" y="196"/>
                  <a:pt x="363" y="193"/>
                </a:cubicBezTo>
                <a:cubicBezTo>
                  <a:pt x="363" y="192"/>
                  <a:pt x="363" y="189"/>
                  <a:pt x="362" y="189"/>
                </a:cubicBezTo>
                <a:cubicBezTo>
                  <a:pt x="362" y="189"/>
                  <a:pt x="361" y="188"/>
                  <a:pt x="362" y="188"/>
                </a:cubicBezTo>
                <a:cubicBezTo>
                  <a:pt x="362" y="187"/>
                  <a:pt x="361" y="183"/>
                  <a:pt x="360" y="181"/>
                </a:cubicBezTo>
                <a:cubicBezTo>
                  <a:pt x="359" y="178"/>
                  <a:pt x="359" y="177"/>
                  <a:pt x="360" y="178"/>
                </a:cubicBezTo>
                <a:cubicBezTo>
                  <a:pt x="362" y="180"/>
                  <a:pt x="363" y="180"/>
                  <a:pt x="364" y="181"/>
                </a:cubicBezTo>
                <a:cubicBezTo>
                  <a:pt x="366" y="183"/>
                  <a:pt x="368" y="184"/>
                  <a:pt x="370" y="186"/>
                </a:cubicBezTo>
                <a:cubicBezTo>
                  <a:pt x="368" y="182"/>
                  <a:pt x="367" y="179"/>
                  <a:pt x="366" y="179"/>
                </a:cubicBezTo>
                <a:cubicBezTo>
                  <a:pt x="365" y="179"/>
                  <a:pt x="364" y="178"/>
                  <a:pt x="362" y="175"/>
                </a:cubicBezTo>
                <a:cubicBezTo>
                  <a:pt x="361" y="174"/>
                  <a:pt x="361" y="174"/>
                  <a:pt x="360" y="173"/>
                </a:cubicBezTo>
                <a:cubicBezTo>
                  <a:pt x="358" y="171"/>
                  <a:pt x="361" y="175"/>
                  <a:pt x="360" y="175"/>
                </a:cubicBezTo>
                <a:cubicBezTo>
                  <a:pt x="358" y="172"/>
                  <a:pt x="357" y="171"/>
                  <a:pt x="356" y="172"/>
                </a:cubicBezTo>
                <a:cubicBezTo>
                  <a:pt x="355" y="170"/>
                  <a:pt x="354" y="168"/>
                  <a:pt x="353" y="167"/>
                </a:cubicBezTo>
                <a:cubicBezTo>
                  <a:pt x="352" y="166"/>
                  <a:pt x="351" y="165"/>
                  <a:pt x="350" y="164"/>
                </a:cubicBezTo>
                <a:cubicBezTo>
                  <a:pt x="351" y="167"/>
                  <a:pt x="352" y="168"/>
                  <a:pt x="353" y="170"/>
                </a:cubicBezTo>
                <a:cubicBezTo>
                  <a:pt x="353" y="171"/>
                  <a:pt x="354" y="172"/>
                  <a:pt x="355" y="173"/>
                </a:cubicBezTo>
                <a:cubicBezTo>
                  <a:pt x="355" y="174"/>
                  <a:pt x="356" y="176"/>
                  <a:pt x="356" y="176"/>
                </a:cubicBezTo>
                <a:cubicBezTo>
                  <a:pt x="357" y="178"/>
                  <a:pt x="356" y="175"/>
                  <a:pt x="355" y="175"/>
                </a:cubicBezTo>
                <a:cubicBezTo>
                  <a:pt x="355" y="175"/>
                  <a:pt x="354" y="175"/>
                  <a:pt x="355" y="177"/>
                </a:cubicBezTo>
                <a:cubicBezTo>
                  <a:pt x="356" y="179"/>
                  <a:pt x="357" y="181"/>
                  <a:pt x="357" y="182"/>
                </a:cubicBezTo>
                <a:cubicBezTo>
                  <a:pt x="358" y="184"/>
                  <a:pt x="358" y="187"/>
                  <a:pt x="359" y="189"/>
                </a:cubicBezTo>
                <a:cubicBezTo>
                  <a:pt x="360" y="193"/>
                  <a:pt x="360" y="193"/>
                  <a:pt x="360" y="193"/>
                </a:cubicBezTo>
                <a:cubicBezTo>
                  <a:pt x="360" y="194"/>
                  <a:pt x="360" y="195"/>
                  <a:pt x="361" y="196"/>
                </a:cubicBezTo>
                <a:cubicBezTo>
                  <a:pt x="361" y="199"/>
                  <a:pt x="361" y="201"/>
                  <a:pt x="362" y="204"/>
                </a:cubicBezTo>
                <a:cubicBezTo>
                  <a:pt x="362" y="204"/>
                  <a:pt x="362" y="205"/>
                  <a:pt x="361" y="205"/>
                </a:cubicBezTo>
                <a:cubicBezTo>
                  <a:pt x="361" y="205"/>
                  <a:pt x="361" y="204"/>
                  <a:pt x="361" y="203"/>
                </a:cubicBezTo>
                <a:cubicBezTo>
                  <a:pt x="360" y="199"/>
                  <a:pt x="360" y="195"/>
                  <a:pt x="359" y="192"/>
                </a:cubicBezTo>
                <a:cubicBezTo>
                  <a:pt x="359" y="191"/>
                  <a:pt x="359" y="190"/>
                  <a:pt x="358" y="189"/>
                </a:cubicBezTo>
                <a:cubicBezTo>
                  <a:pt x="357" y="186"/>
                  <a:pt x="357" y="183"/>
                  <a:pt x="356" y="180"/>
                </a:cubicBezTo>
                <a:cubicBezTo>
                  <a:pt x="354" y="175"/>
                  <a:pt x="354" y="175"/>
                  <a:pt x="352" y="170"/>
                </a:cubicBezTo>
                <a:cubicBezTo>
                  <a:pt x="351" y="170"/>
                  <a:pt x="351" y="170"/>
                  <a:pt x="351" y="169"/>
                </a:cubicBezTo>
                <a:cubicBezTo>
                  <a:pt x="351" y="167"/>
                  <a:pt x="349" y="163"/>
                  <a:pt x="346" y="160"/>
                </a:cubicBezTo>
                <a:cubicBezTo>
                  <a:pt x="346" y="159"/>
                  <a:pt x="345" y="158"/>
                  <a:pt x="344" y="157"/>
                </a:cubicBezTo>
                <a:cubicBezTo>
                  <a:pt x="343" y="157"/>
                  <a:pt x="343" y="156"/>
                  <a:pt x="342" y="155"/>
                </a:cubicBezTo>
                <a:cubicBezTo>
                  <a:pt x="343" y="156"/>
                  <a:pt x="345" y="157"/>
                  <a:pt x="346" y="159"/>
                </a:cubicBezTo>
                <a:cubicBezTo>
                  <a:pt x="345" y="157"/>
                  <a:pt x="345" y="157"/>
                  <a:pt x="345" y="157"/>
                </a:cubicBezTo>
                <a:cubicBezTo>
                  <a:pt x="344" y="155"/>
                  <a:pt x="344" y="155"/>
                  <a:pt x="344" y="155"/>
                </a:cubicBezTo>
                <a:cubicBezTo>
                  <a:pt x="343" y="154"/>
                  <a:pt x="342" y="153"/>
                  <a:pt x="341" y="151"/>
                </a:cubicBezTo>
                <a:cubicBezTo>
                  <a:pt x="341" y="150"/>
                  <a:pt x="340" y="149"/>
                  <a:pt x="339" y="148"/>
                </a:cubicBezTo>
                <a:cubicBezTo>
                  <a:pt x="338" y="147"/>
                  <a:pt x="337" y="146"/>
                  <a:pt x="336" y="145"/>
                </a:cubicBezTo>
                <a:cubicBezTo>
                  <a:pt x="336" y="145"/>
                  <a:pt x="336" y="145"/>
                  <a:pt x="336" y="145"/>
                </a:cubicBezTo>
                <a:cubicBezTo>
                  <a:pt x="336" y="144"/>
                  <a:pt x="338" y="146"/>
                  <a:pt x="336" y="143"/>
                </a:cubicBezTo>
                <a:cubicBezTo>
                  <a:pt x="334" y="142"/>
                  <a:pt x="335" y="143"/>
                  <a:pt x="335" y="143"/>
                </a:cubicBezTo>
                <a:cubicBezTo>
                  <a:pt x="335" y="143"/>
                  <a:pt x="334" y="143"/>
                  <a:pt x="334" y="142"/>
                </a:cubicBezTo>
                <a:cubicBezTo>
                  <a:pt x="333" y="141"/>
                  <a:pt x="332" y="140"/>
                  <a:pt x="332" y="140"/>
                </a:cubicBezTo>
                <a:cubicBezTo>
                  <a:pt x="331" y="140"/>
                  <a:pt x="331" y="140"/>
                  <a:pt x="330" y="138"/>
                </a:cubicBezTo>
                <a:cubicBezTo>
                  <a:pt x="329" y="137"/>
                  <a:pt x="328" y="136"/>
                  <a:pt x="328" y="137"/>
                </a:cubicBezTo>
                <a:cubicBezTo>
                  <a:pt x="328" y="139"/>
                  <a:pt x="331" y="140"/>
                  <a:pt x="332" y="142"/>
                </a:cubicBezTo>
                <a:cubicBezTo>
                  <a:pt x="330" y="141"/>
                  <a:pt x="329" y="142"/>
                  <a:pt x="331" y="144"/>
                </a:cubicBezTo>
                <a:cubicBezTo>
                  <a:pt x="333" y="146"/>
                  <a:pt x="333" y="146"/>
                  <a:pt x="334" y="147"/>
                </a:cubicBezTo>
                <a:cubicBezTo>
                  <a:pt x="335" y="149"/>
                  <a:pt x="336" y="151"/>
                  <a:pt x="338" y="154"/>
                </a:cubicBezTo>
                <a:cubicBezTo>
                  <a:pt x="339" y="155"/>
                  <a:pt x="340" y="157"/>
                  <a:pt x="341" y="158"/>
                </a:cubicBezTo>
                <a:cubicBezTo>
                  <a:pt x="341" y="159"/>
                  <a:pt x="341" y="159"/>
                  <a:pt x="341" y="159"/>
                </a:cubicBezTo>
                <a:cubicBezTo>
                  <a:pt x="340" y="159"/>
                  <a:pt x="340" y="159"/>
                  <a:pt x="341" y="161"/>
                </a:cubicBezTo>
                <a:cubicBezTo>
                  <a:pt x="343" y="163"/>
                  <a:pt x="344" y="166"/>
                  <a:pt x="345" y="168"/>
                </a:cubicBezTo>
                <a:cubicBezTo>
                  <a:pt x="345" y="169"/>
                  <a:pt x="346" y="171"/>
                  <a:pt x="346" y="172"/>
                </a:cubicBezTo>
                <a:cubicBezTo>
                  <a:pt x="347" y="173"/>
                  <a:pt x="347" y="175"/>
                  <a:pt x="348" y="176"/>
                </a:cubicBezTo>
                <a:cubicBezTo>
                  <a:pt x="349" y="178"/>
                  <a:pt x="350" y="181"/>
                  <a:pt x="350" y="184"/>
                </a:cubicBezTo>
                <a:cubicBezTo>
                  <a:pt x="351" y="184"/>
                  <a:pt x="351" y="185"/>
                  <a:pt x="351" y="186"/>
                </a:cubicBezTo>
                <a:cubicBezTo>
                  <a:pt x="352" y="186"/>
                  <a:pt x="352" y="187"/>
                  <a:pt x="353" y="189"/>
                </a:cubicBezTo>
                <a:cubicBezTo>
                  <a:pt x="352" y="189"/>
                  <a:pt x="352" y="187"/>
                  <a:pt x="351" y="187"/>
                </a:cubicBezTo>
                <a:cubicBezTo>
                  <a:pt x="352" y="190"/>
                  <a:pt x="352" y="192"/>
                  <a:pt x="354" y="195"/>
                </a:cubicBezTo>
                <a:cubicBezTo>
                  <a:pt x="354" y="197"/>
                  <a:pt x="355" y="198"/>
                  <a:pt x="355" y="200"/>
                </a:cubicBezTo>
                <a:cubicBezTo>
                  <a:pt x="355" y="200"/>
                  <a:pt x="354" y="197"/>
                  <a:pt x="354" y="199"/>
                </a:cubicBezTo>
                <a:cubicBezTo>
                  <a:pt x="354" y="200"/>
                  <a:pt x="355" y="201"/>
                  <a:pt x="355" y="203"/>
                </a:cubicBezTo>
                <a:cubicBezTo>
                  <a:pt x="356" y="204"/>
                  <a:pt x="356" y="205"/>
                  <a:pt x="356" y="205"/>
                </a:cubicBezTo>
                <a:cubicBezTo>
                  <a:pt x="356" y="205"/>
                  <a:pt x="356" y="204"/>
                  <a:pt x="356" y="203"/>
                </a:cubicBezTo>
                <a:cubicBezTo>
                  <a:pt x="356" y="202"/>
                  <a:pt x="356" y="203"/>
                  <a:pt x="356" y="203"/>
                </a:cubicBezTo>
                <a:cubicBezTo>
                  <a:pt x="357" y="202"/>
                  <a:pt x="357" y="201"/>
                  <a:pt x="356" y="200"/>
                </a:cubicBezTo>
                <a:cubicBezTo>
                  <a:pt x="356" y="200"/>
                  <a:pt x="357" y="200"/>
                  <a:pt x="357" y="200"/>
                </a:cubicBezTo>
                <a:cubicBezTo>
                  <a:pt x="357" y="202"/>
                  <a:pt x="358" y="201"/>
                  <a:pt x="359" y="203"/>
                </a:cubicBezTo>
                <a:cubicBezTo>
                  <a:pt x="359" y="204"/>
                  <a:pt x="359" y="204"/>
                  <a:pt x="359" y="203"/>
                </a:cubicBezTo>
                <a:cubicBezTo>
                  <a:pt x="359" y="202"/>
                  <a:pt x="359" y="202"/>
                  <a:pt x="359" y="202"/>
                </a:cubicBezTo>
                <a:cubicBezTo>
                  <a:pt x="360" y="203"/>
                  <a:pt x="361" y="207"/>
                  <a:pt x="362" y="207"/>
                </a:cubicBezTo>
                <a:cubicBezTo>
                  <a:pt x="361" y="208"/>
                  <a:pt x="361" y="208"/>
                  <a:pt x="361" y="208"/>
                </a:cubicBezTo>
                <a:cubicBezTo>
                  <a:pt x="362" y="210"/>
                  <a:pt x="363" y="213"/>
                  <a:pt x="363" y="216"/>
                </a:cubicBezTo>
                <a:cubicBezTo>
                  <a:pt x="364" y="218"/>
                  <a:pt x="364" y="219"/>
                  <a:pt x="364" y="221"/>
                </a:cubicBezTo>
                <a:cubicBezTo>
                  <a:pt x="364" y="222"/>
                  <a:pt x="365" y="224"/>
                  <a:pt x="365" y="225"/>
                </a:cubicBezTo>
                <a:cubicBezTo>
                  <a:pt x="365" y="223"/>
                  <a:pt x="364" y="221"/>
                  <a:pt x="363" y="219"/>
                </a:cubicBezTo>
                <a:cubicBezTo>
                  <a:pt x="364" y="224"/>
                  <a:pt x="363" y="228"/>
                  <a:pt x="363" y="232"/>
                </a:cubicBezTo>
                <a:cubicBezTo>
                  <a:pt x="363" y="234"/>
                  <a:pt x="363" y="234"/>
                  <a:pt x="363" y="233"/>
                </a:cubicBezTo>
                <a:cubicBezTo>
                  <a:pt x="362" y="231"/>
                  <a:pt x="362" y="233"/>
                  <a:pt x="361" y="235"/>
                </a:cubicBezTo>
                <a:cubicBezTo>
                  <a:pt x="361" y="237"/>
                  <a:pt x="361" y="237"/>
                  <a:pt x="361" y="236"/>
                </a:cubicBezTo>
                <a:cubicBezTo>
                  <a:pt x="360" y="235"/>
                  <a:pt x="359" y="235"/>
                  <a:pt x="358" y="236"/>
                </a:cubicBezTo>
                <a:cubicBezTo>
                  <a:pt x="358" y="236"/>
                  <a:pt x="358" y="235"/>
                  <a:pt x="358" y="234"/>
                </a:cubicBezTo>
                <a:cubicBezTo>
                  <a:pt x="358" y="234"/>
                  <a:pt x="358" y="233"/>
                  <a:pt x="358" y="233"/>
                </a:cubicBezTo>
                <a:cubicBezTo>
                  <a:pt x="358" y="232"/>
                  <a:pt x="357" y="231"/>
                  <a:pt x="357" y="230"/>
                </a:cubicBezTo>
                <a:cubicBezTo>
                  <a:pt x="357" y="229"/>
                  <a:pt x="356" y="228"/>
                  <a:pt x="356" y="226"/>
                </a:cubicBezTo>
                <a:cubicBezTo>
                  <a:pt x="356" y="226"/>
                  <a:pt x="355" y="225"/>
                  <a:pt x="355" y="225"/>
                </a:cubicBezTo>
                <a:cubicBezTo>
                  <a:pt x="355" y="226"/>
                  <a:pt x="355" y="227"/>
                  <a:pt x="356" y="228"/>
                </a:cubicBezTo>
                <a:cubicBezTo>
                  <a:pt x="356" y="229"/>
                  <a:pt x="356" y="230"/>
                  <a:pt x="356" y="231"/>
                </a:cubicBezTo>
                <a:cubicBezTo>
                  <a:pt x="356" y="231"/>
                  <a:pt x="356" y="231"/>
                  <a:pt x="356" y="230"/>
                </a:cubicBezTo>
                <a:cubicBezTo>
                  <a:pt x="355" y="228"/>
                  <a:pt x="355" y="231"/>
                  <a:pt x="355" y="232"/>
                </a:cubicBezTo>
                <a:cubicBezTo>
                  <a:pt x="354" y="234"/>
                  <a:pt x="354" y="236"/>
                  <a:pt x="353" y="239"/>
                </a:cubicBezTo>
                <a:cubicBezTo>
                  <a:pt x="353" y="240"/>
                  <a:pt x="353" y="241"/>
                  <a:pt x="353" y="242"/>
                </a:cubicBezTo>
                <a:cubicBezTo>
                  <a:pt x="352" y="243"/>
                  <a:pt x="352" y="244"/>
                  <a:pt x="352" y="245"/>
                </a:cubicBezTo>
                <a:cubicBezTo>
                  <a:pt x="351" y="247"/>
                  <a:pt x="351" y="249"/>
                  <a:pt x="351" y="250"/>
                </a:cubicBezTo>
                <a:cubicBezTo>
                  <a:pt x="351" y="251"/>
                  <a:pt x="351" y="251"/>
                  <a:pt x="351" y="252"/>
                </a:cubicBezTo>
                <a:cubicBezTo>
                  <a:pt x="351" y="251"/>
                  <a:pt x="351" y="251"/>
                  <a:pt x="350" y="250"/>
                </a:cubicBezTo>
                <a:cubicBezTo>
                  <a:pt x="351" y="253"/>
                  <a:pt x="350" y="254"/>
                  <a:pt x="350" y="254"/>
                </a:cubicBezTo>
                <a:cubicBezTo>
                  <a:pt x="349" y="254"/>
                  <a:pt x="348" y="255"/>
                  <a:pt x="348" y="258"/>
                </a:cubicBezTo>
                <a:cubicBezTo>
                  <a:pt x="348" y="256"/>
                  <a:pt x="347" y="258"/>
                  <a:pt x="347" y="257"/>
                </a:cubicBezTo>
                <a:cubicBezTo>
                  <a:pt x="347" y="256"/>
                  <a:pt x="346" y="258"/>
                  <a:pt x="346" y="259"/>
                </a:cubicBezTo>
                <a:cubicBezTo>
                  <a:pt x="346" y="260"/>
                  <a:pt x="346" y="261"/>
                  <a:pt x="346" y="262"/>
                </a:cubicBezTo>
                <a:cubicBezTo>
                  <a:pt x="346" y="263"/>
                  <a:pt x="346" y="265"/>
                  <a:pt x="345" y="266"/>
                </a:cubicBezTo>
                <a:cubicBezTo>
                  <a:pt x="345" y="265"/>
                  <a:pt x="345" y="263"/>
                  <a:pt x="345" y="262"/>
                </a:cubicBezTo>
                <a:cubicBezTo>
                  <a:pt x="345" y="261"/>
                  <a:pt x="345" y="259"/>
                  <a:pt x="345" y="258"/>
                </a:cubicBezTo>
                <a:cubicBezTo>
                  <a:pt x="345" y="260"/>
                  <a:pt x="344" y="262"/>
                  <a:pt x="344" y="264"/>
                </a:cubicBezTo>
                <a:cubicBezTo>
                  <a:pt x="343" y="266"/>
                  <a:pt x="343" y="268"/>
                  <a:pt x="342" y="269"/>
                </a:cubicBezTo>
                <a:cubicBezTo>
                  <a:pt x="341" y="271"/>
                  <a:pt x="342" y="266"/>
                  <a:pt x="341" y="267"/>
                </a:cubicBezTo>
                <a:cubicBezTo>
                  <a:pt x="341" y="270"/>
                  <a:pt x="341" y="271"/>
                  <a:pt x="340" y="275"/>
                </a:cubicBezTo>
                <a:cubicBezTo>
                  <a:pt x="340" y="275"/>
                  <a:pt x="341" y="273"/>
                  <a:pt x="340" y="274"/>
                </a:cubicBezTo>
                <a:cubicBezTo>
                  <a:pt x="339" y="276"/>
                  <a:pt x="339" y="277"/>
                  <a:pt x="338" y="279"/>
                </a:cubicBezTo>
                <a:cubicBezTo>
                  <a:pt x="338" y="279"/>
                  <a:pt x="338" y="278"/>
                  <a:pt x="338" y="278"/>
                </a:cubicBezTo>
                <a:cubicBezTo>
                  <a:pt x="337" y="280"/>
                  <a:pt x="337" y="281"/>
                  <a:pt x="336" y="282"/>
                </a:cubicBezTo>
                <a:cubicBezTo>
                  <a:pt x="336" y="282"/>
                  <a:pt x="337" y="281"/>
                  <a:pt x="336" y="281"/>
                </a:cubicBezTo>
                <a:cubicBezTo>
                  <a:pt x="335" y="282"/>
                  <a:pt x="334" y="283"/>
                  <a:pt x="334" y="285"/>
                </a:cubicBezTo>
                <a:cubicBezTo>
                  <a:pt x="333" y="286"/>
                  <a:pt x="332" y="287"/>
                  <a:pt x="332" y="289"/>
                </a:cubicBezTo>
                <a:cubicBezTo>
                  <a:pt x="331" y="289"/>
                  <a:pt x="331" y="290"/>
                  <a:pt x="331" y="291"/>
                </a:cubicBezTo>
                <a:cubicBezTo>
                  <a:pt x="331" y="292"/>
                  <a:pt x="331" y="293"/>
                  <a:pt x="329" y="295"/>
                </a:cubicBezTo>
                <a:cubicBezTo>
                  <a:pt x="329" y="295"/>
                  <a:pt x="330" y="293"/>
                  <a:pt x="330" y="292"/>
                </a:cubicBezTo>
                <a:cubicBezTo>
                  <a:pt x="330" y="291"/>
                  <a:pt x="331" y="289"/>
                  <a:pt x="330" y="289"/>
                </a:cubicBezTo>
                <a:cubicBezTo>
                  <a:pt x="330" y="288"/>
                  <a:pt x="332" y="286"/>
                  <a:pt x="330" y="286"/>
                </a:cubicBezTo>
                <a:cubicBezTo>
                  <a:pt x="329" y="287"/>
                  <a:pt x="329" y="286"/>
                  <a:pt x="329" y="284"/>
                </a:cubicBezTo>
                <a:cubicBezTo>
                  <a:pt x="329" y="282"/>
                  <a:pt x="330" y="278"/>
                  <a:pt x="331" y="275"/>
                </a:cubicBezTo>
                <a:cubicBezTo>
                  <a:pt x="329" y="277"/>
                  <a:pt x="328" y="281"/>
                  <a:pt x="326" y="282"/>
                </a:cubicBezTo>
                <a:cubicBezTo>
                  <a:pt x="326" y="282"/>
                  <a:pt x="326" y="283"/>
                  <a:pt x="325" y="283"/>
                </a:cubicBezTo>
                <a:cubicBezTo>
                  <a:pt x="324" y="286"/>
                  <a:pt x="324" y="287"/>
                  <a:pt x="323" y="289"/>
                </a:cubicBezTo>
                <a:cubicBezTo>
                  <a:pt x="324" y="287"/>
                  <a:pt x="322" y="289"/>
                  <a:pt x="323" y="286"/>
                </a:cubicBezTo>
                <a:cubicBezTo>
                  <a:pt x="323" y="286"/>
                  <a:pt x="323" y="285"/>
                  <a:pt x="323" y="286"/>
                </a:cubicBezTo>
                <a:cubicBezTo>
                  <a:pt x="322" y="287"/>
                  <a:pt x="321" y="288"/>
                  <a:pt x="320" y="290"/>
                </a:cubicBezTo>
                <a:cubicBezTo>
                  <a:pt x="320" y="291"/>
                  <a:pt x="320" y="291"/>
                  <a:pt x="319" y="292"/>
                </a:cubicBezTo>
                <a:cubicBezTo>
                  <a:pt x="319" y="292"/>
                  <a:pt x="319" y="291"/>
                  <a:pt x="319" y="291"/>
                </a:cubicBezTo>
                <a:cubicBezTo>
                  <a:pt x="320" y="290"/>
                  <a:pt x="320" y="289"/>
                  <a:pt x="319" y="290"/>
                </a:cubicBezTo>
                <a:cubicBezTo>
                  <a:pt x="318" y="292"/>
                  <a:pt x="316" y="293"/>
                  <a:pt x="315" y="295"/>
                </a:cubicBezTo>
                <a:cubicBezTo>
                  <a:pt x="313" y="297"/>
                  <a:pt x="313" y="296"/>
                  <a:pt x="312" y="297"/>
                </a:cubicBezTo>
                <a:cubicBezTo>
                  <a:pt x="313" y="296"/>
                  <a:pt x="314" y="295"/>
                  <a:pt x="314" y="294"/>
                </a:cubicBezTo>
                <a:cubicBezTo>
                  <a:pt x="315" y="293"/>
                  <a:pt x="316" y="292"/>
                  <a:pt x="317" y="290"/>
                </a:cubicBezTo>
                <a:cubicBezTo>
                  <a:pt x="317" y="291"/>
                  <a:pt x="317" y="289"/>
                  <a:pt x="318" y="289"/>
                </a:cubicBezTo>
                <a:cubicBezTo>
                  <a:pt x="319" y="288"/>
                  <a:pt x="319" y="288"/>
                  <a:pt x="319" y="288"/>
                </a:cubicBezTo>
                <a:cubicBezTo>
                  <a:pt x="320" y="287"/>
                  <a:pt x="320" y="287"/>
                  <a:pt x="320" y="286"/>
                </a:cubicBezTo>
                <a:cubicBezTo>
                  <a:pt x="321" y="285"/>
                  <a:pt x="321" y="284"/>
                  <a:pt x="322" y="283"/>
                </a:cubicBezTo>
                <a:cubicBezTo>
                  <a:pt x="323" y="281"/>
                  <a:pt x="323" y="280"/>
                  <a:pt x="323" y="280"/>
                </a:cubicBezTo>
                <a:cubicBezTo>
                  <a:pt x="322" y="280"/>
                  <a:pt x="322" y="280"/>
                  <a:pt x="322" y="279"/>
                </a:cubicBezTo>
                <a:cubicBezTo>
                  <a:pt x="321" y="281"/>
                  <a:pt x="319" y="282"/>
                  <a:pt x="320" y="282"/>
                </a:cubicBezTo>
                <a:cubicBezTo>
                  <a:pt x="321" y="280"/>
                  <a:pt x="318" y="282"/>
                  <a:pt x="319" y="280"/>
                </a:cubicBezTo>
                <a:cubicBezTo>
                  <a:pt x="318" y="282"/>
                  <a:pt x="318" y="284"/>
                  <a:pt x="317" y="285"/>
                </a:cubicBezTo>
                <a:cubicBezTo>
                  <a:pt x="317" y="286"/>
                  <a:pt x="317" y="286"/>
                  <a:pt x="317" y="285"/>
                </a:cubicBezTo>
                <a:cubicBezTo>
                  <a:pt x="317" y="282"/>
                  <a:pt x="318" y="280"/>
                  <a:pt x="317" y="279"/>
                </a:cubicBezTo>
                <a:cubicBezTo>
                  <a:pt x="317" y="278"/>
                  <a:pt x="317" y="277"/>
                  <a:pt x="318" y="275"/>
                </a:cubicBezTo>
                <a:cubicBezTo>
                  <a:pt x="318" y="273"/>
                  <a:pt x="318" y="272"/>
                  <a:pt x="318" y="270"/>
                </a:cubicBezTo>
                <a:cubicBezTo>
                  <a:pt x="318" y="270"/>
                  <a:pt x="319" y="270"/>
                  <a:pt x="319" y="269"/>
                </a:cubicBezTo>
                <a:cubicBezTo>
                  <a:pt x="321" y="267"/>
                  <a:pt x="319" y="271"/>
                  <a:pt x="319" y="271"/>
                </a:cubicBezTo>
                <a:cubicBezTo>
                  <a:pt x="320" y="270"/>
                  <a:pt x="320" y="269"/>
                  <a:pt x="320" y="268"/>
                </a:cubicBezTo>
                <a:cubicBezTo>
                  <a:pt x="320" y="268"/>
                  <a:pt x="320" y="268"/>
                  <a:pt x="321" y="267"/>
                </a:cubicBezTo>
                <a:cubicBezTo>
                  <a:pt x="321" y="267"/>
                  <a:pt x="321" y="267"/>
                  <a:pt x="321" y="267"/>
                </a:cubicBezTo>
                <a:cubicBezTo>
                  <a:pt x="322" y="267"/>
                  <a:pt x="322" y="266"/>
                  <a:pt x="322" y="264"/>
                </a:cubicBezTo>
                <a:cubicBezTo>
                  <a:pt x="322" y="264"/>
                  <a:pt x="323" y="263"/>
                  <a:pt x="323" y="262"/>
                </a:cubicBezTo>
                <a:cubicBezTo>
                  <a:pt x="323" y="262"/>
                  <a:pt x="323" y="263"/>
                  <a:pt x="323" y="263"/>
                </a:cubicBezTo>
                <a:cubicBezTo>
                  <a:pt x="323" y="263"/>
                  <a:pt x="323" y="264"/>
                  <a:pt x="323" y="263"/>
                </a:cubicBezTo>
                <a:cubicBezTo>
                  <a:pt x="324" y="262"/>
                  <a:pt x="324" y="262"/>
                  <a:pt x="324" y="262"/>
                </a:cubicBezTo>
                <a:cubicBezTo>
                  <a:pt x="324" y="261"/>
                  <a:pt x="324" y="260"/>
                  <a:pt x="324" y="259"/>
                </a:cubicBezTo>
                <a:cubicBezTo>
                  <a:pt x="324" y="258"/>
                  <a:pt x="324" y="258"/>
                  <a:pt x="324" y="258"/>
                </a:cubicBezTo>
                <a:cubicBezTo>
                  <a:pt x="324" y="259"/>
                  <a:pt x="324" y="262"/>
                  <a:pt x="325" y="262"/>
                </a:cubicBezTo>
                <a:cubicBezTo>
                  <a:pt x="326" y="262"/>
                  <a:pt x="328" y="259"/>
                  <a:pt x="328" y="256"/>
                </a:cubicBezTo>
                <a:cubicBezTo>
                  <a:pt x="328" y="258"/>
                  <a:pt x="329" y="259"/>
                  <a:pt x="328" y="260"/>
                </a:cubicBezTo>
                <a:cubicBezTo>
                  <a:pt x="328" y="261"/>
                  <a:pt x="329" y="261"/>
                  <a:pt x="329" y="261"/>
                </a:cubicBezTo>
                <a:cubicBezTo>
                  <a:pt x="329" y="260"/>
                  <a:pt x="329" y="260"/>
                  <a:pt x="329" y="259"/>
                </a:cubicBezTo>
                <a:cubicBezTo>
                  <a:pt x="329" y="258"/>
                  <a:pt x="329" y="256"/>
                  <a:pt x="330" y="253"/>
                </a:cubicBezTo>
                <a:cubicBezTo>
                  <a:pt x="330" y="254"/>
                  <a:pt x="330" y="256"/>
                  <a:pt x="330" y="257"/>
                </a:cubicBezTo>
                <a:cubicBezTo>
                  <a:pt x="330" y="258"/>
                  <a:pt x="330" y="260"/>
                  <a:pt x="331" y="259"/>
                </a:cubicBezTo>
                <a:cubicBezTo>
                  <a:pt x="331" y="258"/>
                  <a:pt x="331" y="257"/>
                  <a:pt x="331" y="256"/>
                </a:cubicBezTo>
                <a:cubicBezTo>
                  <a:pt x="332" y="255"/>
                  <a:pt x="332" y="257"/>
                  <a:pt x="332" y="256"/>
                </a:cubicBezTo>
                <a:cubicBezTo>
                  <a:pt x="333" y="255"/>
                  <a:pt x="332" y="254"/>
                  <a:pt x="333" y="253"/>
                </a:cubicBezTo>
                <a:cubicBezTo>
                  <a:pt x="332" y="255"/>
                  <a:pt x="333" y="256"/>
                  <a:pt x="333" y="258"/>
                </a:cubicBezTo>
                <a:cubicBezTo>
                  <a:pt x="333" y="259"/>
                  <a:pt x="333" y="261"/>
                  <a:pt x="332" y="263"/>
                </a:cubicBezTo>
                <a:cubicBezTo>
                  <a:pt x="332" y="264"/>
                  <a:pt x="332" y="267"/>
                  <a:pt x="333" y="265"/>
                </a:cubicBezTo>
                <a:cubicBezTo>
                  <a:pt x="334" y="263"/>
                  <a:pt x="335" y="261"/>
                  <a:pt x="335" y="258"/>
                </a:cubicBezTo>
                <a:cubicBezTo>
                  <a:pt x="335" y="257"/>
                  <a:pt x="336" y="256"/>
                  <a:pt x="336" y="257"/>
                </a:cubicBezTo>
                <a:cubicBezTo>
                  <a:pt x="336" y="258"/>
                  <a:pt x="336" y="257"/>
                  <a:pt x="336" y="256"/>
                </a:cubicBezTo>
                <a:cubicBezTo>
                  <a:pt x="337" y="255"/>
                  <a:pt x="337" y="254"/>
                  <a:pt x="338" y="253"/>
                </a:cubicBezTo>
                <a:cubicBezTo>
                  <a:pt x="338" y="253"/>
                  <a:pt x="338" y="252"/>
                  <a:pt x="338" y="251"/>
                </a:cubicBezTo>
                <a:cubicBezTo>
                  <a:pt x="338" y="251"/>
                  <a:pt x="338" y="250"/>
                  <a:pt x="338" y="249"/>
                </a:cubicBezTo>
                <a:cubicBezTo>
                  <a:pt x="338" y="248"/>
                  <a:pt x="339" y="248"/>
                  <a:pt x="339" y="248"/>
                </a:cubicBezTo>
                <a:cubicBezTo>
                  <a:pt x="339" y="250"/>
                  <a:pt x="339" y="248"/>
                  <a:pt x="340" y="247"/>
                </a:cubicBezTo>
                <a:cubicBezTo>
                  <a:pt x="340" y="245"/>
                  <a:pt x="340" y="243"/>
                  <a:pt x="341" y="242"/>
                </a:cubicBezTo>
                <a:cubicBezTo>
                  <a:pt x="342" y="241"/>
                  <a:pt x="341" y="239"/>
                  <a:pt x="341" y="237"/>
                </a:cubicBezTo>
                <a:cubicBezTo>
                  <a:pt x="341" y="235"/>
                  <a:pt x="341" y="239"/>
                  <a:pt x="340" y="237"/>
                </a:cubicBezTo>
                <a:cubicBezTo>
                  <a:pt x="340" y="237"/>
                  <a:pt x="340" y="238"/>
                  <a:pt x="340" y="236"/>
                </a:cubicBezTo>
                <a:cubicBezTo>
                  <a:pt x="340" y="234"/>
                  <a:pt x="339" y="233"/>
                  <a:pt x="339" y="233"/>
                </a:cubicBezTo>
                <a:cubicBezTo>
                  <a:pt x="337" y="234"/>
                  <a:pt x="336" y="234"/>
                  <a:pt x="335" y="233"/>
                </a:cubicBezTo>
                <a:cubicBezTo>
                  <a:pt x="334" y="233"/>
                  <a:pt x="333" y="232"/>
                  <a:pt x="332" y="234"/>
                </a:cubicBezTo>
                <a:cubicBezTo>
                  <a:pt x="332" y="234"/>
                  <a:pt x="333" y="234"/>
                  <a:pt x="333" y="235"/>
                </a:cubicBezTo>
                <a:cubicBezTo>
                  <a:pt x="333" y="236"/>
                  <a:pt x="332" y="235"/>
                  <a:pt x="332" y="236"/>
                </a:cubicBezTo>
                <a:cubicBezTo>
                  <a:pt x="332" y="238"/>
                  <a:pt x="333" y="237"/>
                  <a:pt x="333" y="236"/>
                </a:cubicBezTo>
                <a:cubicBezTo>
                  <a:pt x="333" y="238"/>
                  <a:pt x="333" y="240"/>
                  <a:pt x="332" y="240"/>
                </a:cubicBezTo>
                <a:cubicBezTo>
                  <a:pt x="332" y="241"/>
                  <a:pt x="333" y="241"/>
                  <a:pt x="332" y="242"/>
                </a:cubicBezTo>
                <a:cubicBezTo>
                  <a:pt x="332" y="242"/>
                  <a:pt x="332" y="240"/>
                  <a:pt x="331" y="240"/>
                </a:cubicBezTo>
                <a:cubicBezTo>
                  <a:pt x="330" y="241"/>
                  <a:pt x="330" y="242"/>
                  <a:pt x="329" y="242"/>
                </a:cubicBezTo>
                <a:cubicBezTo>
                  <a:pt x="328" y="241"/>
                  <a:pt x="328" y="242"/>
                  <a:pt x="328" y="243"/>
                </a:cubicBezTo>
                <a:cubicBezTo>
                  <a:pt x="328" y="243"/>
                  <a:pt x="328" y="243"/>
                  <a:pt x="328" y="243"/>
                </a:cubicBezTo>
                <a:cubicBezTo>
                  <a:pt x="328" y="243"/>
                  <a:pt x="328" y="243"/>
                  <a:pt x="328" y="243"/>
                </a:cubicBezTo>
                <a:cubicBezTo>
                  <a:pt x="327" y="243"/>
                  <a:pt x="327" y="243"/>
                  <a:pt x="327" y="243"/>
                </a:cubicBezTo>
                <a:cubicBezTo>
                  <a:pt x="327" y="243"/>
                  <a:pt x="327" y="243"/>
                  <a:pt x="327" y="243"/>
                </a:cubicBezTo>
                <a:cubicBezTo>
                  <a:pt x="327" y="243"/>
                  <a:pt x="326" y="241"/>
                  <a:pt x="326" y="242"/>
                </a:cubicBezTo>
                <a:cubicBezTo>
                  <a:pt x="326" y="243"/>
                  <a:pt x="326" y="244"/>
                  <a:pt x="326" y="245"/>
                </a:cubicBezTo>
                <a:cubicBezTo>
                  <a:pt x="327" y="246"/>
                  <a:pt x="327" y="247"/>
                  <a:pt x="328" y="244"/>
                </a:cubicBezTo>
                <a:cubicBezTo>
                  <a:pt x="328" y="245"/>
                  <a:pt x="328" y="245"/>
                  <a:pt x="328" y="245"/>
                </a:cubicBezTo>
                <a:cubicBezTo>
                  <a:pt x="328" y="245"/>
                  <a:pt x="328" y="245"/>
                  <a:pt x="328" y="245"/>
                </a:cubicBezTo>
                <a:cubicBezTo>
                  <a:pt x="328" y="246"/>
                  <a:pt x="329" y="245"/>
                  <a:pt x="329" y="248"/>
                </a:cubicBezTo>
                <a:cubicBezTo>
                  <a:pt x="328" y="250"/>
                  <a:pt x="328" y="248"/>
                  <a:pt x="327" y="248"/>
                </a:cubicBezTo>
                <a:cubicBezTo>
                  <a:pt x="327" y="248"/>
                  <a:pt x="326" y="248"/>
                  <a:pt x="325" y="248"/>
                </a:cubicBezTo>
                <a:cubicBezTo>
                  <a:pt x="323" y="248"/>
                  <a:pt x="322" y="247"/>
                  <a:pt x="319" y="249"/>
                </a:cubicBezTo>
                <a:cubicBezTo>
                  <a:pt x="319" y="250"/>
                  <a:pt x="319" y="250"/>
                  <a:pt x="319" y="250"/>
                </a:cubicBezTo>
                <a:cubicBezTo>
                  <a:pt x="319" y="250"/>
                  <a:pt x="319" y="251"/>
                  <a:pt x="319" y="251"/>
                </a:cubicBezTo>
                <a:cubicBezTo>
                  <a:pt x="319" y="251"/>
                  <a:pt x="319" y="250"/>
                  <a:pt x="319" y="250"/>
                </a:cubicBezTo>
                <a:cubicBezTo>
                  <a:pt x="319" y="247"/>
                  <a:pt x="319" y="247"/>
                  <a:pt x="317" y="250"/>
                </a:cubicBezTo>
                <a:cubicBezTo>
                  <a:pt x="317" y="250"/>
                  <a:pt x="316" y="251"/>
                  <a:pt x="316" y="249"/>
                </a:cubicBezTo>
                <a:cubicBezTo>
                  <a:pt x="316" y="249"/>
                  <a:pt x="317" y="249"/>
                  <a:pt x="317" y="249"/>
                </a:cubicBezTo>
                <a:cubicBezTo>
                  <a:pt x="316" y="249"/>
                  <a:pt x="316" y="249"/>
                  <a:pt x="316" y="250"/>
                </a:cubicBezTo>
                <a:cubicBezTo>
                  <a:pt x="316" y="252"/>
                  <a:pt x="315" y="256"/>
                  <a:pt x="315" y="258"/>
                </a:cubicBezTo>
                <a:cubicBezTo>
                  <a:pt x="315" y="258"/>
                  <a:pt x="315" y="259"/>
                  <a:pt x="314" y="260"/>
                </a:cubicBezTo>
                <a:cubicBezTo>
                  <a:pt x="314" y="258"/>
                  <a:pt x="315" y="256"/>
                  <a:pt x="314" y="254"/>
                </a:cubicBezTo>
                <a:cubicBezTo>
                  <a:pt x="314" y="257"/>
                  <a:pt x="312" y="259"/>
                  <a:pt x="313" y="261"/>
                </a:cubicBezTo>
                <a:cubicBezTo>
                  <a:pt x="313" y="262"/>
                  <a:pt x="312" y="263"/>
                  <a:pt x="312" y="264"/>
                </a:cubicBezTo>
                <a:cubicBezTo>
                  <a:pt x="312" y="264"/>
                  <a:pt x="312" y="265"/>
                  <a:pt x="312" y="266"/>
                </a:cubicBezTo>
                <a:cubicBezTo>
                  <a:pt x="312" y="266"/>
                  <a:pt x="312" y="267"/>
                  <a:pt x="312" y="267"/>
                </a:cubicBezTo>
                <a:cubicBezTo>
                  <a:pt x="311" y="268"/>
                  <a:pt x="311" y="267"/>
                  <a:pt x="311" y="267"/>
                </a:cubicBezTo>
                <a:cubicBezTo>
                  <a:pt x="311" y="266"/>
                  <a:pt x="312" y="264"/>
                  <a:pt x="311" y="263"/>
                </a:cubicBezTo>
                <a:cubicBezTo>
                  <a:pt x="311" y="265"/>
                  <a:pt x="311" y="266"/>
                  <a:pt x="310" y="267"/>
                </a:cubicBezTo>
                <a:cubicBezTo>
                  <a:pt x="310" y="268"/>
                  <a:pt x="310" y="270"/>
                  <a:pt x="310" y="272"/>
                </a:cubicBezTo>
                <a:cubicBezTo>
                  <a:pt x="309" y="273"/>
                  <a:pt x="309" y="274"/>
                  <a:pt x="310" y="274"/>
                </a:cubicBezTo>
                <a:cubicBezTo>
                  <a:pt x="310" y="274"/>
                  <a:pt x="311" y="274"/>
                  <a:pt x="310" y="275"/>
                </a:cubicBezTo>
                <a:cubicBezTo>
                  <a:pt x="310" y="276"/>
                  <a:pt x="309" y="275"/>
                  <a:pt x="309" y="275"/>
                </a:cubicBezTo>
                <a:cubicBezTo>
                  <a:pt x="309" y="276"/>
                  <a:pt x="308" y="274"/>
                  <a:pt x="307" y="277"/>
                </a:cubicBezTo>
                <a:cubicBezTo>
                  <a:pt x="307" y="277"/>
                  <a:pt x="307" y="277"/>
                  <a:pt x="307" y="277"/>
                </a:cubicBezTo>
                <a:cubicBezTo>
                  <a:pt x="307" y="277"/>
                  <a:pt x="307" y="276"/>
                  <a:pt x="307" y="277"/>
                </a:cubicBezTo>
                <a:cubicBezTo>
                  <a:pt x="305" y="279"/>
                  <a:pt x="305" y="279"/>
                  <a:pt x="305" y="277"/>
                </a:cubicBezTo>
                <a:cubicBezTo>
                  <a:pt x="305" y="277"/>
                  <a:pt x="305" y="276"/>
                  <a:pt x="305" y="277"/>
                </a:cubicBezTo>
                <a:cubicBezTo>
                  <a:pt x="304" y="278"/>
                  <a:pt x="304" y="278"/>
                  <a:pt x="304" y="279"/>
                </a:cubicBezTo>
                <a:cubicBezTo>
                  <a:pt x="304" y="279"/>
                  <a:pt x="303" y="280"/>
                  <a:pt x="303" y="282"/>
                </a:cubicBezTo>
                <a:cubicBezTo>
                  <a:pt x="302" y="285"/>
                  <a:pt x="302" y="287"/>
                  <a:pt x="303" y="287"/>
                </a:cubicBezTo>
                <a:close/>
                <a:moveTo>
                  <a:pt x="318" y="246"/>
                </a:moveTo>
                <a:cubicBezTo>
                  <a:pt x="318" y="245"/>
                  <a:pt x="318" y="243"/>
                  <a:pt x="318" y="243"/>
                </a:cubicBezTo>
                <a:cubicBezTo>
                  <a:pt x="317" y="243"/>
                  <a:pt x="317" y="244"/>
                  <a:pt x="317" y="245"/>
                </a:cubicBezTo>
                <a:cubicBezTo>
                  <a:pt x="317" y="246"/>
                  <a:pt x="317" y="246"/>
                  <a:pt x="318" y="247"/>
                </a:cubicBezTo>
                <a:cubicBezTo>
                  <a:pt x="318" y="247"/>
                  <a:pt x="318" y="246"/>
                  <a:pt x="318" y="246"/>
                </a:cubicBezTo>
                <a:close/>
                <a:moveTo>
                  <a:pt x="364" y="175"/>
                </a:moveTo>
                <a:cubicBezTo>
                  <a:pt x="364" y="175"/>
                  <a:pt x="364" y="174"/>
                  <a:pt x="364" y="173"/>
                </a:cubicBezTo>
                <a:cubicBezTo>
                  <a:pt x="361" y="170"/>
                  <a:pt x="361" y="170"/>
                  <a:pt x="361" y="170"/>
                </a:cubicBezTo>
                <a:cubicBezTo>
                  <a:pt x="362" y="171"/>
                  <a:pt x="362" y="172"/>
                  <a:pt x="362" y="172"/>
                </a:cubicBezTo>
                <a:cubicBezTo>
                  <a:pt x="363" y="173"/>
                  <a:pt x="364" y="174"/>
                  <a:pt x="364" y="175"/>
                </a:cubicBezTo>
                <a:close/>
                <a:moveTo>
                  <a:pt x="289" y="346"/>
                </a:moveTo>
                <a:cubicBezTo>
                  <a:pt x="291" y="345"/>
                  <a:pt x="291" y="346"/>
                  <a:pt x="292" y="346"/>
                </a:cubicBezTo>
                <a:cubicBezTo>
                  <a:pt x="294" y="345"/>
                  <a:pt x="295" y="344"/>
                  <a:pt x="296" y="343"/>
                </a:cubicBezTo>
                <a:cubicBezTo>
                  <a:pt x="298" y="342"/>
                  <a:pt x="298" y="341"/>
                  <a:pt x="300" y="339"/>
                </a:cubicBezTo>
                <a:cubicBezTo>
                  <a:pt x="301" y="340"/>
                  <a:pt x="299" y="341"/>
                  <a:pt x="298" y="342"/>
                </a:cubicBezTo>
                <a:cubicBezTo>
                  <a:pt x="304" y="339"/>
                  <a:pt x="308" y="335"/>
                  <a:pt x="312" y="331"/>
                </a:cubicBezTo>
                <a:cubicBezTo>
                  <a:pt x="313" y="331"/>
                  <a:pt x="314" y="330"/>
                  <a:pt x="314" y="329"/>
                </a:cubicBezTo>
                <a:cubicBezTo>
                  <a:pt x="313" y="330"/>
                  <a:pt x="313" y="330"/>
                  <a:pt x="311" y="331"/>
                </a:cubicBezTo>
                <a:cubicBezTo>
                  <a:pt x="310" y="331"/>
                  <a:pt x="310" y="332"/>
                  <a:pt x="309" y="332"/>
                </a:cubicBezTo>
                <a:cubicBezTo>
                  <a:pt x="307" y="334"/>
                  <a:pt x="304" y="336"/>
                  <a:pt x="302" y="338"/>
                </a:cubicBezTo>
                <a:cubicBezTo>
                  <a:pt x="299" y="339"/>
                  <a:pt x="297" y="341"/>
                  <a:pt x="294" y="342"/>
                </a:cubicBezTo>
                <a:cubicBezTo>
                  <a:pt x="292" y="344"/>
                  <a:pt x="289" y="346"/>
                  <a:pt x="289" y="346"/>
                </a:cubicBezTo>
                <a:close/>
                <a:moveTo>
                  <a:pt x="306" y="333"/>
                </a:moveTo>
                <a:cubicBezTo>
                  <a:pt x="305" y="333"/>
                  <a:pt x="304" y="334"/>
                  <a:pt x="303" y="334"/>
                </a:cubicBezTo>
                <a:cubicBezTo>
                  <a:pt x="303" y="335"/>
                  <a:pt x="302" y="335"/>
                  <a:pt x="302" y="335"/>
                </a:cubicBezTo>
                <a:cubicBezTo>
                  <a:pt x="300" y="336"/>
                  <a:pt x="300" y="336"/>
                  <a:pt x="300" y="336"/>
                </a:cubicBezTo>
                <a:cubicBezTo>
                  <a:pt x="299" y="338"/>
                  <a:pt x="299" y="338"/>
                  <a:pt x="299" y="338"/>
                </a:cubicBezTo>
                <a:cubicBezTo>
                  <a:pt x="302" y="336"/>
                  <a:pt x="304" y="335"/>
                  <a:pt x="306" y="333"/>
                </a:cubicBezTo>
                <a:close/>
                <a:moveTo>
                  <a:pt x="340" y="298"/>
                </a:moveTo>
                <a:cubicBezTo>
                  <a:pt x="341" y="295"/>
                  <a:pt x="341" y="294"/>
                  <a:pt x="341" y="293"/>
                </a:cubicBezTo>
                <a:cubicBezTo>
                  <a:pt x="340" y="296"/>
                  <a:pt x="338" y="298"/>
                  <a:pt x="338" y="299"/>
                </a:cubicBezTo>
                <a:cubicBezTo>
                  <a:pt x="338" y="300"/>
                  <a:pt x="340" y="298"/>
                  <a:pt x="340" y="298"/>
                </a:cubicBezTo>
                <a:close/>
                <a:moveTo>
                  <a:pt x="269" y="327"/>
                </a:moveTo>
                <a:cubicBezTo>
                  <a:pt x="270" y="327"/>
                  <a:pt x="271" y="327"/>
                  <a:pt x="272" y="327"/>
                </a:cubicBezTo>
                <a:cubicBezTo>
                  <a:pt x="273" y="327"/>
                  <a:pt x="274" y="326"/>
                  <a:pt x="274" y="326"/>
                </a:cubicBezTo>
                <a:cubicBezTo>
                  <a:pt x="276" y="326"/>
                  <a:pt x="277" y="326"/>
                  <a:pt x="279" y="326"/>
                </a:cubicBezTo>
                <a:cubicBezTo>
                  <a:pt x="280" y="326"/>
                  <a:pt x="281" y="325"/>
                  <a:pt x="282" y="325"/>
                </a:cubicBezTo>
                <a:cubicBezTo>
                  <a:pt x="282" y="325"/>
                  <a:pt x="281" y="326"/>
                  <a:pt x="281" y="326"/>
                </a:cubicBezTo>
                <a:cubicBezTo>
                  <a:pt x="282" y="325"/>
                  <a:pt x="283" y="325"/>
                  <a:pt x="284" y="325"/>
                </a:cubicBezTo>
                <a:cubicBezTo>
                  <a:pt x="285" y="325"/>
                  <a:pt x="286" y="324"/>
                  <a:pt x="287" y="324"/>
                </a:cubicBezTo>
                <a:cubicBezTo>
                  <a:pt x="287" y="324"/>
                  <a:pt x="287" y="324"/>
                  <a:pt x="288" y="324"/>
                </a:cubicBezTo>
                <a:cubicBezTo>
                  <a:pt x="288" y="323"/>
                  <a:pt x="289" y="322"/>
                  <a:pt x="290" y="321"/>
                </a:cubicBezTo>
                <a:cubicBezTo>
                  <a:pt x="291" y="320"/>
                  <a:pt x="289" y="321"/>
                  <a:pt x="291" y="319"/>
                </a:cubicBezTo>
                <a:cubicBezTo>
                  <a:pt x="292" y="319"/>
                  <a:pt x="290" y="319"/>
                  <a:pt x="290" y="319"/>
                </a:cubicBezTo>
                <a:cubicBezTo>
                  <a:pt x="289" y="319"/>
                  <a:pt x="289" y="320"/>
                  <a:pt x="287" y="321"/>
                </a:cubicBezTo>
                <a:cubicBezTo>
                  <a:pt x="290" y="318"/>
                  <a:pt x="289" y="318"/>
                  <a:pt x="288" y="318"/>
                </a:cubicBezTo>
                <a:cubicBezTo>
                  <a:pt x="285" y="317"/>
                  <a:pt x="282" y="315"/>
                  <a:pt x="281" y="314"/>
                </a:cubicBezTo>
                <a:cubicBezTo>
                  <a:pt x="280" y="313"/>
                  <a:pt x="280" y="312"/>
                  <a:pt x="277" y="315"/>
                </a:cubicBezTo>
                <a:cubicBezTo>
                  <a:pt x="277" y="314"/>
                  <a:pt x="279" y="312"/>
                  <a:pt x="279" y="311"/>
                </a:cubicBezTo>
                <a:cubicBezTo>
                  <a:pt x="278" y="312"/>
                  <a:pt x="277" y="313"/>
                  <a:pt x="276" y="314"/>
                </a:cubicBezTo>
                <a:cubicBezTo>
                  <a:pt x="275" y="315"/>
                  <a:pt x="274" y="316"/>
                  <a:pt x="275" y="316"/>
                </a:cubicBezTo>
                <a:cubicBezTo>
                  <a:pt x="275" y="317"/>
                  <a:pt x="274" y="317"/>
                  <a:pt x="274" y="317"/>
                </a:cubicBezTo>
                <a:cubicBezTo>
                  <a:pt x="273" y="318"/>
                  <a:pt x="271" y="319"/>
                  <a:pt x="269" y="321"/>
                </a:cubicBezTo>
                <a:cubicBezTo>
                  <a:pt x="269" y="321"/>
                  <a:pt x="269" y="321"/>
                  <a:pt x="269" y="321"/>
                </a:cubicBezTo>
                <a:cubicBezTo>
                  <a:pt x="267" y="323"/>
                  <a:pt x="267" y="324"/>
                  <a:pt x="264" y="326"/>
                </a:cubicBezTo>
                <a:cubicBezTo>
                  <a:pt x="266" y="326"/>
                  <a:pt x="264" y="327"/>
                  <a:pt x="264" y="327"/>
                </a:cubicBezTo>
                <a:cubicBezTo>
                  <a:pt x="264" y="327"/>
                  <a:pt x="264" y="327"/>
                  <a:pt x="264" y="327"/>
                </a:cubicBezTo>
                <a:cubicBezTo>
                  <a:pt x="266" y="327"/>
                  <a:pt x="265" y="328"/>
                  <a:pt x="268" y="326"/>
                </a:cubicBezTo>
                <a:cubicBezTo>
                  <a:pt x="268" y="327"/>
                  <a:pt x="268" y="327"/>
                  <a:pt x="268" y="327"/>
                </a:cubicBezTo>
                <a:cubicBezTo>
                  <a:pt x="268" y="327"/>
                  <a:pt x="269" y="327"/>
                  <a:pt x="269" y="326"/>
                </a:cubicBezTo>
                <a:cubicBezTo>
                  <a:pt x="270" y="326"/>
                  <a:pt x="271" y="326"/>
                  <a:pt x="271" y="325"/>
                </a:cubicBezTo>
                <a:cubicBezTo>
                  <a:pt x="272" y="326"/>
                  <a:pt x="270" y="327"/>
                  <a:pt x="269" y="327"/>
                </a:cubicBezTo>
                <a:close/>
                <a:moveTo>
                  <a:pt x="281" y="349"/>
                </a:moveTo>
                <a:cubicBezTo>
                  <a:pt x="281" y="348"/>
                  <a:pt x="282" y="348"/>
                  <a:pt x="282" y="348"/>
                </a:cubicBezTo>
                <a:cubicBezTo>
                  <a:pt x="284" y="347"/>
                  <a:pt x="288" y="345"/>
                  <a:pt x="286" y="345"/>
                </a:cubicBezTo>
                <a:cubicBezTo>
                  <a:pt x="286" y="345"/>
                  <a:pt x="287" y="344"/>
                  <a:pt x="288" y="344"/>
                </a:cubicBezTo>
                <a:cubicBezTo>
                  <a:pt x="288" y="344"/>
                  <a:pt x="287" y="345"/>
                  <a:pt x="288" y="344"/>
                </a:cubicBezTo>
                <a:cubicBezTo>
                  <a:pt x="289" y="344"/>
                  <a:pt x="291" y="344"/>
                  <a:pt x="292" y="342"/>
                </a:cubicBezTo>
                <a:cubicBezTo>
                  <a:pt x="294" y="341"/>
                  <a:pt x="295" y="340"/>
                  <a:pt x="296" y="339"/>
                </a:cubicBezTo>
                <a:cubicBezTo>
                  <a:pt x="294" y="340"/>
                  <a:pt x="291" y="342"/>
                  <a:pt x="291" y="343"/>
                </a:cubicBezTo>
                <a:cubicBezTo>
                  <a:pt x="290" y="343"/>
                  <a:pt x="291" y="342"/>
                  <a:pt x="289" y="343"/>
                </a:cubicBezTo>
                <a:cubicBezTo>
                  <a:pt x="287" y="344"/>
                  <a:pt x="285" y="344"/>
                  <a:pt x="285" y="345"/>
                </a:cubicBezTo>
                <a:cubicBezTo>
                  <a:pt x="284" y="346"/>
                  <a:pt x="283" y="346"/>
                  <a:pt x="283" y="346"/>
                </a:cubicBezTo>
                <a:cubicBezTo>
                  <a:pt x="282" y="345"/>
                  <a:pt x="281" y="347"/>
                  <a:pt x="280" y="347"/>
                </a:cubicBezTo>
                <a:cubicBezTo>
                  <a:pt x="280" y="348"/>
                  <a:pt x="279" y="348"/>
                  <a:pt x="279" y="348"/>
                </a:cubicBezTo>
                <a:cubicBezTo>
                  <a:pt x="277" y="348"/>
                  <a:pt x="276" y="349"/>
                  <a:pt x="274" y="350"/>
                </a:cubicBezTo>
                <a:cubicBezTo>
                  <a:pt x="273" y="350"/>
                  <a:pt x="272" y="350"/>
                  <a:pt x="271" y="351"/>
                </a:cubicBezTo>
                <a:cubicBezTo>
                  <a:pt x="269" y="352"/>
                  <a:pt x="268" y="352"/>
                  <a:pt x="267" y="353"/>
                </a:cubicBezTo>
                <a:cubicBezTo>
                  <a:pt x="266" y="353"/>
                  <a:pt x="266" y="353"/>
                  <a:pt x="267" y="354"/>
                </a:cubicBezTo>
                <a:cubicBezTo>
                  <a:pt x="267" y="354"/>
                  <a:pt x="267" y="354"/>
                  <a:pt x="267" y="354"/>
                </a:cubicBezTo>
                <a:cubicBezTo>
                  <a:pt x="267" y="354"/>
                  <a:pt x="267" y="355"/>
                  <a:pt x="268" y="354"/>
                </a:cubicBezTo>
                <a:cubicBezTo>
                  <a:pt x="268" y="354"/>
                  <a:pt x="270" y="354"/>
                  <a:pt x="272" y="353"/>
                </a:cubicBezTo>
                <a:cubicBezTo>
                  <a:pt x="271" y="354"/>
                  <a:pt x="270" y="354"/>
                  <a:pt x="269" y="355"/>
                </a:cubicBezTo>
                <a:cubicBezTo>
                  <a:pt x="267" y="355"/>
                  <a:pt x="264" y="356"/>
                  <a:pt x="265" y="357"/>
                </a:cubicBezTo>
                <a:cubicBezTo>
                  <a:pt x="266" y="357"/>
                  <a:pt x="269" y="356"/>
                  <a:pt x="271" y="355"/>
                </a:cubicBezTo>
                <a:cubicBezTo>
                  <a:pt x="272" y="355"/>
                  <a:pt x="272" y="355"/>
                  <a:pt x="273" y="354"/>
                </a:cubicBezTo>
                <a:cubicBezTo>
                  <a:pt x="275" y="353"/>
                  <a:pt x="279" y="352"/>
                  <a:pt x="280" y="351"/>
                </a:cubicBezTo>
                <a:cubicBezTo>
                  <a:pt x="281" y="351"/>
                  <a:pt x="281" y="351"/>
                  <a:pt x="281" y="351"/>
                </a:cubicBezTo>
                <a:cubicBezTo>
                  <a:pt x="282" y="351"/>
                  <a:pt x="282" y="350"/>
                  <a:pt x="282" y="350"/>
                </a:cubicBezTo>
                <a:cubicBezTo>
                  <a:pt x="283" y="350"/>
                  <a:pt x="283" y="350"/>
                  <a:pt x="283" y="350"/>
                </a:cubicBezTo>
                <a:cubicBezTo>
                  <a:pt x="284" y="349"/>
                  <a:pt x="284" y="349"/>
                  <a:pt x="284" y="349"/>
                </a:cubicBezTo>
                <a:cubicBezTo>
                  <a:pt x="284" y="349"/>
                  <a:pt x="284" y="350"/>
                  <a:pt x="283" y="350"/>
                </a:cubicBezTo>
                <a:cubicBezTo>
                  <a:pt x="283" y="350"/>
                  <a:pt x="283" y="350"/>
                  <a:pt x="283" y="350"/>
                </a:cubicBezTo>
                <a:cubicBezTo>
                  <a:pt x="283" y="350"/>
                  <a:pt x="283" y="350"/>
                  <a:pt x="283" y="350"/>
                </a:cubicBezTo>
                <a:cubicBezTo>
                  <a:pt x="283" y="349"/>
                  <a:pt x="282" y="350"/>
                  <a:pt x="282" y="350"/>
                </a:cubicBezTo>
                <a:cubicBezTo>
                  <a:pt x="281" y="350"/>
                  <a:pt x="281" y="350"/>
                  <a:pt x="281" y="350"/>
                </a:cubicBezTo>
                <a:cubicBezTo>
                  <a:pt x="281" y="350"/>
                  <a:pt x="283" y="349"/>
                  <a:pt x="283" y="348"/>
                </a:cubicBezTo>
                <a:cubicBezTo>
                  <a:pt x="283" y="348"/>
                  <a:pt x="282" y="349"/>
                  <a:pt x="281" y="349"/>
                </a:cubicBezTo>
                <a:cubicBezTo>
                  <a:pt x="280" y="349"/>
                  <a:pt x="280" y="350"/>
                  <a:pt x="280" y="349"/>
                </a:cubicBezTo>
                <a:cubicBezTo>
                  <a:pt x="279" y="349"/>
                  <a:pt x="280" y="349"/>
                  <a:pt x="281" y="349"/>
                </a:cubicBezTo>
                <a:close/>
                <a:moveTo>
                  <a:pt x="184" y="333"/>
                </a:moveTo>
                <a:cubicBezTo>
                  <a:pt x="184" y="333"/>
                  <a:pt x="184" y="333"/>
                  <a:pt x="185" y="334"/>
                </a:cubicBezTo>
                <a:cubicBezTo>
                  <a:pt x="185" y="334"/>
                  <a:pt x="186" y="334"/>
                  <a:pt x="186" y="334"/>
                </a:cubicBezTo>
                <a:cubicBezTo>
                  <a:pt x="186" y="334"/>
                  <a:pt x="190" y="334"/>
                  <a:pt x="187" y="333"/>
                </a:cubicBezTo>
                <a:cubicBezTo>
                  <a:pt x="185" y="331"/>
                  <a:pt x="183" y="330"/>
                  <a:pt x="179" y="330"/>
                </a:cubicBezTo>
                <a:cubicBezTo>
                  <a:pt x="181" y="331"/>
                  <a:pt x="182" y="331"/>
                  <a:pt x="183" y="332"/>
                </a:cubicBezTo>
                <a:cubicBezTo>
                  <a:pt x="183" y="332"/>
                  <a:pt x="187" y="333"/>
                  <a:pt x="184" y="333"/>
                </a:cubicBezTo>
                <a:close/>
                <a:moveTo>
                  <a:pt x="278" y="151"/>
                </a:moveTo>
                <a:cubicBezTo>
                  <a:pt x="278" y="151"/>
                  <a:pt x="278" y="151"/>
                  <a:pt x="277" y="151"/>
                </a:cubicBezTo>
                <a:cubicBezTo>
                  <a:pt x="277" y="150"/>
                  <a:pt x="276" y="150"/>
                  <a:pt x="275" y="150"/>
                </a:cubicBezTo>
                <a:cubicBezTo>
                  <a:pt x="274" y="150"/>
                  <a:pt x="273" y="150"/>
                  <a:pt x="272" y="150"/>
                </a:cubicBezTo>
                <a:cubicBezTo>
                  <a:pt x="275" y="151"/>
                  <a:pt x="277" y="151"/>
                  <a:pt x="278" y="151"/>
                </a:cubicBezTo>
                <a:cubicBezTo>
                  <a:pt x="279" y="152"/>
                  <a:pt x="279" y="151"/>
                  <a:pt x="278" y="151"/>
                </a:cubicBezTo>
                <a:close/>
                <a:moveTo>
                  <a:pt x="281" y="352"/>
                </a:moveTo>
                <a:cubicBezTo>
                  <a:pt x="277" y="354"/>
                  <a:pt x="274" y="355"/>
                  <a:pt x="270" y="356"/>
                </a:cubicBezTo>
                <a:cubicBezTo>
                  <a:pt x="274" y="356"/>
                  <a:pt x="278" y="354"/>
                  <a:pt x="281" y="352"/>
                </a:cubicBezTo>
                <a:close/>
                <a:moveTo>
                  <a:pt x="283" y="329"/>
                </a:moveTo>
                <a:cubicBezTo>
                  <a:pt x="282" y="329"/>
                  <a:pt x="281" y="330"/>
                  <a:pt x="281" y="330"/>
                </a:cubicBezTo>
                <a:cubicBezTo>
                  <a:pt x="278" y="331"/>
                  <a:pt x="279" y="331"/>
                  <a:pt x="278" y="332"/>
                </a:cubicBezTo>
                <a:cubicBezTo>
                  <a:pt x="277" y="332"/>
                  <a:pt x="277" y="332"/>
                  <a:pt x="277" y="332"/>
                </a:cubicBezTo>
                <a:cubicBezTo>
                  <a:pt x="276" y="332"/>
                  <a:pt x="275" y="332"/>
                  <a:pt x="274" y="333"/>
                </a:cubicBezTo>
                <a:cubicBezTo>
                  <a:pt x="274" y="333"/>
                  <a:pt x="274" y="334"/>
                  <a:pt x="276" y="333"/>
                </a:cubicBezTo>
                <a:cubicBezTo>
                  <a:pt x="278" y="333"/>
                  <a:pt x="280" y="332"/>
                  <a:pt x="283" y="331"/>
                </a:cubicBezTo>
                <a:cubicBezTo>
                  <a:pt x="284" y="331"/>
                  <a:pt x="285" y="330"/>
                  <a:pt x="286" y="330"/>
                </a:cubicBezTo>
                <a:cubicBezTo>
                  <a:pt x="287" y="328"/>
                  <a:pt x="289" y="327"/>
                  <a:pt x="288" y="326"/>
                </a:cubicBezTo>
                <a:cubicBezTo>
                  <a:pt x="288" y="326"/>
                  <a:pt x="288" y="326"/>
                  <a:pt x="288" y="326"/>
                </a:cubicBezTo>
                <a:cubicBezTo>
                  <a:pt x="287" y="327"/>
                  <a:pt x="287" y="327"/>
                  <a:pt x="287" y="327"/>
                </a:cubicBezTo>
                <a:cubicBezTo>
                  <a:pt x="286" y="328"/>
                  <a:pt x="284" y="330"/>
                  <a:pt x="283" y="331"/>
                </a:cubicBezTo>
                <a:cubicBezTo>
                  <a:pt x="282" y="331"/>
                  <a:pt x="281" y="331"/>
                  <a:pt x="282" y="330"/>
                </a:cubicBezTo>
                <a:cubicBezTo>
                  <a:pt x="282" y="330"/>
                  <a:pt x="283" y="329"/>
                  <a:pt x="283" y="329"/>
                </a:cubicBezTo>
                <a:close/>
                <a:moveTo>
                  <a:pt x="271" y="330"/>
                </a:moveTo>
                <a:cubicBezTo>
                  <a:pt x="268" y="330"/>
                  <a:pt x="265" y="332"/>
                  <a:pt x="263" y="333"/>
                </a:cubicBezTo>
                <a:cubicBezTo>
                  <a:pt x="261" y="333"/>
                  <a:pt x="264" y="333"/>
                  <a:pt x="264" y="333"/>
                </a:cubicBezTo>
                <a:cubicBezTo>
                  <a:pt x="265" y="334"/>
                  <a:pt x="264" y="334"/>
                  <a:pt x="265" y="334"/>
                </a:cubicBezTo>
                <a:cubicBezTo>
                  <a:pt x="266" y="334"/>
                  <a:pt x="266" y="333"/>
                  <a:pt x="267" y="333"/>
                </a:cubicBezTo>
                <a:cubicBezTo>
                  <a:pt x="267" y="332"/>
                  <a:pt x="268" y="332"/>
                  <a:pt x="270" y="331"/>
                </a:cubicBezTo>
                <a:cubicBezTo>
                  <a:pt x="272" y="331"/>
                  <a:pt x="271" y="332"/>
                  <a:pt x="270" y="332"/>
                </a:cubicBezTo>
                <a:cubicBezTo>
                  <a:pt x="270" y="332"/>
                  <a:pt x="270" y="332"/>
                  <a:pt x="270" y="332"/>
                </a:cubicBezTo>
                <a:cubicBezTo>
                  <a:pt x="271" y="332"/>
                  <a:pt x="271" y="332"/>
                  <a:pt x="272" y="332"/>
                </a:cubicBezTo>
                <a:cubicBezTo>
                  <a:pt x="272" y="332"/>
                  <a:pt x="274" y="331"/>
                  <a:pt x="272" y="331"/>
                </a:cubicBezTo>
                <a:cubicBezTo>
                  <a:pt x="271" y="331"/>
                  <a:pt x="272" y="331"/>
                  <a:pt x="273" y="331"/>
                </a:cubicBezTo>
                <a:cubicBezTo>
                  <a:pt x="275" y="330"/>
                  <a:pt x="275" y="329"/>
                  <a:pt x="277" y="328"/>
                </a:cubicBezTo>
                <a:cubicBezTo>
                  <a:pt x="277" y="328"/>
                  <a:pt x="278" y="328"/>
                  <a:pt x="278" y="328"/>
                </a:cubicBezTo>
                <a:cubicBezTo>
                  <a:pt x="278" y="328"/>
                  <a:pt x="277" y="328"/>
                  <a:pt x="277" y="329"/>
                </a:cubicBezTo>
                <a:cubicBezTo>
                  <a:pt x="276" y="329"/>
                  <a:pt x="276" y="330"/>
                  <a:pt x="276" y="330"/>
                </a:cubicBezTo>
                <a:cubicBezTo>
                  <a:pt x="276" y="330"/>
                  <a:pt x="276" y="330"/>
                  <a:pt x="277" y="330"/>
                </a:cubicBezTo>
                <a:cubicBezTo>
                  <a:pt x="278" y="329"/>
                  <a:pt x="280" y="329"/>
                  <a:pt x="281" y="328"/>
                </a:cubicBezTo>
                <a:cubicBezTo>
                  <a:pt x="282" y="328"/>
                  <a:pt x="283" y="326"/>
                  <a:pt x="282" y="327"/>
                </a:cubicBezTo>
                <a:cubicBezTo>
                  <a:pt x="281" y="327"/>
                  <a:pt x="279" y="327"/>
                  <a:pt x="277" y="328"/>
                </a:cubicBezTo>
                <a:cubicBezTo>
                  <a:pt x="276" y="328"/>
                  <a:pt x="276" y="328"/>
                  <a:pt x="275" y="328"/>
                </a:cubicBezTo>
                <a:cubicBezTo>
                  <a:pt x="275" y="329"/>
                  <a:pt x="274" y="329"/>
                  <a:pt x="273" y="329"/>
                </a:cubicBezTo>
                <a:cubicBezTo>
                  <a:pt x="272" y="330"/>
                  <a:pt x="271" y="330"/>
                  <a:pt x="271" y="330"/>
                </a:cubicBezTo>
                <a:close/>
                <a:moveTo>
                  <a:pt x="301" y="158"/>
                </a:moveTo>
                <a:cubicBezTo>
                  <a:pt x="299" y="158"/>
                  <a:pt x="298" y="158"/>
                  <a:pt x="296" y="157"/>
                </a:cubicBezTo>
                <a:cubicBezTo>
                  <a:pt x="296" y="157"/>
                  <a:pt x="297" y="158"/>
                  <a:pt x="297" y="158"/>
                </a:cubicBezTo>
                <a:cubicBezTo>
                  <a:pt x="297" y="158"/>
                  <a:pt x="296" y="157"/>
                  <a:pt x="296" y="158"/>
                </a:cubicBezTo>
                <a:cubicBezTo>
                  <a:pt x="296" y="158"/>
                  <a:pt x="296" y="158"/>
                  <a:pt x="296" y="158"/>
                </a:cubicBezTo>
                <a:cubicBezTo>
                  <a:pt x="299" y="160"/>
                  <a:pt x="300" y="160"/>
                  <a:pt x="303" y="162"/>
                </a:cubicBezTo>
                <a:cubicBezTo>
                  <a:pt x="303" y="162"/>
                  <a:pt x="303" y="162"/>
                  <a:pt x="303" y="161"/>
                </a:cubicBezTo>
                <a:cubicBezTo>
                  <a:pt x="302" y="160"/>
                  <a:pt x="302" y="160"/>
                  <a:pt x="303" y="160"/>
                </a:cubicBezTo>
                <a:cubicBezTo>
                  <a:pt x="304" y="160"/>
                  <a:pt x="303" y="160"/>
                  <a:pt x="303" y="159"/>
                </a:cubicBezTo>
                <a:cubicBezTo>
                  <a:pt x="302" y="159"/>
                  <a:pt x="302" y="159"/>
                  <a:pt x="301" y="158"/>
                </a:cubicBezTo>
                <a:close/>
                <a:moveTo>
                  <a:pt x="291" y="322"/>
                </a:moveTo>
                <a:cubicBezTo>
                  <a:pt x="290" y="322"/>
                  <a:pt x="290" y="323"/>
                  <a:pt x="290" y="323"/>
                </a:cubicBezTo>
                <a:cubicBezTo>
                  <a:pt x="290" y="323"/>
                  <a:pt x="290" y="323"/>
                  <a:pt x="290" y="323"/>
                </a:cubicBezTo>
                <a:cubicBezTo>
                  <a:pt x="290" y="323"/>
                  <a:pt x="290" y="323"/>
                  <a:pt x="290" y="323"/>
                </a:cubicBezTo>
                <a:cubicBezTo>
                  <a:pt x="290" y="323"/>
                  <a:pt x="290" y="323"/>
                  <a:pt x="290" y="323"/>
                </a:cubicBezTo>
                <a:cubicBezTo>
                  <a:pt x="289" y="323"/>
                  <a:pt x="288" y="324"/>
                  <a:pt x="289" y="324"/>
                </a:cubicBezTo>
                <a:cubicBezTo>
                  <a:pt x="290" y="323"/>
                  <a:pt x="291" y="323"/>
                  <a:pt x="291" y="323"/>
                </a:cubicBezTo>
                <a:cubicBezTo>
                  <a:pt x="291" y="322"/>
                  <a:pt x="291" y="322"/>
                  <a:pt x="292" y="322"/>
                </a:cubicBezTo>
                <a:cubicBezTo>
                  <a:pt x="291" y="321"/>
                  <a:pt x="291" y="321"/>
                  <a:pt x="291" y="321"/>
                </a:cubicBezTo>
                <a:cubicBezTo>
                  <a:pt x="291" y="321"/>
                  <a:pt x="291" y="322"/>
                  <a:pt x="291" y="322"/>
                </a:cubicBezTo>
                <a:close/>
                <a:moveTo>
                  <a:pt x="281" y="150"/>
                </a:moveTo>
                <a:cubicBezTo>
                  <a:pt x="280" y="149"/>
                  <a:pt x="280" y="149"/>
                  <a:pt x="279" y="149"/>
                </a:cubicBezTo>
                <a:cubicBezTo>
                  <a:pt x="279" y="150"/>
                  <a:pt x="280" y="150"/>
                  <a:pt x="281" y="151"/>
                </a:cubicBezTo>
                <a:cubicBezTo>
                  <a:pt x="282" y="151"/>
                  <a:pt x="283" y="151"/>
                  <a:pt x="283" y="152"/>
                </a:cubicBezTo>
                <a:cubicBezTo>
                  <a:pt x="283" y="152"/>
                  <a:pt x="283" y="153"/>
                  <a:pt x="284" y="153"/>
                </a:cubicBezTo>
                <a:cubicBezTo>
                  <a:pt x="284" y="153"/>
                  <a:pt x="285" y="153"/>
                  <a:pt x="285" y="153"/>
                </a:cubicBezTo>
                <a:cubicBezTo>
                  <a:pt x="284" y="152"/>
                  <a:pt x="286" y="153"/>
                  <a:pt x="288" y="154"/>
                </a:cubicBezTo>
                <a:cubicBezTo>
                  <a:pt x="288" y="154"/>
                  <a:pt x="289" y="154"/>
                  <a:pt x="289" y="154"/>
                </a:cubicBezTo>
                <a:cubicBezTo>
                  <a:pt x="289" y="153"/>
                  <a:pt x="288" y="153"/>
                  <a:pt x="288" y="153"/>
                </a:cubicBezTo>
                <a:cubicBezTo>
                  <a:pt x="287" y="152"/>
                  <a:pt x="286" y="151"/>
                  <a:pt x="284" y="151"/>
                </a:cubicBezTo>
                <a:cubicBezTo>
                  <a:pt x="283" y="151"/>
                  <a:pt x="282" y="151"/>
                  <a:pt x="281" y="150"/>
                </a:cubicBezTo>
                <a:close/>
                <a:moveTo>
                  <a:pt x="290" y="330"/>
                </a:moveTo>
                <a:cubicBezTo>
                  <a:pt x="291" y="329"/>
                  <a:pt x="292" y="328"/>
                  <a:pt x="291" y="329"/>
                </a:cubicBezTo>
                <a:cubicBezTo>
                  <a:pt x="290" y="329"/>
                  <a:pt x="290" y="329"/>
                  <a:pt x="289" y="330"/>
                </a:cubicBezTo>
                <a:cubicBezTo>
                  <a:pt x="289" y="330"/>
                  <a:pt x="291" y="328"/>
                  <a:pt x="289" y="329"/>
                </a:cubicBezTo>
                <a:cubicBezTo>
                  <a:pt x="285" y="332"/>
                  <a:pt x="281" y="332"/>
                  <a:pt x="277" y="334"/>
                </a:cubicBezTo>
                <a:cubicBezTo>
                  <a:pt x="276" y="334"/>
                  <a:pt x="274" y="335"/>
                  <a:pt x="273" y="335"/>
                </a:cubicBezTo>
                <a:cubicBezTo>
                  <a:pt x="273" y="334"/>
                  <a:pt x="272" y="335"/>
                  <a:pt x="271" y="335"/>
                </a:cubicBezTo>
                <a:cubicBezTo>
                  <a:pt x="270" y="336"/>
                  <a:pt x="271" y="336"/>
                  <a:pt x="272" y="336"/>
                </a:cubicBezTo>
                <a:cubicBezTo>
                  <a:pt x="272" y="336"/>
                  <a:pt x="273" y="336"/>
                  <a:pt x="273" y="336"/>
                </a:cubicBezTo>
                <a:cubicBezTo>
                  <a:pt x="274" y="336"/>
                  <a:pt x="273" y="337"/>
                  <a:pt x="276" y="336"/>
                </a:cubicBezTo>
                <a:cubicBezTo>
                  <a:pt x="276" y="335"/>
                  <a:pt x="276" y="335"/>
                  <a:pt x="276" y="336"/>
                </a:cubicBezTo>
                <a:cubicBezTo>
                  <a:pt x="275" y="337"/>
                  <a:pt x="276" y="336"/>
                  <a:pt x="277" y="336"/>
                </a:cubicBezTo>
                <a:cubicBezTo>
                  <a:pt x="278" y="336"/>
                  <a:pt x="282" y="335"/>
                  <a:pt x="282" y="335"/>
                </a:cubicBezTo>
                <a:cubicBezTo>
                  <a:pt x="282" y="336"/>
                  <a:pt x="284" y="335"/>
                  <a:pt x="286" y="335"/>
                </a:cubicBezTo>
                <a:cubicBezTo>
                  <a:pt x="287" y="335"/>
                  <a:pt x="288" y="335"/>
                  <a:pt x="288" y="334"/>
                </a:cubicBezTo>
                <a:cubicBezTo>
                  <a:pt x="289" y="333"/>
                  <a:pt x="292" y="330"/>
                  <a:pt x="293" y="329"/>
                </a:cubicBezTo>
                <a:cubicBezTo>
                  <a:pt x="293" y="329"/>
                  <a:pt x="292" y="329"/>
                  <a:pt x="292" y="330"/>
                </a:cubicBezTo>
                <a:cubicBezTo>
                  <a:pt x="291" y="330"/>
                  <a:pt x="291" y="330"/>
                  <a:pt x="290" y="331"/>
                </a:cubicBezTo>
                <a:cubicBezTo>
                  <a:pt x="289" y="331"/>
                  <a:pt x="290" y="330"/>
                  <a:pt x="290" y="330"/>
                </a:cubicBezTo>
                <a:close/>
                <a:moveTo>
                  <a:pt x="297" y="328"/>
                </a:moveTo>
                <a:cubicBezTo>
                  <a:pt x="295" y="328"/>
                  <a:pt x="294" y="329"/>
                  <a:pt x="293" y="330"/>
                </a:cubicBezTo>
                <a:cubicBezTo>
                  <a:pt x="292" y="330"/>
                  <a:pt x="292" y="331"/>
                  <a:pt x="291" y="332"/>
                </a:cubicBezTo>
                <a:cubicBezTo>
                  <a:pt x="290" y="333"/>
                  <a:pt x="288" y="334"/>
                  <a:pt x="289" y="334"/>
                </a:cubicBezTo>
                <a:cubicBezTo>
                  <a:pt x="290" y="334"/>
                  <a:pt x="292" y="333"/>
                  <a:pt x="294" y="332"/>
                </a:cubicBezTo>
                <a:cubicBezTo>
                  <a:pt x="299" y="330"/>
                  <a:pt x="300" y="328"/>
                  <a:pt x="299" y="327"/>
                </a:cubicBezTo>
                <a:cubicBezTo>
                  <a:pt x="298" y="328"/>
                  <a:pt x="300" y="328"/>
                  <a:pt x="298" y="329"/>
                </a:cubicBezTo>
                <a:cubicBezTo>
                  <a:pt x="297" y="329"/>
                  <a:pt x="296" y="330"/>
                  <a:pt x="296" y="330"/>
                </a:cubicBezTo>
                <a:cubicBezTo>
                  <a:pt x="295" y="330"/>
                  <a:pt x="297" y="329"/>
                  <a:pt x="297" y="329"/>
                </a:cubicBezTo>
                <a:cubicBezTo>
                  <a:pt x="297" y="329"/>
                  <a:pt x="298" y="327"/>
                  <a:pt x="297" y="328"/>
                </a:cubicBezTo>
                <a:close/>
                <a:moveTo>
                  <a:pt x="310" y="106"/>
                </a:moveTo>
                <a:cubicBezTo>
                  <a:pt x="305" y="103"/>
                  <a:pt x="303" y="103"/>
                  <a:pt x="303" y="104"/>
                </a:cubicBezTo>
                <a:cubicBezTo>
                  <a:pt x="306" y="105"/>
                  <a:pt x="309" y="106"/>
                  <a:pt x="310" y="106"/>
                </a:cubicBezTo>
                <a:close/>
                <a:moveTo>
                  <a:pt x="354" y="229"/>
                </a:moveTo>
                <a:cubicBezTo>
                  <a:pt x="355" y="229"/>
                  <a:pt x="355" y="223"/>
                  <a:pt x="355" y="221"/>
                </a:cubicBezTo>
                <a:cubicBezTo>
                  <a:pt x="354" y="223"/>
                  <a:pt x="354" y="225"/>
                  <a:pt x="354" y="227"/>
                </a:cubicBezTo>
                <a:cubicBezTo>
                  <a:pt x="354" y="228"/>
                  <a:pt x="354" y="229"/>
                  <a:pt x="354" y="229"/>
                </a:cubicBezTo>
                <a:cubicBezTo>
                  <a:pt x="354" y="229"/>
                  <a:pt x="354" y="229"/>
                  <a:pt x="354" y="229"/>
                </a:cubicBezTo>
                <a:close/>
                <a:moveTo>
                  <a:pt x="322" y="135"/>
                </a:moveTo>
                <a:cubicBezTo>
                  <a:pt x="326" y="137"/>
                  <a:pt x="326" y="137"/>
                  <a:pt x="323" y="134"/>
                </a:cubicBezTo>
                <a:cubicBezTo>
                  <a:pt x="322" y="134"/>
                  <a:pt x="323" y="135"/>
                  <a:pt x="322" y="135"/>
                </a:cubicBezTo>
                <a:close/>
                <a:moveTo>
                  <a:pt x="326" y="280"/>
                </a:moveTo>
                <a:cubicBezTo>
                  <a:pt x="326" y="280"/>
                  <a:pt x="326" y="280"/>
                  <a:pt x="326" y="280"/>
                </a:cubicBezTo>
                <a:cubicBezTo>
                  <a:pt x="326" y="280"/>
                  <a:pt x="326" y="280"/>
                  <a:pt x="326" y="280"/>
                </a:cubicBezTo>
                <a:cubicBezTo>
                  <a:pt x="326" y="280"/>
                  <a:pt x="326" y="280"/>
                  <a:pt x="326" y="280"/>
                </a:cubicBezTo>
                <a:close/>
                <a:moveTo>
                  <a:pt x="324" y="140"/>
                </a:moveTo>
                <a:cubicBezTo>
                  <a:pt x="326" y="141"/>
                  <a:pt x="326" y="140"/>
                  <a:pt x="326" y="140"/>
                </a:cubicBezTo>
                <a:cubicBezTo>
                  <a:pt x="325" y="139"/>
                  <a:pt x="325" y="139"/>
                  <a:pt x="326" y="140"/>
                </a:cubicBezTo>
                <a:cubicBezTo>
                  <a:pt x="327" y="140"/>
                  <a:pt x="328" y="141"/>
                  <a:pt x="328" y="141"/>
                </a:cubicBezTo>
                <a:cubicBezTo>
                  <a:pt x="327" y="142"/>
                  <a:pt x="329" y="143"/>
                  <a:pt x="330" y="145"/>
                </a:cubicBezTo>
                <a:cubicBezTo>
                  <a:pt x="329" y="143"/>
                  <a:pt x="330" y="142"/>
                  <a:pt x="327" y="139"/>
                </a:cubicBezTo>
                <a:cubicBezTo>
                  <a:pt x="323" y="136"/>
                  <a:pt x="321" y="136"/>
                  <a:pt x="318" y="135"/>
                </a:cubicBezTo>
                <a:cubicBezTo>
                  <a:pt x="320" y="136"/>
                  <a:pt x="322" y="137"/>
                  <a:pt x="324" y="140"/>
                </a:cubicBezTo>
                <a:close/>
                <a:moveTo>
                  <a:pt x="350" y="183"/>
                </a:moveTo>
                <a:cubicBezTo>
                  <a:pt x="349" y="182"/>
                  <a:pt x="349" y="181"/>
                  <a:pt x="348" y="179"/>
                </a:cubicBezTo>
                <a:cubicBezTo>
                  <a:pt x="348" y="179"/>
                  <a:pt x="348" y="178"/>
                  <a:pt x="347" y="177"/>
                </a:cubicBezTo>
                <a:cubicBezTo>
                  <a:pt x="346" y="176"/>
                  <a:pt x="347" y="178"/>
                  <a:pt x="347" y="179"/>
                </a:cubicBezTo>
                <a:cubicBezTo>
                  <a:pt x="348" y="181"/>
                  <a:pt x="349" y="183"/>
                  <a:pt x="349" y="186"/>
                </a:cubicBezTo>
                <a:cubicBezTo>
                  <a:pt x="350" y="187"/>
                  <a:pt x="350" y="188"/>
                  <a:pt x="351" y="188"/>
                </a:cubicBezTo>
                <a:cubicBezTo>
                  <a:pt x="351" y="189"/>
                  <a:pt x="351" y="187"/>
                  <a:pt x="351" y="187"/>
                </a:cubicBezTo>
                <a:cubicBezTo>
                  <a:pt x="350" y="185"/>
                  <a:pt x="350" y="184"/>
                  <a:pt x="350" y="183"/>
                </a:cubicBezTo>
                <a:close/>
                <a:moveTo>
                  <a:pt x="351" y="232"/>
                </a:moveTo>
                <a:cubicBezTo>
                  <a:pt x="352" y="232"/>
                  <a:pt x="352" y="232"/>
                  <a:pt x="352" y="232"/>
                </a:cubicBezTo>
                <a:cubicBezTo>
                  <a:pt x="352" y="231"/>
                  <a:pt x="352" y="231"/>
                  <a:pt x="351" y="231"/>
                </a:cubicBezTo>
                <a:cubicBezTo>
                  <a:pt x="351" y="231"/>
                  <a:pt x="351" y="231"/>
                  <a:pt x="351" y="232"/>
                </a:cubicBezTo>
                <a:cubicBezTo>
                  <a:pt x="351" y="232"/>
                  <a:pt x="351" y="232"/>
                  <a:pt x="351" y="232"/>
                </a:cubicBezTo>
                <a:close/>
                <a:moveTo>
                  <a:pt x="346" y="205"/>
                </a:moveTo>
                <a:cubicBezTo>
                  <a:pt x="346" y="203"/>
                  <a:pt x="345" y="201"/>
                  <a:pt x="344" y="202"/>
                </a:cubicBezTo>
                <a:cubicBezTo>
                  <a:pt x="344" y="202"/>
                  <a:pt x="344" y="203"/>
                  <a:pt x="344" y="203"/>
                </a:cubicBezTo>
                <a:cubicBezTo>
                  <a:pt x="345" y="204"/>
                  <a:pt x="346" y="207"/>
                  <a:pt x="347" y="207"/>
                </a:cubicBezTo>
                <a:cubicBezTo>
                  <a:pt x="346" y="206"/>
                  <a:pt x="346" y="205"/>
                  <a:pt x="345" y="204"/>
                </a:cubicBezTo>
                <a:cubicBezTo>
                  <a:pt x="345" y="203"/>
                  <a:pt x="346" y="206"/>
                  <a:pt x="346" y="205"/>
                </a:cubicBezTo>
                <a:close/>
                <a:moveTo>
                  <a:pt x="276" y="135"/>
                </a:moveTo>
                <a:cubicBezTo>
                  <a:pt x="279" y="137"/>
                  <a:pt x="279" y="135"/>
                  <a:pt x="281" y="136"/>
                </a:cubicBezTo>
                <a:cubicBezTo>
                  <a:pt x="278" y="135"/>
                  <a:pt x="277" y="134"/>
                  <a:pt x="275" y="134"/>
                </a:cubicBezTo>
                <a:cubicBezTo>
                  <a:pt x="275" y="134"/>
                  <a:pt x="275" y="135"/>
                  <a:pt x="275" y="135"/>
                </a:cubicBezTo>
                <a:cubicBezTo>
                  <a:pt x="275" y="135"/>
                  <a:pt x="275" y="135"/>
                  <a:pt x="276" y="135"/>
                </a:cubicBezTo>
                <a:cubicBezTo>
                  <a:pt x="276" y="135"/>
                  <a:pt x="276" y="136"/>
                  <a:pt x="276" y="136"/>
                </a:cubicBezTo>
                <a:cubicBezTo>
                  <a:pt x="276" y="136"/>
                  <a:pt x="276" y="135"/>
                  <a:pt x="276" y="135"/>
                </a:cubicBezTo>
                <a:cubicBezTo>
                  <a:pt x="276" y="135"/>
                  <a:pt x="276" y="135"/>
                  <a:pt x="276" y="135"/>
                </a:cubicBezTo>
                <a:close/>
                <a:moveTo>
                  <a:pt x="310" y="112"/>
                </a:moveTo>
                <a:cubicBezTo>
                  <a:pt x="315" y="115"/>
                  <a:pt x="318" y="117"/>
                  <a:pt x="320" y="118"/>
                </a:cubicBezTo>
                <a:cubicBezTo>
                  <a:pt x="322" y="119"/>
                  <a:pt x="323" y="119"/>
                  <a:pt x="326" y="121"/>
                </a:cubicBezTo>
                <a:cubicBezTo>
                  <a:pt x="324" y="119"/>
                  <a:pt x="323" y="118"/>
                  <a:pt x="321" y="117"/>
                </a:cubicBezTo>
                <a:cubicBezTo>
                  <a:pt x="320" y="116"/>
                  <a:pt x="318" y="116"/>
                  <a:pt x="317" y="115"/>
                </a:cubicBezTo>
                <a:cubicBezTo>
                  <a:pt x="314" y="114"/>
                  <a:pt x="312" y="113"/>
                  <a:pt x="310" y="112"/>
                </a:cubicBezTo>
                <a:close/>
                <a:moveTo>
                  <a:pt x="306" y="107"/>
                </a:moveTo>
                <a:cubicBezTo>
                  <a:pt x="305" y="106"/>
                  <a:pt x="305" y="106"/>
                  <a:pt x="305" y="106"/>
                </a:cubicBezTo>
                <a:cubicBezTo>
                  <a:pt x="305" y="107"/>
                  <a:pt x="306" y="107"/>
                  <a:pt x="308" y="108"/>
                </a:cubicBezTo>
                <a:cubicBezTo>
                  <a:pt x="309" y="108"/>
                  <a:pt x="310" y="109"/>
                  <a:pt x="312" y="110"/>
                </a:cubicBezTo>
                <a:cubicBezTo>
                  <a:pt x="311" y="109"/>
                  <a:pt x="309" y="108"/>
                  <a:pt x="306" y="107"/>
                </a:cubicBezTo>
                <a:close/>
                <a:moveTo>
                  <a:pt x="332" y="135"/>
                </a:moveTo>
                <a:cubicBezTo>
                  <a:pt x="332" y="135"/>
                  <a:pt x="332" y="135"/>
                  <a:pt x="332" y="135"/>
                </a:cubicBezTo>
                <a:cubicBezTo>
                  <a:pt x="332" y="135"/>
                  <a:pt x="332" y="136"/>
                  <a:pt x="332" y="135"/>
                </a:cubicBezTo>
                <a:close/>
                <a:moveTo>
                  <a:pt x="327" y="119"/>
                </a:moveTo>
                <a:cubicBezTo>
                  <a:pt x="327" y="119"/>
                  <a:pt x="327" y="119"/>
                  <a:pt x="327" y="119"/>
                </a:cubicBezTo>
                <a:cubicBezTo>
                  <a:pt x="327" y="119"/>
                  <a:pt x="327" y="119"/>
                  <a:pt x="327" y="119"/>
                </a:cubicBezTo>
                <a:cubicBezTo>
                  <a:pt x="328" y="119"/>
                  <a:pt x="328" y="120"/>
                  <a:pt x="328" y="119"/>
                </a:cubicBezTo>
                <a:cubicBezTo>
                  <a:pt x="330" y="120"/>
                  <a:pt x="333" y="123"/>
                  <a:pt x="335" y="123"/>
                </a:cubicBezTo>
                <a:cubicBezTo>
                  <a:pt x="335" y="123"/>
                  <a:pt x="336" y="124"/>
                  <a:pt x="336" y="124"/>
                </a:cubicBezTo>
                <a:cubicBezTo>
                  <a:pt x="336" y="123"/>
                  <a:pt x="335" y="123"/>
                  <a:pt x="334" y="123"/>
                </a:cubicBezTo>
                <a:cubicBezTo>
                  <a:pt x="331" y="121"/>
                  <a:pt x="329" y="119"/>
                  <a:pt x="327" y="118"/>
                </a:cubicBezTo>
                <a:cubicBezTo>
                  <a:pt x="327" y="118"/>
                  <a:pt x="326" y="118"/>
                  <a:pt x="326" y="118"/>
                </a:cubicBezTo>
                <a:cubicBezTo>
                  <a:pt x="326" y="118"/>
                  <a:pt x="326" y="118"/>
                  <a:pt x="326" y="118"/>
                </a:cubicBezTo>
                <a:cubicBezTo>
                  <a:pt x="322" y="114"/>
                  <a:pt x="322" y="114"/>
                  <a:pt x="319" y="113"/>
                </a:cubicBezTo>
                <a:cubicBezTo>
                  <a:pt x="319" y="113"/>
                  <a:pt x="319" y="113"/>
                  <a:pt x="319" y="113"/>
                </a:cubicBezTo>
                <a:cubicBezTo>
                  <a:pt x="318" y="113"/>
                  <a:pt x="318" y="113"/>
                  <a:pt x="318" y="113"/>
                </a:cubicBezTo>
                <a:cubicBezTo>
                  <a:pt x="318" y="113"/>
                  <a:pt x="318" y="113"/>
                  <a:pt x="318" y="113"/>
                </a:cubicBezTo>
                <a:cubicBezTo>
                  <a:pt x="317" y="112"/>
                  <a:pt x="317" y="112"/>
                  <a:pt x="317" y="112"/>
                </a:cubicBezTo>
                <a:cubicBezTo>
                  <a:pt x="317" y="112"/>
                  <a:pt x="317" y="112"/>
                  <a:pt x="317" y="112"/>
                </a:cubicBezTo>
                <a:cubicBezTo>
                  <a:pt x="317" y="112"/>
                  <a:pt x="317" y="112"/>
                  <a:pt x="317" y="112"/>
                </a:cubicBezTo>
                <a:cubicBezTo>
                  <a:pt x="316" y="112"/>
                  <a:pt x="315" y="111"/>
                  <a:pt x="314" y="110"/>
                </a:cubicBezTo>
                <a:cubicBezTo>
                  <a:pt x="312" y="109"/>
                  <a:pt x="311" y="109"/>
                  <a:pt x="312" y="110"/>
                </a:cubicBezTo>
                <a:cubicBezTo>
                  <a:pt x="312" y="110"/>
                  <a:pt x="312" y="110"/>
                  <a:pt x="312" y="110"/>
                </a:cubicBezTo>
                <a:cubicBezTo>
                  <a:pt x="312" y="110"/>
                  <a:pt x="312" y="110"/>
                  <a:pt x="312" y="110"/>
                </a:cubicBezTo>
                <a:cubicBezTo>
                  <a:pt x="312" y="110"/>
                  <a:pt x="312" y="110"/>
                  <a:pt x="313" y="111"/>
                </a:cubicBezTo>
                <a:cubicBezTo>
                  <a:pt x="313" y="111"/>
                  <a:pt x="310" y="109"/>
                  <a:pt x="311" y="110"/>
                </a:cubicBezTo>
                <a:cubicBezTo>
                  <a:pt x="317" y="114"/>
                  <a:pt x="318" y="115"/>
                  <a:pt x="319" y="114"/>
                </a:cubicBezTo>
                <a:cubicBezTo>
                  <a:pt x="319" y="114"/>
                  <a:pt x="319" y="114"/>
                  <a:pt x="319" y="114"/>
                </a:cubicBezTo>
                <a:cubicBezTo>
                  <a:pt x="320" y="114"/>
                  <a:pt x="320" y="114"/>
                  <a:pt x="321" y="115"/>
                </a:cubicBezTo>
                <a:cubicBezTo>
                  <a:pt x="322" y="116"/>
                  <a:pt x="325" y="117"/>
                  <a:pt x="326" y="119"/>
                </a:cubicBezTo>
                <a:lnTo>
                  <a:pt x="327" y="119"/>
                </a:lnTo>
                <a:close/>
                <a:moveTo>
                  <a:pt x="333" y="153"/>
                </a:moveTo>
                <a:cubicBezTo>
                  <a:pt x="333" y="153"/>
                  <a:pt x="333" y="153"/>
                  <a:pt x="332" y="151"/>
                </a:cubicBezTo>
                <a:cubicBezTo>
                  <a:pt x="330" y="148"/>
                  <a:pt x="330" y="149"/>
                  <a:pt x="328" y="148"/>
                </a:cubicBezTo>
                <a:cubicBezTo>
                  <a:pt x="330" y="149"/>
                  <a:pt x="330" y="150"/>
                  <a:pt x="331" y="151"/>
                </a:cubicBezTo>
                <a:cubicBezTo>
                  <a:pt x="332" y="152"/>
                  <a:pt x="333" y="153"/>
                  <a:pt x="333" y="153"/>
                </a:cubicBezTo>
                <a:close/>
                <a:moveTo>
                  <a:pt x="332" y="135"/>
                </a:moveTo>
                <a:cubicBezTo>
                  <a:pt x="331" y="135"/>
                  <a:pt x="331" y="135"/>
                  <a:pt x="331" y="135"/>
                </a:cubicBezTo>
                <a:cubicBezTo>
                  <a:pt x="331" y="135"/>
                  <a:pt x="331" y="135"/>
                  <a:pt x="331" y="135"/>
                </a:cubicBezTo>
                <a:cubicBezTo>
                  <a:pt x="331" y="135"/>
                  <a:pt x="331" y="135"/>
                  <a:pt x="331" y="135"/>
                </a:cubicBezTo>
                <a:lnTo>
                  <a:pt x="332" y="135"/>
                </a:lnTo>
                <a:close/>
                <a:moveTo>
                  <a:pt x="326" y="144"/>
                </a:moveTo>
                <a:cubicBezTo>
                  <a:pt x="327" y="146"/>
                  <a:pt x="329" y="147"/>
                  <a:pt x="329" y="147"/>
                </a:cubicBezTo>
                <a:cubicBezTo>
                  <a:pt x="329" y="146"/>
                  <a:pt x="328" y="144"/>
                  <a:pt x="326" y="142"/>
                </a:cubicBezTo>
                <a:cubicBezTo>
                  <a:pt x="326" y="141"/>
                  <a:pt x="325" y="140"/>
                  <a:pt x="324" y="140"/>
                </a:cubicBezTo>
                <a:cubicBezTo>
                  <a:pt x="322" y="139"/>
                  <a:pt x="322" y="139"/>
                  <a:pt x="322" y="139"/>
                </a:cubicBezTo>
                <a:cubicBezTo>
                  <a:pt x="322" y="140"/>
                  <a:pt x="322" y="140"/>
                  <a:pt x="323" y="141"/>
                </a:cubicBezTo>
                <a:cubicBezTo>
                  <a:pt x="324" y="142"/>
                  <a:pt x="325" y="143"/>
                  <a:pt x="326" y="144"/>
                </a:cubicBezTo>
                <a:close/>
                <a:moveTo>
                  <a:pt x="331" y="135"/>
                </a:moveTo>
                <a:cubicBezTo>
                  <a:pt x="331" y="135"/>
                  <a:pt x="331" y="135"/>
                  <a:pt x="331" y="135"/>
                </a:cubicBezTo>
                <a:cubicBezTo>
                  <a:pt x="330" y="134"/>
                  <a:pt x="330" y="134"/>
                  <a:pt x="330" y="134"/>
                </a:cubicBezTo>
                <a:cubicBezTo>
                  <a:pt x="330" y="134"/>
                  <a:pt x="329" y="134"/>
                  <a:pt x="329" y="134"/>
                </a:cubicBezTo>
                <a:cubicBezTo>
                  <a:pt x="328" y="133"/>
                  <a:pt x="327" y="132"/>
                  <a:pt x="327" y="133"/>
                </a:cubicBezTo>
                <a:cubicBezTo>
                  <a:pt x="328" y="134"/>
                  <a:pt x="329" y="135"/>
                  <a:pt x="329" y="135"/>
                </a:cubicBezTo>
                <a:cubicBezTo>
                  <a:pt x="334" y="140"/>
                  <a:pt x="331" y="135"/>
                  <a:pt x="331" y="135"/>
                </a:cubicBezTo>
                <a:cubicBezTo>
                  <a:pt x="331" y="135"/>
                  <a:pt x="331" y="135"/>
                  <a:pt x="331" y="135"/>
                </a:cubicBezTo>
                <a:cubicBezTo>
                  <a:pt x="331" y="135"/>
                  <a:pt x="331" y="135"/>
                  <a:pt x="331" y="135"/>
                </a:cubicBezTo>
                <a:close/>
                <a:moveTo>
                  <a:pt x="354" y="215"/>
                </a:moveTo>
                <a:cubicBezTo>
                  <a:pt x="353" y="213"/>
                  <a:pt x="352" y="211"/>
                  <a:pt x="352" y="208"/>
                </a:cubicBezTo>
                <a:cubicBezTo>
                  <a:pt x="352" y="207"/>
                  <a:pt x="351" y="206"/>
                  <a:pt x="351" y="207"/>
                </a:cubicBezTo>
                <a:cubicBezTo>
                  <a:pt x="350" y="207"/>
                  <a:pt x="351" y="208"/>
                  <a:pt x="351" y="209"/>
                </a:cubicBezTo>
                <a:cubicBezTo>
                  <a:pt x="351" y="211"/>
                  <a:pt x="351" y="210"/>
                  <a:pt x="352" y="212"/>
                </a:cubicBezTo>
                <a:cubicBezTo>
                  <a:pt x="351" y="212"/>
                  <a:pt x="351" y="211"/>
                  <a:pt x="351" y="212"/>
                </a:cubicBezTo>
                <a:cubicBezTo>
                  <a:pt x="350" y="213"/>
                  <a:pt x="351" y="214"/>
                  <a:pt x="351" y="215"/>
                </a:cubicBezTo>
                <a:cubicBezTo>
                  <a:pt x="352" y="216"/>
                  <a:pt x="352" y="217"/>
                  <a:pt x="351" y="217"/>
                </a:cubicBezTo>
                <a:cubicBezTo>
                  <a:pt x="350" y="216"/>
                  <a:pt x="351" y="217"/>
                  <a:pt x="351" y="219"/>
                </a:cubicBezTo>
                <a:cubicBezTo>
                  <a:pt x="352" y="220"/>
                  <a:pt x="351" y="220"/>
                  <a:pt x="352" y="221"/>
                </a:cubicBezTo>
                <a:cubicBezTo>
                  <a:pt x="351" y="221"/>
                  <a:pt x="351" y="220"/>
                  <a:pt x="351" y="221"/>
                </a:cubicBezTo>
                <a:cubicBezTo>
                  <a:pt x="351" y="224"/>
                  <a:pt x="351" y="224"/>
                  <a:pt x="352" y="226"/>
                </a:cubicBezTo>
                <a:cubicBezTo>
                  <a:pt x="352" y="226"/>
                  <a:pt x="351" y="224"/>
                  <a:pt x="352" y="224"/>
                </a:cubicBezTo>
                <a:cubicBezTo>
                  <a:pt x="352" y="224"/>
                  <a:pt x="352" y="225"/>
                  <a:pt x="352" y="225"/>
                </a:cubicBezTo>
                <a:cubicBezTo>
                  <a:pt x="352" y="228"/>
                  <a:pt x="353" y="229"/>
                  <a:pt x="353" y="230"/>
                </a:cubicBezTo>
                <a:cubicBezTo>
                  <a:pt x="353" y="227"/>
                  <a:pt x="354" y="224"/>
                  <a:pt x="354" y="221"/>
                </a:cubicBezTo>
                <a:cubicBezTo>
                  <a:pt x="354" y="220"/>
                  <a:pt x="353" y="216"/>
                  <a:pt x="354" y="216"/>
                </a:cubicBezTo>
                <a:cubicBezTo>
                  <a:pt x="354" y="215"/>
                  <a:pt x="354" y="215"/>
                  <a:pt x="354" y="215"/>
                </a:cubicBezTo>
                <a:close/>
                <a:moveTo>
                  <a:pt x="408" y="323"/>
                </a:moveTo>
                <a:cubicBezTo>
                  <a:pt x="408" y="323"/>
                  <a:pt x="408" y="323"/>
                  <a:pt x="408" y="323"/>
                </a:cubicBezTo>
                <a:cubicBezTo>
                  <a:pt x="408" y="323"/>
                  <a:pt x="408" y="323"/>
                  <a:pt x="408" y="323"/>
                </a:cubicBezTo>
                <a:close/>
                <a:moveTo>
                  <a:pt x="351" y="66"/>
                </a:moveTo>
                <a:cubicBezTo>
                  <a:pt x="343" y="60"/>
                  <a:pt x="340" y="60"/>
                  <a:pt x="334" y="57"/>
                </a:cubicBezTo>
                <a:cubicBezTo>
                  <a:pt x="334" y="56"/>
                  <a:pt x="337" y="58"/>
                  <a:pt x="338" y="58"/>
                </a:cubicBezTo>
                <a:cubicBezTo>
                  <a:pt x="334" y="56"/>
                  <a:pt x="332" y="54"/>
                  <a:pt x="329" y="53"/>
                </a:cubicBezTo>
                <a:cubicBezTo>
                  <a:pt x="332" y="54"/>
                  <a:pt x="331" y="52"/>
                  <a:pt x="332" y="53"/>
                </a:cubicBezTo>
                <a:cubicBezTo>
                  <a:pt x="339" y="56"/>
                  <a:pt x="335" y="52"/>
                  <a:pt x="331" y="50"/>
                </a:cubicBezTo>
                <a:cubicBezTo>
                  <a:pt x="329" y="49"/>
                  <a:pt x="329" y="48"/>
                  <a:pt x="331" y="49"/>
                </a:cubicBezTo>
                <a:cubicBezTo>
                  <a:pt x="334" y="50"/>
                  <a:pt x="337" y="52"/>
                  <a:pt x="333" y="49"/>
                </a:cubicBezTo>
                <a:cubicBezTo>
                  <a:pt x="332" y="48"/>
                  <a:pt x="334" y="49"/>
                  <a:pt x="335" y="49"/>
                </a:cubicBezTo>
                <a:cubicBezTo>
                  <a:pt x="336" y="50"/>
                  <a:pt x="340" y="52"/>
                  <a:pt x="342" y="53"/>
                </a:cubicBezTo>
                <a:cubicBezTo>
                  <a:pt x="345" y="54"/>
                  <a:pt x="347" y="55"/>
                  <a:pt x="349" y="56"/>
                </a:cubicBezTo>
                <a:cubicBezTo>
                  <a:pt x="350" y="56"/>
                  <a:pt x="352" y="57"/>
                  <a:pt x="353" y="57"/>
                </a:cubicBezTo>
                <a:cubicBezTo>
                  <a:pt x="350" y="54"/>
                  <a:pt x="346" y="52"/>
                  <a:pt x="342" y="50"/>
                </a:cubicBezTo>
                <a:cubicBezTo>
                  <a:pt x="349" y="53"/>
                  <a:pt x="337" y="46"/>
                  <a:pt x="341" y="47"/>
                </a:cubicBezTo>
                <a:cubicBezTo>
                  <a:pt x="339" y="47"/>
                  <a:pt x="337" y="46"/>
                  <a:pt x="335" y="45"/>
                </a:cubicBezTo>
                <a:cubicBezTo>
                  <a:pt x="333" y="44"/>
                  <a:pt x="331" y="43"/>
                  <a:pt x="328" y="42"/>
                </a:cubicBezTo>
                <a:cubicBezTo>
                  <a:pt x="332" y="43"/>
                  <a:pt x="335" y="45"/>
                  <a:pt x="338" y="46"/>
                </a:cubicBezTo>
                <a:cubicBezTo>
                  <a:pt x="339" y="46"/>
                  <a:pt x="342" y="47"/>
                  <a:pt x="341" y="46"/>
                </a:cubicBezTo>
                <a:cubicBezTo>
                  <a:pt x="340" y="45"/>
                  <a:pt x="337" y="44"/>
                  <a:pt x="335" y="43"/>
                </a:cubicBezTo>
                <a:cubicBezTo>
                  <a:pt x="334" y="43"/>
                  <a:pt x="333" y="42"/>
                  <a:pt x="333" y="42"/>
                </a:cubicBezTo>
                <a:cubicBezTo>
                  <a:pt x="329" y="41"/>
                  <a:pt x="326" y="40"/>
                  <a:pt x="321" y="38"/>
                </a:cubicBezTo>
                <a:cubicBezTo>
                  <a:pt x="321" y="38"/>
                  <a:pt x="319" y="37"/>
                  <a:pt x="320" y="38"/>
                </a:cubicBezTo>
                <a:cubicBezTo>
                  <a:pt x="321" y="38"/>
                  <a:pt x="322" y="39"/>
                  <a:pt x="323" y="40"/>
                </a:cubicBezTo>
                <a:cubicBezTo>
                  <a:pt x="325" y="40"/>
                  <a:pt x="326" y="41"/>
                  <a:pt x="327" y="41"/>
                </a:cubicBezTo>
                <a:cubicBezTo>
                  <a:pt x="322" y="40"/>
                  <a:pt x="317" y="38"/>
                  <a:pt x="316" y="38"/>
                </a:cubicBezTo>
                <a:cubicBezTo>
                  <a:pt x="318" y="39"/>
                  <a:pt x="320" y="40"/>
                  <a:pt x="323" y="41"/>
                </a:cubicBezTo>
                <a:cubicBezTo>
                  <a:pt x="322" y="41"/>
                  <a:pt x="320" y="41"/>
                  <a:pt x="318" y="40"/>
                </a:cubicBezTo>
                <a:cubicBezTo>
                  <a:pt x="315" y="38"/>
                  <a:pt x="314" y="38"/>
                  <a:pt x="313" y="38"/>
                </a:cubicBezTo>
                <a:cubicBezTo>
                  <a:pt x="312" y="38"/>
                  <a:pt x="311" y="38"/>
                  <a:pt x="308" y="37"/>
                </a:cubicBezTo>
                <a:cubicBezTo>
                  <a:pt x="308" y="37"/>
                  <a:pt x="308" y="37"/>
                  <a:pt x="309" y="38"/>
                </a:cubicBezTo>
                <a:cubicBezTo>
                  <a:pt x="310" y="38"/>
                  <a:pt x="310" y="39"/>
                  <a:pt x="312" y="40"/>
                </a:cubicBezTo>
                <a:cubicBezTo>
                  <a:pt x="313" y="41"/>
                  <a:pt x="315" y="41"/>
                  <a:pt x="314" y="41"/>
                </a:cubicBezTo>
                <a:cubicBezTo>
                  <a:pt x="313" y="41"/>
                  <a:pt x="312" y="41"/>
                  <a:pt x="310" y="40"/>
                </a:cubicBezTo>
                <a:cubicBezTo>
                  <a:pt x="307" y="39"/>
                  <a:pt x="309" y="39"/>
                  <a:pt x="309" y="39"/>
                </a:cubicBezTo>
                <a:cubicBezTo>
                  <a:pt x="309" y="38"/>
                  <a:pt x="304" y="36"/>
                  <a:pt x="300" y="35"/>
                </a:cubicBezTo>
                <a:cubicBezTo>
                  <a:pt x="299" y="35"/>
                  <a:pt x="297" y="35"/>
                  <a:pt x="297" y="34"/>
                </a:cubicBezTo>
                <a:cubicBezTo>
                  <a:pt x="295" y="33"/>
                  <a:pt x="297" y="34"/>
                  <a:pt x="298" y="34"/>
                </a:cubicBezTo>
                <a:cubicBezTo>
                  <a:pt x="300" y="35"/>
                  <a:pt x="300" y="34"/>
                  <a:pt x="300" y="34"/>
                </a:cubicBezTo>
                <a:cubicBezTo>
                  <a:pt x="298" y="34"/>
                  <a:pt x="297" y="33"/>
                  <a:pt x="294" y="32"/>
                </a:cubicBezTo>
                <a:cubicBezTo>
                  <a:pt x="293" y="32"/>
                  <a:pt x="291" y="32"/>
                  <a:pt x="290" y="32"/>
                </a:cubicBezTo>
                <a:cubicBezTo>
                  <a:pt x="287" y="31"/>
                  <a:pt x="286" y="31"/>
                  <a:pt x="282" y="31"/>
                </a:cubicBezTo>
                <a:cubicBezTo>
                  <a:pt x="282" y="30"/>
                  <a:pt x="286" y="31"/>
                  <a:pt x="285" y="30"/>
                </a:cubicBezTo>
                <a:cubicBezTo>
                  <a:pt x="281" y="30"/>
                  <a:pt x="279" y="29"/>
                  <a:pt x="277" y="29"/>
                </a:cubicBezTo>
                <a:cubicBezTo>
                  <a:pt x="279" y="29"/>
                  <a:pt x="281" y="30"/>
                  <a:pt x="282" y="30"/>
                </a:cubicBezTo>
                <a:cubicBezTo>
                  <a:pt x="286" y="30"/>
                  <a:pt x="289" y="30"/>
                  <a:pt x="291" y="30"/>
                </a:cubicBezTo>
                <a:cubicBezTo>
                  <a:pt x="292" y="30"/>
                  <a:pt x="292" y="30"/>
                  <a:pt x="291" y="30"/>
                </a:cubicBezTo>
                <a:cubicBezTo>
                  <a:pt x="290" y="30"/>
                  <a:pt x="288" y="29"/>
                  <a:pt x="288" y="29"/>
                </a:cubicBezTo>
                <a:cubicBezTo>
                  <a:pt x="283" y="28"/>
                  <a:pt x="282" y="29"/>
                  <a:pt x="278" y="28"/>
                </a:cubicBezTo>
                <a:cubicBezTo>
                  <a:pt x="280" y="28"/>
                  <a:pt x="283" y="28"/>
                  <a:pt x="286" y="29"/>
                </a:cubicBezTo>
                <a:cubicBezTo>
                  <a:pt x="288" y="29"/>
                  <a:pt x="290" y="29"/>
                  <a:pt x="292" y="29"/>
                </a:cubicBezTo>
                <a:cubicBezTo>
                  <a:pt x="292" y="29"/>
                  <a:pt x="294" y="29"/>
                  <a:pt x="293" y="29"/>
                </a:cubicBezTo>
                <a:cubicBezTo>
                  <a:pt x="292" y="29"/>
                  <a:pt x="290" y="28"/>
                  <a:pt x="288" y="28"/>
                </a:cubicBezTo>
                <a:cubicBezTo>
                  <a:pt x="287" y="28"/>
                  <a:pt x="286" y="28"/>
                  <a:pt x="284" y="27"/>
                </a:cubicBezTo>
                <a:cubicBezTo>
                  <a:pt x="285" y="27"/>
                  <a:pt x="286" y="27"/>
                  <a:pt x="286" y="27"/>
                </a:cubicBezTo>
                <a:cubicBezTo>
                  <a:pt x="284" y="27"/>
                  <a:pt x="282" y="26"/>
                  <a:pt x="280" y="26"/>
                </a:cubicBezTo>
                <a:cubicBezTo>
                  <a:pt x="264" y="23"/>
                  <a:pt x="248" y="22"/>
                  <a:pt x="231" y="23"/>
                </a:cubicBezTo>
                <a:cubicBezTo>
                  <a:pt x="230" y="23"/>
                  <a:pt x="229" y="23"/>
                  <a:pt x="228" y="23"/>
                </a:cubicBezTo>
                <a:cubicBezTo>
                  <a:pt x="228" y="23"/>
                  <a:pt x="228" y="23"/>
                  <a:pt x="228" y="23"/>
                </a:cubicBezTo>
                <a:cubicBezTo>
                  <a:pt x="227" y="22"/>
                  <a:pt x="226" y="22"/>
                  <a:pt x="226" y="23"/>
                </a:cubicBezTo>
                <a:cubicBezTo>
                  <a:pt x="225" y="23"/>
                  <a:pt x="224" y="23"/>
                  <a:pt x="223" y="23"/>
                </a:cubicBezTo>
                <a:cubicBezTo>
                  <a:pt x="213" y="24"/>
                  <a:pt x="202" y="26"/>
                  <a:pt x="192" y="28"/>
                </a:cubicBezTo>
                <a:cubicBezTo>
                  <a:pt x="190" y="28"/>
                  <a:pt x="188" y="29"/>
                  <a:pt x="186" y="30"/>
                </a:cubicBezTo>
                <a:cubicBezTo>
                  <a:pt x="183" y="30"/>
                  <a:pt x="181" y="31"/>
                  <a:pt x="179" y="31"/>
                </a:cubicBezTo>
                <a:cubicBezTo>
                  <a:pt x="177" y="32"/>
                  <a:pt x="175" y="33"/>
                  <a:pt x="173" y="34"/>
                </a:cubicBezTo>
                <a:cubicBezTo>
                  <a:pt x="171" y="34"/>
                  <a:pt x="170" y="34"/>
                  <a:pt x="169" y="35"/>
                </a:cubicBezTo>
                <a:cubicBezTo>
                  <a:pt x="168" y="35"/>
                  <a:pt x="167" y="36"/>
                  <a:pt x="166" y="36"/>
                </a:cubicBezTo>
                <a:cubicBezTo>
                  <a:pt x="166" y="36"/>
                  <a:pt x="170" y="35"/>
                  <a:pt x="165" y="36"/>
                </a:cubicBezTo>
                <a:cubicBezTo>
                  <a:pt x="160" y="38"/>
                  <a:pt x="155" y="41"/>
                  <a:pt x="150" y="43"/>
                </a:cubicBezTo>
                <a:cubicBezTo>
                  <a:pt x="150" y="43"/>
                  <a:pt x="150" y="43"/>
                  <a:pt x="149" y="43"/>
                </a:cubicBezTo>
                <a:cubicBezTo>
                  <a:pt x="149" y="43"/>
                  <a:pt x="149" y="43"/>
                  <a:pt x="150" y="43"/>
                </a:cubicBezTo>
                <a:cubicBezTo>
                  <a:pt x="151" y="42"/>
                  <a:pt x="151" y="42"/>
                  <a:pt x="151" y="41"/>
                </a:cubicBezTo>
                <a:cubicBezTo>
                  <a:pt x="151" y="41"/>
                  <a:pt x="151" y="41"/>
                  <a:pt x="151" y="41"/>
                </a:cubicBezTo>
                <a:cubicBezTo>
                  <a:pt x="154" y="40"/>
                  <a:pt x="157" y="39"/>
                  <a:pt x="160" y="38"/>
                </a:cubicBezTo>
                <a:cubicBezTo>
                  <a:pt x="162" y="37"/>
                  <a:pt x="165" y="36"/>
                  <a:pt x="168" y="35"/>
                </a:cubicBezTo>
                <a:cubicBezTo>
                  <a:pt x="170" y="34"/>
                  <a:pt x="174" y="32"/>
                  <a:pt x="176" y="31"/>
                </a:cubicBezTo>
                <a:cubicBezTo>
                  <a:pt x="177" y="31"/>
                  <a:pt x="177" y="31"/>
                  <a:pt x="179" y="30"/>
                </a:cubicBezTo>
                <a:cubicBezTo>
                  <a:pt x="181" y="30"/>
                  <a:pt x="180" y="30"/>
                  <a:pt x="180" y="30"/>
                </a:cubicBezTo>
                <a:cubicBezTo>
                  <a:pt x="181" y="30"/>
                  <a:pt x="179" y="31"/>
                  <a:pt x="182" y="30"/>
                </a:cubicBezTo>
                <a:cubicBezTo>
                  <a:pt x="186" y="29"/>
                  <a:pt x="190" y="28"/>
                  <a:pt x="193" y="27"/>
                </a:cubicBezTo>
                <a:cubicBezTo>
                  <a:pt x="197" y="27"/>
                  <a:pt x="200" y="26"/>
                  <a:pt x="203" y="25"/>
                </a:cubicBezTo>
                <a:cubicBezTo>
                  <a:pt x="205" y="25"/>
                  <a:pt x="202" y="25"/>
                  <a:pt x="202" y="25"/>
                </a:cubicBezTo>
                <a:cubicBezTo>
                  <a:pt x="206" y="25"/>
                  <a:pt x="210" y="24"/>
                  <a:pt x="214" y="23"/>
                </a:cubicBezTo>
                <a:cubicBezTo>
                  <a:pt x="217" y="23"/>
                  <a:pt x="221" y="22"/>
                  <a:pt x="222" y="21"/>
                </a:cubicBezTo>
                <a:cubicBezTo>
                  <a:pt x="223" y="21"/>
                  <a:pt x="223" y="21"/>
                  <a:pt x="219" y="21"/>
                </a:cubicBezTo>
                <a:cubicBezTo>
                  <a:pt x="220" y="21"/>
                  <a:pt x="222" y="20"/>
                  <a:pt x="223" y="20"/>
                </a:cubicBezTo>
                <a:cubicBezTo>
                  <a:pt x="224" y="20"/>
                  <a:pt x="224" y="20"/>
                  <a:pt x="223" y="20"/>
                </a:cubicBezTo>
                <a:cubicBezTo>
                  <a:pt x="222" y="19"/>
                  <a:pt x="221" y="20"/>
                  <a:pt x="220" y="20"/>
                </a:cubicBezTo>
                <a:cubicBezTo>
                  <a:pt x="215" y="20"/>
                  <a:pt x="214" y="21"/>
                  <a:pt x="210" y="22"/>
                </a:cubicBezTo>
                <a:cubicBezTo>
                  <a:pt x="212" y="21"/>
                  <a:pt x="213" y="20"/>
                  <a:pt x="221" y="18"/>
                </a:cubicBezTo>
                <a:cubicBezTo>
                  <a:pt x="222" y="18"/>
                  <a:pt x="222" y="18"/>
                  <a:pt x="221" y="18"/>
                </a:cubicBezTo>
                <a:cubicBezTo>
                  <a:pt x="220" y="18"/>
                  <a:pt x="219" y="18"/>
                  <a:pt x="218" y="19"/>
                </a:cubicBezTo>
                <a:cubicBezTo>
                  <a:pt x="217" y="19"/>
                  <a:pt x="215" y="19"/>
                  <a:pt x="212" y="20"/>
                </a:cubicBezTo>
                <a:cubicBezTo>
                  <a:pt x="213" y="20"/>
                  <a:pt x="215" y="19"/>
                  <a:pt x="213" y="19"/>
                </a:cubicBezTo>
                <a:cubicBezTo>
                  <a:pt x="210" y="19"/>
                  <a:pt x="209" y="20"/>
                  <a:pt x="208" y="20"/>
                </a:cubicBezTo>
                <a:cubicBezTo>
                  <a:pt x="208" y="20"/>
                  <a:pt x="207" y="20"/>
                  <a:pt x="206" y="20"/>
                </a:cubicBezTo>
                <a:cubicBezTo>
                  <a:pt x="204" y="20"/>
                  <a:pt x="202" y="21"/>
                  <a:pt x="200" y="22"/>
                </a:cubicBezTo>
                <a:cubicBezTo>
                  <a:pt x="197" y="22"/>
                  <a:pt x="195" y="23"/>
                  <a:pt x="192" y="24"/>
                </a:cubicBezTo>
                <a:cubicBezTo>
                  <a:pt x="187" y="24"/>
                  <a:pt x="184" y="26"/>
                  <a:pt x="181" y="27"/>
                </a:cubicBezTo>
                <a:cubicBezTo>
                  <a:pt x="178" y="28"/>
                  <a:pt x="174" y="30"/>
                  <a:pt x="170" y="31"/>
                </a:cubicBezTo>
                <a:cubicBezTo>
                  <a:pt x="166" y="33"/>
                  <a:pt x="163" y="35"/>
                  <a:pt x="159" y="36"/>
                </a:cubicBezTo>
                <a:cubicBezTo>
                  <a:pt x="156" y="38"/>
                  <a:pt x="153" y="40"/>
                  <a:pt x="150" y="41"/>
                </a:cubicBezTo>
                <a:cubicBezTo>
                  <a:pt x="149" y="42"/>
                  <a:pt x="147" y="43"/>
                  <a:pt x="146" y="44"/>
                </a:cubicBezTo>
                <a:cubicBezTo>
                  <a:pt x="145" y="44"/>
                  <a:pt x="147" y="43"/>
                  <a:pt x="146" y="43"/>
                </a:cubicBezTo>
                <a:cubicBezTo>
                  <a:pt x="146" y="43"/>
                  <a:pt x="147" y="42"/>
                  <a:pt x="148" y="42"/>
                </a:cubicBezTo>
                <a:cubicBezTo>
                  <a:pt x="152" y="40"/>
                  <a:pt x="155" y="38"/>
                  <a:pt x="159" y="36"/>
                </a:cubicBezTo>
                <a:cubicBezTo>
                  <a:pt x="166" y="33"/>
                  <a:pt x="167" y="31"/>
                  <a:pt x="171" y="30"/>
                </a:cubicBezTo>
                <a:cubicBezTo>
                  <a:pt x="168" y="30"/>
                  <a:pt x="165" y="32"/>
                  <a:pt x="165" y="32"/>
                </a:cubicBezTo>
                <a:cubicBezTo>
                  <a:pt x="163" y="32"/>
                  <a:pt x="160" y="33"/>
                  <a:pt x="157" y="35"/>
                </a:cubicBezTo>
                <a:cubicBezTo>
                  <a:pt x="156" y="35"/>
                  <a:pt x="155" y="36"/>
                  <a:pt x="154" y="36"/>
                </a:cubicBezTo>
                <a:cubicBezTo>
                  <a:pt x="153" y="37"/>
                  <a:pt x="153" y="37"/>
                  <a:pt x="152" y="37"/>
                </a:cubicBezTo>
                <a:cubicBezTo>
                  <a:pt x="154" y="36"/>
                  <a:pt x="155" y="35"/>
                  <a:pt x="155" y="35"/>
                </a:cubicBezTo>
                <a:cubicBezTo>
                  <a:pt x="155" y="35"/>
                  <a:pt x="155" y="35"/>
                  <a:pt x="155" y="35"/>
                </a:cubicBezTo>
                <a:cubicBezTo>
                  <a:pt x="158" y="34"/>
                  <a:pt x="161" y="32"/>
                  <a:pt x="165" y="31"/>
                </a:cubicBezTo>
                <a:cubicBezTo>
                  <a:pt x="168" y="30"/>
                  <a:pt x="171" y="29"/>
                  <a:pt x="174" y="28"/>
                </a:cubicBezTo>
                <a:cubicBezTo>
                  <a:pt x="177" y="26"/>
                  <a:pt x="180" y="25"/>
                  <a:pt x="184" y="25"/>
                </a:cubicBezTo>
                <a:cubicBezTo>
                  <a:pt x="185" y="24"/>
                  <a:pt x="187" y="23"/>
                  <a:pt x="190" y="23"/>
                </a:cubicBezTo>
                <a:cubicBezTo>
                  <a:pt x="190" y="23"/>
                  <a:pt x="189" y="23"/>
                  <a:pt x="188" y="23"/>
                </a:cubicBezTo>
                <a:cubicBezTo>
                  <a:pt x="187" y="24"/>
                  <a:pt x="187" y="24"/>
                  <a:pt x="187" y="24"/>
                </a:cubicBezTo>
                <a:cubicBezTo>
                  <a:pt x="188" y="23"/>
                  <a:pt x="190" y="23"/>
                  <a:pt x="191" y="23"/>
                </a:cubicBezTo>
                <a:cubicBezTo>
                  <a:pt x="200" y="20"/>
                  <a:pt x="211" y="17"/>
                  <a:pt x="219" y="16"/>
                </a:cubicBezTo>
                <a:cubicBezTo>
                  <a:pt x="220" y="15"/>
                  <a:pt x="222" y="15"/>
                  <a:pt x="220" y="15"/>
                </a:cubicBezTo>
                <a:cubicBezTo>
                  <a:pt x="218" y="15"/>
                  <a:pt x="217" y="15"/>
                  <a:pt x="215" y="16"/>
                </a:cubicBezTo>
                <a:cubicBezTo>
                  <a:pt x="209" y="17"/>
                  <a:pt x="206" y="18"/>
                  <a:pt x="197" y="20"/>
                </a:cubicBezTo>
                <a:cubicBezTo>
                  <a:pt x="196" y="20"/>
                  <a:pt x="196" y="20"/>
                  <a:pt x="196" y="20"/>
                </a:cubicBezTo>
                <a:cubicBezTo>
                  <a:pt x="196" y="20"/>
                  <a:pt x="196" y="20"/>
                  <a:pt x="196" y="20"/>
                </a:cubicBezTo>
                <a:cubicBezTo>
                  <a:pt x="203" y="18"/>
                  <a:pt x="209" y="16"/>
                  <a:pt x="216" y="15"/>
                </a:cubicBezTo>
                <a:cubicBezTo>
                  <a:pt x="217" y="14"/>
                  <a:pt x="218" y="14"/>
                  <a:pt x="217" y="14"/>
                </a:cubicBezTo>
                <a:cubicBezTo>
                  <a:pt x="216" y="14"/>
                  <a:pt x="214" y="15"/>
                  <a:pt x="213" y="15"/>
                </a:cubicBezTo>
                <a:cubicBezTo>
                  <a:pt x="210" y="16"/>
                  <a:pt x="207" y="16"/>
                  <a:pt x="204" y="17"/>
                </a:cubicBezTo>
                <a:cubicBezTo>
                  <a:pt x="199" y="17"/>
                  <a:pt x="209" y="15"/>
                  <a:pt x="210" y="15"/>
                </a:cubicBezTo>
                <a:cubicBezTo>
                  <a:pt x="197" y="17"/>
                  <a:pt x="184" y="20"/>
                  <a:pt x="172" y="24"/>
                </a:cubicBezTo>
                <a:cubicBezTo>
                  <a:pt x="159" y="28"/>
                  <a:pt x="146" y="33"/>
                  <a:pt x="134" y="40"/>
                </a:cubicBezTo>
                <a:cubicBezTo>
                  <a:pt x="130" y="42"/>
                  <a:pt x="126" y="44"/>
                  <a:pt x="123" y="47"/>
                </a:cubicBezTo>
                <a:cubicBezTo>
                  <a:pt x="117" y="50"/>
                  <a:pt x="117" y="50"/>
                  <a:pt x="117" y="50"/>
                </a:cubicBezTo>
                <a:cubicBezTo>
                  <a:pt x="115" y="51"/>
                  <a:pt x="114" y="53"/>
                  <a:pt x="112" y="54"/>
                </a:cubicBezTo>
                <a:cubicBezTo>
                  <a:pt x="109" y="56"/>
                  <a:pt x="107" y="58"/>
                  <a:pt x="104" y="60"/>
                </a:cubicBezTo>
                <a:cubicBezTo>
                  <a:pt x="102" y="62"/>
                  <a:pt x="99" y="64"/>
                  <a:pt x="97" y="66"/>
                </a:cubicBezTo>
                <a:cubicBezTo>
                  <a:pt x="95" y="67"/>
                  <a:pt x="93" y="69"/>
                  <a:pt x="91" y="71"/>
                </a:cubicBezTo>
                <a:cubicBezTo>
                  <a:pt x="90" y="72"/>
                  <a:pt x="88" y="74"/>
                  <a:pt x="86" y="75"/>
                </a:cubicBezTo>
                <a:cubicBezTo>
                  <a:pt x="86" y="75"/>
                  <a:pt x="85" y="76"/>
                  <a:pt x="85" y="77"/>
                </a:cubicBezTo>
                <a:cubicBezTo>
                  <a:pt x="80" y="81"/>
                  <a:pt x="76" y="86"/>
                  <a:pt x="72" y="92"/>
                </a:cubicBezTo>
                <a:cubicBezTo>
                  <a:pt x="75" y="87"/>
                  <a:pt x="72" y="90"/>
                  <a:pt x="70" y="93"/>
                </a:cubicBezTo>
                <a:cubicBezTo>
                  <a:pt x="68" y="95"/>
                  <a:pt x="67" y="97"/>
                  <a:pt x="65" y="99"/>
                </a:cubicBezTo>
                <a:cubicBezTo>
                  <a:pt x="64" y="101"/>
                  <a:pt x="62" y="102"/>
                  <a:pt x="61" y="104"/>
                </a:cubicBezTo>
                <a:cubicBezTo>
                  <a:pt x="59" y="107"/>
                  <a:pt x="57" y="110"/>
                  <a:pt x="55" y="113"/>
                </a:cubicBezTo>
                <a:cubicBezTo>
                  <a:pt x="53" y="116"/>
                  <a:pt x="51" y="119"/>
                  <a:pt x="49" y="123"/>
                </a:cubicBezTo>
                <a:cubicBezTo>
                  <a:pt x="46" y="127"/>
                  <a:pt x="44" y="130"/>
                  <a:pt x="43" y="134"/>
                </a:cubicBezTo>
                <a:cubicBezTo>
                  <a:pt x="42" y="136"/>
                  <a:pt x="42" y="137"/>
                  <a:pt x="40" y="141"/>
                </a:cubicBezTo>
                <a:cubicBezTo>
                  <a:pt x="40" y="140"/>
                  <a:pt x="42" y="136"/>
                  <a:pt x="42" y="135"/>
                </a:cubicBezTo>
                <a:cubicBezTo>
                  <a:pt x="38" y="143"/>
                  <a:pt x="34" y="150"/>
                  <a:pt x="32" y="157"/>
                </a:cubicBezTo>
                <a:cubicBezTo>
                  <a:pt x="32" y="160"/>
                  <a:pt x="31" y="160"/>
                  <a:pt x="31" y="161"/>
                </a:cubicBezTo>
                <a:cubicBezTo>
                  <a:pt x="29" y="165"/>
                  <a:pt x="28" y="167"/>
                  <a:pt x="28" y="169"/>
                </a:cubicBezTo>
                <a:cubicBezTo>
                  <a:pt x="27" y="171"/>
                  <a:pt x="27" y="173"/>
                  <a:pt x="27" y="175"/>
                </a:cubicBezTo>
                <a:cubicBezTo>
                  <a:pt x="26" y="177"/>
                  <a:pt x="27" y="172"/>
                  <a:pt x="27" y="173"/>
                </a:cubicBezTo>
                <a:cubicBezTo>
                  <a:pt x="26" y="176"/>
                  <a:pt x="26" y="176"/>
                  <a:pt x="25" y="179"/>
                </a:cubicBezTo>
                <a:cubicBezTo>
                  <a:pt x="25" y="180"/>
                  <a:pt x="24" y="183"/>
                  <a:pt x="23" y="186"/>
                </a:cubicBezTo>
                <a:cubicBezTo>
                  <a:pt x="23" y="189"/>
                  <a:pt x="22" y="193"/>
                  <a:pt x="22" y="196"/>
                </a:cubicBezTo>
                <a:cubicBezTo>
                  <a:pt x="23" y="192"/>
                  <a:pt x="24" y="188"/>
                  <a:pt x="24" y="185"/>
                </a:cubicBezTo>
                <a:cubicBezTo>
                  <a:pt x="24" y="184"/>
                  <a:pt x="24" y="183"/>
                  <a:pt x="25" y="182"/>
                </a:cubicBezTo>
                <a:cubicBezTo>
                  <a:pt x="25" y="181"/>
                  <a:pt x="25" y="184"/>
                  <a:pt x="26" y="179"/>
                </a:cubicBezTo>
                <a:cubicBezTo>
                  <a:pt x="27" y="175"/>
                  <a:pt x="28" y="170"/>
                  <a:pt x="30" y="166"/>
                </a:cubicBezTo>
                <a:cubicBezTo>
                  <a:pt x="32" y="160"/>
                  <a:pt x="32" y="160"/>
                  <a:pt x="32" y="160"/>
                </a:cubicBezTo>
                <a:cubicBezTo>
                  <a:pt x="33" y="158"/>
                  <a:pt x="33" y="157"/>
                  <a:pt x="34" y="155"/>
                </a:cubicBezTo>
                <a:cubicBezTo>
                  <a:pt x="37" y="149"/>
                  <a:pt x="37" y="149"/>
                  <a:pt x="37" y="149"/>
                </a:cubicBezTo>
                <a:cubicBezTo>
                  <a:pt x="37" y="148"/>
                  <a:pt x="38" y="146"/>
                  <a:pt x="39" y="144"/>
                </a:cubicBezTo>
                <a:cubicBezTo>
                  <a:pt x="41" y="139"/>
                  <a:pt x="44" y="135"/>
                  <a:pt x="46" y="130"/>
                </a:cubicBezTo>
                <a:cubicBezTo>
                  <a:pt x="47" y="129"/>
                  <a:pt x="48" y="128"/>
                  <a:pt x="49" y="126"/>
                </a:cubicBezTo>
                <a:cubicBezTo>
                  <a:pt x="53" y="118"/>
                  <a:pt x="59" y="111"/>
                  <a:pt x="64" y="104"/>
                </a:cubicBezTo>
                <a:cubicBezTo>
                  <a:pt x="74" y="91"/>
                  <a:pt x="86" y="79"/>
                  <a:pt x="99" y="69"/>
                </a:cubicBezTo>
                <a:cubicBezTo>
                  <a:pt x="101" y="68"/>
                  <a:pt x="101" y="67"/>
                  <a:pt x="101" y="67"/>
                </a:cubicBezTo>
                <a:cubicBezTo>
                  <a:pt x="102" y="67"/>
                  <a:pt x="101" y="68"/>
                  <a:pt x="100" y="69"/>
                </a:cubicBezTo>
                <a:cubicBezTo>
                  <a:pt x="98" y="70"/>
                  <a:pt x="97" y="72"/>
                  <a:pt x="95" y="73"/>
                </a:cubicBezTo>
                <a:cubicBezTo>
                  <a:pt x="94" y="75"/>
                  <a:pt x="92" y="76"/>
                  <a:pt x="91" y="78"/>
                </a:cubicBezTo>
                <a:cubicBezTo>
                  <a:pt x="102" y="67"/>
                  <a:pt x="116" y="57"/>
                  <a:pt x="130" y="48"/>
                </a:cubicBezTo>
                <a:cubicBezTo>
                  <a:pt x="130" y="48"/>
                  <a:pt x="129" y="48"/>
                  <a:pt x="133" y="47"/>
                </a:cubicBezTo>
                <a:cubicBezTo>
                  <a:pt x="133" y="46"/>
                  <a:pt x="134" y="46"/>
                  <a:pt x="134" y="45"/>
                </a:cubicBezTo>
                <a:cubicBezTo>
                  <a:pt x="134" y="46"/>
                  <a:pt x="133" y="47"/>
                  <a:pt x="133" y="47"/>
                </a:cubicBezTo>
                <a:cubicBezTo>
                  <a:pt x="132" y="47"/>
                  <a:pt x="132" y="47"/>
                  <a:pt x="131" y="48"/>
                </a:cubicBezTo>
                <a:cubicBezTo>
                  <a:pt x="128" y="50"/>
                  <a:pt x="123" y="53"/>
                  <a:pt x="121" y="55"/>
                </a:cubicBezTo>
                <a:cubicBezTo>
                  <a:pt x="121" y="55"/>
                  <a:pt x="117" y="58"/>
                  <a:pt x="117" y="58"/>
                </a:cubicBezTo>
                <a:cubicBezTo>
                  <a:pt x="117" y="59"/>
                  <a:pt x="116" y="59"/>
                  <a:pt x="115" y="59"/>
                </a:cubicBezTo>
                <a:cubicBezTo>
                  <a:pt x="115" y="60"/>
                  <a:pt x="115" y="60"/>
                  <a:pt x="115" y="59"/>
                </a:cubicBezTo>
                <a:cubicBezTo>
                  <a:pt x="117" y="57"/>
                  <a:pt x="119" y="56"/>
                  <a:pt x="122" y="53"/>
                </a:cubicBezTo>
                <a:cubicBezTo>
                  <a:pt x="118" y="56"/>
                  <a:pt x="116" y="57"/>
                  <a:pt x="115" y="59"/>
                </a:cubicBezTo>
                <a:cubicBezTo>
                  <a:pt x="111" y="61"/>
                  <a:pt x="107" y="65"/>
                  <a:pt x="103" y="67"/>
                </a:cubicBezTo>
                <a:cubicBezTo>
                  <a:pt x="100" y="71"/>
                  <a:pt x="96" y="73"/>
                  <a:pt x="93" y="76"/>
                </a:cubicBezTo>
                <a:cubicBezTo>
                  <a:pt x="84" y="85"/>
                  <a:pt x="76" y="94"/>
                  <a:pt x="68" y="104"/>
                </a:cubicBezTo>
                <a:cubicBezTo>
                  <a:pt x="68" y="104"/>
                  <a:pt x="68" y="104"/>
                  <a:pt x="68" y="105"/>
                </a:cubicBezTo>
                <a:cubicBezTo>
                  <a:pt x="65" y="109"/>
                  <a:pt x="63" y="112"/>
                  <a:pt x="62" y="114"/>
                </a:cubicBezTo>
                <a:cubicBezTo>
                  <a:pt x="58" y="119"/>
                  <a:pt x="58" y="121"/>
                  <a:pt x="55" y="125"/>
                </a:cubicBezTo>
                <a:cubicBezTo>
                  <a:pt x="55" y="126"/>
                  <a:pt x="55" y="125"/>
                  <a:pt x="55" y="127"/>
                </a:cubicBezTo>
                <a:cubicBezTo>
                  <a:pt x="54" y="127"/>
                  <a:pt x="53" y="129"/>
                  <a:pt x="53" y="129"/>
                </a:cubicBezTo>
                <a:cubicBezTo>
                  <a:pt x="53" y="128"/>
                  <a:pt x="54" y="126"/>
                  <a:pt x="53" y="128"/>
                </a:cubicBezTo>
                <a:cubicBezTo>
                  <a:pt x="51" y="132"/>
                  <a:pt x="49" y="136"/>
                  <a:pt x="47" y="140"/>
                </a:cubicBezTo>
                <a:cubicBezTo>
                  <a:pt x="46" y="142"/>
                  <a:pt x="44" y="145"/>
                  <a:pt x="44" y="147"/>
                </a:cubicBezTo>
                <a:cubicBezTo>
                  <a:pt x="43" y="149"/>
                  <a:pt x="41" y="153"/>
                  <a:pt x="40" y="156"/>
                </a:cubicBezTo>
                <a:cubicBezTo>
                  <a:pt x="40" y="158"/>
                  <a:pt x="39" y="160"/>
                  <a:pt x="38" y="162"/>
                </a:cubicBezTo>
                <a:cubicBezTo>
                  <a:pt x="38" y="164"/>
                  <a:pt x="37" y="165"/>
                  <a:pt x="37" y="167"/>
                </a:cubicBezTo>
                <a:cubicBezTo>
                  <a:pt x="36" y="169"/>
                  <a:pt x="35" y="170"/>
                  <a:pt x="35" y="172"/>
                </a:cubicBezTo>
                <a:cubicBezTo>
                  <a:pt x="34" y="174"/>
                  <a:pt x="34" y="176"/>
                  <a:pt x="34" y="177"/>
                </a:cubicBezTo>
                <a:cubicBezTo>
                  <a:pt x="33" y="177"/>
                  <a:pt x="33" y="177"/>
                  <a:pt x="32" y="180"/>
                </a:cubicBezTo>
                <a:cubicBezTo>
                  <a:pt x="32" y="181"/>
                  <a:pt x="32" y="179"/>
                  <a:pt x="33" y="178"/>
                </a:cubicBezTo>
                <a:cubicBezTo>
                  <a:pt x="34" y="174"/>
                  <a:pt x="33" y="175"/>
                  <a:pt x="33" y="176"/>
                </a:cubicBezTo>
                <a:cubicBezTo>
                  <a:pt x="32" y="179"/>
                  <a:pt x="32" y="180"/>
                  <a:pt x="31" y="182"/>
                </a:cubicBezTo>
                <a:cubicBezTo>
                  <a:pt x="31" y="184"/>
                  <a:pt x="31" y="186"/>
                  <a:pt x="30" y="187"/>
                </a:cubicBezTo>
                <a:cubicBezTo>
                  <a:pt x="30" y="190"/>
                  <a:pt x="29" y="193"/>
                  <a:pt x="29" y="197"/>
                </a:cubicBezTo>
                <a:cubicBezTo>
                  <a:pt x="30" y="194"/>
                  <a:pt x="30" y="193"/>
                  <a:pt x="30" y="193"/>
                </a:cubicBezTo>
                <a:cubicBezTo>
                  <a:pt x="30" y="193"/>
                  <a:pt x="31" y="188"/>
                  <a:pt x="31" y="186"/>
                </a:cubicBezTo>
                <a:cubicBezTo>
                  <a:pt x="31" y="184"/>
                  <a:pt x="32" y="182"/>
                  <a:pt x="33" y="181"/>
                </a:cubicBezTo>
                <a:cubicBezTo>
                  <a:pt x="33" y="180"/>
                  <a:pt x="34" y="180"/>
                  <a:pt x="35" y="175"/>
                </a:cubicBezTo>
                <a:cubicBezTo>
                  <a:pt x="35" y="173"/>
                  <a:pt x="36" y="171"/>
                  <a:pt x="37" y="168"/>
                </a:cubicBezTo>
                <a:cubicBezTo>
                  <a:pt x="37" y="168"/>
                  <a:pt x="38" y="165"/>
                  <a:pt x="39" y="163"/>
                </a:cubicBezTo>
                <a:cubicBezTo>
                  <a:pt x="45" y="147"/>
                  <a:pt x="52" y="132"/>
                  <a:pt x="62" y="118"/>
                </a:cubicBezTo>
                <a:cubicBezTo>
                  <a:pt x="69" y="107"/>
                  <a:pt x="78" y="97"/>
                  <a:pt x="87" y="87"/>
                </a:cubicBezTo>
                <a:cubicBezTo>
                  <a:pt x="87" y="87"/>
                  <a:pt x="88" y="86"/>
                  <a:pt x="88" y="86"/>
                </a:cubicBezTo>
                <a:cubicBezTo>
                  <a:pt x="90" y="84"/>
                  <a:pt x="92" y="82"/>
                  <a:pt x="95" y="80"/>
                </a:cubicBezTo>
                <a:cubicBezTo>
                  <a:pt x="98" y="76"/>
                  <a:pt x="102" y="73"/>
                  <a:pt x="105" y="70"/>
                </a:cubicBezTo>
                <a:cubicBezTo>
                  <a:pt x="109" y="67"/>
                  <a:pt x="112" y="65"/>
                  <a:pt x="116" y="62"/>
                </a:cubicBezTo>
                <a:cubicBezTo>
                  <a:pt x="120" y="59"/>
                  <a:pt x="124" y="57"/>
                  <a:pt x="127" y="54"/>
                </a:cubicBezTo>
                <a:cubicBezTo>
                  <a:pt x="127" y="55"/>
                  <a:pt x="126" y="55"/>
                  <a:pt x="126" y="55"/>
                </a:cubicBezTo>
                <a:cubicBezTo>
                  <a:pt x="125" y="56"/>
                  <a:pt x="124" y="57"/>
                  <a:pt x="125" y="57"/>
                </a:cubicBezTo>
                <a:cubicBezTo>
                  <a:pt x="128" y="55"/>
                  <a:pt x="129" y="54"/>
                  <a:pt x="133" y="51"/>
                </a:cubicBezTo>
                <a:cubicBezTo>
                  <a:pt x="132" y="52"/>
                  <a:pt x="131" y="53"/>
                  <a:pt x="130" y="54"/>
                </a:cubicBezTo>
                <a:cubicBezTo>
                  <a:pt x="129" y="55"/>
                  <a:pt x="128" y="56"/>
                  <a:pt x="127" y="56"/>
                </a:cubicBezTo>
                <a:cubicBezTo>
                  <a:pt x="123" y="59"/>
                  <a:pt x="120" y="61"/>
                  <a:pt x="117" y="63"/>
                </a:cubicBezTo>
                <a:cubicBezTo>
                  <a:pt x="115" y="65"/>
                  <a:pt x="113" y="67"/>
                  <a:pt x="111" y="69"/>
                </a:cubicBezTo>
                <a:cubicBezTo>
                  <a:pt x="109" y="71"/>
                  <a:pt x="107" y="72"/>
                  <a:pt x="105" y="75"/>
                </a:cubicBezTo>
                <a:cubicBezTo>
                  <a:pt x="103" y="76"/>
                  <a:pt x="102" y="78"/>
                  <a:pt x="100" y="79"/>
                </a:cubicBezTo>
                <a:cubicBezTo>
                  <a:pt x="99" y="80"/>
                  <a:pt x="98" y="82"/>
                  <a:pt x="96" y="83"/>
                </a:cubicBezTo>
                <a:cubicBezTo>
                  <a:pt x="94" y="85"/>
                  <a:pt x="93" y="87"/>
                  <a:pt x="91" y="89"/>
                </a:cubicBezTo>
                <a:cubicBezTo>
                  <a:pt x="94" y="86"/>
                  <a:pt x="96" y="84"/>
                  <a:pt x="98" y="82"/>
                </a:cubicBezTo>
                <a:cubicBezTo>
                  <a:pt x="99" y="82"/>
                  <a:pt x="100" y="80"/>
                  <a:pt x="101" y="79"/>
                </a:cubicBezTo>
                <a:cubicBezTo>
                  <a:pt x="102" y="78"/>
                  <a:pt x="104" y="77"/>
                  <a:pt x="104" y="76"/>
                </a:cubicBezTo>
                <a:cubicBezTo>
                  <a:pt x="107" y="75"/>
                  <a:pt x="104" y="77"/>
                  <a:pt x="104" y="78"/>
                </a:cubicBezTo>
                <a:cubicBezTo>
                  <a:pt x="106" y="75"/>
                  <a:pt x="109" y="73"/>
                  <a:pt x="112" y="71"/>
                </a:cubicBezTo>
                <a:cubicBezTo>
                  <a:pt x="114" y="69"/>
                  <a:pt x="117" y="67"/>
                  <a:pt x="119" y="66"/>
                </a:cubicBezTo>
                <a:cubicBezTo>
                  <a:pt x="119" y="66"/>
                  <a:pt x="119" y="66"/>
                  <a:pt x="120" y="66"/>
                </a:cubicBezTo>
                <a:cubicBezTo>
                  <a:pt x="119" y="66"/>
                  <a:pt x="119" y="67"/>
                  <a:pt x="119" y="67"/>
                </a:cubicBezTo>
                <a:cubicBezTo>
                  <a:pt x="114" y="71"/>
                  <a:pt x="113" y="71"/>
                  <a:pt x="109" y="74"/>
                </a:cubicBezTo>
                <a:cubicBezTo>
                  <a:pt x="108" y="75"/>
                  <a:pt x="107" y="76"/>
                  <a:pt x="107" y="76"/>
                </a:cubicBezTo>
                <a:cubicBezTo>
                  <a:pt x="107" y="76"/>
                  <a:pt x="107" y="76"/>
                  <a:pt x="107" y="76"/>
                </a:cubicBezTo>
                <a:cubicBezTo>
                  <a:pt x="107" y="76"/>
                  <a:pt x="109" y="74"/>
                  <a:pt x="107" y="75"/>
                </a:cubicBezTo>
                <a:cubicBezTo>
                  <a:pt x="106" y="76"/>
                  <a:pt x="106" y="76"/>
                  <a:pt x="105" y="77"/>
                </a:cubicBezTo>
                <a:cubicBezTo>
                  <a:pt x="104" y="78"/>
                  <a:pt x="103" y="79"/>
                  <a:pt x="103" y="80"/>
                </a:cubicBezTo>
                <a:cubicBezTo>
                  <a:pt x="103" y="80"/>
                  <a:pt x="103" y="80"/>
                  <a:pt x="102" y="80"/>
                </a:cubicBezTo>
                <a:cubicBezTo>
                  <a:pt x="102" y="80"/>
                  <a:pt x="102" y="80"/>
                  <a:pt x="101" y="80"/>
                </a:cubicBezTo>
                <a:cubicBezTo>
                  <a:pt x="102" y="80"/>
                  <a:pt x="102" y="80"/>
                  <a:pt x="102" y="80"/>
                </a:cubicBezTo>
                <a:cubicBezTo>
                  <a:pt x="101" y="80"/>
                  <a:pt x="101" y="81"/>
                  <a:pt x="100" y="81"/>
                </a:cubicBezTo>
                <a:cubicBezTo>
                  <a:pt x="98" y="83"/>
                  <a:pt x="97" y="85"/>
                  <a:pt x="95" y="87"/>
                </a:cubicBezTo>
                <a:cubicBezTo>
                  <a:pt x="93" y="88"/>
                  <a:pt x="91" y="90"/>
                  <a:pt x="89" y="92"/>
                </a:cubicBezTo>
                <a:cubicBezTo>
                  <a:pt x="89" y="92"/>
                  <a:pt x="88" y="94"/>
                  <a:pt x="87" y="94"/>
                </a:cubicBezTo>
                <a:cubicBezTo>
                  <a:pt x="87" y="95"/>
                  <a:pt x="85" y="97"/>
                  <a:pt x="84" y="99"/>
                </a:cubicBezTo>
                <a:cubicBezTo>
                  <a:pt x="82" y="102"/>
                  <a:pt x="81" y="104"/>
                  <a:pt x="80" y="106"/>
                </a:cubicBezTo>
                <a:cubicBezTo>
                  <a:pt x="81" y="103"/>
                  <a:pt x="82" y="102"/>
                  <a:pt x="83" y="100"/>
                </a:cubicBezTo>
                <a:cubicBezTo>
                  <a:pt x="84" y="99"/>
                  <a:pt x="86" y="97"/>
                  <a:pt x="88" y="95"/>
                </a:cubicBezTo>
                <a:cubicBezTo>
                  <a:pt x="86" y="97"/>
                  <a:pt x="84" y="100"/>
                  <a:pt x="82" y="103"/>
                </a:cubicBezTo>
                <a:cubicBezTo>
                  <a:pt x="81" y="104"/>
                  <a:pt x="79" y="107"/>
                  <a:pt x="80" y="107"/>
                </a:cubicBezTo>
                <a:cubicBezTo>
                  <a:pt x="80" y="106"/>
                  <a:pt x="82" y="104"/>
                  <a:pt x="84" y="102"/>
                </a:cubicBezTo>
                <a:cubicBezTo>
                  <a:pt x="86" y="100"/>
                  <a:pt x="87" y="99"/>
                  <a:pt x="88" y="97"/>
                </a:cubicBezTo>
                <a:cubicBezTo>
                  <a:pt x="89" y="96"/>
                  <a:pt x="90" y="95"/>
                  <a:pt x="91" y="94"/>
                </a:cubicBezTo>
                <a:cubicBezTo>
                  <a:pt x="91" y="95"/>
                  <a:pt x="91" y="95"/>
                  <a:pt x="91" y="95"/>
                </a:cubicBezTo>
                <a:cubicBezTo>
                  <a:pt x="92" y="94"/>
                  <a:pt x="92" y="93"/>
                  <a:pt x="92" y="93"/>
                </a:cubicBezTo>
                <a:cubicBezTo>
                  <a:pt x="94" y="91"/>
                  <a:pt x="95" y="90"/>
                  <a:pt x="96" y="89"/>
                </a:cubicBezTo>
                <a:cubicBezTo>
                  <a:pt x="97" y="88"/>
                  <a:pt x="98" y="87"/>
                  <a:pt x="99" y="86"/>
                </a:cubicBezTo>
                <a:cubicBezTo>
                  <a:pt x="99" y="86"/>
                  <a:pt x="99" y="86"/>
                  <a:pt x="99" y="86"/>
                </a:cubicBezTo>
                <a:cubicBezTo>
                  <a:pt x="100" y="85"/>
                  <a:pt x="101" y="85"/>
                  <a:pt x="100" y="85"/>
                </a:cubicBezTo>
                <a:cubicBezTo>
                  <a:pt x="98" y="87"/>
                  <a:pt x="97" y="89"/>
                  <a:pt x="95" y="91"/>
                </a:cubicBezTo>
                <a:cubicBezTo>
                  <a:pt x="94" y="92"/>
                  <a:pt x="94" y="93"/>
                  <a:pt x="92" y="93"/>
                </a:cubicBezTo>
                <a:cubicBezTo>
                  <a:pt x="91" y="94"/>
                  <a:pt x="90" y="96"/>
                  <a:pt x="89" y="97"/>
                </a:cubicBezTo>
                <a:cubicBezTo>
                  <a:pt x="86" y="100"/>
                  <a:pt x="84" y="103"/>
                  <a:pt x="82" y="106"/>
                </a:cubicBezTo>
                <a:cubicBezTo>
                  <a:pt x="79" y="109"/>
                  <a:pt x="77" y="112"/>
                  <a:pt x="76" y="113"/>
                </a:cubicBezTo>
                <a:cubicBezTo>
                  <a:pt x="75" y="115"/>
                  <a:pt x="75" y="116"/>
                  <a:pt x="76" y="116"/>
                </a:cubicBezTo>
                <a:cubicBezTo>
                  <a:pt x="76" y="116"/>
                  <a:pt x="76" y="116"/>
                  <a:pt x="76" y="116"/>
                </a:cubicBezTo>
                <a:cubicBezTo>
                  <a:pt x="75" y="117"/>
                  <a:pt x="74" y="119"/>
                  <a:pt x="75" y="118"/>
                </a:cubicBezTo>
                <a:cubicBezTo>
                  <a:pt x="76" y="116"/>
                  <a:pt x="77" y="115"/>
                  <a:pt x="78" y="114"/>
                </a:cubicBezTo>
                <a:cubicBezTo>
                  <a:pt x="79" y="112"/>
                  <a:pt x="80" y="111"/>
                  <a:pt x="81" y="109"/>
                </a:cubicBezTo>
                <a:cubicBezTo>
                  <a:pt x="82" y="107"/>
                  <a:pt x="83" y="105"/>
                  <a:pt x="85" y="103"/>
                </a:cubicBezTo>
                <a:cubicBezTo>
                  <a:pt x="85" y="103"/>
                  <a:pt x="84" y="104"/>
                  <a:pt x="83" y="105"/>
                </a:cubicBezTo>
                <a:cubicBezTo>
                  <a:pt x="82" y="108"/>
                  <a:pt x="80" y="110"/>
                  <a:pt x="79" y="113"/>
                </a:cubicBezTo>
                <a:cubicBezTo>
                  <a:pt x="77" y="115"/>
                  <a:pt x="77" y="116"/>
                  <a:pt x="78" y="115"/>
                </a:cubicBezTo>
                <a:cubicBezTo>
                  <a:pt x="80" y="114"/>
                  <a:pt x="81" y="112"/>
                  <a:pt x="82" y="110"/>
                </a:cubicBezTo>
                <a:cubicBezTo>
                  <a:pt x="83" y="108"/>
                  <a:pt x="84" y="107"/>
                  <a:pt x="85" y="106"/>
                </a:cubicBezTo>
                <a:cubicBezTo>
                  <a:pt x="86" y="105"/>
                  <a:pt x="86" y="104"/>
                  <a:pt x="87" y="103"/>
                </a:cubicBezTo>
                <a:cubicBezTo>
                  <a:pt x="88" y="102"/>
                  <a:pt x="87" y="104"/>
                  <a:pt x="87" y="104"/>
                </a:cubicBezTo>
                <a:cubicBezTo>
                  <a:pt x="87" y="104"/>
                  <a:pt x="85" y="106"/>
                  <a:pt x="87" y="105"/>
                </a:cubicBezTo>
                <a:cubicBezTo>
                  <a:pt x="88" y="103"/>
                  <a:pt x="90" y="102"/>
                  <a:pt x="91" y="100"/>
                </a:cubicBezTo>
                <a:cubicBezTo>
                  <a:pt x="91" y="99"/>
                  <a:pt x="92" y="98"/>
                  <a:pt x="93" y="98"/>
                </a:cubicBezTo>
                <a:cubicBezTo>
                  <a:pt x="95" y="96"/>
                  <a:pt x="97" y="93"/>
                  <a:pt x="99" y="91"/>
                </a:cubicBezTo>
                <a:cubicBezTo>
                  <a:pt x="100" y="90"/>
                  <a:pt x="101" y="88"/>
                  <a:pt x="103" y="86"/>
                </a:cubicBezTo>
                <a:cubicBezTo>
                  <a:pt x="103" y="87"/>
                  <a:pt x="100" y="90"/>
                  <a:pt x="102" y="89"/>
                </a:cubicBezTo>
                <a:cubicBezTo>
                  <a:pt x="105" y="86"/>
                  <a:pt x="105" y="85"/>
                  <a:pt x="108" y="82"/>
                </a:cubicBezTo>
                <a:cubicBezTo>
                  <a:pt x="109" y="82"/>
                  <a:pt x="106" y="85"/>
                  <a:pt x="107" y="84"/>
                </a:cubicBezTo>
                <a:cubicBezTo>
                  <a:pt x="109" y="83"/>
                  <a:pt x="111" y="81"/>
                  <a:pt x="113" y="79"/>
                </a:cubicBezTo>
                <a:cubicBezTo>
                  <a:pt x="115" y="77"/>
                  <a:pt x="117" y="76"/>
                  <a:pt x="119" y="74"/>
                </a:cubicBezTo>
                <a:cubicBezTo>
                  <a:pt x="122" y="72"/>
                  <a:pt x="127" y="68"/>
                  <a:pt x="128" y="67"/>
                </a:cubicBezTo>
                <a:cubicBezTo>
                  <a:pt x="128" y="67"/>
                  <a:pt x="129" y="66"/>
                  <a:pt x="130" y="65"/>
                </a:cubicBezTo>
                <a:cubicBezTo>
                  <a:pt x="131" y="65"/>
                  <a:pt x="132" y="64"/>
                  <a:pt x="130" y="66"/>
                </a:cubicBezTo>
                <a:cubicBezTo>
                  <a:pt x="129" y="66"/>
                  <a:pt x="129" y="66"/>
                  <a:pt x="128" y="68"/>
                </a:cubicBezTo>
                <a:cubicBezTo>
                  <a:pt x="131" y="65"/>
                  <a:pt x="135" y="63"/>
                  <a:pt x="138" y="61"/>
                </a:cubicBezTo>
                <a:cubicBezTo>
                  <a:pt x="141" y="59"/>
                  <a:pt x="144" y="57"/>
                  <a:pt x="148" y="55"/>
                </a:cubicBezTo>
                <a:cubicBezTo>
                  <a:pt x="150" y="54"/>
                  <a:pt x="152" y="53"/>
                  <a:pt x="154" y="52"/>
                </a:cubicBezTo>
                <a:cubicBezTo>
                  <a:pt x="157" y="51"/>
                  <a:pt x="159" y="50"/>
                  <a:pt x="160" y="49"/>
                </a:cubicBezTo>
                <a:cubicBezTo>
                  <a:pt x="164" y="47"/>
                  <a:pt x="167" y="46"/>
                  <a:pt x="167" y="45"/>
                </a:cubicBezTo>
                <a:cubicBezTo>
                  <a:pt x="168" y="44"/>
                  <a:pt x="169" y="44"/>
                  <a:pt x="171" y="43"/>
                </a:cubicBezTo>
                <a:cubicBezTo>
                  <a:pt x="169" y="44"/>
                  <a:pt x="175" y="42"/>
                  <a:pt x="172" y="43"/>
                </a:cubicBezTo>
                <a:cubicBezTo>
                  <a:pt x="170" y="44"/>
                  <a:pt x="170" y="44"/>
                  <a:pt x="168" y="45"/>
                </a:cubicBezTo>
                <a:cubicBezTo>
                  <a:pt x="165" y="46"/>
                  <a:pt x="165" y="47"/>
                  <a:pt x="165" y="47"/>
                </a:cubicBezTo>
                <a:cubicBezTo>
                  <a:pt x="172" y="44"/>
                  <a:pt x="180" y="41"/>
                  <a:pt x="188" y="38"/>
                </a:cubicBezTo>
                <a:cubicBezTo>
                  <a:pt x="188" y="39"/>
                  <a:pt x="188" y="39"/>
                  <a:pt x="188" y="39"/>
                </a:cubicBezTo>
                <a:cubicBezTo>
                  <a:pt x="189" y="39"/>
                  <a:pt x="190" y="38"/>
                  <a:pt x="191" y="38"/>
                </a:cubicBezTo>
                <a:cubicBezTo>
                  <a:pt x="192" y="38"/>
                  <a:pt x="193" y="37"/>
                  <a:pt x="194" y="37"/>
                </a:cubicBezTo>
                <a:cubicBezTo>
                  <a:pt x="196" y="36"/>
                  <a:pt x="199" y="36"/>
                  <a:pt x="201" y="35"/>
                </a:cubicBezTo>
                <a:cubicBezTo>
                  <a:pt x="199" y="36"/>
                  <a:pt x="198" y="36"/>
                  <a:pt x="197" y="37"/>
                </a:cubicBezTo>
                <a:cubicBezTo>
                  <a:pt x="197" y="37"/>
                  <a:pt x="197" y="37"/>
                  <a:pt x="196" y="37"/>
                </a:cubicBezTo>
                <a:cubicBezTo>
                  <a:pt x="186" y="39"/>
                  <a:pt x="175" y="43"/>
                  <a:pt x="167" y="47"/>
                </a:cubicBezTo>
                <a:cubicBezTo>
                  <a:pt x="166" y="47"/>
                  <a:pt x="166" y="48"/>
                  <a:pt x="166" y="48"/>
                </a:cubicBezTo>
                <a:cubicBezTo>
                  <a:pt x="163" y="48"/>
                  <a:pt x="159" y="50"/>
                  <a:pt x="158" y="51"/>
                </a:cubicBezTo>
                <a:cubicBezTo>
                  <a:pt x="155" y="52"/>
                  <a:pt x="152" y="53"/>
                  <a:pt x="150" y="55"/>
                </a:cubicBezTo>
                <a:cubicBezTo>
                  <a:pt x="147" y="56"/>
                  <a:pt x="145" y="57"/>
                  <a:pt x="142" y="59"/>
                </a:cubicBezTo>
                <a:cubicBezTo>
                  <a:pt x="132" y="65"/>
                  <a:pt x="122" y="72"/>
                  <a:pt x="112" y="80"/>
                </a:cubicBezTo>
                <a:cubicBezTo>
                  <a:pt x="110" y="82"/>
                  <a:pt x="109" y="84"/>
                  <a:pt x="106" y="85"/>
                </a:cubicBezTo>
                <a:cubicBezTo>
                  <a:pt x="108" y="85"/>
                  <a:pt x="107" y="86"/>
                  <a:pt x="113" y="80"/>
                </a:cubicBezTo>
                <a:cubicBezTo>
                  <a:pt x="114" y="80"/>
                  <a:pt x="114" y="79"/>
                  <a:pt x="115" y="79"/>
                </a:cubicBezTo>
                <a:cubicBezTo>
                  <a:pt x="117" y="78"/>
                  <a:pt x="116" y="79"/>
                  <a:pt x="115" y="79"/>
                </a:cubicBezTo>
                <a:cubicBezTo>
                  <a:pt x="113" y="82"/>
                  <a:pt x="113" y="82"/>
                  <a:pt x="114" y="82"/>
                </a:cubicBezTo>
                <a:cubicBezTo>
                  <a:pt x="115" y="81"/>
                  <a:pt x="116" y="80"/>
                  <a:pt x="117" y="79"/>
                </a:cubicBezTo>
                <a:cubicBezTo>
                  <a:pt x="117" y="79"/>
                  <a:pt x="116" y="80"/>
                  <a:pt x="115" y="81"/>
                </a:cubicBezTo>
                <a:cubicBezTo>
                  <a:pt x="114" y="82"/>
                  <a:pt x="113" y="83"/>
                  <a:pt x="113" y="83"/>
                </a:cubicBezTo>
                <a:cubicBezTo>
                  <a:pt x="117" y="81"/>
                  <a:pt x="117" y="80"/>
                  <a:pt x="118" y="79"/>
                </a:cubicBezTo>
                <a:cubicBezTo>
                  <a:pt x="120" y="78"/>
                  <a:pt x="121" y="76"/>
                  <a:pt x="122" y="75"/>
                </a:cubicBezTo>
                <a:cubicBezTo>
                  <a:pt x="123" y="74"/>
                  <a:pt x="125" y="73"/>
                  <a:pt x="126" y="73"/>
                </a:cubicBezTo>
                <a:cubicBezTo>
                  <a:pt x="127" y="72"/>
                  <a:pt x="123" y="75"/>
                  <a:pt x="122" y="76"/>
                </a:cubicBezTo>
                <a:cubicBezTo>
                  <a:pt x="122" y="76"/>
                  <a:pt x="122" y="76"/>
                  <a:pt x="122" y="76"/>
                </a:cubicBezTo>
                <a:cubicBezTo>
                  <a:pt x="122" y="77"/>
                  <a:pt x="120" y="78"/>
                  <a:pt x="120" y="78"/>
                </a:cubicBezTo>
                <a:cubicBezTo>
                  <a:pt x="121" y="78"/>
                  <a:pt x="123" y="76"/>
                  <a:pt x="124" y="76"/>
                </a:cubicBezTo>
                <a:cubicBezTo>
                  <a:pt x="124" y="75"/>
                  <a:pt x="120" y="79"/>
                  <a:pt x="123" y="77"/>
                </a:cubicBezTo>
                <a:cubicBezTo>
                  <a:pt x="126" y="75"/>
                  <a:pt x="127" y="74"/>
                  <a:pt x="128" y="73"/>
                </a:cubicBezTo>
                <a:cubicBezTo>
                  <a:pt x="131" y="70"/>
                  <a:pt x="134" y="68"/>
                  <a:pt x="139" y="64"/>
                </a:cubicBezTo>
                <a:cubicBezTo>
                  <a:pt x="138" y="65"/>
                  <a:pt x="136" y="67"/>
                  <a:pt x="134" y="69"/>
                </a:cubicBezTo>
                <a:cubicBezTo>
                  <a:pt x="133" y="69"/>
                  <a:pt x="132" y="70"/>
                  <a:pt x="131" y="71"/>
                </a:cubicBezTo>
                <a:cubicBezTo>
                  <a:pt x="130" y="71"/>
                  <a:pt x="130" y="72"/>
                  <a:pt x="129" y="73"/>
                </a:cubicBezTo>
                <a:cubicBezTo>
                  <a:pt x="129" y="74"/>
                  <a:pt x="127" y="75"/>
                  <a:pt x="127" y="76"/>
                </a:cubicBezTo>
                <a:cubicBezTo>
                  <a:pt x="127" y="76"/>
                  <a:pt x="129" y="76"/>
                  <a:pt x="124" y="80"/>
                </a:cubicBezTo>
                <a:cubicBezTo>
                  <a:pt x="120" y="84"/>
                  <a:pt x="113" y="89"/>
                  <a:pt x="109" y="93"/>
                </a:cubicBezTo>
                <a:cubicBezTo>
                  <a:pt x="109" y="93"/>
                  <a:pt x="109" y="93"/>
                  <a:pt x="109" y="93"/>
                </a:cubicBezTo>
                <a:cubicBezTo>
                  <a:pt x="109" y="94"/>
                  <a:pt x="109" y="94"/>
                  <a:pt x="109" y="94"/>
                </a:cubicBezTo>
                <a:cubicBezTo>
                  <a:pt x="109" y="93"/>
                  <a:pt x="109" y="93"/>
                  <a:pt x="108" y="94"/>
                </a:cubicBezTo>
                <a:cubicBezTo>
                  <a:pt x="106" y="96"/>
                  <a:pt x="104" y="98"/>
                  <a:pt x="101" y="101"/>
                </a:cubicBezTo>
                <a:cubicBezTo>
                  <a:pt x="101" y="101"/>
                  <a:pt x="103" y="98"/>
                  <a:pt x="102" y="100"/>
                </a:cubicBezTo>
                <a:cubicBezTo>
                  <a:pt x="100" y="102"/>
                  <a:pt x="99" y="103"/>
                  <a:pt x="97" y="105"/>
                </a:cubicBezTo>
                <a:cubicBezTo>
                  <a:pt x="98" y="104"/>
                  <a:pt x="96" y="105"/>
                  <a:pt x="98" y="103"/>
                </a:cubicBezTo>
                <a:cubicBezTo>
                  <a:pt x="100" y="101"/>
                  <a:pt x="99" y="102"/>
                  <a:pt x="98" y="102"/>
                </a:cubicBezTo>
                <a:cubicBezTo>
                  <a:pt x="96" y="104"/>
                  <a:pt x="95" y="104"/>
                  <a:pt x="97" y="101"/>
                </a:cubicBezTo>
                <a:cubicBezTo>
                  <a:pt x="93" y="105"/>
                  <a:pt x="92" y="107"/>
                  <a:pt x="90" y="110"/>
                </a:cubicBezTo>
                <a:cubicBezTo>
                  <a:pt x="88" y="112"/>
                  <a:pt x="87" y="115"/>
                  <a:pt x="85" y="118"/>
                </a:cubicBezTo>
                <a:cubicBezTo>
                  <a:pt x="87" y="113"/>
                  <a:pt x="88" y="111"/>
                  <a:pt x="91" y="106"/>
                </a:cubicBezTo>
                <a:cubicBezTo>
                  <a:pt x="92" y="106"/>
                  <a:pt x="93" y="105"/>
                  <a:pt x="92" y="105"/>
                </a:cubicBezTo>
                <a:cubicBezTo>
                  <a:pt x="92" y="106"/>
                  <a:pt x="91" y="107"/>
                  <a:pt x="90" y="107"/>
                </a:cubicBezTo>
                <a:cubicBezTo>
                  <a:pt x="90" y="108"/>
                  <a:pt x="89" y="109"/>
                  <a:pt x="88" y="110"/>
                </a:cubicBezTo>
                <a:cubicBezTo>
                  <a:pt x="89" y="109"/>
                  <a:pt x="89" y="108"/>
                  <a:pt x="89" y="108"/>
                </a:cubicBezTo>
                <a:cubicBezTo>
                  <a:pt x="86" y="111"/>
                  <a:pt x="87" y="110"/>
                  <a:pt x="86" y="110"/>
                </a:cubicBezTo>
                <a:cubicBezTo>
                  <a:pt x="86" y="110"/>
                  <a:pt x="87" y="108"/>
                  <a:pt x="84" y="111"/>
                </a:cubicBezTo>
                <a:cubicBezTo>
                  <a:pt x="83" y="113"/>
                  <a:pt x="83" y="112"/>
                  <a:pt x="83" y="112"/>
                </a:cubicBezTo>
                <a:cubicBezTo>
                  <a:pt x="84" y="111"/>
                  <a:pt x="85" y="110"/>
                  <a:pt x="85" y="109"/>
                </a:cubicBezTo>
                <a:cubicBezTo>
                  <a:pt x="87" y="107"/>
                  <a:pt x="88" y="105"/>
                  <a:pt x="85" y="108"/>
                </a:cubicBezTo>
                <a:cubicBezTo>
                  <a:pt x="83" y="110"/>
                  <a:pt x="84" y="110"/>
                  <a:pt x="83" y="111"/>
                </a:cubicBezTo>
                <a:cubicBezTo>
                  <a:pt x="82" y="112"/>
                  <a:pt x="82" y="112"/>
                  <a:pt x="82" y="113"/>
                </a:cubicBezTo>
                <a:cubicBezTo>
                  <a:pt x="80" y="115"/>
                  <a:pt x="79" y="116"/>
                  <a:pt x="78" y="118"/>
                </a:cubicBezTo>
                <a:cubicBezTo>
                  <a:pt x="76" y="121"/>
                  <a:pt x="75" y="124"/>
                  <a:pt x="73" y="127"/>
                </a:cubicBezTo>
                <a:cubicBezTo>
                  <a:pt x="71" y="132"/>
                  <a:pt x="71" y="132"/>
                  <a:pt x="71" y="132"/>
                </a:cubicBezTo>
                <a:cubicBezTo>
                  <a:pt x="70" y="134"/>
                  <a:pt x="69" y="135"/>
                  <a:pt x="69" y="137"/>
                </a:cubicBezTo>
                <a:cubicBezTo>
                  <a:pt x="68" y="138"/>
                  <a:pt x="68" y="138"/>
                  <a:pt x="68" y="138"/>
                </a:cubicBezTo>
                <a:cubicBezTo>
                  <a:pt x="69" y="136"/>
                  <a:pt x="70" y="133"/>
                  <a:pt x="71" y="130"/>
                </a:cubicBezTo>
                <a:cubicBezTo>
                  <a:pt x="70" y="133"/>
                  <a:pt x="69" y="135"/>
                  <a:pt x="67" y="137"/>
                </a:cubicBezTo>
                <a:cubicBezTo>
                  <a:pt x="66" y="139"/>
                  <a:pt x="65" y="140"/>
                  <a:pt x="64" y="142"/>
                </a:cubicBezTo>
                <a:cubicBezTo>
                  <a:pt x="63" y="144"/>
                  <a:pt x="62" y="146"/>
                  <a:pt x="62" y="147"/>
                </a:cubicBezTo>
                <a:cubicBezTo>
                  <a:pt x="59" y="157"/>
                  <a:pt x="56" y="166"/>
                  <a:pt x="54" y="177"/>
                </a:cubicBezTo>
                <a:cubicBezTo>
                  <a:pt x="54" y="178"/>
                  <a:pt x="54" y="179"/>
                  <a:pt x="54" y="177"/>
                </a:cubicBezTo>
                <a:cubicBezTo>
                  <a:pt x="55" y="175"/>
                  <a:pt x="55" y="177"/>
                  <a:pt x="55" y="178"/>
                </a:cubicBezTo>
                <a:cubicBezTo>
                  <a:pt x="53" y="182"/>
                  <a:pt x="53" y="185"/>
                  <a:pt x="53" y="187"/>
                </a:cubicBezTo>
                <a:cubicBezTo>
                  <a:pt x="52" y="189"/>
                  <a:pt x="52" y="192"/>
                  <a:pt x="52" y="195"/>
                </a:cubicBezTo>
                <a:cubicBezTo>
                  <a:pt x="51" y="198"/>
                  <a:pt x="52" y="196"/>
                  <a:pt x="53" y="193"/>
                </a:cubicBezTo>
                <a:cubicBezTo>
                  <a:pt x="53" y="191"/>
                  <a:pt x="54" y="190"/>
                  <a:pt x="54" y="187"/>
                </a:cubicBezTo>
                <a:cubicBezTo>
                  <a:pt x="55" y="189"/>
                  <a:pt x="57" y="180"/>
                  <a:pt x="58" y="178"/>
                </a:cubicBezTo>
                <a:cubicBezTo>
                  <a:pt x="58" y="177"/>
                  <a:pt x="59" y="175"/>
                  <a:pt x="59" y="175"/>
                </a:cubicBezTo>
                <a:cubicBezTo>
                  <a:pt x="59" y="174"/>
                  <a:pt x="60" y="174"/>
                  <a:pt x="61" y="171"/>
                </a:cubicBezTo>
                <a:cubicBezTo>
                  <a:pt x="61" y="169"/>
                  <a:pt x="61" y="168"/>
                  <a:pt x="62" y="165"/>
                </a:cubicBezTo>
                <a:cubicBezTo>
                  <a:pt x="63" y="163"/>
                  <a:pt x="63" y="162"/>
                  <a:pt x="64" y="161"/>
                </a:cubicBezTo>
                <a:cubicBezTo>
                  <a:pt x="63" y="163"/>
                  <a:pt x="62" y="165"/>
                  <a:pt x="62" y="166"/>
                </a:cubicBezTo>
                <a:cubicBezTo>
                  <a:pt x="61" y="167"/>
                  <a:pt x="61" y="166"/>
                  <a:pt x="62" y="164"/>
                </a:cubicBezTo>
                <a:cubicBezTo>
                  <a:pt x="62" y="164"/>
                  <a:pt x="62" y="163"/>
                  <a:pt x="62" y="164"/>
                </a:cubicBezTo>
                <a:cubicBezTo>
                  <a:pt x="60" y="166"/>
                  <a:pt x="61" y="163"/>
                  <a:pt x="61" y="162"/>
                </a:cubicBezTo>
                <a:cubicBezTo>
                  <a:pt x="61" y="161"/>
                  <a:pt x="62" y="156"/>
                  <a:pt x="64" y="151"/>
                </a:cubicBezTo>
                <a:cubicBezTo>
                  <a:pt x="65" y="148"/>
                  <a:pt x="67" y="145"/>
                  <a:pt x="68" y="142"/>
                </a:cubicBezTo>
                <a:cubicBezTo>
                  <a:pt x="70" y="139"/>
                  <a:pt x="72" y="136"/>
                  <a:pt x="73" y="134"/>
                </a:cubicBezTo>
                <a:cubicBezTo>
                  <a:pt x="75" y="131"/>
                  <a:pt x="77" y="128"/>
                  <a:pt x="78" y="127"/>
                </a:cubicBezTo>
                <a:cubicBezTo>
                  <a:pt x="79" y="125"/>
                  <a:pt x="80" y="122"/>
                  <a:pt x="82" y="120"/>
                </a:cubicBezTo>
                <a:cubicBezTo>
                  <a:pt x="83" y="119"/>
                  <a:pt x="81" y="122"/>
                  <a:pt x="81" y="123"/>
                </a:cubicBezTo>
                <a:cubicBezTo>
                  <a:pt x="81" y="123"/>
                  <a:pt x="79" y="126"/>
                  <a:pt x="80" y="124"/>
                </a:cubicBezTo>
                <a:cubicBezTo>
                  <a:pt x="82" y="123"/>
                  <a:pt x="83" y="121"/>
                  <a:pt x="85" y="119"/>
                </a:cubicBezTo>
                <a:cubicBezTo>
                  <a:pt x="85" y="119"/>
                  <a:pt x="85" y="118"/>
                  <a:pt x="86" y="117"/>
                </a:cubicBezTo>
                <a:cubicBezTo>
                  <a:pt x="87" y="116"/>
                  <a:pt x="86" y="118"/>
                  <a:pt x="86" y="118"/>
                </a:cubicBezTo>
                <a:cubicBezTo>
                  <a:pt x="86" y="118"/>
                  <a:pt x="86" y="119"/>
                  <a:pt x="86" y="118"/>
                </a:cubicBezTo>
                <a:cubicBezTo>
                  <a:pt x="88" y="117"/>
                  <a:pt x="87" y="119"/>
                  <a:pt x="87" y="121"/>
                </a:cubicBezTo>
                <a:cubicBezTo>
                  <a:pt x="86" y="122"/>
                  <a:pt x="84" y="125"/>
                  <a:pt x="83" y="128"/>
                </a:cubicBezTo>
                <a:cubicBezTo>
                  <a:pt x="82" y="129"/>
                  <a:pt x="81" y="130"/>
                  <a:pt x="80" y="132"/>
                </a:cubicBezTo>
                <a:cubicBezTo>
                  <a:pt x="80" y="134"/>
                  <a:pt x="79" y="135"/>
                  <a:pt x="78" y="136"/>
                </a:cubicBezTo>
                <a:cubicBezTo>
                  <a:pt x="78" y="135"/>
                  <a:pt x="79" y="134"/>
                  <a:pt x="79" y="133"/>
                </a:cubicBezTo>
                <a:cubicBezTo>
                  <a:pt x="80" y="132"/>
                  <a:pt x="80" y="131"/>
                  <a:pt x="80" y="130"/>
                </a:cubicBezTo>
                <a:cubicBezTo>
                  <a:pt x="81" y="129"/>
                  <a:pt x="81" y="128"/>
                  <a:pt x="81" y="128"/>
                </a:cubicBezTo>
                <a:cubicBezTo>
                  <a:pt x="79" y="129"/>
                  <a:pt x="79" y="132"/>
                  <a:pt x="78" y="132"/>
                </a:cubicBezTo>
                <a:cubicBezTo>
                  <a:pt x="77" y="133"/>
                  <a:pt x="77" y="134"/>
                  <a:pt x="77" y="134"/>
                </a:cubicBezTo>
                <a:cubicBezTo>
                  <a:pt x="75" y="138"/>
                  <a:pt x="74" y="142"/>
                  <a:pt x="72" y="146"/>
                </a:cubicBezTo>
                <a:cubicBezTo>
                  <a:pt x="72" y="147"/>
                  <a:pt x="72" y="147"/>
                  <a:pt x="71" y="148"/>
                </a:cubicBezTo>
                <a:cubicBezTo>
                  <a:pt x="70" y="150"/>
                  <a:pt x="71" y="148"/>
                  <a:pt x="71" y="147"/>
                </a:cubicBezTo>
                <a:cubicBezTo>
                  <a:pt x="72" y="145"/>
                  <a:pt x="73" y="142"/>
                  <a:pt x="74" y="139"/>
                </a:cubicBezTo>
                <a:cubicBezTo>
                  <a:pt x="74" y="139"/>
                  <a:pt x="74" y="139"/>
                  <a:pt x="74" y="139"/>
                </a:cubicBezTo>
                <a:cubicBezTo>
                  <a:pt x="73" y="140"/>
                  <a:pt x="73" y="142"/>
                  <a:pt x="72" y="143"/>
                </a:cubicBezTo>
                <a:cubicBezTo>
                  <a:pt x="72" y="141"/>
                  <a:pt x="74" y="137"/>
                  <a:pt x="74" y="136"/>
                </a:cubicBezTo>
                <a:cubicBezTo>
                  <a:pt x="72" y="139"/>
                  <a:pt x="72" y="140"/>
                  <a:pt x="71" y="143"/>
                </a:cubicBezTo>
                <a:cubicBezTo>
                  <a:pt x="70" y="144"/>
                  <a:pt x="71" y="141"/>
                  <a:pt x="70" y="142"/>
                </a:cubicBezTo>
                <a:cubicBezTo>
                  <a:pt x="70" y="143"/>
                  <a:pt x="69" y="144"/>
                  <a:pt x="69" y="145"/>
                </a:cubicBezTo>
                <a:cubicBezTo>
                  <a:pt x="69" y="146"/>
                  <a:pt x="68" y="147"/>
                  <a:pt x="68" y="148"/>
                </a:cubicBezTo>
                <a:cubicBezTo>
                  <a:pt x="68" y="148"/>
                  <a:pt x="68" y="148"/>
                  <a:pt x="68" y="148"/>
                </a:cubicBezTo>
                <a:cubicBezTo>
                  <a:pt x="66" y="150"/>
                  <a:pt x="66" y="152"/>
                  <a:pt x="65" y="153"/>
                </a:cubicBezTo>
                <a:cubicBezTo>
                  <a:pt x="65" y="155"/>
                  <a:pt x="63" y="159"/>
                  <a:pt x="64" y="159"/>
                </a:cubicBezTo>
                <a:cubicBezTo>
                  <a:pt x="64" y="159"/>
                  <a:pt x="65" y="158"/>
                  <a:pt x="65" y="157"/>
                </a:cubicBezTo>
                <a:cubicBezTo>
                  <a:pt x="65" y="158"/>
                  <a:pt x="64" y="161"/>
                  <a:pt x="64" y="162"/>
                </a:cubicBezTo>
                <a:cubicBezTo>
                  <a:pt x="64" y="162"/>
                  <a:pt x="64" y="162"/>
                  <a:pt x="64" y="163"/>
                </a:cubicBezTo>
                <a:cubicBezTo>
                  <a:pt x="63" y="166"/>
                  <a:pt x="62" y="168"/>
                  <a:pt x="62" y="170"/>
                </a:cubicBezTo>
                <a:cubicBezTo>
                  <a:pt x="62" y="172"/>
                  <a:pt x="61" y="174"/>
                  <a:pt x="60" y="178"/>
                </a:cubicBezTo>
                <a:cubicBezTo>
                  <a:pt x="60" y="178"/>
                  <a:pt x="60" y="181"/>
                  <a:pt x="61" y="177"/>
                </a:cubicBezTo>
                <a:cubicBezTo>
                  <a:pt x="63" y="172"/>
                  <a:pt x="64" y="171"/>
                  <a:pt x="64" y="171"/>
                </a:cubicBezTo>
                <a:cubicBezTo>
                  <a:pt x="64" y="171"/>
                  <a:pt x="65" y="170"/>
                  <a:pt x="65" y="169"/>
                </a:cubicBezTo>
                <a:cubicBezTo>
                  <a:pt x="65" y="169"/>
                  <a:pt x="65" y="168"/>
                  <a:pt x="66" y="167"/>
                </a:cubicBezTo>
                <a:cubicBezTo>
                  <a:pt x="65" y="168"/>
                  <a:pt x="65" y="170"/>
                  <a:pt x="65" y="171"/>
                </a:cubicBezTo>
                <a:cubicBezTo>
                  <a:pt x="65" y="171"/>
                  <a:pt x="65" y="171"/>
                  <a:pt x="65" y="171"/>
                </a:cubicBezTo>
                <a:cubicBezTo>
                  <a:pt x="65" y="172"/>
                  <a:pt x="65" y="172"/>
                  <a:pt x="65" y="173"/>
                </a:cubicBezTo>
                <a:cubicBezTo>
                  <a:pt x="65" y="173"/>
                  <a:pt x="65" y="172"/>
                  <a:pt x="66" y="171"/>
                </a:cubicBezTo>
                <a:cubicBezTo>
                  <a:pt x="66" y="171"/>
                  <a:pt x="67" y="170"/>
                  <a:pt x="68" y="169"/>
                </a:cubicBezTo>
                <a:cubicBezTo>
                  <a:pt x="68" y="170"/>
                  <a:pt x="68" y="170"/>
                  <a:pt x="67" y="171"/>
                </a:cubicBezTo>
                <a:cubicBezTo>
                  <a:pt x="67" y="174"/>
                  <a:pt x="69" y="168"/>
                  <a:pt x="69" y="169"/>
                </a:cubicBezTo>
                <a:cubicBezTo>
                  <a:pt x="67" y="174"/>
                  <a:pt x="67" y="176"/>
                  <a:pt x="68" y="175"/>
                </a:cubicBezTo>
                <a:cubicBezTo>
                  <a:pt x="67" y="178"/>
                  <a:pt x="67" y="181"/>
                  <a:pt x="66" y="183"/>
                </a:cubicBezTo>
                <a:cubicBezTo>
                  <a:pt x="66" y="185"/>
                  <a:pt x="66" y="186"/>
                  <a:pt x="66" y="188"/>
                </a:cubicBezTo>
                <a:cubicBezTo>
                  <a:pt x="67" y="185"/>
                  <a:pt x="67" y="183"/>
                  <a:pt x="68" y="180"/>
                </a:cubicBezTo>
                <a:cubicBezTo>
                  <a:pt x="69" y="179"/>
                  <a:pt x="69" y="177"/>
                  <a:pt x="70" y="175"/>
                </a:cubicBezTo>
                <a:cubicBezTo>
                  <a:pt x="70" y="173"/>
                  <a:pt x="71" y="171"/>
                  <a:pt x="71" y="170"/>
                </a:cubicBezTo>
                <a:cubicBezTo>
                  <a:pt x="73" y="168"/>
                  <a:pt x="71" y="172"/>
                  <a:pt x="71" y="172"/>
                </a:cubicBezTo>
                <a:cubicBezTo>
                  <a:pt x="71" y="172"/>
                  <a:pt x="71" y="174"/>
                  <a:pt x="72" y="171"/>
                </a:cubicBezTo>
                <a:cubicBezTo>
                  <a:pt x="73" y="169"/>
                  <a:pt x="74" y="167"/>
                  <a:pt x="74" y="165"/>
                </a:cubicBezTo>
                <a:cubicBezTo>
                  <a:pt x="74" y="166"/>
                  <a:pt x="74" y="166"/>
                  <a:pt x="75" y="164"/>
                </a:cubicBezTo>
                <a:cubicBezTo>
                  <a:pt x="76" y="162"/>
                  <a:pt x="77" y="160"/>
                  <a:pt x="78" y="158"/>
                </a:cubicBezTo>
                <a:cubicBezTo>
                  <a:pt x="79" y="157"/>
                  <a:pt x="79" y="156"/>
                  <a:pt x="80" y="155"/>
                </a:cubicBezTo>
                <a:cubicBezTo>
                  <a:pt x="81" y="153"/>
                  <a:pt x="82" y="152"/>
                  <a:pt x="82" y="150"/>
                </a:cubicBezTo>
                <a:cubicBezTo>
                  <a:pt x="83" y="149"/>
                  <a:pt x="84" y="148"/>
                  <a:pt x="85" y="146"/>
                </a:cubicBezTo>
                <a:cubicBezTo>
                  <a:pt x="87" y="143"/>
                  <a:pt x="89" y="140"/>
                  <a:pt x="91" y="138"/>
                </a:cubicBezTo>
                <a:cubicBezTo>
                  <a:pt x="92" y="137"/>
                  <a:pt x="92" y="136"/>
                  <a:pt x="92" y="136"/>
                </a:cubicBezTo>
                <a:cubicBezTo>
                  <a:pt x="92" y="137"/>
                  <a:pt x="91" y="138"/>
                  <a:pt x="91" y="139"/>
                </a:cubicBezTo>
                <a:cubicBezTo>
                  <a:pt x="88" y="143"/>
                  <a:pt x="85" y="148"/>
                  <a:pt x="82" y="152"/>
                </a:cubicBezTo>
                <a:cubicBezTo>
                  <a:pt x="82" y="153"/>
                  <a:pt x="81" y="154"/>
                  <a:pt x="80" y="155"/>
                </a:cubicBezTo>
                <a:cubicBezTo>
                  <a:pt x="79" y="158"/>
                  <a:pt x="78" y="160"/>
                  <a:pt x="77" y="161"/>
                </a:cubicBezTo>
                <a:cubicBezTo>
                  <a:pt x="76" y="163"/>
                  <a:pt x="75" y="165"/>
                  <a:pt x="74" y="167"/>
                </a:cubicBezTo>
                <a:cubicBezTo>
                  <a:pt x="73" y="171"/>
                  <a:pt x="72" y="172"/>
                  <a:pt x="71" y="174"/>
                </a:cubicBezTo>
                <a:cubicBezTo>
                  <a:pt x="71" y="175"/>
                  <a:pt x="70" y="177"/>
                  <a:pt x="69" y="180"/>
                </a:cubicBezTo>
                <a:cubicBezTo>
                  <a:pt x="69" y="181"/>
                  <a:pt x="69" y="182"/>
                  <a:pt x="68" y="182"/>
                </a:cubicBezTo>
                <a:cubicBezTo>
                  <a:pt x="68" y="183"/>
                  <a:pt x="67" y="186"/>
                  <a:pt x="66" y="188"/>
                </a:cubicBezTo>
                <a:cubicBezTo>
                  <a:pt x="65" y="190"/>
                  <a:pt x="65" y="193"/>
                  <a:pt x="64" y="196"/>
                </a:cubicBezTo>
                <a:cubicBezTo>
                  <a:pt x="64" y="197"/>
                  <a:pt x="64" y="199"/>
                  <a:pt x="64" y="200"/>
                </a:cubicBezTo>
                <a:cubicBezTo>
                  <a:pt x="64" y="202"/>
                  <a:pt x="64" y="203"/>
                  <a:pt x="63" y="205"/>
                </a:cubicBezTo>
                <a:cubicBezTo>
                  <a:pt x="63" y="203"/>
                  <a:pt x="63" y="200"/>
                  <a:pt x="64" y="197"/>
                </a:cubicBezTo>
                <a:cubicBezTo>
                  <a:pt x="63" y="200"/>
                  <a:pt x="63" y="200"/>
                  <a:pt x="63" y="200"/>
                </a:cubicBezTo>
                <a:cubicBezTo>
                  <a:pt x="62" y="203"/>
                  <a:pt x="62" y="203"/>
                  <a:pt x="62" y="203"/>
                </a:cubicBezTo>
                <a:cubicBezTo>
                  <a:pt x="62" y="205"/>
                  <a:pt x="62" y="207"/>
                  <a:pt x="61" y="209"/>
                </a:cubicBezTo>
                <a:cubicBezTo>
                  <a:pt x="61" y="211"/>
                  <a:pt x="61" y="213"/>
                  <a:pt x="61" y="215"/>
                </a:cubicBezTo>
                <a:cubicBezTo>
                  <a:pt x="60" y="217"/>
                  <a:pt x="60" y="219"/>
                  <a:pt x="60" y="221"/>
                </a:cubicBezTo>
                <a:cubicBezTo>
                  <a:pt x="60" y="221"/>
                  <a:pt x="60" y="220"/>
                  <a:pt x="60" y="221"/>
                </a:cubicBezTo>
                <a:cubicBezTo>
                  <a:pt x="60" y="222"/>
                  <a:pt x="60" y="218"/>
                  <a:pt x="60" y="222"/>
                </a:cubicBezTo>
                <a:cubicBezTo>
                  <a:pt x="59" y="225"/>
                  <a:pt x="60" y="224"/>
                  <a:pt x="60" y="223"/>
                </a:cubicBezTo>
                <a:cubicBezTo>
                  <a:pt x="60" y="223"/>
                  <a:pt x="60" y="224"/>
                  <a:pt x="60" y="226"/>
                </a:cubicBezTo>
                <a:cubicBezTo>
                  <a:pt x="59" y="227"/>
                  <a:pt x="59" y="228"/>
                  <a:pt x="60" y="229"/>
                </a:cubicBezTo>
                <a:cubicBezTo>
                  <a:pt x="60" y="230"/>
                  <a:pt x="60" y="231"/>
                  <a:pt x="60" y="233"/>
                </a:cubicBezTo>
                <a:cubicBezTo>
                  <a:pt x="60" y="236"/>
                  <a:pt x="60" y="237"/>
                  <a:pt x="60" y="236"/>
                </a:cubicBezTo>
                <a:cubicBezTo>
                  <a:pt x="61" y="234"/>
                  <a:pt x="60" y="230"/>
                  <a:pt x="61" y="227"/>
                </a:cubicBezTo>
                <a:cubicBezTo>
                  <a:pt x="61" y="229"/>
                  <a:pt x="61" y="230"/>
                  <a:pt x="61" y="229"/>
                </a:cubicBezTo>
                <a:cubicBezTo>
                  <a:pt x="62" y="229"/>
                  <a:pt x="62" y="227"/>
                  <a:pt x="62" y="225"/>
                </a:cubicBezTo>
                <a:cubicBezTo>
                  <a:pt x="62" y="223"/>
                  <a:pt x="62" y="222"/>
                  <a:pt x="63" y="220"/>
                </a:cubicBezTo>
                <a:cubicBezTo>
                  <a:pt x="63" y="217"/>
                  <a:pt x="64" y="214"/>
                  <a:pt x="64" y="210"/>
                </a:cubicBezTo>
                <a:cubicBezTo>
                  <a:pt x="65" y="207"/>
                  <a:pt x="65" y="204"/>
                  <a:pt x="66" y="202"/>
                </a:cubicBezTo>
                <a:cubicBezTo>
                  <a:pt x="66" y="202"/>
                  <a:pt x="66" y="202"/>
                  <a:pt x="66" y="202"/>
                </a:cubicBezTo>
                <a:cubicBezTo>
                  <a:pt x="66" y="202"/>
                  <a:pt x="66" y="202"/>
                  <a:pt x="67" y="200"/>
                </a:cubicBezTo>
                <a:cubicBezTo>
                  <a:pt x="68" y="195"/>
                  <a:pt x="69" y="192"/>
                  <a:pt x="71" y="188"/>
                </a:cubicBezTo>
                <a:cubicBezTo>
                  <a:pt x="73" y="182"/>
                  <a:pt x="75" y="175"/>
                  <a:pt x="78" y="169"/>
                </a:cubicBezTo>
                <a:cubicBezTo>
                  <a:pt x="78" y="169"/>
                  <a:pt x="78" y="170"/>
                  <a:pt x="78" y="170"/>
                </a:cubicBezTo>
                <a:cubicBezTo>
                  <a:pt x="78" y="170"/>
                  <a:pt x="78" y="170"/>
                  <a:pt x="78" y="171"/>
                </a:cubicBezTo>
                <a:cubicBezTo>
                  <a:pt x="78" y="171"/>
                  <a:pt x="77" y="172"/>
                  <a:pt x="77" y="174"/>
                </a:cubicBezTo>
                <a:cubicBezTo>
                  <a:pt x="77" y="174"/>
                  <a:pt x="76" y="175"/>
                  <a:pt x="76" y="176"/>
                </a:cubicBezTo>
                <a:cubicBezTo>
                  <a:pt x="75" y="178"/>
                  <a:pt x="76" y="176"/>
                  <a:pt x="77" y="175"/>
                </a:cubicBezTo>
                <a:cubicBezTo>
                  <a:pt x="77" y="174"/>
                  <a:pt x="77" y="174"/>
                  <a:pt x="78" y="173"/>
                </a:cubicBezTo>
                <a:cubicBezTo>
                  <a:pt x="78" y="173"/>
                  <a:pt x="78" y="173"/>
                  <a:pt x="78" y="174"/>
                </a:cubicBezTo>
                <a:cubicBezTo>
                  <a:pt x="78" y="174"/>
                  <a:pt x="77" y="176"/>
                  <a:pt x="77" y="176"/>
                </a:cubicBezTo>
                <a:cubicBezTo>
                  <a:pt x="77" y="178"/>
                  <a:pt x="77" y="177"/>
                  <a:pt x="77" y="177"/>
                </a:cubicBezTo>
                <a:cubicBezTo>
                  <a:pt x="76" y="176"/>
                  <a:pt x="76" y="178"/>
                  <a:pt x="75" y="179"/>
                </a:cubicBezTo>
                <a:cubicBezTo>
                  <a:pt x="75" y="181"/>
                  <a:pt x="75" y="182"/>
                  <a:pt x="75" y="183"/>
                </a:cubicBezTo>
                <a:cubicBezTo>
                  <a:pt x="74" y="186"/>
                  <a:pt x="74" y="190"/>
                  <a:pt x="73" y="194"/>
                </a:cubicBezTo>
                <a:cubicBezTo>
                  <a:pt x="73" y="191"/>
                  <a:pt x="72" y="192"/>
                  <a:pt x="73" y="187"/>
                </a:cubicBezTo>
                <a:cubicBezTo>
                  <a:pt x="73" y="186"/>
                  <a:pt x="73" y="185"/>
                  <a:pt x="72" y="186"/>
                </a:cubicBezTo>
                <a:cubicBezTo>
                  <a:pt x="72" y="187"/>
                  <a:pt x="72" y="188"/>
                  <a:pt x="71" y="189"/>
                </a:cubicBezTo>
                <a:cubicBezTo>
                  <a:pt x="71" y="191"/>
                  <a:pt x="71" y="193"/>
                  <a:pt x="71" y="196"/>
                </a:cubicBezTo>
                <a:cubicBezTo>
                  <a:pt x="70" y="197"/>
                  <a:pt x="70" y="198"/>
                  <a:pt x="70" y="199"/>
                </a:cubicBezTo>
                <a:cubicBezTo>
                  <a:pt x="70" y="200"/>
                  <a:pt x="70" y="201"/>
                  <a:pt x="70" y="202"/>
                </a:cubicBezTo>
                <a:cubicBezTo>
                  <a:pt x="70" y="206"/>
                  <a:pt x="70" y="209"/>
                  <a:pt x="71" y="210"/>
                </a:cubicBezTo>
                <a:cubicBezTo>
                  <a:pt x="71" y="206"/>
                  <a:pt x="71" y="203"/>
                  <a:pt x="72" y="198"/>
                </a:cubicBezTo>
                <a:cubicBezTo>
                  <a:pt x="72" y="199"/>
                  <a:pt x="72" y="200"/>
                  <a:pt x="72" y="202"/>
                </a:cubicBezTo>
                <a:cubicBezTo>
                  <a:pt x="72" y="205"/>
                  <a:pt x="72" y="206"/>
                  <a:pt x="72" y="208"/>
                </a:cubicBezTo>
                <a:cubicBezTo>
                  <a:pt x="72" y="209"/>
                  <a:pt x="72" y="211"/>
                  <a:pt x="72" y="210"/>
                </a:cubicBezTo>
                <a:cubicBezTo>
                  <a:pt x="73" y="209"/>
                  <a:pt x="73" y="207"/>
                  <a:pt x="73" y="206"/>
                </a:cubicBezTo>
                <a:cubicBezTo>
                  <a:pt x="73" y="205"/>
                  <a:pt x="73" y="204"/>
                  <a:pt x="73" y="203"/>
                </a:cubicBezTo>
                <a:cubicBezTo>
                  <a:pt x="74" y="204"/>
                  <a:pt x="73" y="212"/>
                  <a:pt x="74" y="213"/>
                </a:cubicBezTo>
                <a:cubicBezTo>
                  <a:pt x="74" y="211"/>
                  <a:pt x="74" y="211"/>
                  <a:pt x="74" y="208"/>
                </a:cubicBezTo>
                <a:cubicBezTo>
                  <a:pt x="74" y="210"/>
                  <a:pt x="74" y="214"/>
                  <a:pt x="75" y="213"/>
                </a:cubicBezTo>
                <a:cubicBezTo>
                  <a:pt x="75" y="213"/>
                  <a:pt x="75" y="213"/>
                  <a:pt x="75" y="214"/>
                </a:cubicBezTo>
                <a:cubicBezTo>
                  <a:pt x="75" y="215"/>
                  <a:pt x="75" y="216"/>
                  <a:pt x="75" y="217"/>
                </a:cubicBezTo>
                <a:cubicBezTo>
                  <a:pt x="75" y="217"/>
                  <a:pt x="74" y="218"/>
                  <a:pt x="74" y="219"/>
                </a:cubicBezTo>
                <a:cubicBezTo>
                  <a:pt x="74" y="221"/>
                  <a:pt x="73" y="223"/>
                  <a:pt x="73" y="224"/>
                </a:cubicBezTo>
                <a:cubicBezTo>
                  <a:pt x="73" y="226"/>
                  <a:pt x="73" y="227"/>
                  <a:pt x="73" y="228"/>
                </a:cubicBezTo>
                <a:cubicBezTo>
                  <a:pt x="73" y="229"/>
                  <a:pt x="73" y="228"/>
                  <a:pt x="73" y="227"/>
                </a:cubicBezTo>
                <a:cubicBezTo>
                  <a:pt x="73" y="226"/>
                  <a:pt x="72" y="226"/>
                  <a:pt x="72" y="225"/>
                </a:cubicBezTo>
                <a:cubicBezTo>
                  <a:pt x="71" y="224"/>
                  <a:pt x="71" y="219"/>
                  <a:pt x="70" y="223"/>
                </a:cubicBezTo>
                <a:cubicBezTo>
                  <a:pt x="70" y="225"/>
                  <a:pt x="70" y="227"/>
                  <a:pt x="70" y="229"/>
                </a:cubicBezTo>
                <a:cubicBezTo>
                  <a:pt x="69" y="229"/>
                  <a:pt x="70" y="223"/>
                  <a:pt x="69" y="225"/>
                </a:cubicBezTo>
                <a:cubicBezTo>
                  <a:pt x="69" y="225"/>
                  <a:pt x="69" y="227"/>
                  <a:pt x="69" y="229"/>
                </a:cubicBezTo>
                <a:cubicBezTo>
                  <a:pt x="69" y="230"/>
                  <a:pt x="69" y="233"/>
                  <a:pt x="69" y="234"/>
                </a:cubicBezTo>
                <a:cubicBezTo>
                  <a:pt x="69" y="231"/>
                  <a:pt x="68" y="230"/>
                  <a:pt x="68" y="227"/>
                </a:cubicBezTo>
                <a:cubicBezTo>
                  <a:pt x="68" y="225"/>
                  <a:pt x="68" y="228"/>
                  <a:pt x="68" y="226"/>
                </a:cubicBezTo>
                <a:cubicBezTo>
                  <a:pt x="68" y="228"/>
                  <a:pt x="68" y="228"/>
                  <a:pt x="68" y="229"/>
                </a:cubicBezTo>
                <a:cubicBezTo>
                  <a:pt x="68" y="231"/>
                  <a:pt x="68" y="233"/>
                  <a:pt x="68" y="234"/>
                </a:cubicBezTo>
                <a:cubicBezTo>
                  <a:pt x="68" y="235"/>
                  <a:pt x="68" y="235"/>
                  <a:pt x="68" y="235"/>
                </a:cubicBezTo>
                <a:cubicBezTo>
                  <a:pt x="68" y="235"/>
                  <a:pt x="68" y="235"/>
                  <a:pt x="68" y="235"/>
                </a:cubicBezTo>
                <a:cubicBezTo>
                  <a:pt x="68" y="235"/>
                  <a:pt x="68" y="235"/>
                  <a:pt x="68" y="235"/>
                </a:cubicBezTo>
                <a:cubicBezTo>
                  <a:pt x="68" y="235"/>
                  <a:pt x="68" y="235"/>
                  <a:pt x="67" y="235"/>
                </a:cubicBezTo>
                <a:cubicBezTo>
                  <a:pt x="67" y="236"/>
                  <a:pt x="68" y="236"/>
                  <a:pt x="68" y="236"/>
                </a:cubicBezTo>
                <a:cubicBezTo>
                  <a:pt x="67" y="236"/>
                  <a:pt x="67" y="236"/>
                  <a:pt x="67" y="237"/>
                </a:cubicBezTo>
                <a:cubicBezTo>
                  <a:pt x="67" y="240"/>
                  <a:pt x="67" y="240"/>
                  <a:pt x="67" y="242"/>
                </a:cubicBezTo>
                <a:cubicBezTo>
                  <a:pt x="66" y="239"/>
                  <a:pt x="66" y="244"/>
                  <a:pt x="66" y="246"/>
                </a:cubicBezTo>
                <a:cubicBezTo>
                  <a:pt x="66" y="248"/>
                  <a:pt x="66" y="250"/>
                  <a:pt x="66" y="252"/>
                </a:cubicBezTo>
                <a:cubicBezTo>
                  <a:pt x="66" y="253"/>
                  <a:pt x="66" y="254"/>
                  <a:pt x="66" y="255"/>
                </a:cubicBezTo>
                <a:cubicBezTo>
                  <a:pt x="66" y="256"/>
                  <a:pt x="66" y="258"/>
                  <a:pt x="67" y="259"/>
                </a:cubicBezTo>
                <a:cubicBezTo>
                  <a:pt x="67" y="261"/>
                  <a:pt x="67" y="264"/>
                  <a:pt x="68" y="268"/>
                </a:cubicBezTo>
                <a:cubicBezTo>
                  <a:pt x="69" y="272"/>
                  <a:pt x="70" y="278"/>
                  <a:pt x="71" y="283"/>
                </a:cubicBezTo>
                <a:cubicBezTo>
                  <a:pt x="71" y="286"/>
                  <a:pt x="73" y="289"/>
                  <a:pt x="74" y="292"/>
                </a:cubicBezTo>
                <a:cubicBezTo>
                  <a:pt x="74" y="293"/>
                  <a:pt x="73" y="292"/>
                  <a:pt x="73" y="291"/>
                </a:cubicBezTo>
                <a:cubicBezTo>
                  <a:pt x="73" y="291"/>
                  <a:pt x="72" y="288"/>
                  <a:pt x="72" y="290"/>
                </a:cubicBezTo>
                <a:cubicBezTo>
                  <a:pt x="72" y="291"/>
                  <a:pt x="73" y="292"/>
                  <a:pt x="74" y="293"/>
                </a:cubicBezTo>
                <a:cubicBezTo>
                  <a:pt x="74" y="295"/>
                  <a:pt x="75" y="297"/>
                  <a:pt x="76" y="298"/>
                </a:cubicBezTo>
                <a:cubicBezTo>
                  <a:pt x="77" y="300"/>
                  <a:pt x="78" y="303"/>
                  <a:pt x="79" y="305"/>
                </a:cubicBezTo>
                <a:cubicBezTo>
                  <a:pt x="80" y="309"/>
                  <a:pt x="79" y="306"/>
                  <a:pt x="79" y="306"/>
                </a:cubicBezTo>
                <a:cubicBezTo>
                  <a:pt x="79" y="307"/>
                  <a:pt x="79" y="307"/>
                  <a:pt x="79" y="308"/>
                </a:cubicBezTo>
                <a:cubicBezTo>
                  <a:pt x="81" y="311"/>
                  <a:pt x="82" y="313"/>
                  <a:pt x="83" y="316"/>
                </a:cubicBezTo>
                <a:cubicBezTo>
                  <a:pt x="85" y="318"/>
                  <a:pt x="86" y="320"/>
                  <a:pt x="87" y="321"/>
                </a:cubicBezTo>
                <a:cubicBezTo>
                  <a:pt x="87" y="322"/>
                  <a:pt x="88" y="321"/>
                  <a:pt x="88" y="323"/>
                </a:cubicBezTo>
                <a:cubicBezTo>
                  <a:pt x="91" y="327"/>
                  <a:pt x="92" y="328"/>
                  <a:pt x="94" y="331"/>
                </a:cubicBezTo>
                <a:cubicBezTo>
                  <a:pt x="95" y="332"/>
                  <a:pt x="95" y="332"/>
                  <a:pt x="96" y="333"/>
                </a:cubicBezTo>
                <a:cubicBezTo>
                  <a:pt x="97" y="335"/>
                  <a:pt x="96" y="333"/>
                  <a:pt x="95" y="333"/>
                </a:cubicBezTo>
                <a:cubicBezTo>
                  <a:pt x="93" y="330"/>
                  <a:pt x="89" y="325"/>
                  <a:pt x="86" y="321"/>
                </a:cubicBezTo>
                <a:cubicBezTo>
                  <a:pt x="86" y="320"/>
                  <a:pt x="85" y="318"/>
                  <a:pt x="85" y="320"/>
                </a:cubicBezTo>
                <a:cubicBezTo>
                  <a:pt x="86" y="321"/>
                  <a:pt x="87" y="323"/>
                  <a:pt x="87" y="323"/>
                </a:cubicBezTo>
                <a:cubicBezTo>
                  <a:pt x="91" y="327"/>
                  <a:pt x="96" y="335"/>
                  <a:pt x="100" y="339"/>
                </a:cubicBezTo>
                <a:cubicBezTo>
                  <a:pt x="101" y="340"/>
                  <a:pt x="101" y="341"/>
                  <a:pt x="102" y="341"/>
                </a:cubicBezTo>
                <a:cubicBezTo>
                  <a:pt x="102" y="341"/>
                  <a:pt x="102" y="342"/>
                  <a:pt x="102" y="342"/>
                </a:cubicBezTo>
                <a:cubicBezTo>
                  <a:pt x="101" y="340"/>
                  <a:pt x="100" y="339"/>
                  <a:pt x="98" y="337"/>
                </a:cubicBezTo>
                <a:cubicBezTo>
                  <a:pt x="101" y="342"/>
                  <a:pt x="105" y="346"/>
                  <a:pt x="108" y="351"/>
                </a:cubicBezTo>
                <a:cubicBezTo>
                  <a:pt x="109" y="351"/>
                  <a:pt x="108" y="350"/>
                  <a:pt x="107" y="350"/>
                </a:cubicBezTo>
                <a:cubicBezTo>
                  <a:pt x="106" y="349"/>
                  <a:pt x="106" y="349"/>
                  <a:pt x="107" y="350"/>
                </a:cubicBezTo>
                <a:cubicBezTo>
                  <a:pt x="108" y="352"/>
                  <a:pt x="109" y="353"/>
                  <a:pt x="111" y="354"/>
                </a:cubicBezTo>
                <a:cubicBezTo>
                  <a:pt x="111" y="355"/>
                  <a:pt x="112" y="355"/>
                  <a:pt x="113" y="357"/>
                </a:cubicBezTo>
                <a:cubicBezTo>
                  <a:pt x="113" y="357"/>
                  <a:pt x="114" y="359"/>
                  <a:pt x="112" y="357"/>
                </a:cubicBezTo>
                <a:cubicBezTo>
                  <a:pt x="110" y="354"/>
                  <a:pt x="112" y="357"/>
                  <a:pt x="112" y="358"/>
                </a:cubicBezTo>
                <a:cubicBezTo>
                  <a:pt x="113" y="359"/>
                  <a:pt x="114" y="359"/>
                  <a:pt x="114" y="360"/>
                </a:cubicBezTo>
                <a:cubicBezTo>
                  <a:pt x="120" y="365"/>
                  <a:pt x="125" y="369"/>
                  <a:pt x="131" y="372"/>
                </a:cubicBezTo>
                <a:cubicBezTo>
                  <a:pt x="139" y="379"/>
                  <a:pt x="149" y="384"/>
                  <a:pt x="159" y="389"/>
                </a:cubicBezTo>
                <a:cubicBezTo>
                  <a:pt x="170" y="394"/>
                  <a:pt x="182" y="397"/>
                  <a:pt x="192" y="399"/>
                </a:cubicBezTo>
                <a:cubicBezTo>
                  <a:pt x="194" y="400"/>
                  <a:pt x="196" y="400"/>
                  <a:pt x="198" y="400"/>
                </a:cubicBezTo>
                <a:cubicBezTo>
                  <a:pt x="199" y="401"/>
                  <a:pt x="201" y="401"/>
                  <a:pt x="203" y="401"/>
                </a:cubicBezTo>
                <a:cubicBezTo>
                  <a:pt x="200" y="401"/>
                  <a:pt x="199" y="400"/>
                  <a:pt x="197" y="400"/>
                </a:cubicBezTo>
                <a:cubicBezTo>
                  <a:pt x="195" y="400"/>
                  <a:pt x="194" y="399"/>
                  <a:pt x="192" y="399"/>
                </a:cubicBezTo>
                <a:cubicBezTo>
                  <a:pt x="186" y="396"/>
                  <a:pt x="180" y="395"/>
                  <a:pt x="175" y="392"/>
                </a:cubicBezTo>
                <a:cubicBezTo>
                  <a:pt x="173" y="391"/>
                  <a:pt x="172" y="392"/>
                  <a:pt x="170" y="391"/>
                </a:cubicBezTo>
                <a:cubicBezTo>
                  <a:pt x="163" y="387"/>
                  <a:pt x="157" y="385"/>
                  <a:pt x="151" y="382"/>
                </a:cubicBezTo>
                <a:cubicBezTo>
                  <a:pt x="149" y="380"/>
                  <a:pt x="148" y="381"/>
                  <a:pt x="145" y="379"/>
                </a:cubicBezTo>
                <a:cubicBezTo>
                  <a:pt x="145" y="378"/>
                  <a:pt x="149" y="380"/>
                  <a:pt x="148" y="380"/>
                </a:cubicBezTo>
                <a:cubicBezTo>
                  <a:pt x="142" y="375"/>
                  <a:pt x="136" y="372"/>
                  <a:pt x="130" y="367"/>
                </a:cubicBezTo>
                <a:cubicBezTo>
                  <a:pt x="125" y="363"/>
                  <a:pt x="121" y="359"/>
                  <a:pt x="116" y="354"/>
                </a:cubicBezTo>
                <a:cubicBezTo>
                  <a:pt x="114" y="352"/>
                  <a:pt x="113" y="351"/>
                  <a:pt x="112" y="350"/>
                </a:cubicBezTo>
                <a:cubicBezTo>
                  <a:pt x="111" y="348"/>
                  <a:pt x="110" y="347"/>
                  <a:pt x="108" y="345"/>
                </a:cubicBezTo>
                <a:cubicBezTo>
                  <a:pt x="107" y="343"/>
                  <a:pt x="106" y="341"/>
                  <a:pt x="105" y="340"/>
                </a:cubicBezTo>
                <a:cubicBezTo>
                  <a:pt x="104" y="339"/>
                  <a:pt x="103" y="337"/>
                  <a:pt x="102" y="336"/>
                </a:cubicBezTo>
                <a:cubicBezTo>
                  <a:pt x="101" y="335"/>
                  <a:pt x="101" y="334"/>
                  <a:pt x="101" y="334"/>
                </a:cubicBezTo>
                <a:cubicBezTo>
                  <a:pt x="102" y="335"/>
                  <a:pt x="100" y="333"/>
                  <a:pt x="99" y="332"/>
                </a:cubicBezTo>
                <a:cubicBezTo>
                  <a:pt x="97" y="328"/>
                  <a:pt x="98" y="328"/>
                  <a:pt x="98" y="328"/>
                </a:cubicBezTo>
                <a:cubicBezTo>
                  <a:pt x="99" y="327"/>
                  <a:pt x="101" y="328"/>
                  <a:pt x="104" y="330"/>
                </a:cubicBezTo>
                <a:cubicBezTo>
                  <a:pt x="106" y="331"/>
                  <a:pt x="108" y="331"/>
                  <a:pt x="112" y="335"/>
                </a:cubicBezTo>
                <a:cubicBezTo>
                  <a:pt x="114" y="336"/>
                  <a:pt x="112" y="334"/>
                  <a:pt x="110" y="332"/>
                </a:cubicBezTo>
                <a:cubicBezTo>
                  <a:pt x="110" y="330"/>
                  <a:pt x="109" y="330"/>
                  <a:pt x="108" y="329"/>
                </a:cubicBezTo>
                <a:cubicBezTo>
                  <a:pt x="108" y="329"/>
                  <a:pt x="108" y="329"/>
                  <a:pt x="108" y="329"/>
                </a:cubicBezTo>
                <a:cubicBezTo>
                  <a:pt x="108" y="329"/>
                  <a:pt x="108" y="329"/>
                  <a:pt x="108" y="329"/>
                </a:cubicBezTo>
                <a:cubicBezTo>
                  <a:pt x="108" y="328"/>
                  <a:pt x="106" y="325"/>
                  <a:pt x="108" y="327"/>
                </a:cubicBezTo>
                <a:cubicBezTo>
                  <a:pt x="110" y="329"/>
                  <a:pt x="112" y="332"/>
                  <a:pt x="113" y="333"/>
                </a:cubicBezTo>
                <a:cubicBezTo>
                  <a:pt x="112" y="332"/>
                  <a:pt x="109" y="328"/>
                  <a:pt x="108" y="326"/>
                </a:cubicBezTo>
                <a:cubicBezTo>
                  <a:pt x="107" y="325"/>
                  <a:pt x="105" y="322"/>
                  <a:pt x="103" y="320"/>
                </a:cubicBezTo>
                <a:cubicBezTo>
                  <a:pt x="102" y="319"/>
                  <a:pt x="102" y="319"/>
                  <a:pt x="102" y="318"/>
                </a:cubicBezTo>
                <a:cubicBezTo>
                  <a:pt x="101" y="316"/>
                  <a:pt x="102" y="317"/>
                  <a:pt x="102" y="318"/>
                </a:cubicBezTo>
                <a:cubicBezTo>
                  <a:pt x="104" y="321"/>
                  <a:pt x="105" y="321"/>
                  <a:pt x="106" y="322"/>
                </a:cubicBezTo>
                <a:cubicBezTo>
                  <a:pt x="104" y="319"/>
                  <a:pt x="103" y="317"/>
                  <a:pt x="101" y="315"/>
                </a:cubicBezTo>
                <a:cubicBezTo>
                  <a:pt x="100" y="313"/>
                  <a:pt x="99" y="312"/>
                  <a:pt x="98" y="310"/>
                </a:cubicBezTo>
                <a:cubicBezTo>
                  <a:pt x="96" y="308"/>
                  <a:pt x="95" y="307"/>
                  <a:pt x="94" y="306"/>
                </a:cubicBezTo>
                <a:cubicBezTo>
                  <a:pt x="93" y="304"/>
                  <a:pt x="92" y="302"/>
                  <a:pt x="90" y="300"/>
                </a:cubicBezTo>
                <a:cubicBezTo>
                  <a:pt x="89" y="298"/>
                  <a:pt x="88" y="297"/>
                  <a:pt x="87" y="295"/>
                </a:cubicBezTo>
                <a:cubicBezTo>
                  <a:pt x="87" y="295"/>
                  <a:pt x="87" y="295"/>
                  <a:pt x="87" y="294"/>
                </a:cubicBezTo>
                <a:cubicBezTo>
                  <a:pt x="87" y="292"/>
                  <a:pt x="86" y="292"/>
                  <a:pt x="85" y="290"/>
                </a:cubicBezTo>
                <a:cubicBezTo>
                  <a:pt x="85" y="290"/>
                  <a:pt x="86" y="290"/>
                  <a:pt x="86" y="291"/>
                </a:cubicBezTo>
                <a:cubicBezTo>
                  <a:pt x="86" y="292"/>
                  <a:pt x="87" y="293"/>
                  <a:pt x="88" y="294"/>
                </a:cubicBezTo>
                <a:cubicBezTo>
                  <a:pt x="89" y="296"/>
                  <a:pt x="89" y="297"/>
                  <a:pt x="90" y="298"/>
                </a:cubicBezTo>
                <a:cubicBezTo>
                  <a:pt x="91" y="299"/>
                  <a:pt x="92" y="301"/>
                  <a:pt x="94" y="304"/>
                </a:cubicBezTo>
                <a:cubicBezTo>
                  <a:pt x="95" y="306"/>
                  <a:pt x="97" y="309"/>
                  <a:pt x="97" y="307"/>
                </a:cubicBezTo>
                <a:cubicBezTo>
                  <a:pt x="95" y="303"/>
                  <a:pt x="94" y="302"/>
                  <a:pt x="92" y="299"/>
                </a:cubicBezTo>
                <a:cubicBezTo>
                  <a:pt x="92" y="298"/>
                  <a:pt x="92" y="298"/>
                  <a:pt x="91" y="297"/>
                </a:cubicBezTo>
                <a:cubicBezTo>
                  <a:pt x="92" y="298"/>
                  <a:pt x="92" y="299"/>
                  <a:pt x="93" y="300"/>
                </a:cubicBezTo>
                <a:cubicBezTo>
                  <a:pt x="93" y="300"/>
                  <a:pt x="93" y="300"/>
                  <a:pt x="93" y="300"/>
                </a:cubicBezTo>
                <a:cubicBezTo>
                  <a:pt x="92" y="296"/>
                  <a:pt x="94" y="299"/>
                  <a:pt x="94" y="299"/>
                </a:cubicBezTo>
                <a:cubicBezTo>
                  <a:pt x="95" y="299"/>
                  <a:pt x="96" y="301"/>
                  <a:pt x="95" y="299"/>
                </a:cubicBezTo>
                <a:cubicBezTo>
                  <a:pt x="94" y="297"/>
                  <a:pt x="92" y="294"/>
                  <a:pt x="90" y="292"/>
                </a:cubicBezTo>
                <a:cubicBezTo>
                  <a:pt x="91" y="292"/>
                  <a:pt x="93" y="294"/>
                  <a:pt x="94" y="296"/>
                </a:cubicBezTo>
                <a:cubicBezTo>
                  <a:pt x="95" y="297"/>
                  <a:pt x="96" y="297"/>
                  <a:pt x="95" y="295"/>
                </a:cubicBezTo>
                <a:cubicBezTo>
                  <a:pt x="94" y="293"/>
                  <a:pt x="93" y="291"/>
                  <a:pt x="92" y="289"/>
                </a:cubicBezTo>
                <a:cubicBezTo>
                  <a:pt x="92" y="289"/>
                  <a:pt x="93" y="289"/>
                  <a:pt x="93" y="289"/>
                </a:cubicBezTo>
                <a:cubicBezTo>
                  <a:pt x="93" y="288"/>
                  <a:pt x="92" y="288"/>
                  <a:pt x="92" y="288"/>
                </a:cubicBezTo>
                <a:cubicBezTo>
                  <a:pt x="92" y="287"/>
                  <a:pt x="92" y="287"/>
                  <a:pt x="92" y="287"/>
                </a:cubicBezTo>
                <a:cubicBezTo>
                  <a:pt x="92" y="287"/>
                  <a:pt x="92" y="287"/>
                  <a:pt x="92" y="287"/>
                </a:cubicBezTo>
                <a:cubicBezTo>
                  <a:pt x="92" y="287"/>
                  <a:pt x="92" y="287"/>
                  <a:pt x="92" y="287"/>
                </a:cubicBezTo>
                <a:cubicBezTo>
                  <a:pt x="91" y="287"/>
                  <a:pt x="91" y="287"/>
                  <a:pt x="91" y="287"/>
                </a:cubicBezTo>
                <a:cubicBezTo>
                  <a:pt x="91" y="286"/>
                  <a:pt x="91" y="286"/>
                  <a:pt x="91" y="286"/>
                </a:cubicBezTo>
                <a:cubicBezTo>
                  <a:pt x="91" y="286"/>
                  <a:pt x="91" y="286"/>
                  <a:pt x="91" y="285"/>
                </a:cubicBezTo>
                <a:cubicBezTo>
                  <a:pt x="91" y="285"/>
                  <a:pt x="91" y="285"/>
                  <a:pt x="90" y="284"/>
                </a:cubicBezTo>
                <a:cubicBezTo>
                  <a:pt x="91" y="284"/>
                  <a:pt x="91" y="285"/>
                  <a:pt x="92" y="285"/>
                </a:cubicBezTo>
                <a:cubicBezTo>
                  <a:pt x="90" y="282"/>
                  <a:pt x="88" y="278"/>
                  <a:pt x="86" y="276"/>
                </a:cubicBezTo>
                <a:cubicBezTo>
                  <a:pt x="86" y="273"/>
                  <a:pt x="85" y="271"/>
                  <a:pt x="85" y="269"/>
                </a:cubicBezTo>
                <a:cubicBezTo>
                  <a:pt x="84" y="267"/>
                  <a:pt x="84" y="264"/>
                  <a:pt x="83" y="263"/>
                </a:cubicBezTo>
                <a:cubicBezTo>
                  <a:pt x="83" y="261"/>
                  <a:pt x="84" y="265"/>
                  <a:pt x="83" y="261"/>
                </a:cubicBezTo>
                <a:cubicBezTo>
                  <a:pt x="83" y="259"/>
                  <a:pt x="83" y="258"/>
                  <a:pt x="82" y="256"/>
                </a:cubicBezTo>
                <a:cubicBezTo>
                  <a:pt x="82" y="255"/>
                  <a:pt x="82" y="255"/>
                  <a:pt x="82" y="254"/>
                </a:cubicBezTo>
                <a:cubicBezTo>
                  <a:pt x="81" y="253"/>
                  <a:pt x="81" y="252"/>
                  <a:pt x="81" y="250"/>
                </a:cubicBezTo>
                <a:cubicBezTo>
                  <a:pt x="82" y="252"/>
                  <a:pt x="82" y="253"/>
                  <a:pt x="82" y="255"/>
                </a:cubicBezTo>
                <a:cubicBezTo>
                  <a:pt x="82" y="251"/>
                  <a:pt x="82" y="249"/>
                  <a:pt x="81" y="249"/>
                </a:cubicBezTo>
                <a:cubicBezTo>
                  <a:pt x="81" y="249"/>
                  <a:pt x="81" y="249"/>
                  <a:pt x="81" y="249"/>
                </a:cubicBezTo>
                <a:cubicBezTo>
                  <a:pt x="81" y="249"/>
                  <a:pt x="81" y="249"/>
                  <a:pt x="81" y="249"/>
                </a:cubicBezTo>
                <a:cubicBezTo>
                  <a:pt x="81" y="249"/>
                  <a:pt x="81" y="249"/>
                  <a:pt x="81" y="249"/>
                </a:cubicBezTo>
                <a:cubicBezTo>
                  <a:pt x="80" y="248"/>
                  <a:pt x="80" y="248"/>
                  <a:pt x="79" y="248"/>
                </a:cubicBezTo>
                <a:cubicBezTo>
                  <a:pt x="79" y="247"/>
                  <a:pt x="79" y="247"/>
                  <a:pt x="79" y="247"/>
                </a:cubicBezTo>
                <a:cubicBezTo>
                  <a:pt x="79" y="246"/>
                  <a:pt x="79" y="245"/>
                  <a:pt x="78" y="244"/>
                </a:cubicBezTo>
                <a:cubicBezTo>
                  <a:pt x="79" y="244"/>
                  <a:pt x="79" y="244"/>
                  <a:pt x="80" y="245"/>
                </a:cubicBezTo>
                <a:cubicBezTo>
                  <a:pt x="80" y="246"/>
                  <a:pt x="81" y="248"/>
                  <a:pt x="81" y="246"/>
                </a:cubicBezTo>
                <a:cubicBezTo>
                  <a:pt x="80" y="240"/>
                  <a:pt x="80" y="240"/>
                  <a:pt x="80" y="240"/>
                </a:cubicBezTo>
                <a:cubicBezTo>
                  <a:pt x="80" y="239"/>
                  <a:pt x="80" y="238"/>
                  <a:pt x="80" y="237"/>
                </a:cubicBezTo>
                <a:cubicBezTo>
                  <a:pt x="80" y="237"/>
                  <a:pt x="80" y="237"/>
                  <a:pt x="80" y="237"/>
                </a:cubicBezTo>
                <a:cubicBezTo>
                  <a:pt x="80" y="237"/>
                  <a:pt x="80" y="237"/>
                  <a:pt x="80" y="237"/>
                </a:cubicBezTo>
                <a:cubicBezTo>
                  <a:pt x="80" y="237"/>
                  <a:pt x="81" y="238"/>
                  <a:pt x="81" y="238"/>
                </a:cubicBezTo>
                <a:cubicBezTo>
                  <a:pt x="81" y="237"/>
                  <a:pt x="81" y="236"/>
                  <a:pt x="81" y="234"/>
                </a:cubicBezTo>
                <a:cubicBezTo>
                  <a:pt x="81" y="233"/>
                  <a:pt x="81" y="232"/>
                  <a:pt x="81" y="231"/>
                </a:cubicBezTo>
                <a:cubicBezTo>
                  <a:pt x="81" y="229"/>
                  <a:pt x="81" y="227"/>
                  <a:pt x="81" y="225"/>
                </a:cubicBezTo>
                <a:cubicBezTo>
                  <a:pt x="81" y="226"/>
                  <a:pt x="81" y="226"/>
                  <a:pt x="81" y="226"/>
                </a:cubicBezTo>
                <a:cubicBezTo>
                  <a:pt x="81" y="228"/>
                  <a:pt x="81" y="226"/>
                  <a:pt x="82" y="225"/>
                </a:cubicBezTo>
                <a:cubicBezTo>
                  <a:pt x="82" y="225"/>
                  <a:pt x="82" y="223"/>
                  <a:pt x="82" y="223"/>
                </a:cubicBezTo>
                <a:cubicBezTo>
                  <a:pt x="81" y="222"/>
                  <a:pt x="81" y="219"/>
                  <a:pt x="81" y="218"/>
                </a:cubicBezTo>
                <a:cubicBezTo>
                  <a:pt x="81" y="216"/>
                  <a:pt x="81" y="215"/>
                  <a:pt x="81" y="213"/>
                </a:cubicBezTo>
                <a:cubicBezTo>
                  <a:pt x="81" y="212"/>
                  <a:pt x="81" y="216"/>
                  <a:pt x="81" y="214"/>
                </a:cubicBezTo>
                <a:cubicBezTo>
                  <a:pt x="82" y="213"/>
                  <a:pt x="82" y="212"/>
                  <a:pt x="82" y="211"/>
                </a:cubicBezTo>
                <a:cubicBezTo>
                  <a:pt x="82" y="211"/>
                  <a:pt x="82" y="210"/>
                  <a:pt x="82" y="210"/>
                </a:cubicBezTo>
                <a:cubicBezTo>
                  <a:pt x="82" y="211"/>
                  <a:pt x="82" y="213"/>
                  <a:pt x="82" y="214"/>
                </a:cubicBezTo>
                <a:cubicBezTo>
                  <a:pt x="82" y="215"/>
                  <a:pt x="82" y="216"/>
                  <a:pt x="82" y="216"/>
                </a:cubicBezTo>
                <a:cubicBezTo>
                  <a:pt x="82" y="219"/>
                  <a:pt x="82" y="219"/>
                  <a:pt x="82" y="219"/>
                </a:cubicBezTo>
                <a:cubicBezTo>
                  <a:pt x="83" y="221"/>
                  <a:pt x="83" y="222"/>
                  <a:pt x="83" y="224"/>
                </a:cubicBezTo>
                <a:cubicBezTo>
                  <a:pt x="83" y="225"/>
                  <a:pt x="83" y="226"/>
                  <a:pt x="83" y="225"/>
                </a:cubicBezTo>
                <a:cubicBezTo>
                  <a:pt x="84" y="224"/>
                  <a:pt x="83" y="224"/>
                  <a:pt x="83" y="223"/>
                </a:cubicBezTo>
                <a:cubicBezTo>
                  <a:pt x="83" y="221"/>
                  <a:pt x="83" y="220"/>
                  <a:pt x="83" y="217"/>
                </a:cubicBezTo>
                <a:cubicBezTo>
                  <a:pt x="83" y="219"/>
                  <a:pt x="84" y="221"/>
                  <a:pt x="84" y="223"/>
                </a:cubicBezTo>
                <a:cubicBezTo>
                  <a:pt x="84" y="222"/>
                  <a:pt x="84" y="222"/>
                  <a:pt x="84" y="221"/>
                </a:cubicBezTo>
                <a:cubicBezTo>
                  <a:pt x="85" y="223"/>
                  <a:pt x="84" y="230"/>
                  <a:pt x="85" y="233"/>
                </a:cubicBezTo>
                <a:cubicBezTo>
                  <a:pt x="85" y="236"/>
                  <a:pt x="85" y="235"/>
                  <a:pt x="85" y="234"/>
                </a:cubicBezTo>
                <a:cubicBezTo>
                  <a:pt x="86" y="233"/>
                  <a:pt x="86" y="232"/>
                  <a:pt x="85" y="231"/>
                </a:cubicBezTo>
                <a:cubicBezTo>
                  <a:pt x="85" y="229"/>
                  <a:pt x="85" y="227"/>
                  <a:pt x="85" y="226"/>
                </a:cubicBezTo>
                <a:cubicBezTo>
                  <a:pt x="85" y="224"/>
                  <a:pt x="85" y="222"/>
                  <a:pt x="85" y="220"/>
                </a:cubicBezTo>
                <a:cubicBezTo>
                  <a:pt x="85" y="219"/>
                  <a:pt x="85" y="218"/>
                  <a:pt x="85" y="217"/>
                </a:cubicBezTo>
                <a:cubicBezTo>
                  <a:pt x="86" y="217"/>
                  <a:pt x="86" y="216"/>
                  <a:pt x="86" y="216"/>
                </a:cubicBezTo>
                <a:cubicBezTo>
                  <a:pt x="86" y="217"/>
                  <a:pt x="86" y="215"/>
                  <a:pt x="86" y="213"/>
                </a:cubicBezTo>
                <a:cubicBezTo>
                  <a:pt x="87" y="211"/>
                  <a:pt x="87" y="209"/>
                  <a:pt x="87" y="207"/>
                </a:cubicBezTo>
                <a:cubicBezTo>
                  <a:pt x="87" y="204"/>
                  <a:pt x="87" y="202"/>
                  <a:pt x="87" y="200"/>
                </a:cubicBezTo>
                <a:cubicBezTo>
                  <a:pt x="88" y="197"/>
                  <a:pt x="87" y="198"/>
                  <a:pt x="87" y="198"/>
                </a:cubicBezTo>
                <a:cubicBezTo>
                  <a:pt x="86" y="199"/>
                  <a:pt x="86" y="200"/>
                  <a:pt x="86" y="201"/>
                </a:cubicBezTo>
                <a:cubicBezTo>
                  <a:pt x="86" y="203"/>
                  <a:pt x="86" y="205"/>
                  <a:pt x="85" y="206"/>
                </a:cubicBezTo>
                <a:cubicBezTo>
                  <a:pt x="85" y="208"/>
                  <a:pt x="85" y="210"/>
                  <a:pt x="85" y="211"/>
                </a:cubicBezTo>
                <a:cubicBezTo>
                  <a:pt x="85" y="211"/>
                  <a:pt x="85" y="211"/>
                  <a:pt x="85" y="208"/>
                </a:cubicBezTo>
                <a:cubicBezTo>
                  <a:pt x="85" y="205"/>
                  <a:pt x="85" y="203"/>
                  <a:pt x="85" y="200"/>
                </a:cubicBezTo>
                <a:cubicBezTo>
                  <a:pt x="85" y="200"/>
                  <a:pt x="86" y="199"/>
                  <a:pt x="86" y="199"/>
                </a:cubicBezTo>
                <a:cubicBezTo>
                  <a:pt x="86" y="197"/>
                  <a:pt x="87" y="196"/>
                  <a:pt x="87" y="195"/>
                </a:cubicBezTo>
                <a:cubicBezTo>
                  <a:pt x="89" y="190"/>
                  <a:pt x="86" y="201"/>
                  <a:pt x="89" y="193"/>
                </a:cubicBezTo>
                <a:cubicBezTo>
                  <a:pt x="89" y="193"/>
                  <a:pt x="89" y="193"/>
                  <a:pt x="89" y="194"/>
                </a:cubicBezTo>
                <a:cubicBezTo>
                  <a:pt x="89" y="195"/>
                  <a:pt x="89" y="194"/>
                  <a:pt x="89" y="193"/>
                </a:cubicBezTo>
                <a:cubicBezTo>
                  <a:pt x="90" y="192"/>
                  <a:pt x="90" y="191"/>
                  <a:pt x="90" y="191"/>
                </a:cubicBezTo>
                <a:cubicBezTo>
                  <a:pt x="90" y="188"/>
                  <a:pt x="90" y="186"/>
                  <a:pt x="89" y="186"/>
                </a:cubicBezTo>
                <a:cubicBezTo>
                  <a:pt x="88" y="186"/>
                  <a:pt x="88" y="184"/>
                  <a:pt x="88" y="183"/>
                </a:cubicBezTo>
                <a:cubicBezTo>
                  <a:pt x="88" y="182"/>
                  <a:pt x="88" y="182"/>
                  <a:pt x="88" y="182"/>
                </a:cubicBezTo>
                <a:cubicBezTo>
                  <a:pt x="88" y="182"/>
                  <a:pt x="88" y="182"/>
                  <a:pt x="88" y="182"/>
                </a:cubicBezTo>
                <a:cubicBezTo>
                  <a:pt x="89" y="179"/>
                  <a:pt x="89" y="177"/>
                  <a:pt x="89" y="174"/>
                </a:cubicBezTo>
                <a:cubicBezTo>
                  <a:pt x="89" y="174"/>
                  <a:pt x="89" y="174"/>
                  <a:pt x="89" y="174"/>
                </a:cubicBezTo>
                <a:cubicBezTo>
                  <a:pt x="90" y="175"/>
                  <a:pt x="90" y="174"/>
                  <a:pt x="91" y="175"/>
                </a:cubicBezTo>
                <a:cubicBezTo>
                  <a:pt x="91" y="175"/>
                  <a:pt x="90" y="177"/>
                  <a:pt x="91" y="176"/>
                </a:cubicBezTo>
                <a:cubicBezTo>
                  <a:pt x="92" y="174"/>
                  <a:pt x="92" y="173"/>
                  <a:pt x="93" y="170"/>
                </a:cubicBezTo>
                <a:cubicBezTo>
                  <a:pt x="93" y="170"/>
                  <a:pt x="93" y="171"/>
                  <a:pt x="93" y="171"/>
                </a:cubicBezTo>
                <a:cubicBezTo>
                  <a:pt x="90" y="179"/>
                  <a:pt x="93" y="176"/>
                  <a:pt x="94" y="176"/>
                </a:cubicBezTo>
                <a:cubicBezTo>
                  <a:pt x="94" y="176"/>
                  <a:pt x="94" y="176"/>
                  <a:pt x="94" y="176"/>
                </a:cubicBezTo>
                <a:cubicBezTo>
                  <a:pt x="94" y="178"/>
                  <a:pt x="94" y="178"/>
                  <a:pt x="94" y="178"/>
                </a:cubicBezTo>
                <a:cubicBezTo>
                  <a:pt x="94" y="179"/>
                  <a:pt x="93" y="179"/>
                  <a:pt x="93" y="180"/>
                </a:cubicBezTo>
                <a:cubicBezTo>
                  <a:pt x="92" y="180"/>
                  <a:pt x="92" y="180"/>
                  <a:pt x="91" y="179"/>
                </a:cubicBezTo>
                <a:cubicBezTo>
                  <a:pt x="90" y="185"/>
                  <a:pt x="91" y="186"/>
                  <a:pt x="92" y="188"/>
                </a:cubicBezTo>
                <a:cubicBezTo>
                  <a:pt x="91" y="188"/>
                  <a:pt x="91" y="189"/>
                  <a:pt x="91" y="189"/>
                </a:cubicBezTo>
                <a:cubicBezTo>
                  <a:pt x="91" y="191"/>
                  <a:pt x="91" y="193"/>
                  <a:pt x="91" y="195"/>
                </a:cubicBezTo>
                <a:cubicBezTo>
                  <a:pt x="91" y="193"/>
                  <a:pt x="91" y="193"/>
                  <a:pt x="91" y="193"/>
                </a:cubicBezTo>
                <a:cubicBezTo>
                  <a:pt x="90" y="197"/>
                  <a:pt x="90" y="200"/>
                  <a:pt x="89" y="203"/>
                </a:cubicBezTo>
                <a:cubicBezTo>
                  <a:pt x="89" y="206"/>
                  <a:pt x="89" y="209"/>
                  <a:pt x="89" y="212"/>
                </a:cubicBezTo>
                <a:cubicBezTo>
                  <a:pt x="89" y="210"/>
                  <a:pt x="89" y="207"/>
                  <a:pt x="89" y="205"/>
                </a:cubicBezTo>
                <a:cubicBezTo>
                  <a:pt x="88" y="209"/>
                  <a:pt x="88" y="211"/>
                  <a:pt x="88" y="215"/>
                </a:cubicBezTo>
                <a:cubicBezTo>
                  <a:pt x="87" y="220"/>
                  <a:pt x="88" y="220"/>
                  <a:pt x="88" y="220"/>
                </a:cubicBezTo>
                <a:cubicBezTo>
                  <a:pt x="88" y="220"/>
                  <a:pt x="88" y="219"/>
                  <a:pt x="88" y="218"/>
                </a:cubicBezTo>
                <a:cubicBezTo>
                  <a:pt x="89" y="220"/>
                  <a:pt x="89" y="221"/>
                  <a:pt x="89" y="223"/>
                </a:cubicBezTo>
                <a:cubicBezTo>
                  <a:pt x="89" y="225"/>
                  <a:pt x="89" y="227"/>
                  <a:pt x="89" y="228"/>
                </a:cubicBezTo>
                <a:cubicBezTo>
                  <a:pt x="89" y="231"/>
                  <a:pt x="89" y="231"/>
                  <a:pt x="89" y="231"/>
                </a:cubicBezTo>
                <a:cubicBezTo>
                  <a:pt x="89" y="231"/>
                  <a:pt x="89" y="232"/>
                  <a:pt x="90" y="233"/>
                </a:cubicBezTo>
                <a:cubicBezTo>
                  <a:pt x="88" y="231"/>
                  <a:pt x="89" y="226"/>
                  <a:pt x="88" y="225"/>
                </a:cubicBezTo>
                <a:cubicBezTo>
                  <a:pt x="88" y="227"/>
                  <a:pt x="88" y="229"/>
                  <a:pt x="88" y="230"/>
                </a:cubicBezTo>
                <a:cubicBezTo>
                  <a:pt x="88" y="232"/>
                  <a:pt x="88" y="234"/>
                  <a:pt x="88" y="235"/>
                </a:cubicBezTo>
                <a:cubicBezTo>
                  <a:pt x="89" y="238"/>
                  <a:pt x="90" y="241"/>
                  <a:pt x="90" y="242"/>
                </a:cubicBezTo>
                <a:cubicBezTo>
                  <a:pt x="91" y="243"/>
                  <a:pt x="91" y="242"/>
                  <a:pt x="90" y="241"/>
                </a:cubicBezTo>
                <a:cubicBezTo>
                  <a:pt x="90" y="240"/>
                  <a:pt x="90" y="239"/>
                  <a:pt x="90" y="239"/>
                </a:cubicBezTo>
                <a:cubicBezTo>
                  <a:pt x="91" y="238"/>
                  <a:pt x="91" y="241"/>
                  <a:pt x="91" y="240"/>
                </a:cubicBezTo>
                <a:cubicBezTo>
                  <a:pt x="90" y="238"/>
                  <a:pt x="91" y="235"/>
                  <a:pt x="90" y="234"/>
                </a:cubicBezTo>
                <a:cubicBezTo>
                  <a:pt x="90" y="234"/>
                  <a:pt x="90" y="234"/>
                  <a:pt x="90" y="233"/>
                </a:cubicBezTo>
                <a:cubicBezTo>
                  <a:pt x="90" y="233"/>
                  <a:pt x="90" y="232"/>
                  <a:pt x="90" y="232"/>
                </a:cubicBezTo>
                <a:cubicBezTo>
                  <a:pt x="91" y="234"/>
                  <a:pt x="91" y="233"/>
                  <a:pt x="92" y="234"/>
                </a:cubicBezTo>
                <a:cubicBezTo>
                  <a:pt x="92" y="234"/>
                  <a:pt x="92" y="238"/>
                  <a:pt x="93" y="236"/>
                </a:cubicBezTo>
                <a:cubicBezTo>
                  <a:pt x="93" y="236"/>
                  <a:pt x="94" y="235"/>
                  <a:pt x="94" y="235"/>
                </a:cubicBezTo>
                <a:cubicBezTo>
                  <a:pt x="94" y="235"/>
                  <a:pt x="95" y="235"/>
                  <a:pt x="94" y="234"/>
                </a:cubicBezTo>
                <a:cubicBezTo>
                  <a:pt x="94" y="233"/>
                  <a:pt x="94" y="231"/>
                  <a:pt x="94" y="230"/>
                </a:cubicBezTo>
                <a:cubicBezTo>
                  <a:pt x="94" y="227"/>
                  <a:pt x="93" y="225"/>
                  <a:pt x="93" y="222"/>
                </a:cubicBezTo>
                <a:cubicBezTo>
                  <a:pt x="93" y="221"/>
                  <a:pt x="93" y="219"/>
                  <a:pt x="93" y="218"/>
                </a:cubicBezTo>
                <a:cubicBezTo>
                  <a:pt x="93" y="216"/>
                  <a:pt x="93" y="215"/>
                  <a:pt x="93" y="213"/>
                </a:cubicBezTo>
                <a:cubicBezTo>
                  <a:pt x="94" y="208"/>
                  <a:pt x="93" y="204"/>
                  <a:pt x="94" y="198"/>
                </a:cubicBezTo>
                <a:cubicBezTo>
                  <a:pt x="95" y="196"/>
                  <a:pt x="95" y="194"/>
                  <a:pt x="96" y="191"/>
                </a:cubicBezTo>
                <a:cubicBezTo>
                  <a:pt x="96" y="190"/>
                  <a:pt x="96" y="189"/>
                  <a:pt x="96" y="189"/>
                </a:cubicBezTo>
                <a:cubicBezTo>
                  <a:pt x="97" y="188"/>
                  <a:pt x="97" y="188"/>
                  <a:pt x="97" y="189"/>
                </a:cubicBezTo>
                <a:cubicBezTo>
                  <a:pt x="97" y="190"/>
                  <a:pt x="97" y="190"/>
                  <a:pt x="97" y="190"/>
                </a:cubicBezTo>
                <a:cubicBezTo>
                  <a:pt x="97" y="194"/>
                  <a:pt x="96" y="198"/>
                  <a:pt x="96" y="202"/>
                </a:cubicBezTo>
                <a:cubicBezTo>
                  <a:pt x="96" y="204"/>
                  <a:pt x="96" y="206"/>
                  <a:pt x="96" y="208"/>
                </a:cubicBezTo>
                <a:cubicBezTo>
                  <a:pt x="96" y="210"/>
                  <a:pt x="96" y="212"/>
                  <a:pt x="96" y="214"/>
                </a:cubicBezTo>
                <a:cubicBezTo>
                  <a:pt x="96" y="218"/>
                  <a:pt x="97" y="220"/>
                  <a:pt x="97" y="223"/>
                </a:cubicBezTo>
                <a:cubicBezTo>
                  <a:pt x="98" y="219"/>
                  <a:pt x="97" y="219"/>
                  <a:pt x="97" y="213"/>
                </a:cubicBezTo>
                <a:cubicBezTo>
                  <a:pt x="97" y="211"/>
                  <a:pt x="98" y="208"/>
                  <a:pt x="98" y="206"/>
                </a:cubicBezTo>
                <a:cubicBezTo>
                  <a:pt x="98" y="206"/>
                  <a:pt x="98" y="206"/>
                  <a:pt x="98" y="207"/>
                </a:cubicBezTo>
                <a:cubicBezTo>
                  <a:pt x="99" y="205"/>
                  <a:pt x="99" y="203"/>
                  <a:pt x="99" y="201"/>
                </a:cubicBezTo>
                <a:cubicBezTo>
                  <a:pt x="99" y="200"/>
                  <a:pt x="100" y="199"/>
                  <a:pt x="100" y="197"/>
                </a:cubicBezTo>
                <a:cubicBezTo>
                  <a:pt x="100" y="199"/>
                  <a:pt x="100" y="200"/>
                  <a:pt x="99" y="201"/>
                </a:cubicBezTo>
                <a:cubicBezTo>
                  <a:pt x="99" y="204"/>
                  <a:pt x="99" y="207"/>
                  <a:pt x="99" y="210"/>
                </a:cubicBezTo>
                <a:cubicBezTo>
                  <a:pt x="98" y="213"/>
                  <a:pt x="98" y="216"/>
                  <a:pt x="99" y="217"/>
                </a:cubicBezTo>
                <a:cubicBezTo>
                  <a:pt x="99" y="218"/>
                  <a:pt x="99" y="219"/>
                  <a:pt x="99" y="220"/>
                </a:cubicBezTo>
                <a:cubicBezTo>
                  <a:pt x="99" y="220"/>
                  <a:pt x="98" y="219"/>
                  <a:pt x="98" y="221"/>
                </a:cubicBezTo>
                <a:cubicBezTo>
                  <a:pt x="99" y="221"/>
                  <a:pt x="98" y="224"/>
                  <a:pt x="99" y="225"/>
                </a:cubicBezTo>
                <a:cubicBezTo>
                  <a:pt x="99" y="226"/>
                  <a:pt x="99" y="227"/>
                  <a:pt x="99" y="227"/>
                </a:cubicBezTo>
                <a:cubicBezTo>
                  <a:pt x="99" y="226"/>
                  <a:pt x="100" y="225"/>
                  <a:pt x="100" y="224"/>
                </a:cubicBezTo>
                <a:cubicBezTo>
                  <a:pt x="100" y="224"/>
                  <a:pt x="101" y="220"/>
                  <a:pt x="101" y="217"/>
                </a:cubicBezTo>
                <a:cubicBezTo>
                  <a:pt x="101" y="213"/>
                  <a:pt x="101" y="211"/>
                  <a:pt x="101" y="207"/>
                </a:cubicBezTo>
                <a:cubicBezTo>
                  <a:pt x="101" y="206"/>
                  <a:pt x="101" y="205"/>
                  <a:pt x="101" y="204"/>
                </a:cubicBezTo>
                <a:cubicBezTo>
                  <a:pt x="103" y="201"/>
                  <a:pt x="103" y="200"/>
                  <a:pt x="102" y="199"/>
                </a:cubicBezTo>
                <a:cubicBezTo>
                  <a:pt x="102" y="197"/>
                  <a:pt x="102" y="195"/>
                  <a:pt x="103" y="192"/>
                </a:cubicBezTo>
                <a:cubicBezTo>
                  <a:pt x="103" y="193"/>
                  <a:pt x="103" y="194"/>
                  <a:pt x="104" y="194"/>
                </a:cubicBezTo>
                <a:cubicBezTo>
                  <a:pt x="105" y="187"/>
                  <a:pt x="107" y="179"/>
                  <a:pt x="109" y="173"/>
                </a:cubicBezTo>
                <a:cubicBezTo>
                  <a:pt x="110" y="171"/>
                  <a:pt x="110" y="170"/>
                  <a:pt x="111" y="170"/>
                </a:cubicBezTo>
                <a:cubicBezTo>
                  <a:pt x="111" y="169"/>
                  <a:pt x="111" y="170"/>
                  <a:pt x="111" y="171"/>
                </a:cubicBezTo>
                <a:cubicBezTo>
                  <a:pt x="110" y="173"/>
                  <a:pt x="110" y="175"/>
                  <a:pt x="109" y="177"/>
                </a:cubicBezTo>
                <a:cubicBezTo>
                  <a:pt x="108" y="180"/>
                  <a:pt x="108" y="180"/>
                  <a:pt x="108" y="180"/>
                </a:cubicBezTo>
                <a:cubicBezTo>
                  <a:pt x="108" y="181"/>
                  <a:pt x="108" y="182"/>
                  <a:pt x="107" y="183"/>
                </a:cubicBezTo>
                <a:cubicBezTo>
                  <a:pt x="107" y="187"/>
                  <a:pt x="106" y="190"/>
                  <a:pt x="105" y="194"/>
                </a:cubicBezTo>
                <a:cubicBezTo>
                  <a:pt x="105" y="197"/>
                  <a:pt x="104" y="201"/>
                  <a:pt x="104" y="203"/>
                </a:cubicBezTo>
                <a:cubicBezTo>
                  <a:pt x="104" y="206"/>
                  <a:pt x="105" y="208"/>
                  <a:pt x="105" y="209"/>
                </a:cubicBezTo>
                <a:cubicBezTo>
                  <a:pt x="105" y="206"/>
                  <a:pt x="105" y="204"/>
                  <a:pt x="106" y="200"/>
                </a:cubicBezTo>
                <a:cubicBezTo>
                  <a:pt x="106" y="200"/>
                  <a:pt x="106" y="200"/>
                  <a:pt x="106" y="201"/>
                </a:cubicBezTo>
                <a:cubicBezTo>
                  <a:pt x="106" y="203"/>
                  <a:pt x="105" y="206"/>
                  <a:pt x="106" y="207"/>
                </a:cubicBezTo>
                <a:cubicBezTo>
                  <a:pt x="106" y="206"/>
                  <a:pt x="106" y="205"/>
                  <a:pt x="106" y="205"/>
                </a:cubicBezTo>
                <a:cubicBezTo>
                  <a:pt x="107" y="205"/>
                  <a:pt x="107" y="205"/>
                  <a:pt x="107" y="206"/>
                </a:cubicBezTo>
                <a:cubicBezTo>
                  <a:pt x="107" y="203"/>
                  <a:pt x="107" y="201"/>
                  <a:pt x="108" y="199"/>
                </a:cubicBezTo>
                <a:cubicBezTo>
                  <a:pt x="108" y="197"/>
                  <a:pt x="108" y="196"/>
                  <a:pt x="109" y="194"/>
                </a:cubicBezTo>
                <a:cubicBezTo>
                  <a:pt x="109" y="193"/>
                  <a:pt x="109" y="191"/>
                  <a:pt x="110" y="189"/>
                </a:cubicBezTo>
                <a:cubicBezTo>
                  <a:pt x="110" y="187"/>
                  <a:pt x="111" y="185"/>
                  <a:pt x="111" y="183"/>
                </a:cubicBezTo>
                <a:cubicBezTo>
                  <a:pt x="112" y="181"/>
                  <a:pt x="113" y="179"/>
                  <a:pt x="113" y="177"/>
                </a:cubicBezTo>
                <a:cubicBezTo>
                  <a:pt x="113" y="177"/>
                  <a:pt x="113" y="176"/>
                  <a:pt x="114" y="175"/>
                </a:cubicBezTo>
                <a:cubicBezTo>
                  <a:pt x="115" y="173"/>
                  <a:pt x="115" y="171"/>
                  <a:pt x="116" y="170"/>
                </a:cubicBezTo>
                <a:cubicBezTo>
                  <a:pt x="116" y="169"/>
                  <a:pt x="117" y="167"/>
                  <a:pt x="118" y="166"/>
                </a:cubicBezTo>
                <a:cubicBezTo>
                  <a:pt x="118" y="165"/>
                  <a:pt x="119" y="165"/>
                  <a:pt x="119" y="165"/>
                </a:cubicBezTo>
                <a:cubicBezTo>
                  <a:pt x="118" y="167"/>
                  <a:pt x="120" y="167"/>
                  <a:pt x="117" y="171"/>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3"/>
                </a:cubicBezTo>
                <a:cubicBezTo>
                  <a:pt x="117" y="173"/>
                  <a:pt x="117" y="173"/>
                  <a:pt x="117" y="173"/>
                </a:cubicBezTo>
                <a:cubicBezTo>
                  <a:pt x="117" y="173"/>
                  <a:pt x="117" y="173"/>
                  <a:pt x="117" y="173"/>
                </a:cubicBezTo>
                <a:cubicBezTo>
                  <a:pt x="116" y="174"/>
                  <a:pt x="116" y="174"/>
                  <a:pt x="116" y="174"/>
                </a:cubicBezTo>
                <a:cubicBezTo>
                  <a:pt x="116" y="175"/>
                  <a:pt x="115" y="176"/>
                  <a:pt x="115" y="177"/>
                </a:cubicBezTo>
                <a:cubicBezTo>
                  <a:pt x="116" y="177"/>
                  <a:pt x="116" y="177"/>
                  <a:pt x="116" y="177"/>
                </a:cubicBezTo>
                <a:cubicBezTo>
                  <a:pt x="116" y="177"/>
                  <a:pt x="115" y="177"/>
                  <a:pt x="115" y="177"/>
                </a:cubicBezTo>
                <a:cubicBezTo>
                  <a:pt x="115" y="178"/>
                  <a:pt x="115" y="179"/>
                  <a:pt x="115" y="179"/>
                </a:cubicBezTo>
                <a:cubicBezTo>
                  <a:pt x="115" y="180"/>
                  <a:pt x="115" y="178"/>
                  <a:pt x="115" y="179"/>
                </a:cubicBezTo>
                <a:cubicBezTo>
                  <a:pt x="115" y="180"/>
                  <a:pt x="114" y="181"/>
                  <a:pt x="114" y="182"/>
                </a:cubicBezTo>
                <a:cubicBezTo>
                  <a:pt x="113" y="184"/>
                  <a:pt x="113" y="187"/>
                  <a:pt x="113" y="189"/>
                </a:cubicBezTo>
                <a:cubicBezTo>
                  <a:pt x="112" y="190"/>
                  <a:pt x="112" y="192"/>
                  <a:pt x="112" y="193"/>
                </a:cubicBezTo>
                <a:cubicBezTo>
                  <a:pt x="112" y="193"/>
                  <a:pt x="112" y="194"/>
                  <a:pt x="112" y="195"/>
                </a:cubicBezTo>
                <a:cubicBezTo>
                  <a:pt x="112" y="195"/>
                  <a:pt x="112" y="196"/>
                  <a:pt x="111" y="197"/>
                </a:cubicBezTo>
                <a:cubicBezTo>
                  <a:pt x="111" y="198"/>
                  <a:pt x="112" y="198"/>
                  <a:pt x="112" y="197"/>
                </a:cubicBezTo>
                <a:cubicBezTo>
                  <a:pt x="113" y="197"/>
                  <a:pt x="113" y="196"/>
                  <a:pt x="113" y="195"/>
                </a:cubicBezTo>
                <a:cubicBezTo>
                  <a:pt x="113" y="195"/>
                  <a:pt x="114" y="194"/>
                  <a:pt x="114" y="193"/>
                </a:cubicBezTo>
                <a:cubicBezTo>
                  <a:pt x="114" y="191"/>
                  <a:pt x="115" y="188"/>
                  <a:pt x="116" y="185"/>
                </a:cubicBezTo>
                <a:cubicBezTo>
                  <a:pt x="116" y="183"/>
                  <a:pt x="117" y="181"/>
                  <a:pt x="118" y="179"/>
                </a:cubicBezTo>
                <a:cubicBezTo>
                  <a:pt x="118" y="177"/>
                  <a:pt x="118" y="175"/>
                  <a:pt x="118" y="175"/>
                </a:cubicBezTo>
                <a:cubicBezTo>
                  <a:pt x="118" y="174"/>
                  <a:pt x="118" y="174"/>
                  <a:pt x="118" y="173"/>
                </a:cubicBezTo>
                <a:cubicBezTo>
                  <a:pt x="119" y="173"/>
                  <a:pt x="119" y="172"/>
                  <a:pt x="119" y="172"/>
                </a:cubicBezTo>
                <a:cubicBezTo>
                  <a:pt x="120" y="169"/>
                  <a:pt x="119" y="167"/>
                  <a:pt x="121" y="163"/>
                </a:cubicBezTo>
                <a:cubicBezTo>
                  <a:pt x="121" y="161"/>
                  <a:pt x="122" y="159"/>
                  <a:pt x="122" y="158"/>
                </a:cubicBezTo>
                <a:cubicBezTo>
                  <a:pt x="123" y="156"/>
                  <a:pt x="124" y="154"/>
                  <a:pt x="125" y="152"/>
                </a:cubicBezTo>
                <a:cubicBezTo>
                  <a:pt x="127" y="148"/>
                  <a:pt x="128" y="145"/>
                  <a:pt x="130" y="142"/>
                </a:cubicBezTo>
                <a:cubicBezTo>
                  <a:pt x="131" y="139"/>
                  <a:pt x="133" y="136"/>
                  <a:pt x="134" y="133"/>
                </a:cubicBezTo>
                <a:cubicBezTo>
                  <a:pt x="134" y="133"/>
                  <a:pt x="134" y="133"/>
                  <a:pt x="134" y="133"/>
                </a:cubicBezTo>
                <a:cubicBezTo>
                  <a:pt x="135" y="133"/>
                  <a:pt x="135" y="132"/>
                  <a:pt x="135" y="132"/>
                </a:cubicBezTo>
                <a:cubicBezTo>
                  <a:pt x="136" y="131"/>
                  <a:pt x="134" y="134"/>
                  <a:pt x="134" y="134"/>
                </a:cubicBezTo>
                <a:cubicBezTo>
                  <a:pt x="134" y="134"/>
                  <a:pt x="134" y="134"/>
                  <a:pt x="134" y="135"/>
                </a:cubicBezTo>
                <a:cubicBezTo>
                  <a:pt x="138" y="130"/>
                  <a:pt x="140" y="127"/>
                  <a:pt x="138" y="127"/>
                </a:cubicBezTo>
                <a:cubicBezTo>
                  <a:pt x="138" y="127"/>
                  <a:pt x="138" y="128"/>
                  <a:pt x="138" y="128"/>
                </a:cubicBezTo>
                <a:cubicBezTo>
                  <a:pt x="139" y="125"/>
                  <a:pt x="141" y="123"/>
                  <a:pt x="142" y="121"/>
                </a:cubicBezTo>
                <a:cubicBezTo>
                  <a:pt x="142" y="121"/>
                  <a:pt x="142" y="121"/>
                  <a:pt x="142" y="121"/>
                </a:cubicBezTo>
                <a:cubicBezTo>
                  <a:pt x="143" y="121"/>
                  <a:pt x="143" y="121"/>
                  <a:pt x="143" y="121"/>
                </a:cubicBezTo>
                <a:cubicBezTo>
                  <a:pt x="144" y="120"/>
                  <a:pt x="144" y="119"/>
                  <a:pt x="144" y="119"/>
                </a:cubicBezTo>
                <a:cubicBezTo>
                  <a:pt x="145" y="118"/>
                  <a:pt x="145" y="118"/>
                  <a:pt x="145" y="118"/>
                </a:cubicBezTo>
                <a:cubicBezTo>
                  <a:pt x="146" y="117"/>
                  <a:pt x="147" y="116"/>
                  <a:pt x="146" y="116"/>
                </a:cubicBezTo>
                <a:cubicBezTo>
                  <a:pt x="147" y="115"/>
                  <a:pt x="147" y="115"/>
                  <a:pt x="148" y="114"/>
                </a:cubicBezTo>
                <a:cubicBezTo>
                  <a:pt x="148" y="114"/>
                  <a:pt x="148" y="114"/>
                  <a:pt x="148" y="114"/>
                </a:cubicBezTo>
                <a:cubicBezTo>
                  <a:pt x="148" y="114"/>
                  <a:pt x="147" y="116"/>
                  <a:pt x="148" y="116"/>
                </a:cubicBezTo>
                <a:cubicBezTo>
                  <a:pt x="148" y="115"/>
                  <a:pt x="148" y="115"/>
                  <a:pt x="149" y="115"/>
                </a:cubicBezTo>
                <a:cubicBezTo>
                  <a:pt x="147" y="117"/>
                  <a:pt x="145" y="120"/>
                  <a:pt x="143" y="122"/>
                </a:cubicBezTo>
                <a:cubicBezTo>
                  <a:pt x="141" y="125"/>
                  <a:pt x="138" y="129"/>
                  <a:pt x="136" y="132"/>
                </a:cubicBezTo>
                <a:cubicBezTo>
                  <a:pt x="135" y="133"/>
                  <a:pt x="135" y="134"/>
                  <a:pt x="134" y="135"/>
                </a:cubicBezTo>
                <a:cubicBezTo>
                  <a:pt x="134" y="136"/>
                  <a:pt x="133" y="137"/>
                  <a:pt x="132" y="138"/>
                </a:cubicBezTo>
                <a:cubicBezTo>
                  <a:pt x="131" y="141"/>
                  <a:pt x="130" y="143"/>
                  <a:pt x="129" y="145"/>
                </a:cubicBezTo>
                <a:cubicBezTo>
                  <a:pt x="127" y="150"/>
                  <a:pt x="125" y="154"/>
                  <a:pt x="123" y="159"/>
                </a:cubicBezTo>
                <a:cubicBezTo>
                  <a:pt x="123" y="160"/>
                  <a:pt x="122" y="161"/>
                  <a:pt x="123" y="161"/>
                </a:cubicBezTo>
                <a:cubicBezTo>
                  <a:pt x="123" y="160"/>
                  <a:pt x="123" y="161"/>
                  <a:pt x="123" y="161"/>
                </a:cubicBezTo>
                <a:cubicBezTo>
                  <a:pt x="122" y="164"/>
                  <a:pt x="121" y="165"/>
                  <a:pt x="121" y="167"/>
                </a:cubicBezTo>
                <a:cubicBezTo>
                  <a:pt x="121" y="169"/>
                  <a:pt x="119" y="172"/>
                  <a:pt x="120" y="174"/>
                </a:cubicBezTo>
                <a:cubicBezTo>
                  <a:pt x="120" y="172"/>
                  <a:pt x="121" y="171"/>
                  <a:pt x="122" y="169"/>
                </a:cubicBezTo>
                <a:cubicBezTo>
                  <a:pt x="122" y="168"/>
                  <a:pt x="123" y="166"/>
                  <a:pt x="124" y="165"/>
                </a:cubicBezTo>
                <a:cubicBezTo>
                  <a:pt x="124" y="164"/>
                  <a:pt x="125" y="162"/>
                  <a:pt x="126" y="161"/>
                </a:cubicBezTo>
                <a:cubicBezTo>
                  <a:pt x="126" y="160"/>
                  <a:pt x="127" y="159"/>
                  <a:pt x="127" y="158"/>
                </a:cubicBezTo>
                <a:cubicBezTo>
                  <a:pt x="127" y="157"/>
                  <a:pt x="127" y="156"/>
                  <a:pt x="128" y="156"/>
                </a:cubicBezTo>
                <a:cubicBezTo>
                  <a:pt x="129" y="155"/>
                  <a:pt x="128" y="156"/>
                  <a:pt x="128" y="157"/>
                </a:cubicBezTo>
                <a:cubicBezTo>
                  <a:pt x="128" y="157"/>
                  <a:pt x="128" y="158"/>
                  <a:pt x="127" y="158"/>
                </a:cubicBezTo>
                <a:cubicBezTo>
                  <a:pt x="129" y="156"/>
                  <a:pt x="131" y="153"/>
                  <a:pt x="132" y="151"/>
                </a:cubicBezTo>
                <a:cubicBezTo>
                  <a:pt x="134" y="148"/>
                  <a:pt x="136" y="146"/>
                  <a:pt x="137" y="144"/>
                </a:cubicBezTo>
                <a:cubicBezTo>
                  <a:pt x="137" y="145"/>
                  <a:pt x="139" y="143"/>
                  <a:pt x="140" y="142"/>
                </a:cubicBezTo>
                <a:cubicBezTo>
                  <a:pt x="141" y="140"/>
                  <a:pt x="143" y="138"/>
                  <a:pt x="145" y="136"/>
                </a:cubicBezTo>
                <a:cubicBezTo>
                  <a:pt x="148" y="134"/>
                  <a:pt x="150" y="132"/>
                  <a:pt x="152" y="130"/>
                </a:cubicBezTo>
                <a:cubicBezTo>
                  <a:pt x="153" y="129"/>
                  <a:pt x="153" y="129"/>
                  <a:pt x="153" y="129"/>
                </a:cubicBezTo>
                <a:cubicBezTo>
                  <a:pt x="153" y="130"/>
                  <a:pt x="154" y="129"/>
                  <a:pt x="155" y="128"/>
                </a:cubicBezTo>
                <a:cubicBezTo>
                  <a:pt x="156" y="127"/>
                  <a:pt x="158" y="125"/>
                  <a:pt x="159" y="125"/>
                </a:cubicBezTo>
                <a:cubicBezTo>
                  <a:pt x="160" y="125"/>
                  <a:pt x="158" y="127"/>
                  <a:pt x="157" y="128"/>
                </a:cubicBezTo>
                <a:cubicBezTo>
                  <a:pt x="157" y="129"/>
                  <a:pt x="156" y="130"/>
                  <a:pt x="155" y="131"/>
                </a:cubicBezTo>
                <a:cubicBezTo>
                  <a:pt x="154" y="131"/>
                  <a:pt x="154" y="132"/>
                  <a:pt x="153" y="133"/>
                </a:cubicBezTo>
                <a:cubicBezTo>
                  <a:pt x="153" y="134"/>
                  <a:pt x="152" y="134"/>
                  <a:pt x="152" y="135"/>
                </a:cubicBezTo>
                <a:cubicBezTo>
                  <a:pt x="153" y="133"/>
                  <a:pt x="155" y="132"/>
                  <a:pt x="156" y="131"/>
                </a:cubicBezTo>
                <a:cubicBezTo>
                  <a:pt x="158" y="130"/>
                  <a:pt x="159" y="129"/>
                  <a:pt x="159" y="128"/>
                </a:cubicBezTo>
                <a:cubicBezTo>
                  <a:pt x="160" y="127"/>
                  <a:pt x="160" y="127"/>
                  <a:pt x="161" y="126"/>
                </a:cubicBezTo>
                <a:cubicBezTo>
                  <a:pt x="162" y="126"/>
                  <a:pt x="160" y="127"/>
                  <a:pt x="161" y="127"/>
                </a:cubicBezTo>
                <a:cubicBezTo>
                  <a:pt x="167" y="122"/>
                  <a:pt x="174" y="117"/>
                  <a:pt x="181" y="113"/>
                </a:cubicBezTo>
                <a:cubicBezTo>
                  <a:pt x="180" y="114"/>
                  <a:pt x="179" y="114"/>
                  <a:pt x="180" y="113"/>
                </a:cubicBezTo>
                <a:cubicBezTo>
                  <a:pt x="181" y="112"/>
                  <a:pt x="179" y="113"/>
                  <a:pt x="177" y="114"/>
                </a:cubicBezTo>
                <a:cubicBezTo>
                  <a:pt x="180" y="112"/>
                  <a:pt x="180" y="111"/>
                  <a:pt x="178" y="112"/>
                </a:cubicBezTo>
                <a:cubicBezTo>
                  <a:pt x="176" y="112"/>
                  <a:pt x="176" y="112"/>
                  <a:pt x="175" y="111"/>
                </a:cubicBezTo>
                <a:cubicBezTo>
                  <a:pt x="175" y="111"/>
                  <a:pt x="176" y="110"/>
                  <a:pt x="178" y="108"/>
                </a:cubicBezTo>
                <a:cubicBezTo>
                  <a:pt x="179" y="107"/>
                  <a:pt x="180" y="106"/>
                  <a:pt x="181" y="106"/>
                </a:cubicBezTo>
                <a:cubicBezTo>
                  <a:pt x="183" y="105"/>
                  <a:pt x="184" y="104"/>
                  <a:pt x="186" y="104"/>
                </a:cubicBezTo>
                <a:cubicBezTo>
                  <a:pt x="188" y="103"/>
                  <a:pt x="191" y="102"/>
                  <a:pt x="193" y="100"/>
                </a:cubicBezTo>
                <a:cubicBezTo>
                  <a:pt x="194" y="100"/>
                  <a:pt x="191" y="102"/>
                  <a:pt x="193" y="101"/>
                </a:cubicBezTo>
                <a:cubicBezTo>
                  <a:pt x="196" y="101"/>
                  <a:pt x="199" y="100"/>
                  <a:pt x="202" y="99"/>
                </a:cubicBezTo>
                <a:cubicBezTo>
                  <a:pt x="201" y="99"/>
                  <a:pt x="199" y="100"/>
                  <a:pt x="199" y="100"/>
                </a:cubicBezTo>
                <a:cubicBezTo>
                  <a:pt x="198" y="101"/>
                  <a:pt x="201" y="101"/>
                  <a:pt x="201" y="101"/>
                </a:cubicBezTo>
                <a:cubicBezTo>
                  <a:pt x="202" y="101"/>
                  <a:pt x="203" y="100"/>
                  <a:pt x="205" y="100"/>
                </a:cubicBezTo>
                <a:cubicBezTo>
                  <a:pt x="201" y="101"/>
                  <a:pt x="203" y="102"/>
                  <a:pt x="202" y="103"/>
                </a:cubicBezTo>
                <a:cubicBezTo>
                  <a:pt x="202" y="103"/>
                  <a:pt x="201" y="103"/>
                  <a:pt x="203" y="103"/>
                </a:cubicBezTo>
                <a:cubicBezTo>
                  <a:pt x="207" y="101"/>
                  <a:pt x="204" y="103"/>
                  <a:pt x="204" y="103"/>
                </a:cubicBezTo>
                <a:cubicBezTo>
                  <a:pt x="206" y="103"/>
                  <a:pt x="207" y="102"/>
                  <a:pt x="208" y="102"/>
                </a:cubicBezTo>
                <a:cubicBezTo>
                  <a:pt x="209" y="102"/>
                  <a:pt x="211" y="101"/>
                  <a:pt x="212" y="101"/>
                </a:cubicBezTo>
                <a:cubicBezTo>
                  <a:pt x="215" y="100"/>
                  <a:pt x="217" y="100"/>
                  <a:pt x="219" y="99"/>
                </a:cubicBezTo>
                <a:cubicBezTo>
                  <a:pt x="222" y="98"/>
                  <a:pt x="224" y="98"/>
                  <a:pt x="227" y="97"/>
                </a:cubicBezTo>
                <a:cubicBezTo>
                  <a:pt x="232" y="95"/>
                  <a:pt x="238" y="95"/>
                  <a:pt x="244" y="94"/>
                </a:cubicBezTo>
                <a:cubicBezTo>
                  <a:pt x="246" y="94"/>
                  <a:pt x="247" y="94"/>
                  <a:pt x="249" y="94"/>
                </a:cubicBezTo>
                <a:cubicBezTo>
                  <a:pt x="251" y="94"/>
                  <a:pt x="253" y="94"/>
                  <a:pt x="254" y="93"/>
                </a:cubicBezTo>
                <a:cubicBezTo>
                  <a:pt x="257" y="93"/>
                  <a:pt x="255" y="93"/>
                  <a:pt x="253" y="92"/>
                </a:cubicBezTo>
                <a:cubicBezTo>
                  <a:pt x="252" y="91"/>
                  <a:pt x="251" y="92"/>
                  <a:pt x="250" y="92"/>
                </a:cubicBezTo>
                <a:cubicBezTo>
                  <a:pt x="249" y="92"/>
                  <a:pt x="249" y="92"/>
                  <a:pt x="247" y="92"/>
                </a:cubicBezTo>
                <a:cubicBezTo>
                  <a:pt x="249" y="91"/>
                  <a:pt x="254" y="92"/>
                  <a:pt x="250" y="90"/>
                </a:cubicBezTo>
                <a:cubicBezTo>
                  <a:pt x="249" y="90"/>
                  <a:pt x="248" y="90"/>
                  <a:pt x="246" y="90"/>
                </a:cubicBezTo>
                <a:cubicBezTo>
                  <a:pt x="248" y="90"/>
                  <a:pt x="249" y="90"/>
                  <a:pt x="250" y="90"/>
                </a:cubicBezTo>
                <a:cubicBezTo>
                  <a:pt x="245" y="89"/>
                  <a:pt x="243" y="90"/>
                  <a:pt x="240" y="90"/>
                </a:cubicBezTo>
                <a:cubicBezTo>
                  <a:pt x="240" y="89"/>
                  <a:pt x="244" y="89"/>
                  <a:pt x="246" y="89"/>
                </a:cubicBezTo>
                <a:cubicBezTo>
                  <a:pt x="244" y="89"/>
                  <a:pt x="243" y="89"/>
                  <a:pt x="240" y="89"/>
                </a:cubicBezTo>
                <a:cubicBezTo>
                  <a:pt x="242" y="89"/>
                  <a:pt x="243" y="88"/>
                  <a:pt x="245" y="88"/>
                </a:cubicBezTo>
                <a:cubicBezTo>
                  <a:pt x="242" y="88"/>
                  <a:pt x="241" y="87"/>
                  <a:pt x="238" y="88"/>
                </a:cubicBezTo>
                <a:cubicBezTo>
                  <a:pt x="237" y="88"/>
                  <a:pt x="238" y="87"/>
                  <a:pt x="238" y="87"/>
                </a:cubicBezTo>
                <a:cubicBezTo>
                  <a:pt x="235" y="86"/>
                  <a:pt x="234" y="85"/>
                  <a:pt x="228" y="87"/>
                </a:cubicBezTo>
                <a:cubicBezTo>
                  <a:pt x="228" y="87"/>
                  <a:pt x="228" y="87"/>
                  <a:pt x="227" y="87"/>
                </a:cubicBezTo>
                <a:cubicBezTo>
                  <a:pt x="228" y="86"/>
                  <a:pt x="228" y="86"/>
                  <a:pt x="229" y="86"/>
                </a:cubicBezTo>
                <a:cubicBezTo>
                  <a:pt x="233" y="85"/>
                  <a:pt x="231" y="85"/>
                  <a:pt x="231" y="84"/>
                </a:cubicBezTo>
                <a:cubicBezTo>
                  <a:pt x="231" y="84"/>
                  <a:pt x="229" y="84"/>
                  <a:pt x="228" y="84"/>
                </a:cubicBezTo>
                <a:cubicBezTo>
                  <a:pt x="228" y="84"/>
                  <a:pt x="227" y="84"/>
                  <a:pt x="226" y="84"/>
                </a:cubicBezTo>
                <a:cubicBezTo>
                  <a:pt x="226" y="84"/>
                  <a:pt x="227" y="83"/>
                  <a:pt x="226" y="83"/>
                </a:cubicBezTo>
                <a:cubicBezTo>
                  <a:pt x="226" y="83"/>
                  <a:pt x="226" y="83"/>
                  <a:pt x="226" y="83"/>
                </a:cubicBezTo>
                <a:cubicBezTo>
                  <a:pt x="227" y="83"/>
                  <a:pt x="227" y="83"/>
                  <a:pt x="226" y="82"/>
                </a:cubicBezTo>
                <a:cubicBezTo>
                  <a:pt x="227" y="82"/>
                  <a:pt x="227" y="82"/>
                  <a:pt x="228" y="82"/>
                </a:cubicBezTo>
                <a:cubicBezTo>
                  <a:pt x="230" y="82"/>
                  <a:pt x="229" y="82"/>
                  <a:pt x="229" y="82"/>
                </a:cubicBezTo>
                <a:cubicBezTo>
                  <a:pt x="230" y="83"/>
                  <a:pt x="231" y="83"/>
                  <a:pt x="231" y="84"/>
                </a:cubicBezTo>
                <a:cubicBezTo>
                  <a:pt x="231" y="84"/>
                  <a:pt x="234" y="84"/>
                  <a:pt x="235" y="84"/>
                </a:cubicBezTo>
                <a:cubicBezTo>
                  <a:pt x="235" y="84"/>
                  <a:pt x="229" y="85"/>
                  <a:pt x="235" y="84"/>
                </a:cubicBezTo>
                <a:cubicBezTo>
                  <a:pt x="235" y="84"/>
                  <a:pt x="235" y="85"/>
                  <a:pt x="235" y="85"/>
                </a:cubicBezTo>
                <a:cubicBezTo>
                  <a:pt x="232" y="85"/>
                  <a:pt x="235" y="85"/>
                  <a:pt x="235" y="86"/>
                </a:cubicBezTo>
                <a:cubicBezTo>
                  <a:pt x="235" y="86"/>
                  <a:pt x="236" y="86"/>
                  <a:pt x="238" y="86"/>
                </a:cubicBezTo>
                <a:cubicBezTo>
                  <a:pt x="239" y="86"/>
                  <a:pt x="240" y="86"/>
                  <a:pt x="239" y="86"/>
                </a:cubicBezTo>
                <a:cubicBezTo>
                  <a:pt x="239" y="86"/>
                  <a:pt x="239" y="86"/>
                  <a:pt x="240" y="86"/>
                </a:cubicBezTo>
                <a:cubicBezTo>
                  <a:pt x="242" y="86"/>
                  <a:pt x="243" y="86"/>
                  <a:pt x="245" y="86"/>
                </a:cubicBezTo>
                <a:cubicBezTo>
                  <a:pt x="244" y="86"/>
                  <a:pt x="239" y="87"/>
                  <a:pt x="240" y="87"/>
                </a:cubicBezTo>
                <a:cubicBezTo>
                  <a:pt x="241" y="87"/>
                  <a:pt x="242" y="87"/>
                  <a:pt x="243" y="87"/>
                </a:cubicBezTo>
                <a:cubicBezTo>
                  <a:pt x="244" y="87"/>
                  <a:pt x="245" y="87"/>
                  <a:pt x="246" y="87"/>
                </a:cubicBezTo>
                <a:cubicBezTo>
                  <a:pt x="248" y="86"/>
                  <a:pt x="248" y="86"/>
                  <a:pt x="247" y="86"/>
                </a:cubicBezTo>
                <a:cubicBezTo>
                  <a:pt x="250" y="85"/>
                  <a:pt x="248" y="84"/>
                  <a:pt x="249" y="84"/>
                </a:cubicBezTo>
                <a:cubicBezTo>
                  <a:pt x="247" y="83"/>
                  <a:pt x="247" y="84"/>
                  <a:pt x="245" y="84"/>
                </a:cubicBezTo>
                <a:cubicBezTo>
                  <a:pt x="250" y="83"/>
                  <a:pt x="249" y="83"/>
                  <a:pt x="249" y="82"/>
                </a:cubicBezTo>
                <a:cubicBezTo>
                  <a:pt x="249" y="81"/>
                  <a:pt x="248" y="81"/>
                  <a:pt x="248" y="80"/>
                </a:cubicBezTo>
                <a:cubicBezTo>
                  <a:pt x="247" y="79"/>
                  <a:pt x="247" y="79"/>
                  <a:pt x="247" y="78"/>
                </a:cubicBezTo>
                <a:cubicBezTo>
                  <a:pt x="247" y="78"/>
                  <a:pt x="248" y="78"/>
                  <a:pt x="246" y="78"/>
                </a:cubicBezTo>
                <a:cubicBezTo>
                  <a:pt x="244" y="78"/>
                  <a:pt x="244" y="78"/>
                  <a:pt x="245" y="78"/>
                </a:cubicBezTo>
                <a:cubicBezTo>
                  <a:pt x="247" y="77"/>
                  <a:pt x="248" y="77"/>
                  <a:pt x="244" y="77"/>
                </a:cubicBezTo>
                <a:cubicBezTo>
                  <a:pt x="242" y="77"/>
                  <a:pt x="243" y="77"/>
                  <a:pt x="243" y="76"/>
                </a:cubicBezTo>
                <a:cubicBezTo>
                  <a:pt x="243" y="76"/>
                  <a:pt x="245" y="76"/>
                  <a:pt x="245" y="76"/>
                </a:cubicBezTo>
                <a:cubicBezTo>
                  <a:pt x="244" y="77"/>
                  <a:pt x="245" y="77"/>
                  <a:pt x="247" y="76"/>
                </a:cubicBezTo>
                <a:cubicBezTo>
                  <a:pt x="248" y="76"/>
                  <a:pt x="249" y="76"/>
                  <a:pt x="249" y="77"/>
                </a:cubicBezTo>
                <a:cubicBezTo>
                  <a:pt x="252" y="77"/>
                  <a:pt x="250" y="78"/>
                  <a:pt x="251" y="79"/>
                </a:cubicBezTo>
                <a:cubicBezTo>
                  <a:pt x="252" y="79"/>
                  <a:pt x="253" y="80"/>
                  <a:pt x="253" y="81"/>
                </a:cubicBezTo>
                <a:cubicBezTo>
                  <a:pt x="254" y="82"/>
                  <a:pt x="257" y="84"/>
                  <a:pt x="259" y="85"/>
                </a:cubicBezTo>
                <a:cubicBezTo>
                  <a:pt x="260" y="86"/>
                  <a:pt x="260" y="86"/>
                  <a:pt x="262" y="86"/>
                </a:cubicBezTo>
                <a:cubicBezTo>
                  <a:pt x="263" y="87"/>
                  <a:pt x="264" y="87"/>
                  <a:pt x="266" y="87"/>
                </a:cubicBezTo>
                <a:cubicBezTo>
                  <a:pt x="269" y="87"/>
                  <a:pt x="271" y="87"/>
                  <a:pt x="274" y="88"/>
                </a:cubicBezTo>
                <a:cubicBezTo>
                  <a:pt x="276" y="88"/>
                  <a:pt x="277" y="88"/>
                  <a:pt x="280" y="88"/>
                </a:cubicBezTo>
                <a:cubicBezTo>
                  <a:pt x="281" y="88"/>
                  <a:pt x="280" y="87"/>
                  <a:pt x="280" y="87"/>
                </a:cubicBezTo>
                <a:cubicBezTo>
                  <a:pt x="282" y="87"/>
                  <a:pt x="285" y="88"/>
                  <a:pt x="287" y="88"/>
                </a:cubicBezTo>
                <a:cubicBezTo>
                  <a:pt x="288" y="88"/>
                  <a:pt x="288" y="88"/>
                  <a:pt x="289" y="88"/>
                </a:cubicBezTo>
                <a:cubicBezTo>
                  <a:pt x="289" y="89"/>
                  <a:pt x="284" y="88"/>
                  <a:pt x="283" y="88"/>
                </a:cubicBezTo>
                <a:cubicBezTo>
                  <a:pt x="286" y="89"/>
                  <a:pt x="288" y="89"/>
                  <a:pt x="290" y="90"/>
                </a:cubicBezTo>
                <a:cubicBezTo>
                  <a:pt x="290" y="90"/>
                  <a:pt x="291" y="90"/>
                  <a:pt x="291" y="90"/>
                </a:cubicBezTo>
                <a:cubicBezTo>
                  <a:pt x="293" y="91"/>
                  <a:pt x="295" y="91"/>
                  <a:pt x="296" y="92"/>
                </a:cubicBezTo>
                <a:cubicBezTo>
                  <a:pt x="301" y="94"/>
                  <a:pt x="302" y="94"/>
                  <a:pt x="299" y="91"/>
                </a:cubicBezTo>
                <a:cubicBezTo>
                  <a:pt x="298" y="91"/>
                  <a:pt x="298" y="91"/>
                  <a:pt x="298" y="91"/>
                </a:cubicBezTo>
                <a:cubicBezTo>
                  <a:pt x="298" y="91"/>
                  <a:pt x="299" y="91"/>
                  <a:pt x="300" y="91"/>
                </a:cubicBezTo>
                <a:cubicBezTo>
                  <a:pt x="304" y="92"/>
                  <a:pt x="304" y="92"/>
                  <a:pt x="304" y="92"/>
                </a:cubicBezTo>
                <a:cubicBezTo>
                  <a:pt x="305" y="92"/>
                  <a:pt x="305" y="92"/>
                  <a:pt x="305" y="93"/>
                </a:cubicBezTo>
                <a:cubicBezTo>
                  <a:pt x="307" y="93"/>
                  <a:pt x="308" y="93"/>
                  <a:pt x="310" y="93"/>
                </a:cubicBezTo>
                <a:cubicBezTo>
                  <a:pt x="311" y="94"/>
                  <a:pt x="312" y="94"/>
                  <a:pt x="315" y="95"/>
                </a:cubicBezTo>
                <a:cubicBezTo>
                  <a:pt x="313" y="93"/>
                  <a:pt x="315" y="95"/>
                  <a:pt x="316" y="95"/>
                </a:cubicBezTo>
                <a:cubicBezTo>
                  <a:pt x="317" y="95"/>
                  <a:pt x="316" y="94"/>
                  <a:pt x="316" y="94"/>
                </a:cubicBezTo>
                <a:cubicBezTo>
                  <a:pt x="315" y="94"/>
                  <a:pt x="315" y="93"/>
                  <a:pt x="314" y="93"/>
                </a:cubicBezTo>
                <a:cubicBezTo>
                  <a:pt x="314" y="93"/>
                  <a:pt x="313" y="92"/>
                  <a:pt x="311" y="91"/>
                </a:cubicBezTo>
                <a:cubicBezTo>
                  <a:pt x="311" y="91"/>
                  <a:pt x="310" y="91"/>
                  <a:pt x="311" y="91"/>
                </a:cubicBezTo>
                <a:cubicBezTo>
                  <a:pt x="311" y="91"/>
                  <a:pt x="310" y="90"/>
                  <a:pt x="309" y="90"/>
                </a:cubicBezTo>
                <a:cubicBezTo>
                  <a:pt x="308" y="90"/>
                  <a:pt x="307" y="89"/>
                  <a:pt x="306" y="89"/>
                </a:cubicBezTo>
                <a:cubicBezTo>
                  <a:pt x="304" y="88"/>
                  <a:pt x="308" y="90"/>
                  <a:pt x="310" y="90"/>
                </a:cubicBezTo>
                <a:cubicBezTo>
                  <a:pt x="307" y="89"/>
                  <a:pt x="305" y="87"/>
                  <a:pt x="303" y="86"/>
                </a:cubicBezTo>
                <a:cubicBezTo>
                  <a:pt x="304" y="87"/>
                  <a:pt x="305" y="87"/>
                  <a:pt x="306" y="87"/>
                </a:cubicBezTo>
                <a:cubicBezTo>
                  <a:pt x="306" y="88"/>
                  <a:pt x="307" y="88"/>
                  <a:pt x="309" y="89"/>
                </a:cubicBezTo>
                <a:cubicBezTo>
                  <a:pt x="310" y="90"/>
                  <a:pt x="312" y="91"/>
                  <a:pt x="315" y="92"/>
                </a:cubicBezTo>
                <a:cubicBezTo>
                  <a:pt x="320" y="95"/>
                  <a:pt x="317" y="94"/>
                  <a:pt x="316" y="94"/>
                </a:cubicBezTo>
                <a:cubicBezTo>
                  <a:pt x="317" y="94"/>
                  <a:pt x="317" y="94"/>
                  <a:pt x="317" y="94"/>
                </a:cubicBezTo>
                <a:cubicBezTo>
                  <a:pt x="317" y="94"/>
                  <a:pt x="318" y="94"/>
                  <a:pt x="318" y="94"/>
                </a:cubicBezTo>
                <a:cubicBezTo>
                  <a:pt x="320" y="95"/>
                  <a:pt x="325" y="98"/>
                  <a:pt x="322" y="95"/>
                </a:cubicBezTo>
                <a:cubicBezTo>
                  <a:pt x="323" y="95"/>
                  <a:pt x="323" y="96"/>
                  <a:pt x="324" y="96"/>
                </a:cubicBezTo>
                <a:cubicBezTo>
                  <a:pt x="324" y="96"/>
                  <a:pt x="324" y="96"/>
                  <a:pt x="324" y="96"/>
                </a:cubicBezTo>
                <a:cubicBezTo>
                  <a:pt x="325" y="97"/>
                  <a:pt x="329" y="100"/>
                  <a:pt x="330" y="101"/>
                </a:cubicBezTo>
                <a:cubicBezTo>
                  <a:pt x="332" y="102"/>
                  <a:pt x="334" y="103"/>
                  <a:pt x="335" y="104"/>
                </a:cubicBezTo>
                <a:cubicBezTo>
                  <a:pt x="337" y="104"/>
                  <a:pt x="338" y="106"/>
                  <a:pt x="340" y="106"/>
                </a:cubicBezTo>
                <a:cubicBezTo>
                  <a:pt x="340" y="107"/>
                  <a:pt x="340" y="107"/>
                  <a:pt x="340" y="107"/>
                </a:cubicBezTo>
                <a:cubicBezTo>
                  <a:pt x="340" y="106"/>
                  <a:pt x="339" y="106"/>
                  <a:pt x="339" y="105"/>
                </a:cubicBezTo>
                <a:cubicBezTo>
                  <a:pt x="338" y="104"/>
                  <a:pt x="337" y="104"/>
                  <a:pt x="336" y="103"/>
                </a:cubicBezTo>
                <a:cubicBezTo>
                  <a:pt x="335" y="102"/>
                  <a:pt x="334" y="102"/>
                  <a:pt x="334" y="101"/>
                </a:cubicBezTo>
                <a:cubicBezTo>
                  <a:pt x="332" y="99"/>
                  <a:pt x="330" y="98"/>
                  <a:pt x="328" y="97"/>
                </a:cubicBezTo>
                <a:cubicBezTo>
                  <a:pt x="327" y="95"/>
                  <a:pt x="326" y="95"/>
                  <a:pt x="325" y="95"/>
                </a:cubicBezTo>
                <a:cubicBezTo>
                  <a:pt x="325" y="94"/>
                  <a:pt x="324" y="94"/>
                  <a:pt x="324" y="94"/>
                </a:cubicBezTo>
                <a:cubicBezTo>
                  <a:pt x="324" y="94"/>
                  <a:pt x="324" y="94"/>
                  <a:pt x="324" y="94"/>
                </a:cubicBezTo>
                <a:cubicBezTo>
                  <a:pt x="324" y="94"/>
                  <a:pt x="323" y="94"/>
                  <a:pt x="323" y="94"/>
                </a:cubicBezTo>
                <a:cubicBezTo>
                  <a:pt x="323" y="93"/>
                  <a:pt x="322" y="93"/>
                  <a:pt x="322" y="93"/>
                </a:cubicBezTo>
                <a:cubicBezTo>
                  <a:pt x="322" y="93"/>
                  <a:pt x="323" y="93"/>
                  <a:pt x="321" y="92"/>
                </a:cubicBezTo>
                <a:cubicBezTo>
                  <a:pt x="321" y="92"/>
                  <a:pt x="321" y="92"/>
                  <a:pt x="320" y="91"/>
                </a:cubicBezTo>
                <a:cubicBezTo>
                  <a:pt x="320" y="91"/>
                  <a:pt x="320" y="91"/>
                  <a:pt x="319" y="91"/>
                </a:cubicBezTo>
                <a:cubicBezTo>
                  <a:pt x="319" y="90"/>
                  <a:pt x="318" y="90"/>
                  <a:pt x="317" y="90"/>
                </a:cubicBezTo>
                <a:cubicBezTo>
                  <a:pt x="317" y="90"/>
                  <a:pt x="317" y="90"/>
                  <a:pt x="317" y="90"/>
                </a:cubicBezTo>
                <a:cubicBezTo>
                  <a:pt x="314" y="88"/>
                  <a:pt x="318" y="90"/>
                  <a:pt x="316" y="88"/>
                </a:cubicBezTo>
                <a:cubicBezTo>
                  <a:pt x="312" y="86"/>
                  <a:pt x="312" y="86"/>
                  <a:pt x="312" y="86"/>
                </a:cubicBezTo>
                <a:cubicBezTo>
                  <a:pt x="310" y="85"/>
                  <a:pt x="310" y="85"/>
                  <a:pt x="310" y="85"/>
                </a:cubicBezTo>
                <a:cubicBezTo>
                  <a:pt x="307" y="84"/>
                  <a:pt x="307" y="84"/>
                  <a:pt x="307" y="84"/>
                </a:cubicBezTo>
                <a:cubicBezTo>
                  <a:pt x="307" y="83"/>
                  <a:pt x="307" y="83"/>
                  <a:pt x="306" y="83"/>
                </a:cubicBezTo>
                <a:cubicBezTo>
                  <a:pt x="307" y="83"/>
                  <a:pt x="307" y="84"/>
                  <a:pt x="308" y="84"/>
                </a:cubicBezTo>
                <a:cubicBezTo>
                  <a:pt x="309" y="84"/>
                  <a:pt x="309" y="84"/>
                  <a:pt x="308" y="83"/>
                </a:cubicBezTo>
                <a:cubicBezTo>
                  <a:pt x="309" y="83"/>
                  <a:pt x="309" y="83"/>
                  <a:pt x="310" y="84"/>
                </a:cubicBezTo>
                <a:cubicBezTo>
                  <a:pt x="312" y="85"/>
                  <a:pt x="313" y="85"/>
                  <a:pt x="314" y="86"/>
                </a:cubicBezTo>
                <a:cubicBezTo>
                  <a:pt x="313" y="86"/>
                  <a:pt x="314" y="86"/>
                  <a:pt x="316" y="88"/>
                </a:cubicBezTo>
                <a:cubicBezTo>
                  <a:pt x="320" y="91"/>
                  <a:pt x="324" y="92"/>
                  <a:pt x="328" y="94"/>
                </a:cubicBezTo>
                <a:cubicBezTo>
                  <a:pt x="328" y="94"/>
                  <a:pt x="328" y="94"/>
                  <a:pt x="328" y="94"/>
                </a:cubicBezTo>
                <a:cubicBezTo>
                  <a:pt x="330" y="95"/>
                  <a:pt x="333" y="97"/>
                  <a:pt x="335" y="97"/>
                </a:cubicBezTo>
                <a:cubicBezTo>
                  <a:pt x="334" y="97"/>
                  <a:pt x="333" y="96"/>
                  <a:pt x="333" y="96"/>
                </a:cubicBezTo>
                <a:cubicBezTo>
                  <a:pt x="335" y="98"/>
                  <a:pt x="335" y="98"/>
                  <a:pt x="335" y="97"/>
                </a:cubicBezTo>
                <a:cubicBezTo>
                  <a:pt x="334" y="96"/>
                  <a:pt x="332" y="96"/>
                  <a:pt x="331" y="95"/>
                </a:cubicBezTo>
                <a:cubicBezTo>
                  <a:pt x="331" y="94"/>
                  <a:pt x="330" y="93"/>
                  <a:pt x="333" y="94"/>
                </a:cubicBezTo>
                <a:cubicBezTo>
                  <a:pt x="335" y="96"/>
                  <a:pt x="337" y="97"/>
                  <a:pt x="338" y="98"/>
                </a:cubicBezTo>
                <a:cubicBezTo>
                  <a:pt x="342" y="102"/>
                  <a:pt x="347" y="106"/>
                  <a:pt x="351" y="110"/>
                </a:cubicBezTo>
                <a:cubicBezTo>
                  <a:pt x="352" y="110"/>
                  <a:pt x="352" y="110"/>
                  <a:pt x="352" y="110"/>
                </a:cubicBezTo>
                <a:cubicBezTo>
                  <a:pt x="352" y="110"/>
                  <a:pt x="353" y="111"/>
                  <a:pt x="353" y="111"/>
                </a:cubicBezTo>
                <a:cubicBezTo>
                  <a:pt x="354" y="113"/>
                  <a:pt x="355" y="114"/>
                  <a:pt x="357" y="115"/>
                </a:cubicBezTo>
                <a:cubicBezTo>
                  <a:pt x="359" y="118"/>
                  <a:pt x="362" y="122"/>
                  <a:pt x="365" y="124"/>
                </a:cubicBezTo>
                <a:cubicBezTo>
                  <a:pt x="366" y="127"/>
                  <a:pt x="368" y="129"/>
                  <a:pt x="370" y="131"/>
                </a:cubicBezTo>
                <a:cubicBezTo>
                  <a:pt x="371" y="133"/>
                  <a:pt x="372" y="134"/>
                  <a:pt x="373" y="135"/>
                </a:cubicBezTo>
                <a:cubicBezTo>
                  <a:pt x="374" y="136"/>
                  <a:pt x="375" y="138"/>
                  <a:pt x="375" y="139"/>
                </a:cubicBezTo>
                <a:cubicBezTo>
                  <a:pt x="377" y="142"/>
                  <a:pt x="378" y="144"/>
                  <a:pt x="380" y="147"/>
                </a:cubicBezTo>
                <a:cubicBezTo>
                  <a:pt x="379" y="146"/>
                  <a:pt x="378" y="145"/>
                  <a:pt x="379" y="147"/>
                </a:cubicBezTo>
                <a:cubicBezTo>
                  <a:pt x="380" y="148"/>
                  <a:pt x="381" y="149"/>
                  <a:pt x="382" y="151"/>
                </a:cubicBezTo>
                <a:cubicBezTo>
                  <a:pt x="382" y="152"/>
                  <a:pt x="383" y="152"/>
                  <a:pt x="383" y="153"/>
                </a:cubicBezTo>
                <a:cubicBezTo>
                  <a:pt x="383" y="153"/>
                  <a:pt x="382" y="152"/>
                  <a:pt x="382" y="153"/>
                </a:cubicBezTo>
                <a:cubicBezTo>
                  <a:pt x="383" y="154"/>
                  <a:pt x="384" y="155"/>
                  <a:pt x="384" y="156"/>
                </a:cubicBezTo>
                <a:cubicBezTo>
                  <a:pt x="386" y="159"/>
                  <a:pt x="387" y="163"/>
                  <a:pt x="389" y="165"/>
                </a:cubicBezTo>
                <a:cubicBezTo>
                  <a:pt x="390" y="166"/>
                  <a:pt x="391" y="168"/>
                  <a:pt x="391" y="169"/>
                </a:cubicBezTo>
                <a:cubicBezTo>
                  <a:pt x="392" y="170"/>
                  <a:pt x="393" y="170"/>
                  <a:pt x="393" y="171"/>
                </a:cubicBezTo>
                <a:cubicBezTo>
                  <a:pt x="393" y="170"/>
                  <a:pt x="392" y="169"/>
                  <a:pt x="391" y="167"/>
                </a:cubicBezTo>
                <a:cubicBezTo>
                  <a:pt x="391" y="167"/>
                  <a:pt x="391" y="166"/>
                  <a:pt x="391" y="166"/>
                </a:cubicBezTo>
                <a:cubicBezTo>
                  <a:pt x="392" y="168"/>
                  <a:pt x="393" y="169"/>
                  <a:pt x="394" y="171"/>
                </a:cubicBezTo>
                <a:cubicBezTo>
                  <a:pt x="395" y="175"/>
                  <a:pt x="396" y="175"/>
                  <a:pt x="397" y="175"/>
                </a:cubicBezTo>
                <a:cubicBezTo>
                  <a:pt x="397" y="176"/>
                  <a:pt x="398" y="176"/>
                  <a:pt x="397" y="174"/>
                </a:cubicBezTo>
                <a:cubicBezTo>
                  <a:pt x="395" y="170"/>
                  <a:pt x="394" y="165"/>
                  <a:pt x="392" y="162"/>
                </a:cubicBezTo>
                <a:cubicBezTo>
                  <a:pt x="391" y="158"/>
                  <a:pt x="389" y="154"/>
                  <a:pt x="387" y="151"/>
                </a:cubicBezTo>
                <a:cubicBezTo>
                  <a:pt x="385" y="147"/>
                  <a:pt x="383" y="144"/>
                  <a:pt x="381" y="141"/>
                </a:cubicBezTo>
                <a:cubicBezTo>
                  <a:pt x="382" y="142"/>
                  <a:pt x="382" y="142"/>
                  <a:pt x="382" y="143"/>
                </a:cubicBezTo>
                <a:cubicBezTo>
                  <a:pt x="382" y="142"/>
                  <a:pt x="381" y="141"/>
                  <a:pt x="381" y="140"/>
                </a:cubicBezTo>
                <a:cubicBezTo>
                  <a:pt x="379" y="139"/>
                  <a:pt x="378" y="137"/>
                  <a:pt x="377" y="135"/>
                </a:cubicBezTo>
                <a:cubicBezTo>
                  <a:pt x="375" y="134"/>
                  <a:pt x="374" y="132"/>
                  <a:pt x="372" y="131"/>
                </a:cubicBezTo>
                <a:cubicBezTo>
                  <a:pt x="371" y="129"/>
                  <a:pt x="370" y="128"/>
                  <a:pt x="369" y="127"/>
                </a:cubicBezTo>
                <a:cubicBezTo>
                  <a:pt x="370" y="128"/>
                  <a:pt x="371" y="129"/>
                  <a:pt x="372" y="130"/>
                </a:cubicBezTo>
                <a:cubicBezTo>
                  <a:pt x="371" y="128"/>
                  <a:pt x="369" y="127"/>
                  <a:pt x="368" y="126"/>
                </a:cubicBezTo>
                <a:cubicBezTo>
                  <a:pt x="370" y="127"/>
                  <a:pt x="372" y="129"/>
                  <a:pt x="373" y="131"/>
                </a:cubicBezTo>
                <a:cubicBezTo>
                  <a:pt x="373" y="129"/>
                  <a:pt x="372" y="128"/>
                  <a:pt x="371" y="127"/>
                </a:cubicBezTo>
                <a:cubicBezTo>
                  <a:pt x="372" y="128"/>
                  <a:pt x="373" y="129"/>
                  <a:pt x="374" y="130"/>
                </a:cubicBezTo>
                <a:cubicBezTo>
                  <a:pt x="372" y="126"/>
                  <a:pt x="369" y="122"/>
                  <a:pt x="366" y="120"/>
                </a:cubicBezTo>
                <a:cubicBezTo>
                  <a:pt x="366" y="120"/>
                  <a:pt x="365" y="120"/>
                  <a:pt x="365" y="119"/>
                </a:cubicBezTo>
                <a:cubicBezTo>
                  <a:pt x="365" y="119"/>
                  <a:pt x="365" y="119"/>
                  <a:pt x="365" y="119"/>
                </a:cubicBezTo>
                <a:cubicBezTo>
                  <a:pt x="367" y="120"/>
                  <a:pt x="368" y="121"/>
                  <a:pt x="367" y="119"/>
                </a:cubicBezTo>
                <a:cubicBezTo>
                  <a:pt x="366" y="118"/>
                  <a:pt x="364" y="117"/>
                  <a:pt x="363" y="116"/>
                </a:cubicBezTo>
                <a:cubicBezTo>
                  <a:pt x="363" y="116"/>
                  <a:pt x="362" y="116"/>
                  <a:pt x="361" y="114"/>
                </a:cubicBezTo>
                <a:cubicBezTo>
                  <a:pt x="360" y="112"/>
                  <a:pt x="363" y="116"/>
                  <a:pt x="363" y="115"/>
                </a:cubicBezTo>
                <a:cubicBezTo>
                  <a:pt x="361" y="112"/>
                  <a:pt x="358" y="110"/>
                  <a:pt x="356" y="108"/>
                </a:cubicBezTo>
                <a:cubicBezTo>
                  <a:pt x="354" y="105"/>
                  <a:pt x="351" y="103"/>
                  <a:pt x="349" y="101"/>
                </a:cubicBezTo>
                <a:cubicBezTo>
                  <a:pt x="344" y="96"/>
                  <a:pt x="344" y="96"/>
                  <a:pt x="344" y="96"/>
                </a:cubicBezTo>
                <a:cubicBezTo>
                  <a:pt x="342" y="94"/>
                  <a:pt x="340" y="93"/>
                  <a:pt x="338" y="91"/>
                </a:cubicBezTo>
                <a:cubicBezTo>
                  <a:pt x="336" y="90"/>
                  <a:pt x="336" y="90"/>
                  <a:pt x="336" y="90"/>
                </a:cubicBezTo>
                <a:cubicBezTo>
                  <a:pt x="336" y="90"/>
                  <a:pt x="336" y="90"/>
                  <a:pt x="336" y="90"/>
                </a:cubicBezTo>
                <a:cubicBezTo>
                  <a:pt x="335" y="89"/>
                  <a:pt x="334" y="88"/>
                  <a:pt x="333" y="88"/>
                </a:cubicBezTo>
                <a:cubicBezTo>
                  <a:pt x="332" y="87"/>
                  <a:pt x="332" y="87"/>
                  <a:pt x="332" y="87"/>
                </a:cubicBezTo>
                <a:cubicBezTo>
                  <a:pt x="331" y="87"/>
                  <a:pt x="331" y="87"/>
                  <a:pt x="331" y="87"/>
                </a:cubicBezTo>
                <a:cubicBezTo>
                  <a:pt x="332" y="87"/>
                  <a:pt x="332" y="87"/>
                  <a:pt x="332" y="87"/>
                </a:cubicBezTo>
                <a:cubicBezTo>
                  <a:pt x="332" y="87"/>
                  <a:pt x="333" y="87"/>
                  <a:pt x="333" y="87"/>
                </a:cubicBezTo>
                <a:cubicBezTo>
                  <a:pt x="335" y="88"/>
                  <a:pt x="337" y="90"/>
                  <a:pt x="338" y="91"/>
                </a:cubicBezTo>
                <a:cubicBezTo>
                  <a:pt x="339" y="91"/>
                  <a:pt x="339" y="91"/>
                  <a:pt x="339" y="92"/>
                </a:cubicBezTo>
                <a:cubicBezTo>
                  <a:pt x="340" y="93"/>
                  <a:pt x="342" y="94"/>
                  <a:pt x="343" y="95"/>
                </a:cubicBezTo>
                <a:cubicBezTo>
                  <a:pt x="344" y="96"/>
                  <a:pt x="345" y="97"/>
                  <a:pt x="346" y="98"/>
                </a:cubicBezTo>
                <a:cubicBezTo>
                  <a:pt x="349" y="100"/>
                  <a:pt x="351" y="102"/>
                  <a:pt x="353" y="104"/>
                </a:cubicBezTo>
                <a:cubicBezTo>
                  <a:pt x="353" y="104"/>
                  <a:pt x="352" y="103"/>
                  <a:pt x="352" y="103"/>
                </a:cubicBezTo>
                <a:cubicBezTo>
                  <a:pt x="351" y="103"/>
                  <a:pt x="352" y="104"/>
                  <a:pt x="353" y="104"/>
                </a:cubicBezTo>
                <a:cubicBezTo>
                  <a:pt x="354" y="105"/>
                  <a:pt x="355" y="106"/>
                  <a:pt x="356" y="107"/>
                </a:cubicBezTo>
                <a:cubicBezTo>
                  <a:pt x="356" y="107"/>
                  <a:pt x="357" y="108"/>
                  <a:pt x="357" y="108"/>
                </a:cubicBezTo>
                <a:cubicBezTo>
                  <a:pt x="358" y="109"/>
                  <a:pt x="359" y="109"/>
                  <a:pt x="360" y="110"/>
                </a:cubicBezTo>
                <a:cubicBezTo>
                  <a:pt x="360" y="110"/>
                  <a:pt x="359" y="110"/>
                  <a:pt x="359" y="110"/>
                </a:cubicBezTo>
                <a:cubicBezTo>
                  <a:pt x="358" y="109"/>
                  <a:pt x="360" y="112"/>
                  <a:pt x="361" y="112"/>
                </a:cubicBezTo>
                <a:cubicBezTo>
                  <a:pt x="361" y="113"/>
                  <a:pt x="362" y="113"/>
                  <a:pt x="362" y="113"/>
                </a:cubicBezTo>
                <a:cubicBezTo>
                  <a:pt x="365" y="116"/>
                  <a:pt x="366" y="117"/>
                  <a:pt x="367" y="118"/>
                </a:cubicBezTo>
                <a:cubicBezTo>
                  <a:pt x="368" y="119"/>
                  <a:pt x="367" y="117"/>
                  <a:pt x="366" y="116"/>
                </a:cubicBezTo>
                <a:cubicBezTo>
                  <a:pt x="367" y="116"/>
                  <a:pt x="370" y="119"/>
                  <a:pt x="368" y="117"/>
                </a:cubicBezTo>
                <a:cubicBezTo>
                  <a:pt x="368" y="116"/>
                  <a:pt x="367" y="116"/>
                  <a:pt x="367" y="115"/>
                </a:cubicBezTo>
                <a:cubicBezTo>
                  <a:pt x="367" y="115"/>
                  <a:pt x="367" y="115"/>
                  <a:pt x="367" y="115"/>
                </a:cubicBezTo>
                <a:cubicBezTo>
                  <a:pt x="365" y="113"/>
                  <a:pt x="363" y="112"/>
                  <a:pt x="361" y="109"/>
                </a:cubicBezTo>
                <a:cubicBezTo>
                  <a:pt x="364" y="112"/>
                  <a:pt x="369" y="116"/>
                  <a:pt x="370" y="115"/>
                </a:cubicBezTo>
                <a:cubicBezTo>
                  <a:pt x="369" y="114"/>
                  <a:pt x="369" y="115"/>
                  <a:pt x="368" y="113"/>
                </a:cubicBezTo>
                <a:cubicBezTo>
                  <a:pt x="367" y="112"/>
                  <a:pt x="370" y="114"/>
                  <a:pt x="371" y="116"/>
                </a:cubicBezTo>
                <a:cubicBezTo>
                  <a:pt x="373" y="118"/>
                  <a:pt x="374" y="119"/>
                  <a:pt x="376" y="121"/>
                </a:cubicBezTo>
                <a:cubicBezTo>
                  <a:pt x="375" y="119"/>
                  <a:pt x="374" y="118"/>
                  <a:pt x="373" y="116"/>
                </a:cubicBezTo>
                <a:cubicBezTo>
                  <a:pt x="371" y="115"/>
                  <a:pt x="370" y="114"/>
                  <a:pt x="370" y="114"/>
                </a:cubicBezTo>
                <a:cubicBezTo>
                  <a:pt x="368" y="112"/>
                  <a:pt x="367" y="111"/>
                  <a:pt x="366" y="112"/>
                </a:cubicBezTo>
                <a:cubicBezTo>
                  <a:pt x="363" y="108"/>
                  <a:pt x="362" y="108"/>
                  <a:pt x="359" y="105"/>
                </a:cubicBezTo>
                <a:cubicBezTo>
                  <a:pt x="362" y="107"/>
                  <a:pt x="366" y="111"/>
                  <a:pt x="369" y="112"/>
                </a:cubicBezTo>
                <a:cubicBezTo>
                  <a:pt x="367" y="110"/>
                  <a:pt x="365" y="108"/>
                  <a:pt x="363" y="106"/>
                </a:cubicBezTo>
                <a:cubicBezTo>
                  <a:pt x="362" y="105"/>
                  <a:pt x="361" y="103"/>
                  <a:pt x="360" y="103"/>
                </a:cubicBezTo>
                <a:cubicBezTo>
                  <a:pt x="360" y="102"/>
                  <a:pt x="359" y="101"/>
                  <a:pt x="358" y="101"/>
                </a:cubicBezTo>
                <a:cubicBezTo>
                  <a:pt x="359" y="101"/>
                  <a:pt x="360" y="102"/>
                  <a:pt x="360" y="102"/>
                </a:cubicBezTo>
                <a:cubicBezTo>
                  <a:pt x="361" y="103"/>
                  <a:pt x="356" y="99"/>
                  <a:pt x="357" y="99"/>
                </a:cubicBezTo>
                <a:cubicBezTo>
                  <a:pt x="356" y="98"/>
                  <a:pt x="355" y="98"/>
                  <a:pt x="355" y="97"/>
                </a:cubicBezTo>
                <a:cubicBezTo>
                  <a:pt x="352" y="95"/>
                  <a:pt x="350" y="93"/>
                  <a:pt x="348" y="91"/>
                </a:cubicBezTo>
                <a:cubicBezTo>
                  <a:pt x="346" y="90"/>
                  <a:pt x="345" y="89"/>
                  <a:pt x="345" y="89"/>
                </a:cubicBezTo>
                <a:cubicBezTo>
                  <a:pt x="346" y="89"/>
                  <a:pt x="343" y="87"/>
                  <a:pt x="341" y="85"/>
                </a:cubicBezTo>
                <a:cubicBezTo>
                  <a:pt x="338" y="84"/>
                  <a:pt x="336" y="82"/>
                  <a:pt x="334" y="80"/>
                </a:cubicBezTo>
                <a:cubicBezTo>
                  <a:pt x="332" y="79"/>
                  <a:pt x="330" y="78"/>
                  <a:pt x="328" y="77"/>
                </a:cubicBezTo>
                <a:cubicBezTo>
                  <a:pt x="329" y="77"/>
                  <a:pt x="329" y="77"/>
                  <a:pt x="329" y="77"/>
                </a:cubicBezTo>
                <a:cubicBezTo>
                  <a:pt x="328" y="77"/>
                  <a:pt x="327" y="76"/>
                  <a:pt x="326" y="75"/>
                </a:cubicBezTo>
                <a:cubicBezTo>
                  <a:pt x="324" y="74"/>
                  <a:pt x="322" y="73"/>
                  <a:pt x="321" y="72"/>
                </a:cubicBezTo>
                <a:cubicBezTo>
                  <a:pt x="319" y="71"/>
                  <a:pt x="318" y="71"/>
                  <a:pt x="316" y="70"/>
                </a:cubicBezTo>
                <a:cubicBezTo>
                  <a:pt x="313" y="69"/>
                  <a:pt x="316" y="70"/>
                  <a:pt x="314" y="69"/>
                </a:cubicBezTo>
                <a:cubicBezTo>
                  <a:pt x="312" y="67"/>
                  <a:pt x="309" y="66"/>
                  <a:pt x="307" y="65"/>
                </a:cubicBezTo>
                <a:cubicBezTo>
                  <a:pt x="306" y="64"/>
                  <a:pt x="305" y="64"/>
                  <a:pt x="304" y="63"/>
                </a:cubicBezTo>
                <a:cubicBezTo>
                  <a:pt x="304" y="63"/>
                  <a:pt x="305" y="63"/>
                  <a:pt x="306" y="64"/>
                </a:cubicBezTo>
                <a:cubicBezTo>
                  <a:pt x="306" y="64"/>
                  <a:pt x="306" y="64"/>
                  <a:pt x="306" y="64"/>
                </a:cubicBezTo>
                <a:cubicBezTo>
                  <a:pt x="308" y="65"/>
                  <a:pt x="310" y="66"/>
                  <a:pt x="313" y="67"/>
                </a:cubicBezTo>
                <a:cubicBezTo>
                  <a:pt x="316" y="69"/>
                  <a:pt x="318" y="68"/>
                  <a:pt x="321" y="70"/>
                </a:cubicBezTo>
                <a:cubicBezTo>
                  <a:pt x="321" y="71"/>
                  <a:pt x="317" y="69"/>
                  <a:pt x="317" y="69"/>
                </a:cubicBezTo>
                <a:cubicBezTo>
                  <a:pt x="320" y="70"/>
                  <a:pt x="323" y="72"/>
                  <a:pt x="326" y="74"/>
                </a:cubicBezTo>
                <a:cubicBezTo>
                  <a:pt x="328" y="75"/>
                  <a:pt x="329" y="76"/>
                  <a:pt x="331" y="77"/>
                </a:cubicBezTo>
                <a:cubicBezTo>
                  <a:pt x="333" y="79"/>
                  <a:pt x="333" y="79"/>
                  <a:pt x="333" y="79"/>
                </a:cubicBezTo>
                <a:cubicBezTo>
                  <a:pt x="334" y="80"/>
                  <a:pt x="334" y="80"/>
                  <a:pt x="334" y="80"/>
                </a:cubicBezTo>
                <a:cubicBezTo>
                  <a:pt x="334" y="80"/>
                  <a:pt x="334" y="80"/>
                  <a:pt x="334" y="80"/>
                </a:cubicBezTo>
                <a:cubicBezTo>
                  <a:pt x="334" y="80"/>
                  <a:pt x="335" y="80"/>
                  <a:pt x="335" y="80"/>
                </a:cubicBezTo>
                <a:cubicBezTo>
                  <a:pt x="335" y="80"/>
                  <a:pt x="335" y="80"/>
                  <a:pt x="335" y="80"/>
                </a:cubicBezTo>
                <a:cubicBezTo>
                  <a:pt x="336" y="81"/>
                  <a:pt x="338" y="82"/>
                  <a:pt x="339" y="83"/>
                </a:cubicBezTo>
                <a:cubicBezTo>
                  <a:pt x="339" y="83"/>
                  <a:pt x="339" y="83"/>
                  <a:pt x="339" y="83"/>
                </a:cubicBezTo>
                <a:cubicBezTo>
                  <a:pt x="339" y="84"/>
                  <a:pt x="340" y="84"/>
                  <a:pt x="341" y="84"/>
                </a:cubicBezTo>
                <a:cubicBezTo>
                  <a:pt x="342" y="86"/>
                  <a:pt x="344" y="87"/>
                  <a:pt x="346" y="89"/>
                </a:cubicBezTo>
                <a:cubicBezTo>
                  <a:pt x="350" y="92"/>
                  <a:pt x="355" y="97"/>
                  <a:pt x="358" y="98"/>
                </a:cubicBezTo>
                <a:cubicBezTo>
                  <a:pt x="358" y="98"/>
                  <a:pt x="360" y="99"/>
                  <a:pt x="361" y="100"/>
                </a:cubicBezTo>
                <a:cubicBezTo>
                  <a:pt x="361" y="101"/>
                  <a:pt x="357" y="98"/>
                  <a:pt x="357" y="99"/>
                </a:cubicBezTo>
                <a:cubicBezTo>
                  <a:pt x="359" y="100"/>
                  <a:pt x="361" y="102"/>
                  <a:pt x="362" y="104"/>
                </a:cubicBezTo>
                <a:cubicBezTo>
                  <a:pt x="364" y="105"/>
                  <a:pt x="365" y="107"/>
                  <a:pt x="367" y="109"/>
                </a:cubicBezTo>
                <a:cubicBezTo>
                  <a:pt x="370" y="113"/>
                  <a:pt x="374" y="117"/>
                  <a:pt x="376" y="119"/>
                </a:cubicBezTo>
                <a:cubicBezTo>
                  <a:pt x="376" y="119"/>
                  <a:pt x="375" y="119"/>
                  <a:pt x="378" y="122"/>
                </a:cubicBezTo>
                <a:cubicBezTo>
                  <a:pt x="378" y="123"/>
                  <a:pt x="380" y="125"/>
                  <a:pt x="380" y="126"/>
                </a:cubicBezTo>
                <a:cubicBezTo>
                  <a:pt x="382" y="127"/>
                  <a:pt x="384" y="129"/>
                  <a:pt x="386" y="131"/>
                </a:cubicBezTo>
                <a:cubicBezTo>
                  <a:pt x="387" y="132"/>
                  <a:pt x="387" y="132"/>
                  <a:pt x="387" y="131"/>
                </a:cubicBezTo>
                <a:cubicBezTo>
                  <a:pt x="389" y="134"/>
                  <a:pt x="392" y="137"/>
                  <a:pt x="394" y="139"/>
                </a:cubicBezTo>
                <a:cubicBezTo>
                  <a:pt x="394" y="140"/>
                  <a:pt x="393" y="139"/>
                  <a:pt x="395" y="142"/>
                </a:cubicBezTo>
                <a:cubicBezTo>
                  <a:pt x="396" y="144"/>
                  <a:pt x="397" y="145"/>
                  <a:pt x="398" y="146"/>
                </a:cubicBezTo>
                <a:cubicBezTo>
                  <a:pt x="399" y="147"/>
                  <a:pt x="399" y="148"/>
                  <a:pt x="401" y="149"/>
                </a:cubicBezTo>
                <a:cubicBezTo>
                  <a:pt x="401" y="150"/>
                  <a:pt x="402" y="150"/>
                  <a:pt x="401" y="148"/>
                </a:cubicBezTo>
                <a:cubicBezTo>
                  <a:pt x="403" y="152"/>
                  <a:pt x="405" y="155"/>
                  <a:pt x="407" y="159"/>
                </a:cubicBezTo>
                <a:cubicBezTo>
                  <a:pt x="406" y="158"/>
                  <a:pt x="405" y="156"/>
                  <a:pt x="404" y="155"/>
                </a:cubicBezTo>
                <a:cubicBezTo>
                  <a:pt x="405" y="157"/>
                  <a:pt x="406" y="159"/>
                  <a:pt x="407" y="161"/>
                </a:cubicBezTo>
                <a:cubicBezTo>
                  <a:pt x="409" y="165"/>
                  <a:pt x="409" y="166"/>
                  <a:pt x="408" y="165"/>
                </a:cubicBezTo>
                <a:cubicBezTo>
                  <a:pt x="408" y="165"/>
                  <a:pt x="408" y="165"/>
                  <a:pt x="407" y="165"/>
                </a:cubicBezTo>
                <a:cubicBezTo>
                  <a:pt x="408" y="167"/>
                  <a:pt x="410" y="169"/>
                  <a:pt x="410" y="172"/>
                </a:cubicBezTo>
                <a:cubicBezTo>
                  <a:pt x="411" y="174"/>
                  <a:pt x="410" y="173"/>
                  <a:pt x="409" y="171"/>
                </a:cubicBezTo>
                <a:cubicBezTo>
                  <a:pt x="409" y="174"/>
                  <a:pt x="411" y="176"/>
                  <a:pt x="411" y="179"/>
                </a:cubicBezTo>
                <a:cubicBezTo>
                  <a:pt x="412" y="181"/>
                  <a:pt x="413" y="183"/>
                  <a:pt x="413" y="185"/>
                </a:cubicBezTo>
                <a:cubicBezTo>
                  <a:pt x="413" y="190"/>
                  <a:pt x="414" y="192"/>
                  <a:pt x="415" y="196"/>
                </a:cubicBezTo>
                <a:cubicBezTo>
                  <a:pt x="415" y="194"/>
                  <a:pt x="415" y="197"/>
                  <a:pt x="415" y="199"/>
                </a:cubicBezTo>
                <a:cubicBezTo>
                  <a:pt x="416" y="202"/>
                  <a:pt x="416" y="204"/>
                  <a:pt x="417" y="207"/>
                </a:cubicBezTo>
                <a:cubicBezTo>
                  <a:pt x="417" y="212"/>
                  <a:pt x="417" y="218"/>
                  <a:pt x="418" y="222"/>
                </a:cubicBezTo>
                <a:cubicBezTo>
                  <a:pt x="418" y="223"/>
                  <a:pt x="418" y="223"/>
                  <a:pt x="418" y="224"/>
                </a:cubicBezTo>
                <a:cubicBezTo>
                  <a:pt x="418" y="225"/>
                  <a:pt x="418" y="225"/>
                  <a:pt x="418" y="226"/>
                </a:cubicBezTo>
                <a:cubicBezTo>
                  <a:pt x="419" y="227"/>
                  <a:pt x="419" y="228"/>
                  <a:pt x="419" y="232"/>
                </a:cubicBezTo>
                <a:cubicBezTo>
                  <a:pt x="419" y="234"/>
                  <a:pt x="419" y="235"/>
                  <a:pt x="419" y="236"/>
                </a:cubicBezTo>
                <a:cubicBezTo>
                  <a:pt x="419" y="237"/>
                  <a:pt x="419" y="236"/>
                  <a:pt x="419" y="235"/>
                </a:cubicBezTo>
                <a:cubicBezTo>
                  <a:pt x="420" y="234"/>
                  <a:pt x="420" y="232"/>
                  <a:pt x="420" y="231"/>
                </a:cubicBezTo>
                <a:cubicBezTo>
                  <a:pt x="420" y="227"/>
                  <a:pt x="420" y="224"/>
                  <a:pt x="420" y="219"/>
                </a:cubicBezTo>
                <a:cubicBezTo>
                  <a:pt x="420" y="216"/>
                  <a:pt x="420" y="214"/>
                  <a:pt x="420" y="212"/>
                </a:cubicBezTo>
                <a:cubicBezTo>
                  <a:pt x="420" y="210"/>
                  <a:pt x="420" y="208"/>
                  <a:pt x="419" y="205"/>
                </a:cubicBezTo>
                <a:cubicBezTo>
                  <a:pt x="419" y="203"/>
                  <a:pt x="418" y="198"/>
                  <a:pt x="418" y="194"/>
                </a:cubicBezTo>
                <a:cubicBezTo>
                  <a:pt x="417" y="189"/>
                  <a:pt x="416" y="184"/>
                  <a:pt x="415" y="179"/>
                </a:cubicBezTo>
                <a:cubicBezTo>
                  <a:pt x="414" y="174"/>
                  <a:pt x="412" y="169"/>
                  <a:pt x="410" y="164"/>
                </a:cubicBezTo>
                <a:cubicBezTo>
                  <a:pt x="410" y="162"/>
                  <a:pt x="409" y="160"/>
                  <a:pt x="408" y="158"/>
                </a:cubicBezTo>
                <a:cubicBezTo>
                  <a:pt x="406" y="153"/>
                  <a:pt x="406" y="153"/>
                  <a:pt x="406" y="153"/>
                </a:cubicBezTo>
                <a:cubicBezTo>
                  <a:pt x="406" y="152"/>
                  <a:pt x="406" y="151"/>
                  <a:pt x="405" y="151"/>
                </a:cubicBezTo>
                <a:cubicBezTo>
                  <a:pt x="406" y="152"/>
                  <a:pt x="407" y="153"/>
                  <a:pt x="407" y="154"/>
                </a:cubicBezTo>
                <a:cubicBezTo>
                  <a:pt x="407" y="154"/>
                  <a:pt x="408" y="154"/>
                  <a:pt x="408" y="155"/>
                </a:cubicBezTo>
                <a:cubicBezTo>
                  <a:pt x="408" y="156"/>
                  <a:pt x="409" y="158"/>
                  <a:pt x="410" y="159"/>
                </a:cubicBezTo>
                <a:cubicBezTo>
                  <a:pt x="411" y="164"/>
                  <a:pt x="411" y="164"/>
                  <a:pt x="411" y="164"/>
                </a:cubicBezTo>
                <a:cubicBezTo>
                  <a:pt x="413" y="168"/>
                  <a:pt x="414" y="172"/>
                  <a:pt x="415" y="177"/>
                </a:cubicBezTo>
                <a:cubicBezTo>
                  <a:pt x="415" y="178"/>
                  <a:pt x="416" y="179"/>
                  <a:pt x="416" y="181"/>
                </a:cubicBezTo>
                <a:cubicBezTo>
                  <a:pt x="417" y="185"/>
                  <a:pt x="418" y="188"/>
                  <a:pt x="418" y="192"/>
                </a:cubicBezTo>
                <a:cubicBezTo>
                  <a:pt x="419" y="194"/>
                  <a:pt x="419" y="196"/>
                  <a:pt x="419" y="198"/>
                </a:cubicBezTo>
                <a:cubicBezTo>
                  <a:pt x="419" y="200"/>
                  <a:pt x="420" y="201"/>
                  <a:pt x="420" y="203"/>
                </a:cubicBezTo>
                <a:cubicBezTo>
                  <a:pt x="420" y="207"/>
                  <a:pt x="420" y="210"/>
                  <a:pt x="421" y="214"/>
                </a:cubicBezTo>
                <a:cubicBezTo>
                  <a:pt x="420" y="224"/>
                  <a:pt x="420" y="224"/>
                  <a:pt x="420" y="224"/>
                </a:cubicBezTo>
                <a:cubicBezTo>
                  <a:pt x="421" y="229"/>
                  <a:pt x="420" y="234"/>
                  <a:pt x="420" y="239"/>
                </a:cubicBezTo>
                <a:cubicBezTo>
                  <a:pt x="420" y="239"/>
                  <a:pt x="419" y="238"/>
                  <a:pt x="419" y="238"/>
                </a:cubicBezTo>
                <a:cubicBezTo>
                  <a:pt x="419" y="238"/>
                  <a:pt x="419" y="236"/>
                  <a:pt x="419" y="238"/>
                </a:cubicBezTo>
                <a:cubicBezTo>
                  <a:pt x="419" y="240"/>
                  <a:pt x="419" y="240"/>
                  <a:pt x="419" y="240"/>
                </a:cubicBezTo>
                <a:cubicBezTo>
                  <a:pt x="419" y="241"/>
                  <a:pt x="419" y="242"/>
                  <a:pt x="419" y="242"/>
                </a:cubicBezTo>
                <a:cubicBezTo>
                  <a:pt x="419" y="243"/>
                  <a:pt x="419" y="244"/>
                  <a:pt x="419" y="245"/>
                </a:cubicBezTo>
                <a:cubicBezTo>
                  <a:pt x="419" y="247"/>
                  <a:pt x="418" y="247"/>
                  <a:pt x="418" y="247"/>
                </a:cubicBezTo>
                <a:cubicBezTo>
                  <a:pt x="418" y="247"/>
                  <a:pt x="418" y="247"/>
                  <a:pt x="418" y="246"/>
                </a:cubicBezTo>
                <a:cubicBezTo>
                  <a:pt x="418" y="241"/>
                  <a:pt x="418" y="239"/>
                  <a:pt x="418" y="235"/>
                </a:cubicBezTo>
                <a:cubicBezTo>
                  <a:pt x="418" y="241"/>
                  <a:pt x="417" y="248"/>
                  <a:pt x="416" y="255"/>
                </a:cubicBezTo>
                <a:cubicBezTo>
                  <a:pt x="415" y="265"/>
                  <a:pt x="415" y="265"/>
                  <a:pt x="415" y="265"/>
                </a:cubicBezTo>
                <a:cubicBezTo>
                  <a:pt x="414" y="269"/>
                  <a:pt x="413" y="272"/>
                  <a:pt x="412" y="276"/>
                </a:cubicBezTo>
                <a:cubicBezTo>
                  <a:pt x="412" y="276"/>
                  <a:pt x="412" y="275"/>
                  <a:pt x="412" y="278"/>
                </a:cubicBezTo>
                <a:cubicBezTo>
                  <a:pt x="411" y="280"/>
                  <a:pt x="411" y="281"/>
                  <a:pt x="410" y="283"/>
                </a:cubicBezTo>
                <a:cubicBezTo>
                  <a:pt x="406" y="295"/>
                  <a:pt x="406" y="295"/>
                  <a:pt x="406" y="295"/>
                </a:cubicBezTo>
                <a:cubicBezTo>
                  <a:pt x="406" y="297"/>
                  <a:pt x="405" y="299"/>
                  <a:pt x="404" y="301"/>
                </a:cubicBezTo>
                <a:cubicBezTo>
                  <a:pt x="404" y="301"/>
                  <a:pt x="404" y="301"/>
                  <a:pt x="404" y="301"/>
                </a:cubicBezTo>
                <a:cubicBezTo>
                  <a:pt x="404" y="301"/>
                  <a:pt x="404" y="300"/>
                  <a:pt x="404" y="300"/>
                </a:cubicBezTo>
                <a:cubicBezTo>
                  <a:pt x="404" y="299"/>
                  <a:pt x="405" y="298"/>
                  <a:pt x="405" y="298"/>
                </a:cubicBezTo>
                <a:cubicBezTo>
                  <a:pt x="405" y="297"/>
                  <a:pt x="406" y="293"/>
                  <a:pt x="406" y="293"/>
                </a:cubicBezTo>
                <a:cubicBezTo>
                  <a:pt x="408" y="288"/>
                  <a:pt x="410" y="282"/>
                  <a:pt x="411" y="277"/>
                </a:cubicBezTo>
                <a:cubicBezTo>
                  <a:pt x="412" y="274"/>
                  <a:pt x="413" y="271"/>
                  <a:pt x="413" y="269"/>
                </a:cubicBezTo>
                <a:cubicBezTo>
                  <a:pt x="413" y="269"/>
                  <a:pt x="413" y="269"/>
                  <a:pt x="413" y="269"/>
                </a:cubicBezTo>
                <a:cubicBezTo>
                  <a:pt x="413" y="268"/>
                  <a:pt x="413" y="267"/>
                  <a:pt x="413" y="265"/>
                </a:cubicBezTo>
                <a:cubicBezTo>
                  <a:pt x="413" y="266"/>
                  <a:pt x="413" y="267"/>
                  <a:pt x="413" y="268"/>
                </a:cubicBezTo>
                <a:cubicBezTo>
                  <a:pt x="413" y="267"/>
                  <a:pt x="414" y="267"/>
                  <a:pt x="414" y="266"/>
                </a:cubicBezTo>
                <a:cubicBezTo>
                  <a:pt x="414" y="267"/>
                  <a:pt x="414" y="268"/>
                  <a:pt x="414" y="268"/>
                </a:cubicBezTo>
                <a:cubicBezTo>
                  <a:pt x="415" y="265"/>
                  <a:pt x="415" y="263"/>
                  <a:pt x="415" y="261"/>
                </a:cubicBezTo>
                <a:cubicBezTo>
                  <a:pt x="415" y="261"/>
                  <a:pt x="415" y="260"/>
                  <a:pt x="415" y="260"/>
                </a:cubicBezTo>
                <a:cubicBezTo>
                  <a:pt x="415" y="256"/>
                  <a:pt x="416" y="252"/>
                  <a:pt x="416" y="248"/>
                </a:cubicBezTo>
                <a:cubicBezTo>
                  <a:pt x="416" y="245"/>
                  <a:pt x="417" y="241"/>
                  <a:pt x="417" y="237"/>
                </a:cubicBezTo>
                <a:cubicBezTo>
                  <a:pt x="417" y="235"/>
                  <a:pt x="417" y="232"/>
                  <a:pt x="417" y="229"/>
                </a:cubicBezTo>
                <a:cubicBezTo>
                  <a:pt x="417" y="227"/>
                  <a:pt x="417" y="224"/>
                  <a:pt x="417" y="221"/>
                </a:cubicBezTo>
                <a:cubicBezTo>
                  <a:pt x="417" y="219"/>
                  <a:pt x="416" y="216"/>
                  <a:pt x="416" y="214"/>
                </a:cubicBezTo>
                <a:cubicBezTo>
                  <a:pt x="416" y="211"/>
                  <a:pt x="416" y="209"/>
                  <a:pt x="415" y="206"/>
                </a:cubicBezTo>
                <a:cubicBezTo>
                  <a:pt x="415" y="206"/>
                  <a:pt x="415" y="205"/>
                  <a:pt x="415" y="205"/>
                </a:cubicBezTo>
                <a:cubicBezTo>
                  <a:pt x="415" y="201"/>
                  <a:pt x="413" y="198"/>
                  <a:pt x="413" y="197"/>
                </a:cubicBezTo>
                <a:cubicBezTo>
                  <a:pt x="412" y="191"/>
                  <a:pt x="411" y="190"/>
                  <a:pt x="410" y="186"/>
                </a:cubicBezTo>
                <a:cubicBezTo>
                  <a:pt x="410" y="185"/>
                  <a:pt x="409" y="186"/>
                  <a:pt x="409" y="185"/>
                </a:cubicBezTo>
                <a:cubicBezTo>
                  <a:pt x="409" y="184"/>
                  <a:pt x="409" y="182"/>
                  <a:pt x="409" y="182"/>
                </a:cubicBezTo>
                <a:cubicBezTo>
                  <a:pt x="410" y="183"/>
                  <a:pt x="410" y="184"/>
                  <a:pt x="410" y="183"/>
                </a:cubicBezTo>
                <a:cubicBezTo>
                  <a:pt x="410" y="181"/>
                  <a:pt x="409" y="179"/>
                  <a:pt x="409" y="177"/>
                </a:cubicBezTo>
                <a:cubicBezTo>
                  <a:pt x="408" y="176"/>
                  <a:pt x="407" y="174"/>
                  <a:pt x="407" y="172"/>
                </a:cubicBezTo>
                <a:cubicBezTo>
                  <a:pt x="406" y="170"/>
                  <a:pt x="405" y="167"/>
                  <a:pt x="404" y="166"/>
                </a:cubicBezTo>
                <a:cubicBezTo>
                  <a:pt x="403" y="165"/>
                  <a:pt x="402" y="161"/>
                  <a:pt x="400" y="159"/>
                </a:cubicBezTo>
                <a:cubicBezTo>
                  <a:pt x="400" y="158"/>
                  <a:pt x="399" y="157"/>
                  <a:pt x="399" y="156"/>
                </a:cubicBezTo>
                <a:cubicBezTo>
                  <a:pt x="399" y="155"/>
                  <a:pt x="399" y="155"/>
                  <a:pt x="398" y="154"/>
                </a:cubicBezTo>
                <a:cubicBezTo>
                  <a:pt x="397" y="153"/>
                  <a:pt x="396" y="151"/>
                  <a:pt x="396" y="151"/>
                </a:cubicBezTo>
                <a:cubicBezTo>
                  <a:pt x="395" y="149"/>
                  <a:pt x="395" y="148"/>
                  <a:pt x="394" y="146"/>
                </a:cubicBezTo>
                <a:cubicBezTo>
                  <a:pt x="393" y="145"/>
                  <a:pt x="392" y="144"/>
                  <a:pt x="391" y="143"/>
                </a:cubicBezTo>
                <a:cubicBezTo>
                  <a:pt x="392" y="143"/>
                  <a:pt x="392" y="143"/>
                  <a:pt x="390" y="140"/>
                </a:cubicBezTo>
                <a:cubicBezTo>
                  <a:pt x="390" y="139"/>
                  <a:pt x="391" y="140"/>
                  <a:pt x="392" y="142"/>
                </a:cubicBezTo>
                <a:cubicBezTo>
                  <a:pt x="394" y="144"/>
                  <a:pt x="394" y="143"/>
                  <a:pt x="393" y="142"/>
                </a:cubicBezTo>
                <a:cubicBezTo>
                  <a:pt x="391" y="139"/>
                  <a:pt x="390" y="137"/>
                  <a:pt x="388" y="135"/>
                </a:cubicBezTo>
                <a:cubicBezTo>
                  <a:pt x="386" y="132"/>
                  <a:pt x="385" y="131"/>
                  <a:pt x="383" y="128"/>
                </a:cubicBezTo>
                <a:cubicBezTo>
                  <a:pt x="384" y="130"/>
                  <a:pt x="384" y="131"/>
                  <a:pt x="384" y="131"/>
                </a:cubicBezTo>
                <a:cubicBezTo>
                  <a:pt x="385" y="131"/>
                  <a:pt x="387" y="135"/>
                  <a:pt x="388" y="136"/>
                </a:cubicBezTo>
                <a:cubicBezTo>
                  <a:pt x="389" y="137"/>
                  <a:pt x="390" y="139"/>
                  <a:pt x="390" y="140"/>
                </a:cubicBezTo>
                <a:cubicBezTo>
                  <a:pt x="390" y="141"/>
                  <a:pt x="390" y="141"/>
                  <a:pt x="392" y="145"/>
                </a:cubicBezTo>
                <a:cubicBezTo>
                  <a:pt x="393" y="146"/>
                  <a:pt x="394" y="148"/>
                  <a:pt x="395" y="150"/>
                </a:cubicBezTo>
                <a:cubicBezTo>
                  <a:pt x="395" y="150"/>
                  <a:pt x="395" y="150"/>
                  <a:pt x="395" y="150"/>
                </a:cubicBezTo>
                <a:cubicBezTo>
                  <a:pt x="395" y="150"/>
                  <a:pt x="394" y="150"/>
                  <a:pt x="394" y="149"/>
                </a:cubicBezTo>
                <a:cubicBezTo>
                  <a:pt x="394" y="150"/>
                  <a:pt x="394" y="150"/>
                  <a:pt x="395" y="150"/>
                </a:cubicBezTo>
                <a:cubicBezTo>
                  <a:pt x="395" y="150"/>
                  <a:pt x="395" y="151"/>
                  <a:pt x="395" y="152"/>
                </a:cubicBezTo>
                <a:cubicBezTo>
                  <a:pt x="394" y="150"/>
                  <a:pt x="394" y="149"/>
                  <a:pt x="393" y="148"/>
                </a:cubicBezTo>
                <a:cubicBezTo>
                  <a:pt x="392" y="147"/>
                  <a:pt x="392" y="147"/>
                  <a:pt x="392" y="146"/>
                </a:cubicBezTo>
                <a:cubicBezTo>
                  <a:pt x="390" y="144"/>
                  <a:pt x="388" y="140"/>
                  <a:pt x="389" y="143"/>
                </a:cubicBezTo>
                <a:cubicBezTo>
                  <a:pt x="389" y="144"/>
                  <a:pt x="389" y="143"/>
                  <a:pt x="388" y="142"/>
                </a:cubicBezTo>
                <a:cubicBezTo>
                  <a:pt x="387" y="141"/>
                  <a:pt x="386" y="140"/>
                  <a:pt x="386" y="140"/>
                </a:cubicBezTo>
                <a:cubicBezTo>
                  <a:pt x="388" y="143"/>
                  <a:pt x="384" y="138"/>
                  <a:pt x="383" y="138"/>
                </a:cubicBezTo>
                <a:cubicBezTo>
                  <a:pt x="386" y="141"/>
                  <a:pt x="389" y="144"/>
                  <a:pt x="391" y="148"/>
                </a:cubicBezTo>
                <a:cubicBezTo>
                  <a:pt x="391" y="147"/>
                  <a:pt x="392" y="148"/>
                  <a:pt x="393" y="149"/>
                </a:cubicBezTo>
                <a:cubicBezTo>
                  <a:pt x="393" y="150"/>
                  <a:pt x="393" y="151"/>
                  <a:pt x="393" y="150"/>
                </a:cubicBezTo>
                <a:cubicBezTo>
                  <a:pt x="393" y="149"/>
                  <a:pt x="392" y="149"/>
                  <a:pt x="392" y="149"/>
                </a:cubicBezTo>
                <a:cubicBezTo>
                  <a:pt x="392" y="149"/>
                  <a:pt x="392" y="148"/>
                  <a:pt x="391" y="148"/>
                </a:cubicBezTo>
                <a:cubicBezTo>
                  <a:pt x="390" y="147"/>
                  <a:pt x="387" y="144"/>
                  <a:pt x="386" y="143"/>
                </a:cubicBezTo>
                <a:cubicBezTo>
                  <a:pt x="387" y="144"/>
                  <a:pt x="388" y="146"/>
                  <a:pt x="389" y="148"/>
                </a:cubicBezTo>
                <a:cubicBezTo>
                  <a:pt x="389" y="147"/>
                  <a:pt x="389" y="147"/>
                  <a:pt x="389" y="147"/>
                </a:cubicBezTo>
                <a:cubicBezTo>
                  <a:pt x="389" y="147"/>
                  <a:pt x="388" y="146"/>
                  <a:pt x="389" y="148"/>
                </a:cubicBezTo>
                <a:cubicBezTo>
                  <a:pt x="390" y="150"/>
                  <a:pt x="392" y="153"/>
                  <a:pt x="394" y="155"/>
                </a:cubicBezTo>
                <a:cubicBezTo>
                  <a:pt x="392" y="154"/>
                  <a:pt x="391" y="152"/>
                  <a:pt x="390" y="150"/>
                </a:cubicBezTo>
                <a:cubicBezTo>
                  <a:pt x="388" y="149"/>
                  <a:pt x="391" y="153"/>
                  <a:pt x="391" y="153"/>
                </a:cubicBezTo>
                <a:cubicBezTo>
                  <a:pt x="390" y="152"/>
                  <a:pt x="389" y="151"/>
                  <a:pt x="388" y="149"/>
                </a:cubicBezTo>
                <a:cubicBezTo>
                  <a:pt x="387" y="148"/>
                  <a:pt x="386" y="146"/>
                  <a:pt x="385" y="145"/>
                </a:cubicBezTo>
                <a:cubicBezTo>
                  <a:pt x="386" y="147"/>
                  <a:pt x="387" y="149"/>
                  <a:pt x="388" y="151"/>
                </a:cubicBezTo>
                <a:cubicBezTo>
                  <a:pt x="389" y="152"/>
                  <a:pt x="390" y="154"/>
                  <a:pt x="391" y="156"/>
                </a:cubicBezTo>
                <a:cubicBezTo>
                  <a:pt x="392" y="159"/>
                  <a:pt x="393" y="162"/>
                  <a:pt x="394" y="165"/>
                </a:cubicBezTo>
                <a:cubicBezTo>
                  <a:pt x="395" y="168"/>
                  <a:pt x="397" y="172"/>
                  <a:pt x="398" y="175"/>
                </a:cubicBezTo>
                <a:cubicBezTo>
                  <a:pt x="398" y="176"/>
                  <a:pt x="399" y="179"/>
                  <a:pt x="400" y="180"/>
                </a:cubicBezTo>
                <a:cubicBezTo>
                  <a:pt x="401" y="182"/>
                  <a:pt x="401" y="183"/>
                  <a:pt x="402" y="183"/>
                </a:cubicBezTo>
                <a:cubicBezTo>
                  <a:pt x="402" y="183"/>
                  <a:pt x="402" y="183"/>
                  <a:pt x="402" y="183"/>
                </a:cubicBezTo>
                <a:cubicBezTo>
                  <a:pt x="402" y="185"/>
                  <a:pt x="403" y="186"/>
                  <a:pt x="404" y="187"/>
                </a:cubicBezTo>
                <a:cubicBezTo>
                  <a:pt x="405" y="189"/>
                  <a:pt x="405" y="191"/>
                  <a:pt x="406" y="193"/>
                </a:cubicBezTo>
                <a:cubicBezTo>
                  <a:pt x="405" y="193"/>
                  <a:pt x="405" y="190"/>
                  <a:pt x="404" y="189"/>
                </a:cubicBezTo>
                <a:cubicBezTo>
                  <a:pt x="404" y="188"/>
                  <a:pt x="403" y="186"/>
                  <a:pt x="403" y="186"/>
                </a:cubicBezTo>
                <a:cubicBezTo>
                  <a:pt x="403" y="187"/>
                  <a:pt x="403" y="188"/>
                  <a:pt x="403" y="188"/>
                </a:cubicBezTo>
                <a:cubicBezTo>
                  <a:pt x="403" y="189"/>
                  <a:pt x="404" y="192"/>
                  <a:pt x="405" y="193"/>
                </a:cubicBezTo>
                <a:cubicBezTo>
                  <a:pt x="407" y="196"/>
                  <a:pt x="408" y="201"/>
                  <a:pt x="409" y="206"/>
                </a:cubicBezTo>
                <a:cubicBezTo>
                  <a:pt x="409" y="205"/>
                  <a:pt x="408" y="203"/>
                  <a:pt x="408" y="203"/>
                </a:cubicBezTo>
                <a:cubicBezTo>
                  <a:pt x="408" y="203"/>
                  <a:pt x="407" y="202"/>
                  <a:pt x="407" y="205"/>
                </a:cubicBezTo>
                <a:cubicBezTo>
                  <a:pt x="408" y="209"/>
                  <a:pt x="408" y="212"/>
                  <a:pt x="408" y="214"/>
                </a:cubicBezTo>
                <a:cubicBezTo>
                  <a:pt x="407" y="217"/>
                  <a:pt x="407" y="219"/>
                  <a:pt x="407" y="224"/>
                </a:cubicBezTo>
                <a:cubicBezTo>
                  <a:pt x="407" y="223"/>
                  <a:pt x="407" y="221"/>
                  <a:pt x="407" y="219"/>
                </a:cubicBezTo>
                <a:cubicBezTo>
                  <a:pt x="407" y="220"/>
                  <a:pt x="406" y="221"/>
                  <a:pt x="406" y="221"/>
                </a:cubicBezTo>
                <a:cubicBezTo>
                  <a:pt x="407" y="224"/>
                  <a:pt x="407" y="227"/>
                  <a:pt x="408" y="229"/>
                </a:cubicBezTo>
                <a:cubicBezTo>
                  <a:pt x="408" y="232"/>
                  <a:pt x="408" y="235"/>
                  <a:pt x="408" y="237"/>
                </a:cubicBezTo>
                <a:cubicBezTo>
                  <a:pt x="408" y="238"/>
                  <a:pt x="408" y="238"/>
                  <a:pt x="408" y="238"/>
                </a:cubicBezTo>
                <a:cubicBezTo>
                  <a:pt x="409" y="239"/>
                  <a:pt x="409" y="239"/>
                  <a:pt x="409" y="244"/>
                </a:cubicBezTo>
                <a:cubicBezTo>
                  <a:pt x="408" y="246"/>
                  <a:pt x="408" y="247"/>
                  <a:pt x="408" y="248"/>
                </a:cubicBezTo>
                <a:cubicBezTo>
                  <a:pt x="408" y="253"/>
                  <a:pt x="408" y="259"/>
                  <a:pt x="408" y="264"/>
                </a:cubicBezTo>
                <a:cubicBezTo>
                  <a:pt x="408" y="266"/>
                  <a:pt x="408" y="265"/>
                  <a:pt x="408" y="264"/>
                </a:cubicBezTo>
                <a:cubicBezTo>
                  <a:pt x="409" y="260"/>
                  <a:pt x="409" y="258"/>
                  <a:pt x="410" y="255"/>
                </a:cubicBezTo>
                <a:cubicBezTo>
                  <a:pt x="410" y="252"/>
                  <a:pt x="411" y="250"/>
                  <a:pt x="411" y="247"/>
                </a:cubicBezTo>
                <a:cubicBezTo>
                  <a:pt x="411" y="239"/>
                  <a:pt x="411" y="239"/>
                  <a:pt x="411" y="239"/>
                </a:cubicBezTo>
                <a:cubicBezTo>
                  <a:pt x="412" y="236"/>
                  <a:pt x="412" y="233"/>
                  <a:pt x="412" y="231"/>
                </a:cubicBezTo>
                <a:cubicBezTo>
                  <a:pt x="412" y="228"/>
                  <a:pt x="412" y="225"/>
                  <a:pt x="412" y="223"/>
                </a:cubicBezTo>
                <a:cubicBezTo>
                  <a:pt x="412" y="208"/>
                  <a:pt x="409" y="193"/>
                  <a:pt x="405" y="178"/>
                </a:cubicBezTo>
                <a:cubicBezTo>
                  <a:pt x="403" y="173"/>
                  <a:pt x="401" y="168"/>
                  <a:pt x="400" y="163"/>
                </a:cubicBezTo>
                <a:cubicBezTo>
                  <a:pt x="398" y="159"/>
                  <a:pt x="396" y="155"/>
                  <a:pt x="395" y="152"/>
                </a:cubicBezTo>
                <a:cubicBezTo>
                  <a:pt x="395" y="153"/>
                  <a:pt x="396" y="153"/>
                  <a:pt x="396" y="154"/>
                </a:cubicBezTo>
                <a:cubicBezTo>
                  <a:pt x="396" y="154"/>
                  <a:pt x="396" y="154"/>
                  <a:pt x="396" y="154"/>
                </a:cubicBezTo>
                <a:cubicBezTo>
                  <a:pt x="398" y="157"/>
                  <a:pt x="399" y="160"/>
                  <a:pt x="400" y="164"/>
                </a:cubicBezTo>
                <a:cubicBezTo>
                  <a:pt x="404" y="174"/>
                  <a:pt x="404" y="174"/>
                  <a:pt x="404" y="174"/>
                </a:cubicBezTo>
                <a:cubicBezTo>
                  <a:pt x="405" y="179"/>
                  <a:pt x="405" y="179"/>
                  <a:pt x="405" y="179"/>
                </a:cubicBezTo>
                <a:cubicBezTo>
                  <a:pt x="406" y="180"/>
                  <a:pt x="406" y="182"/>
                  <a:pt x="407" y="184"/>
                </a:cubicBezTo>
                <a:cubicBezTo>
                  <a:pt x="409" y="194"/>
                  <a:pt x="409" y="194"/>
                  <a:pt x="409" y="194"/>
                </a:cubicBezTo>
                <a:cubicBezTo>
                  <a:pt x="410" y="197"/>
                  <a:pt x="410" y="199"/>
                  <a:pt x="411" y="202"/>
                </a:cubicBezTo>
                <a:cubicBezTo>
                  <a:pt x="412" y="210"/>
                  <a:pt x="412" y="210"/>
                  <a:pt x="412" y="210"/>
                </a:cubicBezTo>
                <a:cubicBezTo>
                  <a:pt x="412" y="213"/>
                  <a:pt x="412" y="216"/>
                  <a:pt x="412" y="219"/>
                </a:cubicBezTo>
                <a:cubicBezTo>
                  <a:pt x="412" y="222"/>
                  <a:pt x="413" y="224"/>
                  <a:pt x="413" y="227"/>
                </a:cubicBezTo>
                <a:cubicBezTo>
                  <a:pt x="413" y="227"/>
                  <a:pt x="413" y="228"/>
                  <a:pt x="413" y="228"/>
                </a:cubicBezTo>
                <a:cubicBezTo>
                  <a:pt x="413" y="230"/>
                  <a:pt x="412" y="233"/>
                  <a:pt x="412" y="236"/>
                </a:cubicBezTo>
                <a:cubicBezTo>
                  <a:pt x="412" y="240"/>
                  <a:pt x="412" y="244"/>
                  <a:pt x="412" y="248"/>
                </a:cubicBezTo>
                <a:cubicBezTo>
                  <a:pt x="411" y="251"/>
                  <a:pt x="411" y="255"/>
                  <a:pt x="410" y="258"/>
                </a:cubicBezTo>
                <a:cubicBezTo>
                  <a:pt x="409" y="261"/>
                  <a:pt x="409" y="264"/>
                  <a:pt x="408" y="267"/>
                </a:cubicBezTo>
                <a:cubicBezTo>
                  <a:pt x="408" y="270"/>
                  <a:pt x="407" y="272"/>
                  <a:pt x="407" y="275"/>
                </a:cubicBezTo>
                <a:cubicBezTo>
                  <a:pt x="406" y="277"/>
                  <a:pt x="406" y="280"/>
                  <a:pt x="405" y="282"/>
                </a:cubicBezTo>
                <a:cubicBezTo>
                  <a:pt x="405" y="285"/>
                  <a:pt x="404" y="287"/>
                  <a:pt x="403" y="289"/>
                </a:cubicBezTo>
                <a:cubicBezTo>
                  <a:pt x="403" y="293"/>
                  <a:pt x="402" y="296"/>
                  <a:pt x="401" y="300"/>
                </a:cubicBezTo>
                <a:cubicBezTo>
                  <a:pt x="399" y="305"/>
                  <a:pt x="399" y="307"/>
                  <a:pt x="398" y="311"/>
                </a:cubicBezTo>
                <a:cubicBezTo>
                  <a:pt x="399" y="309"/>
                  <a:pt x="400" y="306"/>
                  <a:pt x="401" y="306"/>
                </a:cubicBezTo>
                <a:cubicBezTo>
                  <a:pt x="402" y="305"/>
                  <a:pt x="403" y="302"/>
                  <a:pt x="404" y="300"/>
                </a:cubicBezTo>
                <a:cubicBezTo>
                  <a:pt x="404" y="299"/>
                  <a:pt x="404" y="298"/>
                  <a:pt x="405" y="297"/>
                </a:cubicBezTo>
                <a:cubicBezTo>
                  <a:pt x="405" y="296"/>
                  <a:pt x="405" y="296"/>
                  <a:pt x="405" y="296"/>
                </a:cubicBezTo>
                <a:cubicBezTo>
                  <a:pt x="405" y="297"/>
                  <a:pt x="404" y="298"/>
                  <a:pt x="404" y="299"/>
                </a:cubicBezTo>
                <a:cubicBezTo>
                  <a:pt x="404" y="300"/>
                  <a:pt x="403" y="300"/>
                  <a:pt x="403" y="301"/>
                </a:cubicBezTo>
                <a:cubicBezTo>
                  <a:pt x="403" y="302"/>
                  <a:pt x="403" y="303"/>
                  <a:pt x="403" y="303"/>
                </a:cubicBezTo>
                <a:cubicBezTo>
                  <a:pt x="403" y="303"/>
                  <a:pt x="403" y="303"/>
                  <a:pt x="403" y="303"/>
                </a:cubicBezTo>
                <a:cubicBezTo>
                  <a:pt x="403" y="304"/>
                  <a:pt x="402" y="305"/>
                  <a:pt x="402" y="306"/>
                </a:cubicBezTo>
                <a:cubicBezTo>
                  <a:pt x="400" y="309"/>
                  <a:pt x="399" y="312"/>
                  <a:pt x="398" y="315"/>
                </a:cubicBezTo>
                <a:cubicBezTo>
                  <a:pt x="398" y="315"/>
                  <a:pt x="397" y="315"/>
                  <a:pt x="397" y="315"/>
                </a:cubicBezTo>
                <a:cubicBezTo>
                  <a:pt x="397" y="317"/>
                  <a:pt x="396" y="318"/>
                  <a:pt x="395" y="320"/>
                </a:cubicBezTo>
                <a:cubicBezTo>
                  <a:pt x="395" y="321"/>
                  <a:pt x="395" y="321"/>
                  <a:pt x="394" y="322"/>
                </a:cubicBezTo>
                <a:cubicBezTo>
                  <a:pt x="394" y="323"/>
                  <a:pt x="393" y="324"/>
                  <a:pt x="392" y="326"/>
                </a:cubicBezTo>
                <a:cubicBezTo>
                  <a:pt x="393" y="324"/>
                  <a:pt x="394" y="322"/>
                  <a:pt x="394" y="321"/>
                </a:cubicBezTo>
                <a:cubicBezTo>
                  <a:pt x="394" y="321"/>
                  <a:pt x="394" y="320"/>
                  <a:pt x="395" y="317"/>
                </a:cubicBezTo>
                <a:cubicBezTo>
                  <a:pt x="396" y="315"/>
                  <a:pt x="396" y="314"/>
                  <a:pt x="395" y="316"/>
                </a:cubicBezTo>
                <a:cubicBezTo>
                  <a:pt x="396" y="314"/>
                  <a:pt x="396" y="311"/>
                  <a:pt x="397" y="309"/>
                </a:cubicBezTo>
                <a:cubicBezTo>
                  <a:pt x="398" y="306"/>
                  <a:pt x="399" y="302"/>
                  <a:pt x="400" y="299"/>
                </a:cubicBezTo>
                <a:cubicBezTo>
                  <a:pt x="402" y="294"/>
                  <a:pt x="403" y="288"/>
                  <a:pt x="404" y="283"/>
                </a:cubicBezTo>
                <a:cubicBezTo>
                  <a:pt x="403" y="286"/>
                  <a:pt x="402" y="290"/>
                  <a:pt x="401" y="292"/>
                </a:cubicBezTo>
                <a:cubicBezTo>
                  <a:pt x="400" y="294"/>
                  <a:pt x="399" y="296"/>
                  <a:pt x="398" y="298"/>
                </a:cubicBezTo>
                <a:cubicBezTo>
                  <a:pt x="398" y="299"/>
                  <a:pt x="398" y="299"/>
                  <a:pt x="398" y="300"/>
                </a:cubicBezTo>
                <a:cubicBezTo>
                  <a:pt x="398" y="299"/>
                  <a:pt x="398" y="299"/>
                  <a:pt x="398" y="298"/>
                </a:cubicBezTo>
                <a:cubicBezTo>
                  <a:pt x="398" y="299"/>
                  <a:pt x="397" y="300"/>
                  <a:pt x="397" y="301"/>
                </a:cubicBezTo>
                <a:cubicBezTo>
                  <a:pt x="397" y="302"/>
                  <a:pt x="396" y="304"/>
                  <a:pt x="395" y="305"/>
                </a:cubicBezTo>
                <a:cubicBezTo>
                  <a:pt x="395" y="305"/>
                  <a:pt x="395" y="306"/>
                  <a:pt x="395" y="307"/>
                </a:cubicBezTo>
                <a:cubicBezTo>
                  <a:pt x="394" y="307"/>
                  <a:pt x="394" y="307"/>
                  <a:pt x="395" y="305"/>
                </a:cubicBezTo>
                <a:cubicBezTo>
                  <a:pt x="394" y="307"/>
                  <a:pt x="393" y="309"/>
                  <a:pt x="392" y="310"/>
                </a:cubicBezTo>
                <a:cubicBezTo>
                  <a:pt x="393" y="308"/>
                  <a:pt x="394" y="305"/>
                  <a:pt x="395" y="303"/>
                </a:cubicBezTo>
                <a:cubicBezTo>
                  <a:pt x="395" y="303"/>
                  <a:pt x="394" y="306"/>
                  <a:pt x="396" y="302"/>
                </a:cubicBezTo>
                <a:cubicBezTo>
                  <a:pt x="398" y="298"/>
                  <a:pt x="399" y="294"/>
                  <a:pt x="401" y="290"/>
                </a:cubicBezTo>
                <a:cubicBezTo>
                  <a:pt x="402" y="287"/>
                  <a:pt x="403" y="284"/>
                  <a:pt x="403" y="282"/>
                </a:cubicBezTo>
                <a:cubicBezTo>
                  <a:pt x="403" y="281"/>
                  <a:pt x="403" y="281"/>
                  <a:pt x="404" y="281"/>
                </a:cubicBezTo>
                <a:cubicBezTo>
                  <a:pt x="404" y="280"/>
                  <a:pt x="405" y="278"/>
                  <a:pt x="405" y="277"/>
                </a:cubicBezTo>
                <a:cubicBezTo>
                  <a:pt x="405" y="272"/>
                  <a:pt x="407" y="265"/>
                  <a:pt x="407" y="259"/>
                </a:cubicBezTo>
                <a:cubicBezTo>
                  <a:pt x="407" y="254"/>
                  <a:pt x="407" y="250"/>
                  <a:pt x="407" y="245"/>
                </a:cubicBezTo>
                <a:cubicBezTo>
                  <a:pt x="408" y="241"/>
                  <a:pt x="407" y="238"/>
                  <a:pt x="407" y="235"/>
                </a:cubicBezTo>
                <a:cubicBezTo>
                  <a:pt x="407" y="232"/>
                  <a:pt x="407" y="230"/>
                  <a:pt x="406" y="228"/>
                </a:cubicBezTo>
                <a:cubicBezTo>
                  <a:pt x="406" y="230"/>
                  <a:pt x="406" y="231"/>
                  <a:pt x="406" y="233"/>
                </a:cubicBezTo>
                <a:cubicBezTo>
                  <a:pt x="406" y="234"/>
                  <a:pt x="406" y="235"/>
                  <a:pt x="406" y="237"/>
                </a:cubicBezTo>
                <a:cubicBezTo>
                  <a:pt x="407" y="238"/>
                  <a:pt x="406" y="242"/>
                  <a:pt x="406" y="243"/>
                </a:cubicBezTo>
                <a:cubicBezTo>
                  <a:pt x="406" y="246"/>
                  <a:pt x="406" y="242"/>
                  <a:pt x="405" y="242"/>
                </a:cubicBezTo>
                <a:cubicBezTo>
                  <a:pt x="405" y="245"/>
                  <a:pt x="405" y="248"/>
                  <a:pt x="404" y="251"/>
                </a:cubicBezTo>
                <a:cubicBezTo>
                  <a:pt x="404" y="255"/>
                  <a:pt x="402" y="260"/>
                  <a:pt x="403" y="264"/>
                </a:cubicBezTo>
                <a:cubicBezTo>
                  <a:pt x="403" y="264"/>
                  <a:pt x="402" y="265"/>
                  <a:pt x="402" y="265"/>
                </a:cubicBezTo>
                <a:cubicBezTo>
                  <a:pt x="402" y="265"/>
                  <a:pt x="402" y="264"/>
                  <a:pt x="402" y="263"/>
                </a:cubicBezTo>
                <a:cubicBezTo>
                  <a:pt x="402" y="267"/>
                  <a:pt x="401" y="269"/>
                  <a:pt x="400" y="271"/>
                </a:cubicBezTo>
                <a:cubicBezTo>
                  <a:pt x="399" y="275"/>
                  <a:pt x="398" y="280"/>
                  <a:pt x="396" y="283"/>
                </a:cubicBezTo>
                <a:cubicBezTo>
                  <a:pt x="395" y="287"/>
                  <a:pt x="394" y="289"/>
                  <a:pt x="393" y="292"/>
                </a:cubicBezTo>
                <a:cubicBezTo>
                  <a:pt x="392" y="293"/>
                  <a:pt x="392" y="294"/>
                  <a:pt x="391" y="295"/>
                </a:cubicBezTo>
                <a:cubicBezTo>
                  <a:pt x="391" y="296"/>
                  <a:pt x="390" y="297"/>
                  <a:pt x="390" y="298"/>
                </a:cubicBezTo>
                <a:cubicBezTo>
                  <a:pt x="389" y="300"/>
                  <a:pt x="388" y="302"/>
                  <a:pt x="387" y="304"/>
                </a:cubicBezTo>
                <a:cubicBezTo>
                  <a:pt x="387" y="305"/>
                  <a:pt x="386" y="305"/>
                  <a:pt x="386" y="305"/>
                </a:cubicBezTo>
                <a:cubicBezTo>
                  <a:pt x="387" y="303"/>
                  <a:pt x="386" y="306"/>
                  <a:pt x="385" y="307"/>
                </a:cubicBezTo>
                <a:cubicBezTo>
                  <a:pt x="384" y="308"/>
                  <a:pt x="384" y="309"/>
                  <a:pt x="383" y="310"/>
                </a:cubicBezTo>
                <a:cubicBezTo>
                  <a:pt x="383" y="311"/>
                  <a:pt x="382" y="312"/>
                  <a:pt x="382" y="313"/>
                </a:cubicBezTo>
                <a:cubicBezTo>
                  <a:pt x="381" y="315"/>
                  <a:pt x="380" y="317"/>
                  <a:pt x="378" y="320"/>
                </a:cubicBezTo>
                <a:cubicBezTo>
                  <a:pt x="380" y="316"/>
                  <a:pt x="379" y="317"/>
                  <a:pt x="377" y="318"/>
                </a:cubicBezTo>
                <a:cubicBezTo>
                  <a:pt x="376" y="320"/>
                  <a:pt x="376" y="321"/>
                  <a:pt x="375" y="322"/>
                </a:cubicBezTo>
                <a:cubicBezTo>
                  <a:pt x="374" y="322"/>
                  <a:pt x="374" y="323"/>
                  <a:pt x="374" y="324"/>
                </a:cubicBezTo>
                <a:cubicBezTo>
                  <a:pt x="372" y="325"/>
                  <a:pt x="372" y="325"/>
                  <a:pt x="372" y="325"/>
                </a:cubicBezTo>
                <a:cubicBezTo>
                  <a:pt x="371" y="328"/>
                  <a:pt x="369" y="330"/>
                  <a:pt x="368" y="333"/>
                </a:cubicBezTo>
                <a:cubicBezTo>
                  <a:pt x="368" y="332"/>
                  <a:pt x="369" y="331"/>
                  <a:pt x="369" y="330"/>
                </a:cubicBezTo>
                <a:cubicBezTo>
                  <a:pt x="366" y="333"/>
                  <a:pt x="365" y="335"/>
                  <a:pt x="364" y="337"/>
                </a:cubicBezTo>
                <a:cubicBezTo>
                  <a:pt x="363" y="338"/>
                  <a:pt x="365" y="336"/>
                  <a:pt x="363" y="338"/>
                </a:cubicBezTo>
                <a:cubicBezTo>
                  <a:pt x="362" y="339"/>
                  <a:pt x="360" y="341"/>
                  <a:pt x="360" y="342"/>
                </a:cubicBezTo>
                <a:cubicBezTo>
                  <a:pt x="358" y="344"/>
                  <a:pt x="362" y="341"/>
                  <a:pt x="362" y="341"/>
                </a:cubicBezTo>
                <a:cubicBezTo>
                  <a:pt x="362" y="342"/>
                  <a:pt x="360" y="343"/>
                  <a:pt x="360" y="344"/>
                </a:cubicBezTo>
                <a:cubicBezTo>
                  <a:pt x="357" y="348"/>
                  <a:pt x="353" y="352"/>
                  <a:pt x="351" y="355"/>
                </a:cubicBezTo>
                <a:cubicBezTo>
                  <a:pt x="350" y="357"/>
                  <a:pt x="348" y="358"/>
                  <a:pt x="347" y="358"/>
                </a:cubicBezTo>
                <a:cubicBezTo>
                  <a:pt x="345" y="360"/>
                  <a:pt x="343" y="361"/>
                  <a:pt x="342" y="363"/>
                </a:cubicBezTo>
                <a:cubicBezTo>
                  <a:pt x="340" y="365"/>
                  <a:pt x="338" y="366"/>
                  <a:pt x="336" y="367"/>
                </a:cubicBezTo>
                <a:cubicBezTo>
                  <a:pt x="334" y="368"/>
                  <a:pt x="333" y="370"/>
                  <a:pt x="331" y="371"/>
                </a:cubicBezTo>
                <a:cubicBezTo>
                  <a:pt x="331" y="371"/>
                  <a:pt x="331" y="371"/>
                  <a:pt x="331" y="371"/>
                </a:cubicBezTo>
                <a:cubicBezTo>
                  <a:pt x="329" y="373"/>
                  <a:pt x="328" y="374"/>
                  <a:pt x="326" y="375"/>
                </a:cubicBezTo>
                <a:cubicBezTo>
                  <a:pt x="326" y="375"/>
                  <a:pt x="327" y="374"/>
                  <a:pt x="327" y="374"/>
                </a:cubicBezTo>
                <a:cubicBezTo>
                  <a:pt x="328" y="373"/>
                  <a:pt x="331" y="371"/>
                  <a:pt x="330" y="371"/>
                </a:cubicBezTo>
                <a:cubicBezTo>
                  <a:pt x="328" y="372"/>
                  <a:pt x="328" y="373"/>
                  <a:pt x="326" y="374"/>
                </a:cubicBezTo>
                <a:cubicBezTo>
                  <a:pt x="325" y="375"/>
                  <a:pt x="326" y="374"/>
                  <a:pt x="326" y="374"/>
                </a:cubicBezTo>
                <a:cubicBezTo>
                  <a:pt x="326" y="374"/>
                  <a:pt x="329" y="372"/>
                  <a:pt x="327" y="373"/>
                </a:cubicBezTo>
                <a:cubicBezTo>
                  <a:pt x="326" y="373"/>
                  <a:pt x="325" y="374"/>
                  <a:pt x="323" y="375"/>
                </a:cubicBezTo>
                <a:cubicBezTo>
                  <a:pt x="321" y="376"/>
                  <a:pt x="320" y="377"/>
                  <a:pt x="317" y="379"/>
                </a:cubicBezTo>
                <a:cubicBezTo>
                  <a:pt x="318" y="378"/>
                  <a:pt x="319" y="378"/>
                  <a:pt x="319" y="377"/>
                </a:cubicBezTo>
                <a:cubicBezTo>
                  <a:pt x="320" y="377"/>
                  <a:pt x="321" y="376"/>
                  <a:pt x="322" y="376"/>
                </a:cubicBezTo>
                <a:cubicBezTo>
                  <a:pt x="323" y="375"/>
                  <a:pt x="324" y="374"/>
                  <a:pt x="324" y="373"/>
                </a:cubicBezTo>
                <a:cubicBezTo>
                  <a:pt x="322" y="375"/>
                  <a:pt x="321" y="376"/>
                  <a:pt x="319" y="377"/>
                </a:cubicBezTo>
                <a:cubicBezTo>
                  <a:pt x="317" y="378"/>
                  <a:pt x="315" y="380"/>
                  <a:pt x="311" y="382"/>
                </a:cubicBezTo>
                <a:cubicBezTo>
                  <a:pt x="313" y="380"/>
                  <a:pt x="314" y="379"/>
                  <a:pt x="316" y="378"/>
                </a:cubicBezTo>
                <a:cubicBezTo>
                  <a:pt x="314" y="379"/>
                  <a:pt x="312" y="381"/>
                  <a:pt x="309" y="382"/>
                </a:cubicBezTo>
                <a:cubicBezTo>
                  <a:pt x="308" y="382"/>
                  <a:pt x="307" y="383"/>
                  <a:pt x="306" y="384"/>
                </a:cubicBezTo>
                <a:cubicBezTo>
                  <a:pt x="305" y="384"/>
                  <a:pt x="303" y="385"/>
                  <a:pt x="302" y="386"/>
                </a:cubicBezTo>
                <a:cubicBezTo>
                  <a:pt x="303" y="385"/>
                  <a:pt x="304" y="384"/>
                  <a:pt x="305" y="384"/>
                </a:cubicBezTo>
                <a:cubicBezTo>
                  <a:pt x="306" y="383"/>
                  <a:pt x="308" y="382"/>
                  <a:pt x="309" y="381"/>
                </a:cubicBezTo>
                <a:cubicBezTo>
                  <a:pt x="311" y="380"/>
                  <a:pt x="314" y="378"/>
                  <a:pt x="316" y="377"/>
                </a:cubicBezTo>
                <a:cubicBezTo>
                  <a:pt x="312" y="379"/>
                  <a:pt x="308" y="381"/>
                  <a:pt x="305" y="382"/>
                </a:cubicBezTo>
                <a:cubicBezTo>
                  <a:pt x="303" y="383"/>
                  <a:pt x="301" y="384"/>
                  <a:pt x="300" y="385"/>
                </a:cubicBezTo>
                <a:cubicBezTo>
                  <a:pt x="299" y="385"/>
                  <a:pt x="299" y="386"/>
                  <a:pt x="298" y="386"/>
                </a:cubicBezTo>
                <a:cubicBezTo>
                  <a:pt x="297" y="386"/>
                  <a:pt x="296" y="387"/>
                  <a:pt x="296" y="387"/>
                </a:cubicBezTo>
                <a:cubicBezTo>
                  <a:pt x="296" y="387"/>
                  <a:pt x="297" y="386"/>
                  <a:pt x="298" y="385"/>
                </a:cubicBezTo>
                <a:cubicBezTo>
                  <a:pt x="299" y="385"/>
                  <a:pt x="301" y="384"/>
                  <a:pt x="302" y="383"/>
                </a:cubicBezTo>
                <a:cubicBezTo>
                  <a:pt x="303" y="382"/>
                  <a:pt x="303" y="382"/>
                  <a:pt x="302" y="383"/>
                </a:cubicBezTo>
                <a:cubicBezTo>
                  <a:pt x="300" y="383"/>
                  <a:pt x="299" y="383"/>
                  <a:pt x="298" y="384"/>
                </a:cubicBezTo>
                <a:cubicBezTo>
                  <a:pt x="297" y="385"/>
                  <a:pt x="296" y="385"/>
                  <a:pt x="293" y="386"/>
                </a:cubicBezTo>
                <a:cubicBezTo>
                  <a:pt x="294" y="386"/>
                  <a:pt x="295" y="385"/>
                  <a:pt x="296" y="384"/>
                </a:cubicBezTo>
                <a:cubicBezTo>
                  <a:pt x="293" y="385"/>
                  <a:pt x="292" y="386"/>
                  <a:pt x="289" y="387"/>
                </a:cubicBezTo>
                <a:cubicBezTo>
                  <a:pt x="289" y="387"/>
                  <a:pt x="291" y="386"/>
                  <a:pt x="291" y="386"/>
                </a:cubicBezTo>
                <a:cubicBezTo>
                  <a:pt x="289" y="387"/>
                  <a:pt x="287" y="388"/>
                  <a:pt x="285" y="388"/>
                </a:cubicBezTo>
                <a:cubicBezTo>
                  <a:pt x="283" y="388"/>
                  <a:pt x="282" y="389"/>
                  <a:pt x="280" y="390"/>
                </a:cubicBezTo>
                <a:cubicBezTo>
                  <a:pt x="279" y="390"/>
                  <a:pt x="278" y="390"/>
                  <a:pt x="275" y="391"/>
                </a:cubicBezTo>
                <a:cubicBezTo>
                  <a:pt x="278" y="390"/>
                  <a:pt x="280" y="389"/>
                  <a:pt x="283" y="388"/>
                </a:cubicBezTo>
                <a:cubicBezTo>
                  <a:pt x="280" y="389"/>
                  <a:pt x="278" y="389"/>
                  <a:pt x="276" y="390"/>
                </a:cubicBezTo>
                <a:cubicBezTo>
                  <a:pt x="273" y="391"/>
                  <a:pt x="270" y="392"/>
                  <a:pt x="267" y="393"/>
                </a:cubicBezTo>
                <a:cubicBezTo>
                  <a:pt x="266" y="393"/>
                  <a:pt x="264" y="394"/>
                  <a:pt x="262" y="394"/>
                </a:cubicBezTo>
                <a:cubicBezTo>
                  <a:pt x="261" y="395"/>
                  <a:pt x="259" y="395"/>
                  <a:pt x="257" y="395"/>
                </a:cubicBezTo>
                <a:cubicBezTo>
                  <a:pt x="255" y="396"/>
                  <a:pt x="255" y="396"/>
                  <a:pt x="254" y="396"/>
                </a:cubicBezTo>
                <a:cubicBezTo>
                  <a:pt x="254" y="397"/>
                  <a:pt x="255" y="397"/>
                  <a:pt x="255" y="397"/>
                </a:cubicBezTo>
                <a:cubicBezTo>
                  <a:pt x="256" y="397"/>
                  <a:pt x="258" y="397"/>
                  <a:pt x="258" y="396"/>
                </a:cubicBezTo>
                <a:cubicBezTo>
                  <a:pt x="259" y="396"/>
                  <a:pt x="262" y="396"/>
                  <a:pt x="264" y="395"/>
                </a:cubicBezTo>
                <a:cubicBezTo>
                  <a:pt x="266" y="395"/>
                  <a:pt x="267" y="395"/>
                  <a:pt x="268" y="395"/>
                </a:cubicBezTo>
                <a:cubicBezTo>
                  <a:pt x="269" y="394"/>
                  <a:pt x="270" y="394"/>
                  <a:pt x="272" y="394"/>
                </a:cubicBezTo>
                <a:cubicBezTo>
                  <a:pt x="273" y="393"/>
                  <a:pt x="273" y="393"/>
                  <a:pt x="275" y="393"/>
                </a:cubicBezTo>
                <a:cubicBezTo>
                  <a:pt x="272" y="394"/>
                  <a:pt x="270" y="395"/>
                  <a:pt x="267" y="396"/>
                </a:cubicBezTo>
                <a:cubicBezTo>
                  <a:pt x="264" y="396"/>
                  <a:pt x="262" y="397"/>
                  <a:pt x="259" y="398"/>
                </a:cubicBezTo>
                <a:cubicBezTo>
                  <a:pt x="259" y="398"/>
                  <a:pt x="260" y="398"/>
                  <a:pt x="260" y="398"/>
                </a:cubicBezTo>
                <a:cubicBezTo>
                  <a:pt x="263" y="397"/>
                  <a:pt x="266" y="396"/>
                  <a:pt x="268" y="396"/>
                </a:cubicBezTo>
                <a:cubicBezTo>
                  <a:pt x="269" y="396"/>
                  <a:pt x="269" y="396"/>
                  <a:pt x="270" y="396"/>
                </a:cubicBezTo>
                <a:cubicBezTo>
                  <a:pt x="268" y="396"/>
                  <a:pt x="266" y="397"/>
                  <a:pt x="264" y="397"/>
                </a:cubicBezTo>
                <a:cubicBezTo>
                  <a:pt x="261" y="398"/>
                  <a:pt x="263" y="398"/>
                  <a:pt x="266" y="397"/>
                </a:cubicBezTo>
                <a:cubicBezTo>
                  <a:pt x="268" y="397"/>
                  <a:pt x="270" y="397"/>
                  <a:pt x="272" y="396"/>
                </a:cubicBezTo>
                <a:cubicBezTo>
                  <a:pt x="274" y="396"/>
                  <a:pt x="276" y="395"/>
                  <a:pt x="276" y="395"/>
                </a:cubicBezTo>
                <a:cubicBezTo>
                  <a:pt x="281" y="394"/>
                  <a:pt x="283" y="393"/>
                  <a:pt x="284" y="392"/>
                </a:cubicBezTo>
                <a:cubicBezTo>
                  <a:pt x="284" y="392"/>
                  <a:pt x="285" y="392"/>
                  <a:pt x="284" y="392"/>
                </a:cubicBezTo>
                <a:cubicBezTo>
                  <a:pt x="283" y="392"/>
                  <a:pt x="282" y="393"/>
                  <a:pt x="281" y="393"/>
                </a:cubicBezTo>
                <a:cubicBezTo>
                  <a:pt x="281" y="393"/>
                  <a:pt x="282" y="392"/>
                  <a:pt x="283" y="392"/>
                </a:cubicBezTo>
                <a:cubicBezTo>
                  <a:pt x="284" y="392"/>
                  <a:pt x="285" y="391"/>
                  <a:pt x="284" y="391"/>
                </a:cubicBezTo>
                <a:cubicBezTo>
                  <a:pt x="288" y="391"/>
                  <a:pt x="292" y="390"/>
                  <a:pt x="295" y="389"/>
                </a:cubicBezTo>
                <a:cubicBezTo>
                  <a:pt x="295" y="389"/>
                  <a:pt x="288" y="392"/>
                  <a:pt x="292" y="391"/>
                </a:cubicBezTo>
                <a:cubicBezTo>
                  <a:pt x="295" y="391"/>
                  <a:pt x="297" y="391"/>
                  <a:pt x="300" y="390"/>
                </a:cubicBezTo>
                <a:cubicBezTo>
                  <a:pt x="302" y="390"/>
                  <a:pt x="301" y="390"/>
                  <a:pt x="300" y="391"/>
                </a:cubicBezTo>
                <a:cubicBezTo>
                  <a:pt x="296" y="393"/>
                  <a:pt x="300" y="392"/>
                  <a:pt x="303" y="392"/>
                </a:cubicBezTo>
                <a:cubicBezTo>
                  <a:pt x="305" y="391"/>
                  <a:pt x="306" y="392"/>
                  <a:pt x="308" y="390"/>
                </a:cubicBezTo>
                <a:cubicBezTo>
                  <a:pt x="309" y="390"/>
                  <a:pt x="311" y="388"/>
                  <a:pt x="315" y="387"/>
                </a:cubicBezTo>
                <a:cubicBezTo>
                  <a:pt x="313" y="388"/>
                  <a:pt x="310" y="389"/>
                  <a:pt x="309" y="390"/>
                </a:cubicBezTo>
                <a:cubicBezTo>
                  <a:pt x="311" y="389"/>
                  <a:pt x="313" y="389"/>
                  <a:pt x="315" y="388"/>
                </a:cubicBezTo>
                <a:cubicBezTo>
                  <a:pt x="317" y="387"/>
                  <a:pt x="318" y="386"/>
                  <a:pt x="319" y="385"/>
                </a:cubicBezTo>
                <a:cubicBezTo>
                  <a:pt x="320" y="385"/>
                  <a:pt x="319" y="386"/>
                  <a:pt x="316" y="389"/>
                </a:cubicBezTo>
                <a:cubicBezTo>
                  <a:pt x="312" y="390"/>
                  <a:pt x="311" y="392"/>
                  <a:pt x="307" y="393"/>
                </a:cubicBezTo>
                <a:cubicBezTo>
                  <a:pt x="308" y="393"/>
                  <a:pt x="310" y="392"/>
                  <a:pt x="310" y="392"/>
                </a:cubicBezTo>
                <a:cubicBezTo>
                  <a:pt x="311" y="392"/>
                  <a:pt x="309" y="393"/>
                  <a:pt x="309" y="393"/>
                </a:cubicBezTo>
                <a:cubicBezTo>
                  <a:pt x="306" y="395"/>
                  <a:pt x="302" y="397"/>
                  <a:pt x="301" y="398"/>
                </a:cubicBezTo>
                <a:cubicBezTo>
                  <a:pt x="303" y="397"/>
                  <a:pt x="305" y="396"/>
                  <a:pt x="307" y="395"/>
                </a:cubicBezTo>
                <a:cubicBezTo>
                  <a:pt x="309" y="394"/>
                  <a:pt x="311" y="393"/>
                  <a:pt x="313" y="392"/>
                </a:cubicBezTo>
                <a:cubicBezTo>
                  <a:pt x="313" y="392"/>
                  <a:pt x="313" y="392"/>
                  <a:pt x="313" y="392"/>
                </a:cubicBezTo>
                <a:cubicBezTo>
                  <a:pt x="313" y="392"/>
                  <a:pt x="313" y="392"/>
                  <a:pt x="312" y="392"/>
                </a:cubicBezTo>
                <a:cubicBezTo>
                  <a:pt x="311" y="393"/>
                  <a:pt x="309" y="395"/>
                  <a:pt x="309" y="395"/>
                </a:cubicBezTo>
                <a:cubicBezTo>
                  <a:pt x="310" y="394"/>
                  <a:pt x="311" y="394"/>
                  <a:pt x="313" y="393"/>
                </a:cubicBezTo>
                <a:cubicBezTo>
                  <a:pt x="313" y="393"/>
                  <a:pt x="313" y="393"/>
                  <a:pt x="313" y="393"/>
                </a:cubicBezTo>
                <a:cubicBezTo>
                  <a:pt x="314" y="392"/>
                  <a:pt x="315" y="392"/>
                  <a:pt x="317" y="391"/>
                </a:cubicBezTo>
                <a:cubicBezTo>
                  <a:pt x="318" y="390"/>
                  <a:pt x="319" y="390"/>
                  <a:pt x="320" y="389"/>
                </a:cubicBezTo>
                <a:cubicBezTo>
                  <a:pt x="321" y="388"/>
                  <a:pt x="322" y="387"/>
                  <a:pt x="323" y="387"/>
                </a:cubicBezTo>
                <a:cubicBezTo>
                  <a:pt x="323" y="386"/>
                  <a:pt x="324" y="386"/>
                  <a:pt x="324" y="386"/>
                </a:cubicBezTo>
                <a:cubicBezTo>
                  <a:pt x="324" y="386"/>
                  <a:pt x="324" y="386"/>
                  <a:pt x="324" y="386"/>
                </a:cubicBezTo>
                <a:cubicBezTo>
                  <a:pt x="322" y="388"/>
                  <a:pt x="320" y="389"/>
                  <a:pt x="317" y="391"/>
                </a:cubicBezTo>
                <a:cubicBezTo>
                  <a:pt x="314" y="393"/>
                  <a:pt x="316" y="393"/>
                  <a:pt x="312" y="395"/>
                </a:cubicBezTo>
                <a:cubicBezTo>
                  <a:pt x="314" y="394"/>
                  <a:pt x="315" y="394"/>
                  <a:pt x="316" y="393"/>
                </a:cubicBezTo>
                <a:cubicBezTo>
                  <a:pt x="317" y="393"/>
                  <a:pt x="317" y="393"/>
                  <a:pt x="319" y="392"/>
                </a:cubicBezTo>
                <a:cubicBezTo>
                  <a:pt x="321" y="390"/>
                  <a:pt x="323" y="390"/>
                  <a:pt x="323" y="389"/>
                </a:cubicBezTo>
                <a:cubicBezTo>
                  <a:pt x="324" y="389"/>
                  <a:pt x="324" y="389"/>
                  <a:pt x="323" y="390"/>
                </a:cubicBezTo>
                <a:cubicBezTo>
                  <a:pt x="319" y="393"/>
                  <a:pt x="324" y="390"/>
                  <a:pt x="326" y="389"/>
                </a:cubicBezTo>
                <a:cubicBezTo>
                  <a:pt x="328" y="387"/>
                  <a:pt x="331" y="386"/>
                  <a:pt x="334" y="384"/>
                </a:cubicBezTo>
                <a:cubicBezTo>
                  <a:pt x="333" y="384"/>
                  <a:pt x="333" y="385"/>
                  <a:pt x="333" y="385"/>
                </a:cubicBezTo>
                <a:cubicBezTo>
                  <a:pt x="333" y="385"/>
                  <a:pt x="333" y="385"/>
                  <a:pt x="333" y="385"/>
                </a:cubicBezTo>
                <a:cubicBezTo>
                  <a:pt x="333" y="385"/>
                  <a:pt x="333" y="385"/>
                  <a:pt x="333" y="385"/>
                </a:cubicBezTo>
                <a:cubicBezTo>
                  <a:pt x="332" y="386"/>
                  <a:pt x="331" y="386"/>
                  <a:pt x="331" y="386"/>
                </a:cubicBezTo>
                <a:cubicBezTo>
                  <a:pt x="332" y="386"/>
                  <a:pt x="333" y="385"/>
                  <a:pt x="334" y="384"/>
                </a:cubicBezTo>
                <a:cubicBezTo>
                  <a:pt x="336" y="383"/>
                  <a:pt x="338" y="382"/>
                  <a:pt x="340" y="380"/>
                </a:cubicBezTo>
                <a:cubicBezTo>
                  <a:pt x="342" y="379"/>
                  <a:pt x="344" y="377"/>
                  <a:pt x="345" y="376"/>
                </a:cubicBezTo>
                <a:cubicBezTo>
                  <a:pt x="343" y="377"/>
                  <a:pt x="341" y="379"/>
                  <a:pt x="339" y="380"/>
                </a:cubicBezTo>
                <a:cubicBezTo>
                  <a:pt x="338" y="381"/>
                  <a:pt x="338" y="381"/>
                  <a:pt x="337" y="381"/>
                </a:cubicBezTo>
                <a:cubicBezTo>
                  <a:pt x="338" y="380"/>
                  <a:pt x="340" y="379"/>
                  <a:pt x="341" y="378"/>
                </a:cubicBezTo>
                <a:cubicBezTo>
                  <a:pt x="342" y="377"/>
                  <a:pt x="342" y="377"/>
                  <a:pt x="344" y="376"/>
                </a:cubicBezTo>
                <a:cubicBezTo>
                  <a:pt x="346" y="375"/>
                  <a:pt x="347" y="374"/>
                  <a:pt x="349" y="373"/>
                </a:cubicBezTo>
                <a:cubicBezTo>
                  <a:pt x="350" y="372"/>
                  <a:pt x="351" y="371"/>
                  <a:pt x="352" y="370"/>
                </a:cubicBezTo>
                <a:cubicBezTo>
                  <a:pt x="352" y="370"/>
                  <a:pt x="352" y="370"/>
                  <a:pt x="352" y="370"/>
                </a:cubicBezTo>
                <a:cubicBezTo>
                  <a:pt x="355" y="368"/>
                  <a:pt x="357" y="366"/>
                  <a:pt x="358" y="365"/>
                </a:cubicBezTo>
                <a:cubicBezTo>
                  <a:pt x="360" y="363"/>
                  <a:pt x="361" y="361"/>
                  <a:pt x="363" y="359"/>
                </a:cubicBezTo>
                <a:cubicBezTo>
                  <a:pt x="364" y="357"/>
                  <a:pt x="361" y="360"/>
                  <a:pt x="362" y="359"/>
                </a:cubicBezTo>
                <a:cubicBezTo>
                  <a:pt x="364" y="356"/>
                  <a:pt x="364" y="355"/>
                  <a:pt x="367" y="352"/>
                </a:cubicBezTo>
                <a:cubicBezTo>
                  <a:pt x="368" y="350"/>
                  <a:pt x="368" y="350"/>
                  <a:pt x="367" y="351"/>
                </a:cubicBezTo>
                <a:cubicBezTo>
                  <a:pt x="367" y="352"/>
                  <a:pt x="366" y="353"/>
                  <a:pt x="365" y="354"/>
                </a:cubicBezTo>
                <a:cubicBezTo>
                  <a:pt x="365" y="354"/>
                  <a:pt x="365" y="354"/>
                  <a:pt x="365" y="353"/>
                </a:cubicBezTo>
                <a:cubicBezTo>
                  <a:pt x="365" y="352"/>
                  <a:pt x="366" y="351"/>
                  <a:pt x="365" y="351"/>
                </a:cubicBezTo>
                <a:cubicBezTo>
                  <a:pt x="364" y="352"/>
                  <a:pt x="363" y="354"/>
                  <a:pt x="362" y="355"/>
                </a:cubicBezTo>
                <a:cubicBezTo>
                  <a:pt x="362" y="355"/>
                  <a:pt x="364" y="353"/>
                  <a:pt x="362" y="354"/>
                </a:cubicBezTo>
                <a:cubicBezTo>
                  <a:pt x="361" y="355"/>
                  <a:pt x="360" y="356"/>
                  <a:pt x="359" y="357"/>
                </a:cubicBezTo>
                <a:cubicBezTo>
                  <a:pt x="359" y="357"/>
                  <a:pt x="359" y="358"/>
                  <a:pt x="359" y="358"/>
                </a:cubicBezTo>
                <a:cubicBezTo>
                  <a:pt x="359" y="358"/>
                  <a:pt x="359" y="357"/>
                  <a:pt x="359" y="357"/>
                </a:cubicBezTo>
                <a:cubicBezTo>
                  <a:pt x="359" y="356"/>
                  <a:pt x="359" y="356"/>
                  <a:pt x="356" y="358"/>
                </a:cubicBezTo>
                <a:cubicBezTo>
                  <a:pt x="354" y="360"/>
                  <a:pt x="352" y="362"/>
                  <a:pt x="350" y="364"/>
                </a:cubicBezTo>
                <a:cubicBezTo>
                  <a:pt x="350" y="365"/>
                  <a:pt x="348" y="367"/>
                  <a:pt x="347" y="368"/>
                </a:cubicBezTo>
                <a:cubicBezTo>
                  <a:pt x="346" y="368"/>
                  <a:pt x="346" y="368"/>
                  <a:pt x="346" y="368"/>
                </a:cubicBezTo>
                <a:cubicBezTo>
                  <a:pt x="348" y="366"/>
                  <a:pt x="350" y="365"/>
                  <a:pt x="349" y="364"/>
                </a:cubicBezTo>
                <a:cubicBezTo>
                  <a:pt x="349" y="364"/>
                  <a:pt x="349" y="364"/>
                  <a:pt x="348" y="365"/>
                </a:cubicBezTo>
                <a:cubicBezTo>
                  <a:pt x="347" y="366"/>
                  <a:pt x="345" y="368"/>
                  <a:pt x="344" y="368"/>
                </a:cubicBezTo>
                <a:cubicBezTo>
                  <a:pt x="344" y="369"/>
                  <a:pt x="344" y="369"/>
                  <a:pt x="344" y="369"/>
                </a:cubicBezTo>
                <a:cubicBezTo>
                  <a:pt x="343" y="369"/>
                  <a:pt x="342" y="370"/>
                  <a:pt x="341" y="371"/>
                </a:cubicBezTo>
                <a:cubicBezTo>
                  <a:pt x="342" y="370"/>
                  <a:pt x="343" y="369"/>
                  <a:pt x="344" y="368"/>
                </a:cubicBezTo>
                <a:cubicBezTo>
                  <a:pt x="344" y="368"/>
                  <a:pt x="344" y="368"/>
                  <a:pt x="344" y="368"/>
                </a:cubicBezTo>
                <a:cubicBezTo>
                  <a:pt x="344" y="368"/>
                  <a:pt x="344" y="368"/>
                  <a:pt x="344" y="368"/>
                </a:cubicBezTo>
                <a:cubicBezTo>
                  <a:pt x="346" y="366"/>
                  <a:pt x="346" y="366"/>
                  <a:pt x="346" y="366"/>
                </a:cubicBezTo>
                <a:cubicBezTo>
                  <a:pt x="350" y="363"/>
                  <a:pt x="350" y="363"/>
                  <a:pt x="350" y="363"/>
                </a:cubicBezTo>
                <a:cubicBezTo>
                  <a:pt x="358" y="356"/>
                  <a:pt x="358" y="356"/>
                  <a:pt x="358" y="356"/>
                </a:cubicBezTo>
                <a:cubicBezTo>
                  <a:pt x="360" y="354"/>
                  <a:pt x="362" y="351"/>
                  <a:pt x="365" y="349"/>
                </a:cubicBezTo>
                <a:cubicBezTo>
                  <a:pt x="367" y="347"/>
                  <a:pt x="368" y="345"/>
                  <a:pt x="370" y="343"/>
                </a:cubicBezTo>
                <a:cubicBezTo>
                  <a:pt x="372" y="341"/>
                  <a:pt x="374" y="339"/>
                  <a:pt x="375" y="337"/>
                </a:cubicBezTo>
                <a:cubicBezTo>
                  <a:pt x="376" y="335"/>
                  <a:pt x="376" y="335"/>
                  <a:pt x="376" y="335"/>
                </a:cubicBezTo>
                <a:cubicBezTo>
                  <a:pt x="376" y="336"/>
                  <a:pt x="375" y="337"/>
                  <a:pt x="376" y="337"/>
                </a:cubicBezTo>
                <a:cubicBezTo>
                  <a:pt x="377" y="336"/>
                  <a:pt x="377" y="334"/>
                  <a:pt x="378" y="333"/>
                </a:cubicBezTo>
                <a:cubicBezTo>
                  <a:pt x="378" y="333"/>
                  <a:pt x="378" y="334"/>
                  <a:pt x="378" y="334"/>
                </a:cubicBezTo>
                <a:cubicBezTo>
                  <a:pt x="377" y="335"/>
                  <a:pt x="376" y="337"/>
                  <a:pt x="375" y="339"/>
                </a:cubicBezTo>
                <a:cubicBezTo>
                  <a:pt x="374" y="341"/>
                  <a:pt x="372" y="344"/>
                  <a:pt x="372" y="345"/>
                </a:cubicBezTo>
                <a:cubicBezTo>
                  <a:pt x="372" y="345"/>
                  <a:pt x="372" y="346"/>
                  <a:pt x="372" y="346"/>
                </a:cubicBezTo>
                <a:cubicBezTo>
                  <a:pt x="372" y="345"/>
                  <a:pt x="373" y="345"/>
                  <a:pt x="374" y="343"/>
                </a:cubicBezTo>
                <a:cubicBezTo>
                  <a:pt x="374" y="344"/>
                  <a:pt x="374" y="345"/>
                  <a:pt x="373" y="345"/>
                </a:cubicBezTo>
                <a:cubicBezTo>
                  <a:pt x="373" y="346"/>
                  <a:pt x="373" y="346"/>
                  <a:pt x="372" y="347"/>
                </a:cubicBezTo>
                <a:cubicBezTo>
                  <a:pt x="372" y="347"/>
                  <a:pt x="372" y="348"/>
                  <a:pt x="373" y="347"/>
                </a:cubicBezTo>
                <a:cubicBezTo>
                  <a:pt x="373" y="347"/>
                  <a:pt x="374" y="346"/>
                  <a:pt x="374" y="345"/>
                </a:cubicBezTo>
                <a:cubicBezTo>
                  <a:pt x="378" y="342"/>
                  <a:pt x="377" y="340"/>
                  <a:pt x="379" y="338"/>
                </a:cubicBezTo>
                <a:cubicBezTo>
                  <a:pt x="379" y="340"/>
                  <a:pt x="379" y="342"/>
                  <a:pt x="376" y="347"/>
                </a:cubicBezTo>
                <a:cubicBezTo>
                  <a:pt x="375" y="348"/>
                  <a:pt x="375" y="348"/>
                  <a:pt x="376" y="347"/>
                </a:cubicBezTo>
                <a:cubicBezTo>
                  <a:pt x="376" y="347"/>
                  <a:pt x="377" y="346"/>
                  <a:pt x="377" y="345"/>
                </a:cubicBezTo>
                <a:cubicBezTo>
                  <a:pt x="377" y="344"/>
                  <a:pt x="378" y="343"/>
                  <a:pt x="380" y="340"/>
                </a:cubicBezTo>
                <a:cubicBezTo>
                  <a:pt x="379" y="342"/>
                  <a:pt x="379" y="343"/>
                  <a:pt x="380" y="342"/>
                </a:cubicBezTo>
                <a:cubicBezTo>
                  <a:pt x="382" y="340"/>
                  <a:pt x="382" y="339"/>
                  <a:pt x="382" y="338"/>
                </a:cubicBezTo>
                <a:cubicBezTo>
                  <a:pt x="382" y="338"/>
                  <a:pt x="383" y="337"/>
                  <a:pt x="383" y="337"/>
                </a:cubicBezTo>
                <a:cubicBezTo>
                  <a:pt x="385" y="336"/>
                  <a:pt x="385" y="334"/>
                  <a:pt x="386" y="333"/>
                </a:cubicBezTo>
                <a:cubicBezTo>
                  <a:pt x="387" y="332"/>
                  <a:pt x="387" y="331"/>
                  <a:pt x="387" y="330"/>
                </a:cubicBezTo>
                <a:cubicBezTo>
                  <a:pt x="388" y="329"/>
                  <a:pt x="389" y="327"/>
                  <a:pt x="389" y="327"/>
                </a:cubicBezTo>
                <a:cubicBezTo>
                  <a:pt x="392" y="323"/>
                  <a:pt x="393" y="321"/>
                  <a:pt x="394" y="318"/>
                </a:cubicBezTo>
                <a:cubicBezTo>
                  <a:pt x="393" y="321"/>
                  <a:pt x="392" y="323"/>
                  <a:pt x="391" y="326"/>
                </a:cubicBezTo>
                <a:cubicBezTo>
                  <a:pt x="389" y="329"/>
                  <a:pt x="388" y="332"/>
                  <a:pt x="387" y="335"/>
                </a:cubicBezTo>
                <a:cubicBezTo>
                  <a:pt x="387" y="333"/>
                  <a:pt x="388" y="332"/>
                  <a:pt x="389" y="330"/>
                </a:cubicBezTo>
                <a:cubicBezTo>
                  <a:pt x="389" y="329"/>
                  <a:pt x="390" y="329"/>
                  <a:pt x="390" y="328"/>
                </a:cubicBezTo>
                <a:cubicBezTo>
                  <a:pt x="390" y="329"/>
                  <a:pt x="389" y="331"/>
                  <a:pt x="388" y="333"/>
                </a:cubicBezTo>
                <a:cubicBezTo>
                  <a:pt x="387" y="335"/>
                  <a:pt x="386" y="336"/>
                  <a:pt x="385" y="338"/>
                </a:cubicBezTo>
                <a:cubicBezTo>
                  <a:pt x="384" y="341"/>
                  <a:pt x="382" y="344"/>
                  <a:pt x="381" y="347"/>
                </a:cubicBezTo>
                <a:cubicBezTo>
                  <a:pt x="381" y="347"/>
                  <a:pt x="380" y="347"/>
                  <a:pt x="380" y="348"/>
                </a:cubicBezTo>
                <a:cubicBezTo>
                  <a:pt x="379" y="349"/>
                  <a:pt x="378" y="350"/>
                  <a:pt x="378" y="350"/>
                </a:cubicBezTo>
                <a:cubicBezTo>
                  <a:pt x="378" y="350"/>
                  <a:pt x="376" y="353"/>
                  <a:pt x="375" y="354"/>
                </a:cubicBezTo>
                <a:cubicBezTo>
                  <a:pt x="377" y="352"/>
                  <a:pt x="378" y="350"/>
                  <a:pt x="379" y="348"/>
                </a:cubicBezTo>
                <a:cubicBezTo>
                  <a:pt x="377" y="350"/>
                  <a:pt x="376" y="352"/>
                  <a:pt x="374" y="354"/>
                </a:cubicBezTo>
                <a:cubicBezTo>
                  <a:pt x="372" y="357"/>
                  <a:pt x="370" y="359"/>
                  <a:pt x="368" y="362"/>
                </a:cubicBezTo>
                <a:cubicBezTo>
                  <a:pt x="369" y="361"/>
                  <a:pt x="370" y="360"/>
                  <a:pt x="371" y="359"/>
                </a:cubicBezTo>
                <a:cubicBezTo>
                  <a:pt x="370" y="361"/>
                  <a:pt x="369" y="363"/>
                  <a:pt x="367" y="365"/>
                </a:cubicBezTo>
                <a:cubicBezTo>
                  <a:pt x="369" y="363"/>
                  <a:pt x="371" y="361"/>
                  <a:pt x="372" y="359"/>
                </a:cubicBezTo>
                <a:cubicBezTo>
                  <a:pt x="374" y="357"/>
                  <a:pt x="375" y="356"/>
                  <a:pt x="376" y="357"/>
                </a:cubicBezTo>
                <a:cubicBezTo>
                  <a:pt x="377" y="355"/>
                  <a:pt x="378" y="354"/>
                  <a:pt x="380" y="353"/>
                </a:cubicBezTo>
                <a:cubicBezTo>
                  <a:pt x="380" y="352"/>
                  <a:pt x="381" y="352"/>
                  <a:pt x="381" y="351"/>
                </a:cubicBezTo>
                <a:cubicBezTo>
                  <a:pt x="382" y="350"/>
                  <a:pt x="383" y="349"/>
                  <a:pt x="384" y="348"/>
                </a:cubicBezTo>
                <a:cubicBezTo>
                  <a:pt x="382" y="350"/>
                  <a:pt x="382" y="351"/>
                  <a:pt x="381" y="352"/>
                </a:cubicBezTo>
                <a:cubicBezTo>
                  <a:pt x="383" y="350"/>
                  <a:pt x="384" y="349"/>
                  <a:pt x="385" y="348"/>
                </a:cubicBezTo>
                <a:cubicBezTo>
                  <a:pt x="386" y="347"/>
                  <a:pt x="387" y="345"/>
                  <a:pt x="388" y="343"/>
                </a:cubicBezTo>
                <a:cubicBezTo>
                  <a:pt x="389" y="341"/>
                  <a:pt x="390" y="340"/>
                  <a:pt x="391" y="338"/>
                </a:cubicBezTo>
                <a:cubicBezTo>
                  <a:pt x="391" y="338"/>
                  <a:pt x="391" y="338"/>
                  <a:pt x="391" y="337"/>
                </a:cubicBezTo>
                <a:cubicBezTo>
                  <a:pt x="392" y="337"/>
                  <a:pt x="392" y="336"/>
                  <a:pt x="393" y="336"/>
                </a:cubicBezTo>
                <a:cubicBezTo>
                  <a:pt x="392" y="336"/>
                  <a:pt x="392" y="336"/>
                  <a:pt x="392" y="336"/>
                </a:cubicBezTo>
                <a:cubicBezTo>
                  <a:pt x="392" y="337"/>
                  <a:pt x="392" y="337"/>
                  <a:pt x="392" y="338"/>
                </a:cubicBezTo>
                <a:cubicBezTo>
                  <a:pt x="392" y="338"/>
                  <a:pt x="391" y="339"/>
                  <a:pt x="391" y="339"/>
                </a:cubicBezTo>
                <a:cubicBezTo>
                  <a:pt x="390" y="341"/>
                  <a:pt x="388" y="344"/>
                  <a:pt x="388" y="345"/>
                </a:cubicBezTo>
                <a:cubicBezTo>
                  <a:pt x="390" y="344"/>
                  <a:pt x="390" y="343"/>
                  <a:pt x="391" y="342"/>
                </a:cubicBezTo>
                <a:cubicBezTo>
                  <a:pt x="392" y="341"/>
                  <a:pt x="391" y="343"/>
                  <a:pt x="390" y="343"/>
                </a:cubicBezTo>
                <a:cubicBezTo>
                  <a:pt x="390" y="344"/>
                  <a:pt x="389" y="346"/>
                  <a:pt x="390" y="345"/>
                </a:cubicBezTo>
                <a:cubicBezTo>
                  <a:pt x="391" y="343"/>
                  <a:pt x="392" y="341"/>
                  <a:pt x="393" y="340"/>
                </a:cubicBezTo>
                <a:cubicBezTo>
                  <a:pt x="395" y="339"/>
                  <a:pt x="391" y="344"/>
                  <a:pt x="392" y="343"/>
                </a:cubicBezTo>
                <a:cubicBezTo>
                  <a:pt x="394" y="342"/>
                  <a:pt x="394" y="341"/>
                  <a:pt x="395" y="339"/>
                </a:cubicBezTo>
                <a:cubicBezTo>
                  <a:pt x="395" y="339"/>
                  <a:pt x="395" y="340"/>
                  <a:pt x="395" y="340"/>
                </a:cubicBezTo>
                <a:cubicBezTo>
                  <a:pt x="396" y="340"/>
                  <a:pt x="393" y="343"/>
                  <a:pt x="395" y="341"/>
                </a:cubicBezTo>
                <a:cubicBezTo>
                  <a:pt x="395" y="341"/>
                  <a:pt x="396" y="340"/>
                  <a:pt x="396" y="340"/>
                </a:cubicBezTo>
                <a:cubicBezTo>
                  <a:pt x="396" y="340"/>
                  <a:pt x="397" y="339"/>
                  <a:pt x="397" y="338"/>
                </a:cubicBezTo>
                <a:cubicBezTo>
                  <a:pt x="397" y="337"/>
                  <a:pt x="398" y="336"/>
                  <a:pt x="399" y="335"/>
                </a:cubicBezTo>
                <a:cubicBezTo>
                  <a:pt x="399" y="335"/>
                  <a:pt x="399" y="335"/>
                  <a:pt x="399" y="335"/>
                </a:cubicBezTo>
                <a:cubicBezTo>
                  <a:pt x="399" y="336"/>
                  <a:pt x="398" y="336"/>
                  <a:pt x="398" y="337"/>
                </a:cubicBezTo>
                <a:cubicBezTo>
                  <a:pt x="398" y="337"/>
                  <a:pt x="397" y="340"/>
                  <a:pt x="398" y="339"/>
                </a:cubicBezTo>
                <a:cubicBezTo>
                  <a:pt x="399" y="338"/>
                  <a:pt x="400" y="336"/>
                  <a:pt x="401" y="334"/>
                </a:cubicBezTo>
                <a:cubicBezTo>
                  <a:pt x="404" y="330"/>
                  <a:pt x="405" y="327"/>
                  <a:pt x="407" y="323"/>
                </a:cubicBezTo>
                <a:cubicBezTo>
                  <a:pt x="409" y="319"/>
                  <a:pt x="410" y="316"/>
                  <a:pt x="412" y="312"/>
                </a:cubicBezTo>
                <a:cubicBezTo>
                  <a:pt x="413" y="310"/>
                  <a:pt x="414" y="307"/>
                  <a:pt x="415" y="305"/>
                </a:cubicBezTo>
                <a:cubicBezTo>
                  <a:pt x="418" y="297"/>
                  <a:pt x="418" y="297"/>
                  <a:pt x="418" y="297"/>
                </a:cubicBezTo>
                <a:cubicBezTo>
                  <a:pt x="418" y="295"/>
                  <a:pt x="419" y="293"/>
                  <a:pt x="420" y="291"/>
                </a:cubicBezTo>
                <a:cubicBezTo>
                  <a:pt x="420" y="290"/>
                  <a:pt x="420" y="290"/>
                  <a:pt x="420" y="289"/>
                </a:cubicBezTo>
                <a:cubicBezTo>
                  <a:pt x="421" y="287"/>
                  <a:pt x="422" y="284"/>
                  <a:pt x="422" y="281"/>
                </a:cubicBezTo>
                <a:cubicBezTo>
                  <a:pt x="423" y="278"/>
                  <a:pt x="424" y="274"/>
                  <a:pt x="423" y="273"/>
                </a:cubicBezTo>
                <a:cubicBezTo>
                  <a:pt x="424" y="272"/>
                  <a:pt x="424" y="270"/>
                  <a:pt x="425" y="268"/>
                </a:cubicBezTo>
                <a:cubicBezTo>
                  <a:pt x="425" y="267"/>
                  <a:pt x="426" y="265"/>
                  <a:pt x="426" y="263"/>
                </a:cubicBezTo>
                <a:cubicBezTo>
                  <a:pt x="426" y="261"/>
                  <a:pt x="426" y="259"/>
                  <a:pt x="426" y="257"/>
                </a:cubicBezTo>
                <a:cubicBezTo>
                  <a:pt x="427" y="256"/>
                  <a:pt x="427" y="253"/>
                  <a:pt x="427" y="250"/>
                </a:cubicBezTo>
                <a:cubicBezTo>
                  <a:pt x="427" y="249"/>
                  <a:pt x="427" y="248"/>
                  <a:pt x="427" y="246"/>
                </a:cubicBezTo>
                <a:cubicBezTo>
                  <a:pt x="427" y="246"/>
                  <a:pt x="427" y="246"/>
                  <a:pt x="427" y="246"/>
                </a:cubicBezTo>
                <a:cubicBezTo>
                  <a:pt x="428" y="244"/>
                  <a:pt x="428" y="243"/>
                  <a:pt x="428" y="241"/>
                </a:cubicBezTo>
                <a:cubicBezTo>
                  <a:pt x="428" y="240"/>
                  <a:pt x="427" y="239"/>
                  <a:pt x="428" y="237"/>
                </a:cubicBezTo>
                <a:cubicBezTo>
                  <a:pt x="428" y="236"/>
                  <a:pt x="429" y="237"/>
                  <a:pt x="429" y="239"/>
                </a:cubicBezTo>
                <a:cubicBezTo>
                  <a:pt x="429" y="242"/>
                  <a:pt x="429" y="243"/>
                  <a:pt x="429" y="246"/>
                </a:cubicBezTo>
                <a:cubicBezTo>
                  <a:pt x="429" y="247"/>
                  <a:pt x="429" y="248"/>
                  <a:pt x="429" y="250"/>
                </a:cubicBezTo>
                <a:cubicBezTo>
                  <a:pt x="429" y="251"/>
                  <a:pt x="429" y="253"/>
                  <a:pt x="429" y="255"/>
                </a:cubicBezTo>
                <a:cubicBezTo>
                  <a:pt x="430" y="252"/>
                  <a:pt x="430" y="250"/>
                  <a:pt x="430" y="247"/>
                </a:cubicBezTo>
                <a:cubicBezTo>
                  <a:pt x="430" y="244"/>
                  <a:pt x="430" y="241"/>
                  <a:pt x="430" y="236"/>
                </a:cubicBezTo>
                <a:cubicBezTo>
                  <a:pt x="431" y="235"/>
                  <a:pt x="431" y="233"/>
                  <a:pt x="431" y="231"/>
                </a:cubicBezTo>
                <a:cubicBezTo>
                  <a:pt x="431" y="229"/>
                  <a:pt x="431" y="228"/>
                  <a:pt x="430" y="226"/>
                </a:cubicBezTo>
                <a:cubicBezTo>
                  <a:pt x="430" y="222"/>
                  <a:pt x="430" y="219"/>
                  <a:pt x="430" y="215"/>
                </a:cubicBezTo>
                <a:cubicBezTo>
                  <a:pt x="430" y="211"/>
                  <a:pt x="429" y="207"/>
                  <a:pt x="428" y="203"/>
                </a:cubicBezTo>
                <a:cubicBezTo>
                  <a:pt x="428" y="201"/>
                  <a:pt x="428" y="199"/>
                  <a:pt x="427" y="197"/>
                </a:cubicBezTo>
                <a:cubicBezTo>
                  <a:pt x="427" y="195"/>
                  <a:pt x="427" y="194"/>
                  <a:pt x="427" y="193"/>
                </a:cubicBezTo>
                <a:cubicBezTo>
                  <a:pt x="426" y="192"/>
                  <a:pt x="426" y="191"/>
                  <a:pt x="426" y="190"/>
                </a:cubicBezTo>
                <a:cubicBezTo>
                  <a:pt x="425" y="187"/>
                  <a:pt x="424" y="183"/>
                  <a:pt x="423" y="180"/>
                </a:cubicBezTo>
                <a:cubicBezTo>
                  <a:pt x="423" y="177"/>
                  <a:pt x="422" y="174"/>
                  <a:pt x="420" y="171"/>
                </a:cubicBezTo>
                <a:cubicBezTo>
                  <a:pt x="420" y="170"/>
                  <a:pt x="421" y="173"/>
                  <a:pt x="420" y="169"/>
                </a:cubicBezTo>
                <a:cubicBezTo>
                  <a:pt x="419" y="165"/>
                  <a:pt x="417" y="162"/>
                  <a:pt x="416" y="158"/>
                </a:cubicBezTo>
                <a:cubicBezTo>
                  <a:pt x="414" y="154"/>
                  <a:pt x="412" y="150"/>
                  <a:pt x="411" y="147"/>
                </a:cubicBezTo>
                <a:cubicBezTo>
                  <a:pt x="409" y="144"/>
                  <a:pt x="408" y="140"/>
                  <a:pt x="406" y="138"/>
                </a:cubicBezTo>
                <a:cubicBezTo>
                  <a:pt x="404" y="135"/>
                  <a:pt x="402" y="132"/>
                  <a:pt x="401" y="129"/>
                </a:cubicBezTo>
                <a:cubicBezTo>
                  <a:pt x="400" y="127"/>
                  <a:pt x="398" y="126"/>
                  <a:pt x="398" y="126"/>
                </a:cubicBezTo>
                <a:cubicBezTo>
                  <a:pt x="398" y="127"/>
                  <a:pt x="398" y="127"/>
                  <a:pt x="399" y="128"/>
                </a:cubicBezTo>
                <a:cubicBezTo>
                  <a:pt x="399" y="129"/>
                  <a:pt x="400" y="130"/>
                  <a:pt x="401" y="131"/>
                </a:cubicBezTo>
                <a:cubicBezTo>
                  <a:pt x="401" y="132"/>
                  <a:pt x="402" y="132"/>
                  <a:pt x="402" y="133"/>
                </a:cubicBezTo>
                <a:cubicBezTo>
                  <a:pt x="402" y="133"/>
                  <a:pt x="400" y="131"/>
                  <a:pt x="400" y="132"/>
                </a:cubicBezTo>
                <a:cubicBezTo>
                  <a:pt x="402" y="133"/>
                  <a:pt x="403" y="135"/>
                  <a:pt x="405" y="137"/>
                </a:cubicBezTo>
                <a:cubicBezTo>
                  <a:pt x="406" y="139"/>
                  <a:pt x="407" y="141"/>
                  <a:pt x="409" y="144"/>
                </a:cubicBezTo>
                <a:cubicBezTo>
                  <a:pt x="408" y="143"/>
                  <a:pt x="407" y="141"/>
                  <a:pt x="406" y="140"/>
                </a:cubicBezTo>
                <a:cubicBezTo>
                  <a:pt x="405" y="139"/>
                  <a:pt x="404" y="137"/>
                  <a:pt x="403" y="136"/>
                </a:cubicBezTo>
                <a:cubicBezTo>
                  <a:pt x="401" y="134"/>
                  <a:pt x="400" y="132"/>
                  <a:pt x="398" y="131"/>
                </a:cubicBezTo>
                <a:cubicBezTo>
                  <a:pt x="399" y="133"/>
                  <a:pt x="400" y="134"/>
                  <a:pt x="400" y="135"/>
                </a:cubicBezTo>
                <a:cubicBezTo>
                  <a:pt x="400" y="135"/>
                  <a:pt x="400" y="135"/>
                  <a:pt x="400" y="135"/>
                </a:cubicBezTo>
                <a:cubicBezTo>
                  <a:pt x="400" y="135"/>
                  <a:pt x="400" y="135"/>
                  <a:pt x="400" y="135"/>
                </a:cubicBezTo>
                <a:cubicBezTo>
                  <a:pt x="402" y="138"/>
                  <a:pt x="403" y="140"/>
                  <a:pt x="404" y="141"/>
                </a:cubicBezTo>
                <a:cubicBezTo>
                  <a:pt x="405" y="143"/>
                  <a:pt x="406" y="145"/>
                  <a:pt x="408" y="148"/>
                </a:cubicBezTo>
                <a:cubicBezTo>
                  <a:pt x="408" y="148"/>
                  <a:pt x="408" y="148"/>
                  <a:pt x="408" y="148"/>
                </a:cubicBezTo>
                <a:cubicBezTo>
                  <a:pt x="406" y="146"/>
                  <a:pt x="404" y="143"/>
                  <a:pt x="402" y="140"/>
                </a:cubicBezTo>
                <a:cubicBezTo>
                  <a:pt x="402" y="139"/>
                  <a:pt x="402" y="139"/>
                  <a:pt x="402" y="139"/>
                </a:cubicBezTo>
                <a:cubicBezTo>
                  <a:pt x="402" y="139"/>
                  <a:pt x="402" y="139"/>
                  <a:pt x="402" y="139"/>
                </a:cubicBezTo>
                <a:cubicBezTo>
                  <a:pt x="401" y="136"/>
                  <a:pt x="400" y="137"/>
                  <a:pt x="399" y="135"/>
                </a:cubicBezTo>
                <a:cubicBezTo>
                  <a:pt x="399" y="133"/>
                  <a:pt x="397" y="131"/>
                  <a:pt x="396" y="129"/>
                </a:cubicBezTo>
                <a:cubicBezTo>
                  <a:pt x="395" y="127"/>
                  <a:pt x="393" y="124"/>
                  <a:pt x="391" y="122"/>
                </a:cubicBezTo>
                <a:cubicBezTo>
                  <a:pt x="393" y="125"/>
                  <a:pt x="394" y="128"/>
                  <a:pt x="396" y="130"/>
                </a:cubicBezTo>
                <a:cubicBezTo>
                  <a:pt x="397" y="131"/>
                  <a:pt x="397" y="132"/>
                  <a:pt x="398" y="133"/>
                </a:cubicBezTo>
                <a:cubicBezTo>
                  <a:pt x="398" y="133"/>
                  <a:pt x="397" y="132"/>
                  <a:pt x="398" y="134"/>
                </a:cubicBezTo>
                <a:cubicBezTo>
                  <a:pt x="397" y="133"/>
                  <a:pt x="396" y="132"/>
                  <a:pt x="396" y="132"/>
                </a:cubicBezTo>
                <a:cubicBezTo>
                  <a:pt x="395" y="130"/>
                  <a:pt x="393" y="128"/>
                  <a:pt x="392" y="127"/>
                </a:cubicBezTo>
                <a:cubicBezTo>
                  <a:pt x="392" y="126"/>
                  <a:pt x="392" y="126"/>
                  <a:pt x="391" y="126"/>
                </a:cubicBezTo>
                <a:cubicBezTo>
                  <a:pt x="391" y="125"/>
                  <a:pt x="394" y="129"/>
                  <a:pt x="391" y="125"/>
                </a:cubicBezTo>
                <a:cubicBezTo>
                  <a:pt x="389" y="121"/>
                  <a:pt x="387" y="118"/>
                  <a:pt x="385" y="115"/>
                </a:cubicBezTo>
                <a:cubicBezTo>
                  <a:pt x="384" y="114"/>
                  <a:pt x="382" y="111"/>
                  <a:pt x="381" y="110"/>
                </a:cubicBezTo>
                <a:cubicBezTo>
                  <a:pt x="380" y="110"/>
                  <a:pt x="378" y="107"/>
                  <a:pt x="377" y="107"/>
                </a:cubicBezTo>
                <a:cubicBezTo>
                  <a:pt x="377" y="106"/>
                  <a:pt x="376" y="106"/>
                  <a:pt x="376" y="105"/>
                </a:cubicBezTo>
                <a:cubicBezTo>
                  <a:pt x="376" y="105"/>
                  <a:pt x="376" y="105"/>
                  <a:pt x="376" y="105"/>
                </a:cubicBezTo>
                <a:cubicBezTo>
                  <a:pt x="379" y="107"/>
                  <a:pt x="376" y="105"/>
                  <a:pt x="375" y="103"/>
                </a:cubicBezTo>
                <a:cubicBezTo>
                  <a:pt x="372" y="99"/>
                  <a:pt x="368" y="96"/>
                  <a:pt x="365" y="92"/>
                </a:cubicBezTo>
                <a:cubicBezTo>
                  <a:pt x="363" y="91"/>
                  <a:pt x="363" y="91"/>
                  <a:pt x="362" y="91"/>
                </a:cubicBezTo>
                <a:cubicBezTo>
                  <a:pt x="361" y="89"/>
                  <a:pt x="363" y="90"/>
                  <a:pt x="361" y="89"/>
                </a:cubicBezTo>
                <a:cubicBezTo>
                  <a:pt x="360" y="89"/>
                  <a:pt x="358" y="86"/>
                  <a:pt x="357" y="86"/>
                </a:cubicBezTo>
                <a:cubicBezTo>
                  <a:pt x="357" y="86"/>
                  <a:pt x="357" y="86"/>
                  <a:pt x="355" y="84"/>
                </a:cubicBezTo>
                <a:cubicBezTo>
                  <a:pt x="353" y="82"/>
                  <a:pt x="356" y="85"/>
                  <a:pt x="356" y="85"/>
                </a:cubicBezTo>
                <a:cubicBezTo>
                  <a:pt x="353" y="81"/>
                  <a:pt x="351" y="82"/>
                  <a:pt x="348" y="79"/>
                </a:cubicBezTo>
                <a:cubicBezTo>
                  <a:pt x="348" y="78"/>
                  <a:pt x="351" y="80"/>
                  <a:pt x="351" y="80"/>
                </a:cubicBezTo>
                <a:cubicBezTo>
                  <a:pt x="348" y="77"/>
                  <a:pt x="348" y="78"/>
                  <a:pt x="345" y="77"/>
                </a:cubicBezTo>
                <a:cubicBezTo>
                  <a:pt x="345" y="76"/>
                  <a:pt x="348" y="77"/>
                  <a:pt x="343" y="74"/>
                </a:cubicBezTo>
                <a:cubicBezTo>
                  <a:pt x="341" y="73"/>
                  <a:pt x="339" y="71"/>
                  <a:pt x="337" y="70"/>
                </a:cubicBezTo>
                <a:cubicBezTo>
                  <a:pt x="334" y="67"/>
                  <a:pt x="329" y="65"/>
                  <a:pt x="326" y="63"/>
                </a:cubicBezTo>
                <a:cubicBezTo>
                  <a:pt x="322" y="61"/>
                  <a:pt x="319" y="59"/>
                  <a:pt x="315" y="57"/>
                </a:cubicBezTo>
                <a:cubicBezTo>
                  <a:pt x="312" y="55"/>
                  <a:pt x="308" y="54"/>
                  <a:pt x="305" y="53"/>
                </a:cubicBezTo>
                <a:cubicBezTo>
                  <a:pt x="304" y="53"/>
                  <a:pt x="302" y="52"/>
                  <a:pt x="300" y="52"/>
                </a:cubicBezTo>
                <a:cubicBezTo>
                  <a:pt x="301" y="52"/>
                  <a:pt x="302" y="52"/>
                  <a:pt x="304" y="52"/>
                </a:cubicBezTo>
                <a:cubicBezTo>
                  <a:pt x="300" y="50"/>
                  <a:pt x="296" y="49"/>
                  <a:pt x="293" y="48"/>
                </a:cubicBezTo>
                <a:cubicBezTo>
                  <a:pt x="293" y="48"/>
                  <a:pt x="293" y="48"/>
                  <a:pt x="293" y="48"/>
                </a:cubicBezTo>
                <a:cubicBezTo>
                  <a:pt x="292" y="48"/>
                  <a:pt x="292" y="48"/>
                  <a:pt x="292" y="48"/>
                </a:cubicBezTo>
                <a:cubicBezTo>
                  <a:pt x="291" y="48"/>
                  <a:pt x="291" y="47"/>
                  <a:pt x="290" y="47"/>
                </a:cubicBezTo>
                <a:cubicBezTo>
                  <a:pt x="290" y="47"/>
                  <a:pt x="290" y="47"/>
                  <a:pt x="289" y="47"/>
                </a:cubicBezTo>
                <a:cubicBezTo>
                  <a:pt x="289" y="47"/>
                  <a:pt x="289" y="47"/>
                  <a:pt x="289" y="47"/>
                </a:cubicBezTo>
                <a:cubicBezTo>
                  <a:pt x="292" y="47"/>
                  <a:pt x="292" y="47"/>
                  <a:pt x="291" y="47"/>
                </a:cubicBezTo>
                <a:cubicBezTo>
                  <a:pt x="291" y="46"/>
                  <a:pt x="290" y="46"/>
                  <a:pt x="289" y="46"/>
                </a:cubicBezTo>
                <a:cubicBezTo>
                  <a:pt x="285" y="44"/>
                  <a:pt x="281" y="44"/>
                  <a:pt x="277" y="42"/>
                </a:cubicBezTo>
                <a:cubicBezTo>
                  <a:pt x="275" y="42"/>
                  <a:pt x="273" y="41"/>
                  <a:pt x="271" y="41"/>
                </a:cubicBezTo>
                <a:cubicBezTo>
                  <a:pt x="270" y="41"/>
                  <a:pt x="269" y="40"/>
                  <a:pt x="269" y="40"/>
                </a:cubicBezTo>
                <a:cubicBezTo>
                  <a:pt x="269" y="40"/>
                  <a:pt x="269" y="40"/>
                  <a:pt x="269" y="40"/>
                </a:cubicBezTo>
                <a:cubicBezTo>
                  <a:pt x="269" y="40"/>
                  <a:pt x="269" y="40"/>
                  <a:pt x="268" y="40"/>
                </a:cubicBezTo>
                <a:cubicBezTo>
                  <a:pt x="267" y="40"/>
                  <a:pt x="266" y="40"/>
                  <a:pt x="265" y="40"/>
                </a:cubicBezTo>
                <a:cubicBezTo>
                  <a:pt x="263" y="39"/>
                  <a:pt x="262" y="39"/>
                  <a:pt x="260" y="39"/>
                </a:cubicBezTo>
                <a:cubicBezTo>
                  <a:pt x="262" y="39"/>
                  <a:pt x="264" y="39"/>
                  <a:pt x="266" y="39"/>
                </a:cubicBezTo>
                <a:cubicBezTo>
                  <a:pt x="267" y="39"/>
                  <a:pt x="267" y="39"/>
                  <a:pt x="266" y="39"/>
                </a:cubicBezTo>
                <a:cubicBezTo>
                  <a:pt x="265" y="39"/>
                  <a:pt x="264" y="38"/>
                  <a:pt x="263" y="38"/>
                </a:cubicBezTo>
                <a:cubicBezTo>
                  <a:pt x="263" y="38"/>
                  <a:pt x="263" y="38"/>
                  <a:pt x="263" y="38"/>
                </a:cubicBezTo>
                <a:cubicBezTo>
                  <a:pt x="264" y="38"/>
                  <a:pt x="265" y="38"/>
                  <a:pt x="265" y="38"/>
                </a:cubicBezTo>
                <a:cubicBezTo>
                  <a:pt x="263" y="37"/>
                  <a:pt x="257" y="35"/>
                  <a:pt x="252" y="35"/>
                </a:cubicBezTo>
                <a:cubicBezTo>
                  <a:pt x="253" y="35"/>
                  <a:pt x="253" y="34"/>
                  <a:pt x="251" y="34"/>
                </a:cubicBezTo>
                <a:cubicBezTo>
                  <a:pt x="250" y="34"/>
                  <a:pt x="249" y="34"/>
                  <a:pt x="248" y="34"/>
                </a:cubicBezTo>
                <a:cubicBezTo>
                  <a:pt x="248" y="34"/>
                  <a:pt x="248" y="34"/>
                  <a:pt x="248" y="34"/>
                </a:cubicBezTo>
                <a:cubicBezTo>
                  <a:pt x="249" y="34"/>
                  <a:pt x="249" y="34"/>
                  <a:pt x="250" y="34"/>
                </a:cubicBezTo>
                <a:cubicBezTo>
                  <a:pt x="253" y="34"/>
                  <a:pt x="256" y="34"/>
                  <a:pt x="258" y="34"/>
                </a:cubicBezTo>
                <a:cubicBezTo>
                  <a:pt x="261" y="34"/>
                  <a:pt x="264" y="34"/>
                  <a:pt x="266" y="34"/>
                </a:cubicBezTo>
                <a:cubicBezTo>
                  <a:pt x="267" y="34"/>
                  <a:pt x="267" y="34"/>
                  <a:pt x="268" y="34"/>
                </a:cubicBezTo>
                <a:cubicBezTo>
                  <a:pt x="269" y="35"/>
                  <a:pt x="270" y="35"/>
                  <a:pt x="271" y="35"/>
                </a:cubicBezTo>
                <a:cubicBezTo>
                  <a:pt x="273" y="35"/>
                  <a:pt x="274" y="35"/>
                  <a:pt x="276" y="35"/>
                </a:cubicBezTo>
                <a:cubicBezTo>
                  <a:pt x="279" y="35"/>
                  <a:pt x="282" y="35"/>
                  <a:pt x="284" y="36"/>
                </a:cubicBezTo>
                <a:cubicBezTo>
                  <a:pt x="284" y="36"/>
                  <a:pt x="285" y="36"/>
                  <a:pt x="286" y="36"/>
                </a:cubicBezTo>
                <a:cubicBezTo>
                  <a:pt x="287" y="36"/>
                  <a:pt x="288" y="36"/>
                  <a:pt x="290" y="36"/>
                </a:cubicBezTo>
                <a:cubicBezTo>
                  <a:pt x="288" y="36"/>
                  <a:pt x="285" y="36"/>
                  <a:pt x="282" y="36"/>
                </a:cubicBezTo>
                <a:cubicBezTo>
                  <a:pt x="279" y="36"/>
                  <a:pt x="276" y="35"/>
                  <a:pt x="274" y="35"/>
                </a:cubicBezTo>
                <a:cubicBezTo>
                  <a:pt x="272" y="35"/>
                  <a:pt x="272" y="36"/>
                  <a:pt x="269" y="36"/>
                </a:cubicBezTo>
                <a:cubicBezTo>
                  <a:pt x="268" y="36"/>
                  <a:pt x="269" y="36"/>
                  <a:pt x="271" y="37"/>
                </a:cubicBezTo>
                <a:cubicBezTo>
                  <a:pt x="273" y="37"/>
                  <a:pt x="274" y="37"/>
                  <a:pt x="275" y="37"/>
                </a:cubicBezTo>
                <a:cubicBezTo>
                  <a:pt x="275" y="38"/>
                  <a:pt x="274" y="38"/>
                  <a:pt x="273" y="37"/>
                </a:cubicBezTo>
                <a:cubicBezTo>
                  <a:pt x="268" y="37"/>
                  <a:pt x="272" y="38"/>
                  <a:pt x="273" y="39"/>
                </a:cubicBezTo>
                <a:cubicBezTo>
                  <a:pt x="274" y="40"/>
                  <a:pt x="276" y="40"/>
                  <a:pt x="280" y="41"/>
                </a:cubicBezTo>
                <a:cubicBezTo>
                  <a:pt x="281" y="41"/>
                  <a:pt x="285" y="42"/>
                  <a:pt x="282" y="42"/>
                </a:cubicBezTo>
                <a:cubicBezTo>
                  <a:pt x="284" y="42"/>
                  <a:pt x="284" y="43"/>
                  <a:pt x="287" y="44"/>
                </a:cubicBezTo>
                <a:cubicBezTo>
                  <a:pt x="291" y="44"/>
                  <a:pt x="296" y="47"/>
                  <a:pt x="297" y="46"/>
                </a:cubicBezTo>
                <a:cubicBezTo>
                  <a:pt x="298" y="46"/>
                  <a:pt x="299" y="47"/>
                  <a:pt x="299" y="47"/>
                </a:cubicBezTo>
                <a:cubicBezTo>
                  <a:pt x="302" y="49"/>
                  <a:pt x="305" y="50"/>
                  <a:pt x="308" y="51"/>
                </a:cubicBezTo>
                <a:cubicBezTo>
                  <a:pt x="310" y="51"/>
                  <a:pt x="311" y="51"/>
                  <a:pt x="312" y="52"/>
                </a:cubicBezTo>
                <a:cubicBezTo>
                  <a:pt x="313" y="52"/>
                  <a:pt x="314" y="53"/>
                  <a:pt x="314" y="53"/>
                </a:cubicBezTo>
                <a:cubicBezTo>
                  <a:pt x="314" y="53"/>
                  <a:pt x="315" y="53"/>
                  <a:pt x="314" y="53"/>
                </a:cubicBezTo>
                <a:cubicBezTo>
                  <a:pt x="311" y="52"/>
                  <a:pt x="312" y="53"/>
                  <a:pt x="309" y="52"/>
                </a:cubicBezTo>
                <a:cubicBezTo>
                  <a:pt x="312" y="54"/>
                  <a:pt x="314" y="54"/>
                  <a:pt x="316" y="55"/>
                </a:cubicBezTo>
                <a:cubicBezTo>
                  <a:pt x="317" y="55"/>
                  <a:pt x="318" y="55"/>
                  <a:pt x="318" y="56"/>
                </a:cubicBezTo>
                <a:cubicBezTo>
                  <a:pt x="317" y="56"/>
                  <a:pt x="319" y="57"/>
                  <a:pt x="320" y="57"/>
                </a:cubicBezTo>
                <a:cubicBezTo>
                  <a:pt x="324" y="58"/>
                  <a:pt x="327" y="60"/>
                  <a:pt x="330" y="62"/>
                </a:cubicBezTo>
                <a:cubicBezTo>
                  <a:pt x="333" y="64"/>
                  <a:pt x="336" y="65"/>
                  <a:pt x="339" y="67"/>
                </a:cubicBezTo>
                <a:cubicBezTo>
                  <a:pt x="346" y="71"/>
                  <a:pt x="352" y="75"/>
                  <a:pt x="357" y="80"/>
                </a:cubicBezTo>
                <a:cubicBezTo>
                  <a:pt x="363" y="84"/>
                  <a:pt x="368" y="88"/>
                  <a:pt x="373" y="93"/>
                </a:cubicBezTo>
                <a:cubicBezTo>
                  <a:pt x="376" y="97"/>
                  <a:pt x="380" y="101"/>
                  <a:pt x="384" y="105"/>
                </a:cubicBezTo>
                <a:cubicBezTo>
                  <a:pt x="388" y="109"/>
                  <a:pt x="391" y="114"/>
                  <a:pt x="394" y="117"/>
                </a:cubicBezTo>
                <a:cubicBezTo>
                  <a:pt x="394" y="117"/>
                  <a:pt x="394" y="117"/>
                  <a:pt x="395" y="118"/>
                </a:cubicBezTo>
                <a:cubicBezTo>
                  <a:pt x="395" y="118"/>
                  <a:pt x="396" y="119"/>
                  <a:pt x="396" y="119"/>
                </a:cubicBezTo>
                <a:cubicBezTo>
                  <a:pt x="397" y="120"/>
                  <a:pt x="397" y="120"/>
                  <a:pt x="397" y="120"/>
                </a:cubicBezTo>
                <a:cubicBezTo>
                  <a:pt x="397" y="122"/>
                  <a:pt x="397" y="123"/>
                  <a:pt x="401" y="127"/>
                </a:cubicBezTo>
                <a:cubicBezTo>
                  <a:pt x="402" y="129"/>
                  <a:pt x="403" y="131"/>
                  <a:pt x="404" y="133"/>
                </a:cubicBezTo>
                <a:cubicBezTo>
                  <a:pt x="408" y="139"/>
                  <a:pt x="410" y="145"/>
                  <a:pt x="413" y="151"/>
                </a:cubicBezTo>
                <a:cubicBezTo>
                  <a:pt x="414" y="152"/>
                  <a:pt x="415" y="154"/>
                  <a:pt x="416" y="156"/>
                </a:cubicBezTo>
                <a:cubicBezTo>
                  <a:pt x="416" y="157"/>
                  <a:pt x="417" y="159"/>
                  <a:pt x="418" y="161"/>
                </a:cubicBezTo>
                <a:cubicBezTo>
                  <a:pt x="419" y="164"/>
                  <a:pt x="420" y="167"/>
                  <a:pt x="421" y="171"/>
                </a:cubicBezTo>
                <a:cubicBezTo>
                  <a:pt x="423" y="175"/>
                  <a:pt x="424" y="179"/>
                  <a:pt x="425" y="183"/>
                </a:cubicBezTo>
                <a:cubicBezTo>
                  <a:pt x="425" y="185"/>
                  <a:pt x="426" y="188"/>
                  <a:pt x="427" y="190"/>
                </a:cubicBezTo>
                <a:cubicBezTo>
                  <a:pt x="427" y="193"/>
                  <a:pt x="427" y="193"/>
                  <a:pt x="427" y="193"/>
                </a:cubicBezTo>
                <a:cubicBezTo>
                  <a:pt x="428" y="196"/>
                  <a:pt x="428" y="196"/>
                  <a:pt x="428" y="196"/>
                </a:cubicBezTo>
                <a:cubicBezTo>
                  <a:pt x="428" y="197"/>
                  <a:pt x="428" y="200"/>
                  <a:pt x="429" y="202"/>
                </a:cubicBezTo>
                <a:cubicBezTo>
                  <a:pt x="429" y="203"/>
                  <a:pt x="430" y="205"/>
                  <a:pt x="430" y="206"/>
                </a:cubicBezTo>
                <a:cubicBezTo>
                  <a:pt x="431" y="211"/>
                  <a:pt x="430" y="208"/>
                  <a:pt x="430" y="208"/>
                </a:cubicBezTo>
                <a:cubicBezTo>
                  <a:pt x="430" y="209"/>
                  <a:pt x="430" y="211"/>
                  <a:pt x="430" y="212"/>
                </a:cubicBezTo>
                <a:cubicBezTo>
                  <a:pt x="430" y="214"/>
                  <a:pt x="430" y="215"/>
                  <a:pt x="431" y="216"/>
                </a:cubicBezTo>
                <a:cubicBezTo>
                  <a:pt x="431" y="217"/>
                  <a:pt x="431" y="217"/>
                  <a:pt x="432" y="219"/>
                </a:cubicBezTo>
                <a:cubicBezTo>
                  <a:pt x="432" y="223"/>
                  <a:pt x="431" y="218"/>
                  <a:pt x="431" y="221"/>
                </a:cubicBezTo>
                <a:cubicBezTo>
                  <a:pt x="431" y="221"/>
                  <a:pt x="431" y="222"/>
                  <a:pt x="431" y="222"/>
                </a:cubicBezTo>
                <a:cubicBezTo>
                  <a:pt x="432" y="224"/>
                  <a:pt x="432" y="224"/>
                  <a:pt x="431" y="224"/>
                </a:cubicBezTo>
                <a:cubicBezTo>
                  <a:pt x="431" y="223"/>
                  <a:pt x="431" y="225"/>
                  <a:pt x="431" y="226"/>
                </a:cubicBezTo>
                <a:cubicBezTo>
                  <a:pt x="431" y="229"/>
                  <a:pt x="431" y="232"/>
                  <a:pt x="431" y="234"/>
                </a:cubicBezTo>
                <a:cubicBezTo>
                  <a:pt x="431" y="238"/>
                  <a:pt x="431" y="238"/>
                  <a:pt x="432" y="241"/>
                </a:cubicBezTo>
                <a:cubicBezTo>
                  <a:pt x="432" y="241"/>
                  <a:pt x="432" y="243"/>
                  <a:pt x="432" y="243"/>
                </a:cubicBezTo>
                <a:cubicBezTo>
                  <a:pt x="432" y="245"/>
                  <a:pt x="432" y="247"/>
                  <a:pt x="432" y="247"/>
                </a:cubicBezTo>
                <a:cubicBezTo>
                  <a:pt x="433" y="243"/>
                  <a:pt x="432" y="240"/>
                  <a:pt x="432" y="237"/>
                </a:cubicBezTo>
                <a:cubicBezTo>
                  <a:pt x="432" y="237"/>
                  <a:pt x="432" y="237"/>
                  <a:pt x="432" y="237"/>
                </a:cubicBezTo>
                <a:cubicBezTo>
                  <a:pt x="433" y="237"/>
                  <a:pt x="433" y="234"/>
                  <a:pt x="433" y="233"/>
                </a:cubicBezTo>
                <a:cubicBezTo>
                  <a:pt x="433" y="228"/>
                  <a:pt x="433" y="223"/>
                  <a:pt x="433" y="219"/>
                </a:cubicBezTo>
                <a:cubicBezTo>
                  <a:pt x="432" y="217"/>
                  <a:pt x="432" y="215"/>
                  <a:pt x="433" y="214"/>
                </a:cubicBezTo>
                <a:cubicBezTo>
                  <a:pt x="433" y="214"/>
                  <a:pt x="433" y="216"/>
                  <a:pt x="433" y="217"/>
                </a:cubicBezTo>
                <a:cubicBezTo>
                  <a:pt x="434" y="220"/>
                  <a:pt x="435" y="224"/>
                  <a:pt x="435" y="228"/>
                </a:cubicBezTo>
                <a:cubicBezTo>
                  <a:pt x="436" y="231"/>
                  <a:pt x="436" y="232"/>
                  <a:pt x="436" y="233"/>
                </a:cubicBezTo>
                <a:cubicBezTo>
                  <a:pt x="437" y="234"/>
                  <a:pt x="437" y="235"/>
                  <a:pt x="437" y="238"/>
                </a:cubicBezTo>
                <a:cubicBezTo>
                  <a:pt x="436" y="244"/>
                  <a:pt x="437" y="248"/>
                  <a:pt x="438" y="251"/>
                </a:cubicBezTo>
                <a:cubicBezTo>
                  <a:pt x="438" y="246"/>
                  <a:pt x="437" y="243"/>
                  <a:pt x="437" y="238"/>
                </a:cubicBezTo>
                <a:cubicBezTo>
                  <a:pt x="438" y="237"/>
                  <a:pt x="437" y="235"/>
                  <a:pt x="437" y="234"/>
                </a:cubicBezTo>
                <a:cubicBezTo>
                  <a:pt x="437" y="231"/>
                  <a:pt x="437" y="228"/>
                  <a:pt x="437" y="226"/>
                </a:cubicBezTo>
                <a:cubicBezTo>
                  <a:pt x="436" y="223"/>
                  <a:pt x="436" y="220"/>
                  <a:pt x="436" y="217"/>
                </a:cubicBezTo>
                <a:cubicBezTo>
                  <a:pt x="436" y="215"/>
                  <a:pt x="435" y="213"/>
                  <a:pt x="435" y="211"/>
                </a:cubicBezTo>
                <a:cubicBezTo>
                  <a:pt x="435" y="209"/>
                  <a:pt x="434" y="207"/>
                  <a:pt x="434" y="204"/>
                </a:cubicBezTo>
                <a:cubicBezTo>
                  <a:pt x="433" y="200"/>
                  <a:pt x="432" y="197"/>
                  <a:pt x="431" y="193"/>
                </a:cubicBezTo>
                <a:cubicBezTo>
                  <a:pt x="430" y="189"/>
                  <a:pt x="429" y="185"/>
                  <a:pt x="428" y="181"/>
                </a:cubicBezTo>
                <a:cubicBezTo>
                  <a:pt x="426" y="175"/>
                  <a:pt x="426" y="175"/>
                  <a:pt x="426" y="175"/>
                </a:cubicBezTo>
                <a:cubicBezTo>
                  <a:pt x="425" y="173"/>
                  <a:pt x="424" y="171"/>
                  <a:pt x="423" y="169"/>
                </a:cubicBezTo>
                <a:cubicBezTo>
                  <a:pt x="423" y="167"/>
                  <a:pt x="421" y="164"/>
                  <a:pt x="422" y="163"/>
                </a:cubicBezTo>
                <a:cubicBezTo>
                  <a:pt x="422" y="162"/>
                  <a:pt x="423" y="164"/>
                  <a:pt x="424" y="167"/>
                </a:cubicBezTo>
                <a:cubicBezTo>
                  <a:pt x="424" y="168"/>
                  <a:pt x="425" y="170"/>
                  <a:pt x="425" y="171"/>
                </a:cubicBezTo>
                <a:cubicBezTo>
                  <a:pt x="429" y="181"/>
                  <a:pt x="433" y="192"/>
                  <a:pt x="435" y="203"/>
                </a:cubicBezTo>
                <a:cubicBezTo>
                  <a:pt x="435" y="204"/>
                  <a:pt x="435" y="206"/>
                  <a:pt x="435" y="204"/>
                </a:cubicBezTo>
                <a:cubicBezTo>
                  <a:pt x="435" y="201"/>
                  <a:pt x="436" y="206"/>
                  <a:pt x="436" y="205"/>
                </a:cubicBezTo>
                <a:cubicBezTo>
                  <a:pt x="436" y="203"/>
                  <a:pt x="435" y="202"/>
                  <a:pt x="435" y="201"/>
                </a:cubicBezTo>
                <a:cubicBezTo>
                  <a:pt x="434" y="197"/>
                  <a:pt x="433" y="191"/>
                  <a:pt x="433" y="190"/>
                </a:cubicBezTo>
                <a:cubicBezTo>
                  <a:pt x="432" y="185"/>
                  <a:pt x="431" y="181"/>
                  <a:pt x="429" y="176"/>
                </a:cubicBezTo>
                <a:cubicBezTo>
                  <a:pt x="429" y="175"/>
                  <a:pt x="429" y="174"/>
                  <a:pt x="429" y="173"/>
                </a:cubicBezTo>
                <a:cubicBezTo>
                  <a:pt x="427" y="170"/>
                  <a:pt x="426" y="167"/>
                  <a:pt x="425" y="164"/>
                </a:cubicBezTo>
                <a:cubicBezTo>
                  <a:pt x="424" y="162"/>
                  <a:pt x="424" y="160"/>
                  <a:pt x="423" y="158"/>
                </a:cubicBezTo>
                <a:cubicBezTo>
                  <a:pt x="422" y="155"/>
                  <a:pt x="421" y="153"/>
                  <a:pt x="420" y="152"/>
                </a:cubicBezTo>
                <a:cubicBezTo>
                  <a:pt x="419" y="148"/>
                  <a:pt x="417" y="145"/>
                  <a:pt x="416" y="142"/>
                </a:cubicBezTo>
                <a:cubicBezTo>
                  <a:pt x="417" y="142"/>
                  <a:pt x="421" y="151"/>
                  <a:pt x="422" y="151"/>
                </a:cubicBezTo>
                <a:cubicBezTo>
                  <a:pt x="420" y="146"/>
                  <a:pt x="417" y="143"/>
                  <a:pt x="415" y="136"/>
                </a:cubicBezTo>
                <a:cubicBezTo>
                  <a:pt x="414" y="135"/>
                  <a:pt x="412" y="132"/>
                  <a:pt x="412" y="131"/>
                </a:cubicBezTo>
                <a:cubicBezTo>
                  <a:pt x="412" y="130"/>
                  <a:pt x="414" y="134"/>
                  <a:pt x="415" y="135"/>
                </a:cubicBezTo>
                <a:cubicBezTo>
                  <a:pt x="415" y="135"/>
                  <a:pt x="415" y="135"/>
                  <a:pt x="415" y="135"/>
                </a:cubicBezTo>
                <a:cubicBezTo>
                  <a:pt x="413" y="131"/>
                  <a:pt x="411" y="128"/>
                  <a:pt x="410" y="126"/>
                </a:cubicBezTo>
                <a:cubicBezTo>
                  <a:pt x="408" y="123"/>
                  <a:pt x="407" y="121"/>
                  <a:pt x="405" y="119"/>
                </a:cubicBezTo>
                <a:cubicBezTo>
                  <a:pt x="405" y="119"/>
                  <a:pt x="407" y="121"/>
                  <a:pt x="408" y="122"/>
                </a:cubicBezTo>
                <a:cubicBezTo>
                  <a:pt x="408" y="123"/>
                  <a:pt x="410" y="125"/>
                  <a:pt x="410" y="124"/>
                </a:cubicBezTo>
                <a:cubicBezTo>
                  <a:pt x="407" y="121"/>
                  <a:pt x="405" y="117"/>
                  <a:pt x="405" y="116"/>
                </a:cubicBezTo>
                <a:cubicBezTo>
                  <a:pt x="402" y="112"/>
                  <a:pt x="398" y="108"/>
                  <a:pt x="394" y="103"/>
                </a:cubicBezTo>
                <a:cubicBezTo>
                  <a:pt x="397" y="105"/>
                  <a:pt x="399" y="107"/>
                  <a:pt x="402" y="110"/>
                </a:cubicBezTo>
                <a:cubicBezTo>
                  <a:pt x="400" y="107"/>
                  <a:pt x="398" y="106"/>
                  <a:pt x="396" y="104"/>
                </a:cubicBezTo>
                <a:cubicBezTo>
                  <a:pt x="395" y="103"/>
                  <a:pt x="394" y="101"/>
                  <a:pt x="391" y="98"/>
                </a:cubicBezTo>
                <a:cubicBezTo>
                  <a:pt x="391" y="98"/>
                  <a:pt x="391" y="98"/>
                  <a:pt x="391" y="98"/>
                </a:cubicBezTo>
                <a:cubicBezTo>
                  <a:pt x="391" y="98"/>
                  <a:pt x="391" y="97"/>
                  <a:pt x="390" y="97"/>
                </a:cubicBezTo>
                <a:cubicBezTo>
                  <a:pt x="390" y="97"/>
                  <a:pt x="390" y="97"/>
                  <a:pt x="390" y="97"/>
                </a:cubicBezTo>
                <a:cubicBezTo>
                  <a:pt x="389" y="96"/>
                  <a:pt x="389" y="96"/>
                  <a:pt x="389" y="96"/>
                </a:cubicBezTo>
                <a:cubicBezTo>
                  <a:pt x="387" y="93"/>
                  <a:pt x="388" y="93"/>
                  <a:pt x="387" y="92"/>
                </a:cubicBezTo>
                <a:cubicBezTo>
                  <a:pt x="386" y="91"/>
                  <a:pt x="387" y="91"/>
                  <a:pt x="385" y="89"/>
                </a:cubicBezTo>
                <a:cubicBezTo>
                  <a:pt x="382" y="87"/>
                  <a:pt x="382" y="86"/>
                  <a:pt x="382" y="85"/>
                </a:cubicBezTo>
                <a:cubicBezTo>
                  <a:pt x="381" y="83"/>
                  <a:pt x="378" y="81"/>
                  <a:pt x="376" y="79"/>
                </a:cubicBezTo>
                <a:cubicBezTo>
                  <a:pt x="373" y="77"/>
                  <a:pt x="371" y="76"/>
                  <a:pt x="369" y="74"/>
                </a:cubicBezTo>
                <a:cubicBezTo>
                  <a:pt x="369" y="74"/>
                  <a:pt x="369" y="74"/>
                  <a:pt x="369" y="75"/>
                </a:cubicBezTo>
                <a:cubicBezTo>
                  <a:pt x="370" y="75"/>
                  <a:pt x="372" y="76"/>
                  <a:pt x="371" y="75"/>
                </a:cubicBezTo>
                <a:cubicBezTo>
                  <a:pt x="369" y="74"/>
                  <a:pt x="368" y="73"/>
                  <a:pt x="367" y="72"/>
                </a:cubicBezTo>
                <a:cubicBezTo>
                  <a:pt x="365" y="71"/>
                  <a:pt x="364" y="71"/>
                  <a:pt x="364" y="71"/>
                </a:cubicBezTo>
                <a:cubicBezTo>
                  <a:pt x="358" y="66"/>
                  <a:pt x="355" y="66"/>
                  <a:pt x="352" y="64"/>
                </a:cubicBezTo>
                <a:cubicBezTo>
                  <a:pt x="349" y="62"/>
                  <a:pt x="348" y="63"/>
                  <a:pt x="351" y="66"/>
                </a:cubicBezTo>
                <a:close/>
                <a:moveTo>
                  <a:pt x="75" y="145"/>
                </a:moveTo>
                <a:cubicBezTo>
                  <a:pt x="75" y="145"/>
                  <a:pt x="75" y="145"/>
                  <a:pt x="75" y="144"/>
                </a:cubicBezTo>
                <a:cubicBezTo>
                  <a:pt x="75" y="144"/>
                  <a:pt x="75" y="144"/>
                  <a:pt x="76" y="144"/>
                </a:cubicBezTo>
                <a:cubicBezTo>
                  <a:pt x="75" y="145"/>
                  <a:pt x="75" y="145"/>
                  <a:pt x="75" y="145"/>
                </a:cubicBezTo>
                <a:cubicBezTo>
                  <a:pt x="75" y="145"/>
                  <a:pt x="75" y="145"/>
                  <a:pt x="75" y="145"/>
                </a:cubicBezTo>
                <a:close/>
                <a:moveTo>
                  <a:pt x="73" y="164"/>
                </a:moveTo>
                <a:cubicBezTo>
                  <a:pt x="72" y="165"/>
                  <a:pt x="72" y="166"/>
                  <a:pt x="72" y="166"/>
                </a:cubicBezTo>
                <a:cubicBezTo>
                  <a:pt x="72" y="165"/>
                  <a:pt x="72" y="165"/>
                  <a:pt x="72" y="163"/>
                </a:cubicBezTo>
                <a:cubicBezTo>
                  <a:pt x="73" y="162"/>
                  <a:pt x="73" y="163"/>
                  <a:pt x="73" y="164"/>
                </a:cubicBezTo>
                <a:close/>
                <a:moveTo>
                  <a:pt x="73" y="150"/>
                </a:moveTo>
                <a:cubicBezTo>
                  <a:pt x="72" y="152"/>
                  <a:pt x="71" y="154"/>
                  <a:pt x="70" y="156"/>
                </a:cubicBezTo>
                <a:cubicBezTo>
                  <a:pt x="70" y="155"/>
                  <a:pt x="71" y="155"/>
                  <a:pt x="71" y="154"/>
                </a:cubicBezTo>
                <a:cubicBezTo>
                  <a:pt x="72" y="153"/>
                  <a:pt x="72" y="151"/>
                  <a:pt x="73" y="150"/>
                </a:cubicBezTo>
                <a:cubicBezTo>
                  <a:pt x="74" y="148"/>
                  <a:pt x="74" y="147"/>
                  <a:pt x="75" y="146"/>
                </a:cubicBezTo>
                <a:cubicBezTo>
                  <a:pt x="76" y="145"/>
                  <a:pt x="75" y="146"/>
                  <a:pt x="75" y="146"/>
                </a:cubicBezTo>
                <a:cubicBezTo>
                  <a:pt x="75" y="147"/>
                  <a:pt x="75" y="147"/>
                  <a:pt x="75" y="147"/>
                </a:cubicBezTo>
                <a:cubicBezTo>
                  <a:pt x="74" y="148"/>
                  <a:pt x="73" y="149"/>
                  <a:pt x="73" y="150"/>
                </a:cubicBezTo>
                <a:close/>
                <a:moveTo>
                  <a:pt x="76" y="157"/>
                </a:moveTo>
                <a:cubicBezTo>
                  <a:pt x="76" y="157"/>
                  <a:pt x="76" y="157"/>
                  <a:pt x="76" y="158"/>
                </a:cubicBezTo>
                <a:cubicBezTo>
                  <a:pt x="75" y="158"/>
                  <a:pt x="75" y="158"/>
                  <a:pt x="75" y="159"/>
                </a:cubicBezTo>
                <a:cubicBezTo>
                  <a:pt x="75" y="158"/>
                  <a:pt x="76" y="157"/>
                  <a:pt x="76" y="156"/>
                </a:cubicBezTo>
                <a:cubicBezTo>
                  <a:pt x="76" y="156"/>
                  <a:pt x="76" y="156"/>
                  <a:pt x="76" y="156"/>
                </a:cubicBezTo>
                <a:cubicBezTo>
                  <a:pt x="76" y="156"/>
                  <a:pt x="76" y="157"/>
                  <a:pt x="76" y="157"/>
                </a:cubicBezTo>
                <a:close/>
                <a:moveTo>
                  <a:pt x="80" y="133"/>
                </a:moveTo>
                <a:cubicBezTo>
                  <a:pt x="79" y="135"/>
                  <a:pt x="78" y="138"/>
                  <a:pt x="77" y="140"/>
                </a:cubicBezTo>
                <a:cubicBezTo>
                  <a:pt x="78" y="138"/>
                  <a:pt x="79" y="135"/>
                  <a:pt x="80" y="133"/>
                </a:cubicBezTo>
                <a:cubicBezTo>
                  <a:pt x="80" y="133"/>
                  <a:pt x="80" y="133"/>
                  <a:pt x="80" y="133"/>
                </a:cubicBezTo>
                <a:close/>
                <a:moveTo>
                  <a:pt x="68" y="237"/>
                </a:moveTo>
                <a:cubicBezTo>
                  <a:pt x="68" y="237"/>
                  <a:pt x="68" y="238"/>
                  <a:pt x="68" y="239"/>
                </a:cubicBezTo>
                <a:cubicBezTo>
                  <a:pt x="68" y="238"/>
                  <a:pt x="68" y="238"/>
                  <a:pt x="68" y="237"/>
                </a:cubicBezTo>
                <a:close/>
                <a:moveTo>
                  <a:pt x="105" y="327"/>
                </a:moveTo>
                <a:cubicBezTo>
                  <a:pt x="104" y="325"/>
                  <a:pt x="103" y="324"/>
                  <a:pt x="103" y="324"/>
                </a:cubicBezTo>
                <a:cubicBezTo>
                  <a:pt x="103" y="324"/>
                  <a:pt x="104" y="325"/>
                  <a:pt x="105" y="327"/>
                </a:cubicBezTo>
                <a:close/>
                <a:moveTo>
                  <a:pt x="78" y="202"/>
                </a:moveTo>
                <a:cubicBezTo>
                  <a:pt x="78" y="202"/>
                  <a:pt x="78" y="203"/>
                  <a:pt x="77" y="203"/>
                </a:cubicBezTo>
                <a:cubicBezTo>
                  <a:pt x="77" y="203"/>
                  <a:pt x="77" y="202"/>
                  <a:pt x="77" y="202"/>
                </a:cubicBezTo>
                <a:cubicBezTo>
                  <a:pt x="77" y="202"/>
                  <a:pt x="78" y="202"/>
                  <a:pt x="78" y="202"/>
                </a:cubicBezTo>
                <a:close/>
                <a:moveTo>
                  <a:pt x="77" y="206"/>
                </a:moveTo>
                <a:cubicBezTo>
                  <a:pt x="77" y="206"/>
                  <a:pt x="77" y="206"/>
                  <a:pt x="77" y="207"/>
                </a:cubicBezTo>
                <a:cubicBezTo>
                  <a:pt x="77" y="207"/>
                  <a:pt x="77" y="207"/>
                  <a:pt x="76" y="208"/>
                </a:cubicBezTo>
                <a:cubicBezTo>
                  <a:pt x="77" y="207"/>
                  <a:pt x="77" y="206"/>
                  <a:pt x="77" y="206"/>
                </a:cubicBezTo>
                <a:close/>
                <a:moveTo>
                  <a:pt x="76" y="242"/>
                </a:moveTo>
                <a:cubicBezTo>
                  <a:pt x="76" y="242"/>
                  <a:pt x="76" y="242"/>
                  <a:pt x="76" y="243"/>
                </a:cubicBezTo>
                <a:cubicBezTo>
                  <a:pt x="76" y="243"/>
                  <a:pt x="76" y="243"/>
                  <a:pt x="76" y="242"/>
                </a:cubicBezTo>
                <a:cubicBezTo>
                  <a:pt x="76" y="242"/>
                  <a:pt x="76" y="242"/>
                  <a:pt x="76" y="242"/>
                </a:cubicBezTo>
                <a:close/>
                <a:moveTo>
                  <a:pt x="79" y="281"/>
                </a:moveTo>
                <a:cubicBezTo>
                  <a:pt x="79" y="280"/>
                  <a:pt x="80" y="281"/>
                  <a:pt x="80" y="282"/>
                </a:cubicBezTo>
                <a:cubicBezTo>
                  <a:pt x="80" y="282"/>
                  <a:pt x="80" y="282"/>
                  <a:pt x="80" y="282"/>
                </a:cubicBezTo>
                <a:cubicBezTo>
                  <a:pt x="80" y="283"/>
                  <a:pt x="80" y="284"/>
                  <a:pt x="81" y="286"/>
                </a:cubicBezTo>
                <a:cubicBezTo>
                  <a:pt x="82" y="287"/>
                  <a:pt x="82" y="287"/>
                  <a:pt x="83" y="288"/>
                </a:cubicBezTo>
                <a:cubicBezTo>
                  <a:pt x="83" y="289"/>
                  <a:pt x="83" y="289"/>
                  <a:pt x="83" y="290"/>
                </a:cubicBezTo>
                <a:cubicBezTo>
                  <a:pt x="82" y="289"/>
                  <a:pt x="81" y="284"/>
                  <a:pt x="79" y="281"/>
                </a:cubicBezTo>
                <a:close/>
                <a:moveTo>
                  <a:pt x="88" y="286"/>
                </a:moveTo>
                <a:cubicBezTo>
                  <a:pt x="88" y="286"/>
                  <a:pt x="88" y="286"/>
                  <a:pt x="88" y="286"/>
                </a:cubicBezTo>
                <a:cubicBezTo>
                  <a:pt x="88" y="285"/>
                  <a:pt x="88" y="284"/>
                  <a:pt x="88" y="284"/>
                </a:cubicBezTo>
                <a:cubicBezTo>
                  <a:pt x="88" y="284"/>
                  <a:pt x="88" y="285"/>
                  <a:pt x="88" y="286"/>
                </a:cubicBezTo>
                <a:close/>
                <a:moveTo>
                  <a:pt x="86" y="278"/>
                </a:moveTo>
                <a:cubicBezTo>
                  <a:pt x="86" y="277"/>
                  <a:pt x="86" y="277"/>
                  <a:pt x="86" y="277"/>
                </a:cubicBezTo>
                <a:cubicBezTo>
                  <a:pt x="86" y="278"/>
                  <a:pt x="86" y="278"/>
                  <a:pt x="86" y="278"/>
                </a:cubicBezTo>
                <a:close/>
                <a:moveTo>
                  <a:pt x="81" y="271"/>
                </a:moveTo>
                <a:cubicBezTo>
                  <a:pt x="82" y="276"/>
                  <a:pt x="84" y="280"/>
                  <a:pt x="86" y="284"/>
                </a:cubicBezTo>
                <a:cubicBezTo>
                  <a:pt x="86" y="284"/>
                  <a:pt x="87" y="284"/>
                  <a:pt x="87" y="285"/>
                </a:cubicBezTo>
                <a:cubicBezTo>
                  <a:pt x="86" y="287"/>
                  <a:pt x="89" y="293"/>
                  <a:pt x="91" y="297"/>
                </a:cubicBezTo>
                <a:cubicBezTo>
                  <a:pt x="90" y="295"/>
                  <a:pt x="89" y="294"/>
                  <a:pt x="88" y="293"/>
                </a:cubicBezTo>
                <a:cubicBezTo>
                  <a:pt x="88" y="292"/>
                  <a:pt x="86" y="288"/>
                  <a:pt x="86" y="290"/>
                </a:cubicBezTo>
                <a:cubicBezTo>
                  <a:pt x="86" y="289"/>
                  <a:pt x="86" y="289"/>
                  <a:pt x="85" y="288"/>
                </a:cubicBezTo>
                <a:cubicBezTo>
                  <a:pt x="85" y="288"/>
                  <a:pt x="85" y="288"/>
                  <a:pt x="85" y="288"/>
                </a:cubicBezTo>
                <a:cubicBezTo>
                  <a:pt x="85" y="288"/>
                  <a:pt x="85" y="288"/>
                  <a:pt x="85" y="287"/>
                </a:cubicBezTo>
                <a:cubicBezTo>
                  <a:pt x="85" y="287"/>
                  <a:pt x="85" y="287"/>
                  <a:pt x="84" y="286"/>
                </a:cubicBezTo>
                <a:cubicBezTo>
                  <a:pt x="83" y="284"/>
                  <a:pt x="82" y="282"/>
                  <a:pt x="81" y="280"/>
                </a:cubicBezTo>
                <a:cubicBezTo>
                  <a:pt x="80" y="279"/>
                  <a:pt x="80" y="279"/>
                  <a:pt x="80" y="281"/>
                </a:cubicBezTo>
                <a:cubicBezTo>
                  <a:pt x="80" y="280"/>
                  <a:pt x="80" y="280"/>
                  <a:pt x="79" y="279"/>
                </a:cubicBezTo>
                <a:cubicBezTo>
                  <a:pt x="79" y="279"/>
                  <a:pt x="79" y="278"/>
                  <a:pt x="79" y="277"/>
                </a:cubicBezTo>
                <a:cubicBezTo>
                  <a:pt x="78" y="276"/>
                  <a:pt x="78" y="274"/>
                  <a:pt x="77" y="272"/>
                </a:cubicBezTo>
                <a:cubicBezTo>
                  <a:pt x="77" y="271"/>
                  <a:pt x="78" y="274"/>
                  <a:pt x="79" y="275"/>
                </a:cubicBezTo>
                <a:cubicBezTo>
                  <a:pt x="79" y="276"/>
                  <a:pt x="81" y="278"/>
                  <a:pt x="80" y="277"/>
                </a:cubicBezTo>
                <a:cubicBezTo>
                  <a:pt x="80" y="275"/>
                  <a:pt x="81" y="278"/>
                  <a:pt x="81" y="278"/>
                </a:cubicBezTo>
                <a:cubicBezTo>
                  <a:pt x="82" y="281"/>
                  <a:pt x="82" y="280"/>
                  <a:pt x="82" y="280"/>
                </a:cubicBezTo>
                <a:cubicBezTo>
                  <a:pt x="82" y="279"/>
                  <a:pt x="83" y="280"/>
                  <a:pt x="83" y="282"/>
                </a:cubicBezTo>
                <a:cubicBezTo>
                  <a:pt x="84" y="285"/>
                  <a:pt x="85" y="286"/>
                  <a:pt x="86" y="288"/>
                </a:cubicBezTo>
                <a:cubicBezTo>
                  <a:pt x="87" y="289"/>
                  <a:pt x="87" y="288"/>
                  <a:pt x="86" y="286"/>
                </a:cubicBezTo>
                <a:cubicBezTo>
                  <a:pt x="86" y="285"/>
                  <a:pt x="86" y="285"/>
                  <a:pt x="85" y="284"/>
                </a:cubicBezTo>
                <a:cubicBezTo>
                  <a:pt x="85" y="282"/>
                  <a:pt x="84" y="281"/>
                  <a:pt x="83" y="279"/>
                </a:cubicBezTo>
                <a:cubicBezTo>
                  <a:pt x="80" y="272"/>
                  <a:pt x="78" y="266"/>
                  <a:pt x="76" y="260"/>
                </a:cubicBezTo>
                <a:cubicBezTo>
                  <a:pt x="75" y="257"/>
                  <a:pt x="74" y="254"/>
                  <a:pt x="73" y="251"/>
                </a:cubicBezTo>
                <a:cubicBezTo>
                  <a:pt x="73" y="250"/>
                  <a:pt x="73" y="249"/>
                  <a:pt x="73" y="248"/>
                </a:cubicBezTo>
                <a:cubicBezTo>
                  <a:pt x="73" y="247"/>
                  <a:pt x="73" y="245"/>
                  <a:pt x="73" y="246"/>
                </a:cubicBezTo>
                <a:cubicBezTo>
                  <a:pt x="73" y="247"/>
                  <a:pt x="73" y="244"/>
                  <a:pt x="73" y="242"/>
                </a:cubicBezTo>
                <a:cubicBezTo>
                  <a:pt x="73" y="241"/>
                  <a:pt x="73" y="240"/>
                  <a:pt x="73" y="238"/>
                </a:cubicBezTo>
                <a:cubicBezTo>
                  <a:pt x="74" y="245"/>
                  <a:pt x="75" y="244"/>
                  <a:pt x="75" y="243"/>
                </a:cubicBezTo>
                <a:cubicBezTo>
                  <a:pt x="75" y="243"/>
                  <a:pt x="76" y="243"/>
                  <a:pt x="76" y="243"/>
                </a:cubicBezTo>
                <a:cubicBezTo>
                  <a:pt x="76" y="244"/>
                  <a:pt x="76" y="245"/>
                  <a:pt x="76" y="245"/>
                </a:cubicBezTo>
                <a:cubicBezTo>
                  <a:pt x="76" y="245"/>
                  <a:pt x="76" y="247"/>
                  <a:pt x="76" y="247"/>
                </a:cubicBezTo>
                <a:cubicBezTo>
                  <a:pt x="76" y="247"/>
                  <a:pt x="76" y="247"/>
                  <a:pt x="76" y="247"/>
                </a:cubicBezTo>
                <a:cubicBezTo>
                  <a:pt x="76" y="247"/>
                  <a:pt x="76" y="247"/>
                  <a:pt x="76" y="247"/>
                </a:cubicBezTo>
                <a:cubicBezTo>
                  <a:pt x="76" y="246"/>
                  <a:pt x="76" y="250"/>
                  <a:pt x="76" y="249"/>
                </a:cubicBezTo>
                <a:cubicBezTo>
                  <a:pt x="75" y="244"/>
                  <a:pt x="74" y="250"/>
                  <a:pt x="73" y="250"/>
                </a:cubicBezTo>
                <a:cubicBezTo>
                  <a:pt x="75" y="257"/>
                  <a:pt x="78" y="264"/>
                  <a:pt x="81" y="271"/>
                </a:cubicBezTo>
                <a:close/>
                <a:moveTo>
                  <a:pt x="79" y="198"/>
                </a:moveTo>
                <a:cubicBezTo>
                  <a:pt x="79" y="200"/>
                  <a:pt x="79" y="202"/>
                  <a:pt x="79" y="204"/>
                </a:cubicBezTo>
                <a:cubicBezTo>
                  <a:pt x="79" y="205"/>
                  <a:pt x="79" y="206"/>
                  <a:pt x="78" y="207"/>
                </a:cubicBezTo>
                <a:cubicBezTo>
                  <a:pt x="78" y="208"/>
                  <a:pt x="78" y="209"/>
                  <a:pt x="78" y="208"/>
                </a:cubicBezTo>
                <a:cubicBezTo>
                  <a:pt x="78" y="208"/>
                  <a:pt x="78" y="208"/>
                  <a:pt x="78" y="208"/>
                </a:cubicBezTo>
                <a:cubicBezTo>
                  <a:pt x="78" y="207"/>
                  <a:pt x="78" y="207"/>
                  <a:pt x="78" y="206"/>
                </a:cubicBezTo>
                <a:cubicBezTo>
                  <a:pt x="78" y="206"/>
                  <a:pt x="78" y="206"/>
                  <a:pt x="78" y="206"/>
                </a:cubicBezTo>
                <a:cubicBezTo>
                  <a:pt x="78" y="205"/>
                  <a:pt x="78" y="204"/>
                  <a:pt x="78" y="204"/>
                </a:cubicBezTo>
                <a:cubicBezTo>
                  <a:pt x="78" y="204"/>
                  <a:pt x="78" y="204"/>
                  <a:pt x="78" y="204"/>
                </a:cubicBezTo>
                <a:cubicBezTo>
                  <a:pt x="78" y="204"/>
                  <a:pt x="78" y="204"/>
                  <a:pt x="78" y="204"/>
                </a:cubicBezTo>
                <a:cubicBezTo>
                  <a:pt x="79" y="202"/>
                  <a:pt x="78" y="201"/>
                  <a:pt x="78" y="200"/>
                </a:cubicBezTo>
                <a:cubicBezTo>
                  <a:pt x="79" y="196"/>
                  <a:pt x="80" y="193"/>
                  <a:pt x="80" y="190"/>
                </a:cubicBezTo>
                <a:cubicBezTo>
                  <a:pt x="80" y="192"/>
                  <a:pt x="79" y="195"/>
                  <a:pt x="79" y="198"/>
                </a:cubicBezTo>
                <a:close/>
                <a:moveTo>
                  <a:pt x="117" y="175"/>
                </a:moveTo>
                <a:cubicBezTo>
                  <a:pt x="117" y="175"/>
                  <a:pt x="117" y="175"/>
                  <a:pt x="117" y="175"/>
                </a:cubicBezTo>
                <a:cubicBezTo>
                  <a:pt x="117" y="175"/>
                  <a:pt x="117" y="175"/>
                  <a:pt x="117" y="175"/>
                </a:cubicBezTo>
                <a:close/>
                <a:moveTo>
                  <a:pt x="117" y="175"/>
                </a:moveTo>
                <a:cubicBezTo>
                  <a:pt x="117" y="175"/>
                  <a:pt x="117" y="174"/>
                  <a:pt x="117" y="174"/>
                </a:cubicBezTo>
                <a:cubicBezTo>
                  <a:pt x="117" y="174"/>
                  <a:pt x="117" y="175"/>
                  <a:pt x="117" y="175"/>
                </a:cubicBezTo>
                <a:close/>
                <a:moveTo>
                  <a:pt x="353" y="111"/>
                </a:moveTo>
                <a:cubicBezTo>
                  <a:pt x="352" y="110"/>
                  <a:pt x="352" y="110"/>
                  <a:pt x="352" y="110"/>
                </a:cubicBezTo>
                <a:cubicBezTo>
                  <a:pt x="352" y="110"/>
                  <a:pt x="352" y="110"/>
                  <a:pt x="353" y="111"/>
                </a:cubicBezTo>
                <a:close/>
                <a:moveTo>
                  <a:pt x="317" y="86"/>
                </a:moveTo>
                <a:cubicBezTo>
                  <a:pt x="320" y="87"/>
                  <a:pt x="319" y="87"/>
                  <a:pt x="320" y="87"/>
                </a:cubicBezTo>
                <a:cubicBezTo>
                  <a:pt x="321" y="88"/>
                  <a:pt x="321" y="88"/>
                  <a:pt x="321" y="88"/>
                </a:cubicBezTo>
                <a:cubicBezTo>
                  <a:pt x="321" y="88"/>
                  <a:pt x="321" y="88"/>
                  <a:pt x="321" y="88"/>
                </a:cubicBezTo>
                <a:cubicBezTo>
                  <a:pt x="319" y="87"/>
                  <a:pt x="318" y="86"/>
                  <a:pt x="316" y="85"/>
                </a:cubicBezTo>
                <a:cubicBezTo>
                  <a:pt x="315" y="85"/>
                  <a:pt x="315" y="85"/>
                  <a:pt x="315" y="85"/>
                </a:cubicBezTo>
                <a:cubicBezTo>
                  <a:pt x="316" y="85"/>
                  <a:pt x="317" y="86"/>
                  <a:pt x="317" y="86"/>
                </a:cubicBezTo>
                <a:close/>
                <a:moveTo>
                  <a:pt x="414" y="260"/>
                </a:moveTo>
                <a:cubicBezTo>
                  <a:pt x="414" y="261"/>
                  <a:pt x="414" y="261"/>
                  <a:pt x="414" y="261"/>
                </a:cubicBezTo>
                <a:cubicBezTo>
                  <a:pt x="413" y="261"/>
                  <a:pt x="413" y="260"/>
                  <a:pt x="413" y="260"/>
                </a:cubicBezTo>
                <a:cubicBezTo>
                  <a:pt x="414" y="260"/>
                  <a:pt x="414" y="260"/>
                  <a:pt x="414" y="260"/>
                </a:cubicBezTo>
                <a:close/>
                <a:moveTo>
                  <a:pt x="323" y="381"/>
                </a:moveTo>
                <a:cubicBezTo>
                  <a:pt x="323" y="380"/>
                  <a:pt x="324" y="380"/>
                  <a:pt x="322" y="381"/>
                </a:cubicBezTo>
                <a:cubicBezTo>
                  <a:pt x="320" y="381"/>
                  <a:pt x="320" y="382"/>
                  <a:pt x="320" y="382"/>
                </a:cubicBezTo>
                <a:cubicBezTo>
                  <a:pt x="319" y="383"/>
                  <a:pt x="317" y="384"/>
                  <a:pt x="316" y="384"/>
                </a:cubicBezTo>
                <a:cubicBezTo>
                  <a:pt x="316" y="385"/>
                  <a:pt x="315" y="385"/>
                  <a:pt x="314" y="386"/>
                </a:cubicBezTo>
                <a:cubicBezTo>
                  <a:pt x="313" y="386"/>
                  <a:pt x="313" y="386"/>
                  <a:pt x="313" y="385"/>
                </a:cubicBezTo>
                <a:cubicBezTo>
                  <a:pt x="314" y="385"/>
                  <a:pt x="315" y="384"/>
                  <a:pt x="317" y="383"/>
                </a:cubicBezTo>
                <a:cubicBezTo>
                  <a:pt x="319" y="382"/>
                  <a:pt x="319" y="382"/>
                  <a:pt x="319" y="382"/>
                </a:cubicBezTo>
                <a:cubicBezTo>
                  <a:pt x="320" y="381"/>
                  <a:pt x="318" y="382"/>
                  <a:pt x="317" y="382"/>
                </a:cubicBezTo>
                <a:cubicBezTo>
                  <a:pt x="316" y="383"/>
                  <a:pt x="315" y="384"/>
                  <a:pt x="314" y="384"/>
                </a:cubicBezTo>
                <a:cubicBezTo>
                  <a:pt x="316" y="383"/>
                  <a:pt x="318" y="381"/>
                  <a:pt x="320" y="380"/>
                </a:cubicBezTo>
                <a:cubicBezTo>
                  <a:pt x="322" y="379"/>
                  <a:pt x="324" y="377"/>
                  <a:pt x="326" y="376"/>
                </a:cubicBezTo>
                <a:cubicBezTo>
                  <a:pt x="325" y="377"/>
                  <a:pt x="324" y="378"/>
                  <a:pt x="322" y="379"/>
                </a:cubicBezTo>
                <a:cubicBezTo>
                  <a:pt x="323" y="379"/>
                  <a:pt x="325" y="378"/>
                  <a:pt x="326" y="377"/>
                </a:cubicBezTo>
                <a:cubicBezTo>
                  <a:pt x="325" y="377"/>
                  <a:pt x="325" y="377"/>
                  <a:pt x="325" y="378"/>
                </a:cubicBezTo>
                <a:cubicBezTo>
                  <a:pt x="324" y="378"/>
                  <a:pt x="324" y="379"/>
                  <a:pt x="325" y="378"/>
                </a:cubicBezTo>
                <a:cubicBezTo>
                  <a:pt x="326" y="378"/>
                  <a:pt x="327" y="377"/>
                  <a:pt x="327" y="377"/>
                </a:cubicBezTo>
                <a:cubicBezTo>
                  <a:pt x="330" y="375"/>
                  <a:pt x="330" y="374"/>
                  <a:pt x="333" y="372"/>
                </a:cubicBezTo>
                <a:cubicBezTo>
                  <a:pt x="332" y="373"/>
                  <a:pt x="331" y="375"/>
                  <a:pt x="329" y="376"/>
                </a:cubicBezTo>
                <a:cubicBezTo>
                  <a:pt x="328" y="377"/>
                  <a:pt x="327" y="378"/>
                  <a:pt x="326" y="379"/>
                </a:cubicBezTo>
                <a:cubicBezTo>
                  <a:pt x="326" y="379"/>
                  <a:pt x="322" y="381"/>
                  <a:pt x="323" y="381"/>
                </a:cubicBezTo>
                <a:close/>
                <a:moveTo>
                  <a:pt x="327" y="384"/>
                </a:moveTo>
                <a:cubicBezTo>
                  <a:pt x="327" y="384"/>
                  <a:pt x="327" y="384"/>
                  <a:pt x="327" y="384"/>
                </a:cubicBezTo>
                <a:cubicBezTo>
                  <a:pt x="326" y="384"/>
                  <a:pt x="327" y="384"/>
                  <a:pt x="327" y="383"/>
                </a:cubicBezTo>
                <a:cubicBezTo>
                  <a:pt x="327" y="384"/>
                  <a:pt x="327" y="384"/>
                  <a:pt x="327" y="384"/>
                </a:cubicBezTo>
                <a:close/>
                <a:moveTo>
                  <a:pt x="333" y="385"/>
                </a:moveTo>
                <a:cubicBezTo>
                  <a:pt x="333" y="385"/>
                  <a:pt x="334" y="385"/>
                  <a:pt x="334" y="384"/>
                </a:cubicBezTo>
                <a:cubicBezTo>
                  <a:pt x="334" y="385"/>
                  <a:pt x="333" y="385"/>
                  <a:pt x="333" y="385"/>
                </a:cubicBezTo>
                <a:close/>
                <a:moveTo>
                  <a:pt x="338" y="375"/>
                </a:moveTo>
                <a:cubicBezTo>
                  <a:pt x="337" y="376"/>
                  <a:pt x="336" y="376"/>
                  <a:pt x="335" y="377"/>
                </a:cubicBezTo>
                <a:cubicBezTo>
                  <a:pt x="334" y="377"/>
                  <a:pt x="334" y="377"/>
                  <a:pt x="334" y="377"/>
                </a:cubicBezTo>
                <a:cubicBezTo>
                  <a:pt x="332" y="378"/>
                  <a:pt x="330" y="379"/>
                  <a:pt x="327" y="381"/>
                </a:cubicBezTo>
                <a:cubicBezTo>
                  <a:pt x="326" y="382"/>
                  <a:pt x="326" y="382"/>
                  <a:pt x="323" y="384"/>
                </a:cubicBezTo>
                <a:cubicBezTo>
                  <a:pt x="324" y="383"/>
                  <a:pt x="324" y="382"/>
                  <a:pt x="325" y="381"/>
                </a:cubicBezTo>
                <a:cubicBezTo>
                  <a:pt x="326" y="381"/>
                  <a:pt x="326" y="380"/>
                  <a:pt x="326" y="380"/>
                </a:cubicBezTo>
                <a:cubicBezTo>
                  <a:pt x="327" y="380"/>
                  <a:pt x="328" y="379"/>
                  <a:pt x="328" y="379"/>
                </a:cubicBezTo>
                <a:cubicBezTo>
                  <a:pt x="329" y="379"/>
                  <a:pt x="329" y="378"/>
                  <a:pt x="330" y="378"/>
                </a:cubicBezTo>
                <a:cubicBezTo>
                  <a:pt x="330" y="378"/>
                  <a:pt x="330" y="378"/>
                  <a:pt x="330" y="378"/>
                </a:cubicBezTo>
                <a:cubicBezTo>
                  <a:pt x="330" y="378"/>
                  <a:pt x="331" y="378"/>
                  <a:pt x="331" y="378"/>
                </a:cubicBezTo>
                <a:cubicBezTo>
                  <a:pt x="329" y="379"/>
                  <a:pt x="332" y="378"/>
                  <a:pt x="334" y="376"/>
                </a:cubicBezTo>
                <a:cubicBezTo>
                  <a:pt x="334" y="376"/>
                  <a:pt x="334" y="376"/>
                  <a:pt x="334" y="376"/>
                </a:cubicBezTo>
                <a:cubicBezTo>
                  <a:pt x="334" y="377"/>
                  <a:pt x="336" y="376"/>
                  <a:pt x="337" y="375"/>
                </a:cubicBezTo>
                <a:cubicBezTo>
                  <a:pt x="337" y="375"/>
                  <a:pt x="337" y="375"/>
                  <a:pt x="337" y="375"/>
                </a:cubicBezTo>
                <a:cubicBezTo>
                  <a:pt x="338" y="375"/>
                  <a:pt x="338" y="374"/>
                  <a:pt x="338" y="375"/>
                </a:cubicBezTo>
                <a:close/>
                <a:moveTo>
                  <a:pt x="381" y="331"/>
                </a:moveTo>
                <a:cubicBezTo>
                  <a:pt x="379" y="333"/>
                  <a:pt x="381" y="330"/>
                  <a:pt x="381" y="330"/>
                </a:cubicBezTo>
                <a:cubicBezTo>
                  <a:pt x="380" y="331"/>
                  <a:pt x="380" y="331"/>
                  <a:pt x="380" y="331"/>
                </a:cubicBezTo>
                <a:cubicBezTo>
                  <a:pt x="381" y="330"/>
                  <a:pt x="381" y="329"/>
                  <a:pt x="381" y="329"/>
                </a:cubicBezTo>
                <a:cubicBezTo>
                  <a:pt x="381" y="328"/>
                  <a:pt x="382" y="328"/>
                  <a:pt x="382" y="327"/>
                </a:cubicBezTo>
                <a:cubicBezTo>
                  <a:pt x="383" y="326"/>
                  <a:pt x="383" y="326"/>
                  <a:pt x="383" y="327"/>
                </a:cubicBezTo>
                <a:cubicBezTo>
                  <a:pt x="382" y="328"/>
                  <a:pt x="381" y="330"/>
                  <a:pt x="381" y="331"/>
                </a:cubicBezTo>
                <a:close/>
                <a:moveTo>
                  <a:pt x="389" y="316"/>
                </a:moveTo>
                <a:cubicBezTo>
                  <a:pt x="388" y="318"/>
                  <a:pt x="387" y="320"/>
                  <a:pt x="386" y="323"/>
                </a:cubicBezTo>
                <a:cubicBezTo>
                  <a:pt x="386" y="322"/>
                  <a:pt x="386" y="322"/>
                  <a:pt x="386" y="322"/>
                </a:cubicBezTo>
                <a:cubicBezTo>
                  <a:pt x="386" y="321"/>
                  <a:pt x="386" y="321"/>
                  <a:pt x="386" y="320"/>
                </a:cubicBezTo>
                <a:cubicBezTo>
                  <a:pt x="388" y="318"/>
                  <a:pt x="389" y="316"/>
                  <a:pt x="390" y="314"/>
                </a:cubicBezTo>
                <a:cubicBezTo>
                  <a:pt x="390" y="314"/>
                  <a:pt x="390" y="315"/>
                  <a:pt x="390" y="315"/>
                </a:cubicBezTo>
                <a:cubicBezTo>
                  <a:pt x="390" y="315"/>
                  <a:pt x="390" y="315"/>
                  <a:pt x="390" y="315"/>
                </a:cubicBezTo>
                <a:cubicBezTo>
                  <a:pt x="390" y="315"/>
                  <a:pt x="390" y="316"/>
                  <a:pt x="389" y="316"/>
                </a:cubicBezTo>
                <a:close/>
                <a:moveTo>
                  <a:pt x="392" y="315"/>
                </a:moveTo>
                <a:cubicBezTo>
                  <a:pt x="391" y="316"/>
                  <a:pt x="391" y="315"/>
                  <a:pt x="391" y="315"/>
                </a:cubicBezTo>
                <a:cubicBezTo>
                  <a:pt x="391" y="315"/>
                  <a:pt x="391" y="315"/>
                  <a:pt x="390" y="315"/>
                </a:cubicBezTo>
                <a:cubicBezTo>
                  <a:pt x="391" y="314"/>
                  <a:pt x="392" y="313"/>
                  <a:pt x="393" y="312"/>
                </a:cubicBezTo>
                <a:cubicBezTo>
                  <a:pt x="393" y="313"/>
                  <a:pt x="393" y="314"/>
                  <a:pt x="392" y="315"/>
                </a:cubicBezTo>
                <a:close/>
                <a:moveTo>
                  <a:pt x="380" y="348"/>
                </a:moveTo>
                <a:cubicBezTo>
                  <a:pt x="380" y="349"/>
                  <a:pt x="379" y="351"/>
                  <a:pt x="380" y="350"/>
                </a:cubicBezTo>
                <a:cubicBezTo>
                  <a:pt x="379" y="351"/>
                  <a:pt x="377" y="353"/>
                  <a:pt x="376" y="355"/>
                </a:cubicBezTo>
                <a:cubicBezTo>
                  <a:pt x="377" y="353"/>
                  <a:pt x="378" y="351"/>
                  <a:pt x="380" y="349"/>
                </a:cubicBezTo>
                <a:cubicBezTo>
                  <a:pt x="380" y="348"/>
                  <a:pt x="380" y="348"/>
                  <a:pt x="380" y="348"/>
                </a:cubicBezTo>
                <a:cubicBezTo>
                  <a:pt x="380" y="348"/>
                  <a:pt x="380" y="348"/>
                  <a:pt x="380" y="348"/>
                </a:cubicBezTo>
                <a:close/>
                <a:moveTo>
                  <a:pt x="387" y="341"/>
                </a:moveTo>
                <a:cubicBezTo>
                  <a:pt x="387" y="341"/>
                  <a:pt x="389" y="338"/>
                  <a:pt x="388" y="338"/>
                </a:cubicBezTo>
                <a:cubicBezTo>
                  <a:pt x="388" y="339"/>
                  <a:pt x="388" y="339"/>
                  <a:pt x="387" y="340"/>
                </a:cubicBezTo>
                <a:cubicBezTo>
                  <a:pt x="388" y="339"/>
                  <a:pt x="388" y="339"/>
                  <a:pt x="388" y="338"/>
                </a:cubicBezTo>
                <a:cubicBezTo>
                  <a:pt x="389" y="338"/>
                  <a:pt x="389" y="338"/>
                  <a:pt x="389" y="338"/>
                </a:cubicBezTo>
                <a:cubicBezTo>
                  <a:pt x="389" y="339"/>
                  <a:pt x="388" y="340"/>
                  <a:pt x="387" y="341"/>
                </a:cubicBezTo>
                <a:close/>
                <a:moveTo>
                  <a:pt x="386" y="340"/>
                </a:moveTo>
                <a:cubicBezTo>
                  <a:pt x="385" y="342"/>
                  <a:pt x="384" y="344"/>
                  <a:pt x="384" y="346"/>
                </a:cubicBezTo>
                <a:cubicBezTo>
                  <a:pt x="383" y="347"/>
                  <a:pt x="383" y="347"/>
                  <a:pt x="382" y="348"/>
                </a:cubicBezTo>
                <a:cubicBezTo>
                  <a:pt x="381" y="349"/>
                  <a:pt x="382" y="347"/>
                  <a:pt x="383" y="346"/>
                </a:cubicBezTo>
                <a:cubicBezTo>
                  <a:pt x="383" y="346"/>
                  <a:pt x="385" y="344"/>
                  <a:pt x="383" y="345"/>
                </a:cubicBezTo>
                <a:cubicBezTo>
                  <a:pt x="383" y="346"/>
                  <a:pt x="382" y="346"/>
                  <a:pt x="382" y="347"/>
                </a:cubicBezTo>
                <a:cubicBezTo>
                  <a:pt x="382" y="347"/>
                  <a:pt x="382" y="347"/>
                  <a:pt x="382" y="346"/>
                </a:cubicBezTo>
                <a:cubicBezTo>
                  <a:pt x="385" y="342"/>
                  <a:pt x="385" y="339"/>
                  <a:pt x="389" y="333"/>
                </a:cubicBezTo>
                <a:cubicBezTo>
                  <a:pt x="390" y="332"/>
                  <a:pt x="390" y="332"/>
                  <a:pt x="390" y="332"/>
                </a:cubicBezTo>
                <a:cubicBezTo>
                  <a:pt x="390" y="332"/>
                  <a:pt x="390" y="332"/>
                  <a:pt x="390" y="332"/>
                </a:cubicBezTo>
                <a:cubicBezTo>
                  <a:pt x="389" y="335"/>
                  <a:pt x="387" y="337"/>
                  <a:pt x="386" y="340"/>
                </a:cubicBezTo>
                <a:close/>
                <a:moveTo>
                  <a:pt x="396" y="330"/>
                </a:moveTo>
                <a:cubicBezTo>
                  <a:pt x="396" y="331"/>
                  <a:pt x="396" y="331"/>
                  <a:pt x="395" y="333"/>
                </a:cubicBezTo>
                <a:cubicBezTo>
                  <a:pt x="394" y="333"/>
                  <a:pt x="394" y="333"/>
                  <a:pt x="394" y="333"/>
                </a:cubicBezTo>
                <a:cubicBezTo>
                  <a:pt x="395" y="332"/>
                  <a:pt x="395" y="331"/>
                  <a:pt x="396" y="330"/>
                </a:cubicBezTo>
                <a:cubicBezTo>
                  <a:pt x="396" y="330"/>
                  <a:pt x="396" y="329"/>
                  <a:pt x="397" y="329"/>
                </a:cubicBezTo>
                <a:cubicBezTo>
                  <a:pt x="397" y="329"/>
                  <a:pt x="397" y="330"/>
                  <a:pt x="396" y="330"/>
                </a:cubicBezTo>
                <a:close/>
                <a:moveTo>
                  <a:pt x="408" y="149"/>
                </a:moveTo>
                <a:cubicBezTo>
                  <a:pt x="408" y="149"/>
                  <a:pt x="408" y="150"/>
                  <a:pt x="408" y="150"/>
                </a:cubicBezTo>
                <a:cubicBezTo>
                  <a:pt x="408" y="149"/>
                  <a:pt x="408" y="149"/>
                  <a:pt x="408" y="148"/>
                </a:cubicBezTo>
                <a:cubicBezTo>
                  <a:pt x="408" y="149"/>
                  <a:pt x="408" y="149"/>
                  <a:pt x="408" y="149"/>
                </a:cubicBezTo>
                <a:close/>
                <a:moveTo>
                  <a:pt x="410" y="155"/>
                </a:moveTo>
                <a:cubicBezTo>
                  <a:pt x="410" y="155"/>
                  <a:pt x="411" y="156"/>
                  <a:pt x="411" y="156"/>
                </a:cubicBezTo>
                <a:cubicBezTo>
                  <a:pt x="411" y="157"/>
                  <a:pt x="412" y="158"/>
                  <a:pt x="412" y="159"/>
                </a:cubicBezTo>
                <a:cubicBezTo>
                  <a:pt x="414" y="165"/>
                  <a:pt x="414" y="165"/>
                  <a:pt x="414" y="165"/>
                </a:cubicBezTo>
                <a:cubicBezTo>
                  <a:pt x="418" y="174"/>
                  <a:pt x="418" y="174"/>
                  <a:pt x="418" y="174"/>
                </a:cubicBezTo>
                <a:cubicBezTo>
                  <a:pt x="419" y="178"/>
                  <a:pt x="419" y="181"/>
                  <a:pt x="420" y="184"/>
                </a:cubicBezTo>
                <a:cubicBezTo>
                  <a:pt x="422" y="193"/>
                  <a:pt x="422" y="193"/>
                  <a:pt x="422" y="193"/>
                </a:cubicBezTo>
                <a:cubicBezTo>
                  <a:pt x="423" y="196"/>
                  <a:pt x="423" y="199"/>
                  <a:pt x="424" y="202"/>
                </a:cubicBezTo>
                <a:cubicBezTo>
                  <a:pt x="424" y="209"/>
                  <a:pt x="424" y="209"/>
                  <a:pt x="424" y="209"/>
                </a:cubicBezTo>
                <a:cubicBezTo>
                  <a:pt x="425" y="212"/>
                  <a:pt x="425" y="212"/>
                  <a:pt x="425" y="212"/>
                </a:cubicBezTo>
                <a:cubicBezTo>
                  <a:pt x="425" y="215"/>
                  <a:pt x="425" y="215"/>
                  <a:pt x="425" y="215"/>
                </a:cubicBezTo>
                <a:cubicBezTo>
                  <a:pt x="425" y="220"/>
                  <a:pt x="425" y="224"/>
                  <a:pt x="426" y="228"/>
                </a:cubicBezTo>
                <a:cubicBezTo>
                  <a:pt x="426" y="230"/>
                  <a:pt x="426" y="232"/>
                  <a:pt x="426" y="234"/>
                </a:cubicBezTo>
                <a:cubicBezTo>
                  <a:pt x="426" y="235"/>
                  <a:pt x="426" y="237"/>
                  <a:pt x="426" y="239"/>
                </a:cubicBezTo>
                <a:cubicBezTo>
                  <a:pt x="425" y="242"/>
                  <a:pt x="425" y="246"/>
                  <a:pt x="425" y="249"/>
                </a:cubicBezTo>
                <a:cubicBezTo>
                  <a:pt x="423" y="258"/>
                  <a:pt x="422" y="267"/>
                  <a:pt x="421" y="276"/>
                </a:cubicBezTo>
                <a:cubicBezTo>
                  <a:pt x="421" y="274"/>
                  <a:pt x="420" y="276"/>
                  <a:pt x="419" y="280"/>
                </a:cubicBezTo>
                <a:cubicBezTo>
                  <a:pt x="418" y="285"/>
                  <a:pt x="416" y="289"/>
                  <a:pt x="414" y="294"/>
                </a:cubicBezTo>
                <a:cubicBezTo>
                  <a:pt x="413" y="298"/>
                  <a:pt x="412" y="301"/>
                  <a:pt x="410" y="305"/>
                </a:cubicBezTo>
                <a:cubicBezTo>
                  <a:pt x="406" y="315"/>
                  <a:pt x="406" y="315"/>
                  <a:pt x="406" y="315"/>
                </a:cubicBezTo>
                <a:cubicBezTo>
                  <a:pt x="403" y="320"/>
                  <a:pt x="403" y="320"/>
                  <a:pt x="403" y="320"/>
                </a:cubicBezTo>
                <a:cubicBezTo>
                  <a:pt x="400" y="325"/>
                  <a:pt x="400" y="325"/>
                  <a:pt x="400" y="325"/>
                </a:cubicBezTo>
                <a:cubicBezTo>
                  <a:pt x="397" y="330"/>
                  <a:pt x="397" y="330"/>
                  <a:pt x="397" y="330"/>
                </a:cubicBezTo>
                <a:cubicBezTo>
                  <a:pt x="397" y="329"/>
                  <a:pt x="398" y="329"/>
                  <a:pt x="398" y="328"/>
                </a:cubicBezTo>
                <a:cubicBezTo>
                  <a:pt x="398" y="327"/>
                  <a:pt x="399" y="326"/>
                  <a:pt x="400" y="325"/>
                </a:cubicBezTo>
                <a:cubicBezTo>
                  <a:pt x="401" y="323"/>
                  <a:pt x="401" y="323"/>
                  <a:pt x="402" y="321"/>
                </a:cubicBezTo>
                <a:cubicBezTo>
                  <a:pt x="402" y="321"/>
                  <a:pt x="402" y="321"/>
                  <a:pt x="402" y="321"/>
                </a:cubicBezTo>
                <a:cubicBezTo>
                  <a:pt x="402" y="320"/>
                  <a:pt x="402" y="320"/>
                  <a:pt x="402" y="320"/>
                </a:cubicBezTo>
                <a:cubicBezTo>
                  <a:pt x="404" y="316"/>
                  <a:pt x="404" y="316"/>
                  <a:pt x="404" y="316"/>
                </a:cubicBezTo>
                <a:cubicBezTo>
                  <a:pt x="406" y="313"/>
                  <a:pt x="407" y="311"/>
                  <a:pt x="408" y="308"/>
                </a:cubicBezTo>
                <a:cubicBezTo>
                  <a:pt x="409" y="306"/>
                  <a:pt x="411" y="303"/>
                  <a:pt x="412" y="300"/>
                </a:cubicBezTo>
                <a:cubicBezTo>
                  <a:pt x="413" y="295"/>
                  <a:pt x="416" y="289"/>
                  <a:pt x="417" y="284"/>
                </a:cubicBezTo>
                <a:cubicBezTo>
                  <a:pt x="418" y="280"/>
                  <a:pt x="419" y="277"/>
                  <a:pt x="420" y="273"/>
                </a:cubicBezTo>
                <a:cubicBezTo>
                  <a:pt x="421" y="267"/>
                  <a:pt x="421" y="267"/>
                  <a:pt x="421" y="267"/>
                </a:cubicBezTo>
                <a:cubicBezTo>
                  <a:pt x="422" y="266"/>
                  <a:pt x="422" y="264"/>
                  <a:pt x="422" y="262"/>
                </a:cubicBezTo>
                <a:cubicBezTo>
                  <a:pt x="423" y="254"/>
                  <a:pt x="423" y="254"/>
                  <a:pt x="423" y="254"/>
                </a:cubicBezTo>
                <a:cubicBezTo>
                  <a:pt x="424" y="250"/>
                  <a:pt x="424" y="250"/>
                  <a:pt x="424" y="250"/>
                </a:cubicBezTo>
                <a:cubicBezTo>
                  <a:pt x="424" y="248"/>
                  <a:pt x="424" y="247"/>
                  <a:pt x="424" y="246"/>
                </a:cubicBezTo>
                <a:cubicBezTo>
                  <a:pt x="425" y="242"/>
                  <a:pt x="424" y="237"/>
                  <a:pt x="425" y="234"/>
                </a:cubicBezTo>
                <a:cubicBezTo>
                  <a:pt x="425" y="234"/>
                  <a:pt x="425" y="233"/>
                  <a:pt x="425" y="232"/>
                </a:cubicBezTo>
                <a:cubicBezTo>
                  <a:pt x="425" y="226"/>
                  <a:pt x="425" y="221"/>
                  <a:pt x="423" y="215"/>
                </a:cubicBezTo>
                <a:cubicBezTo>
                  <a:pt x="425" y="220"/>
                  <a:pt x="425" y="216"/>
                  <a:pt x="424" y="213"/>
                </a:cubicBezTo>
                <a:cubicBezTo>
                  <a:pt x="424" y="209"/>
                  <a:pt x="423" y="205"/>
                  <a:pt x="423" y="201"/>
                </a:cubicBezTo>
                <a:cubicBezTo>
                  <a:pt x="422" y="198"/>
                  <a:pt x="422" y="195"/>
                  <a:pt x="421" y="193"/>
                </a:cubicBezTo>
                <a:cubicBezTo>
                  <a:pt x="421" y="189"/>
                  <a:pt x="420" y="186"/>
                  <a:pt x="419" y="182"/>
                </a:cubicBezTo>
                <a:cubicBezTo>
                  <a:pt x="418" y="179"/>
                  <a:pt x="418" y="175"/>
                  <a:pt x="416" y="172"/>
                </a:cubicBezTo>
                <a:cubicBezTo>
                  <a:pt x="415" y="171"/>
                  <a:pt x="414" y="170"/>
                  <a:pt x="413" y="166"/>
                </a:cubicBezTo>
                <a:cubicBezTo>
                  <a:pt x="414" y="167"/>
                  <a:pt x="415" y="171"/>
                  <a:pt x="416" y="171"/>
                </a:cubicBezTo>
                <a:cubicBezTo>
                  <a:pt x="414" y="167"/>
                  <a:pt x="413" y="164"/>
                  <a:pt x="412" y="161"/>
                </a:cubicBezTo>
                <a:cubicBezTo>
                  <a:pt x="412" y="160"/>
                  <a:pt x="412" y="159"/>
                  <a:pt x="411" y="158"/>
                </a:cubicBezTo>
                <a:cubicBezTo>
                  <a:pt x="411" y="158"/>
                  <a:pt x="411" y="157"/>
                  <a:pt x="410" y="156"/>
                </a:cubicBezTo>
                <a:cubicBezTo>
                  <a:pt x="409" y="154"/>
                  <a:pt x="409" y="153"/>
                  <a:pt x="408" y="152"/>
                </a:cubicBezTo>
                <a:cubicBezTo>
                  <a:pt x="407" y="151"/>
                  <a:pt x="407" y="151"/>
                  <a:pt x="407" y="151"/>
                </a:cubicBezTo>
                <a:cubicBezTo>
                  <a:pt x="408" y="153"/>
                  <a:pt x="409" y="154"/>
                  <a:pt x="410" y="155"/>
                </a:cubicBezTo>
                <a:close/>
                <a:moveTo>
                  <a:pt x="404" y="147"/>
                </a:moveTo>
                <a:cubicBezTo>
                  <a:pt x="405" y="147"/>
                  <a:pt x="405" y="148"/>
                  <a:pt x="405" y="148"/>
                </a:cubicBezTo>
                <a:cubicBezTo>
                  <a:pt x="405" y="148"/>
                  <a:pt x="404" y="147"/>
                  <a:pt x="404" y="147"/>
                </a:cubicBezTo>
                <a:cubicBezTo>
                  <a:pt x="404" y="147"/>
                  <a:pt x="404" y="147"/>
                  <a:pt x="404" y="147"/>
                </a:cubicBezTo>
                <a:close/>
                <a:moveTo>
                  <a:pt x="395" y="138"/>
                </a:moveTo>
                <a:cubicBezTo>
                  <a:pt x="395" y="138"/>
                  <a:pt x="395" y="139"/>
                  <a:pt x="395" y="139"/>
                </a:cubicBezTo>
                <a:cubicBezTo>
                  <a:pt x="396" y="140"/>
                  <a:pt x="397" y="141"/>
                  <a:pt x="398" y="141"/>
                </a:cubicBezTo>
                <a:cubicBezTo>
                  <a:pt x="398" y="142"/>
                  <a:pt x="399" y="143"/>
                  <a:pt x="399" y="143"/>
                </a:cubicBezTo>
                <a:cubicBezTo>
                  <a:pt x="400" y="145"/>
                  <a:pt x="401" y="146"/>
                  <a:pt x="401" y="146"/>
                </a:cubicBezTo>
                <a:cubicBezTo>
                  <a:pt x="402" y="147"/>
                  <a:pt x="402" y="148"/>
                  <a:pt x="403" y="149"/>
                </a:cubicBezTo>
                <a:cubicBezTo>
                  <a:pt x="402" y="150"/>
                  <a:pt x="400" y="146"/>
                  <a:pt x="400" y="146"/>
                </a:cubicBezTo>
                <a:cubicBezTo>
                  <a:pt x="400" y="146"/>
                  <a:pt x="400" y="146"/>
                  <a:pt x="400" y="146"/>
                </a:cubicBezTo>
                <a:cubicBezTo>
                  <a:pt x="399" y="145"/>
                  <a:pt x="398" y="144"/>
                  <a:pt x="398" y="143"/>
                </a:cubicBezTo>
                <a:cubicBezTo>
                  <a:pt x="396" y="141"/>
                  <a:pt x="396" y="140"/>
                  <a:pt x="395" y="138"/>
                </a:cubicBezTo>
                <a:cubicBezTo>
                  <a:pt x="395" y="138"/>
                  <a:pt x="395" y="138"/>
                  <a:pt x="395" y="138"/>
                </a:cubicBezTo>
                <a:close/>
                <a:moveTo>
                  <a:pt x="377" y="115"/>
                </a:moveTo>
                <a:cubicBezTo>
                  <a:pt x="378" y="116"/>
                  <a:pt x="378" y="116"/>
                  <a:pt x="378" y="116"/>
                </a:cubicBezTo>
                <a:cubicBezTo>
                  <a:pt x="379" y="116"/>
                  <a:pt x="378" y="114"/>
                  <a:pt x="377" y="114"/>
                </a:cubicBezTo>
                <a:cubicBezTo>
                  <a:pt x="377" y="113"/>
                  <a:pt x="376" y="113"/>
                  <a:pt x="376" y="113"/>
                </a:cubicBezTo>
                <a:cubicBezTo>
                  <a:pt x="376" y="113"/>
                  <a:pt x="377" y="113"/>
                  <a:pt x="378" y="114"/>
                </a:cubicBezTo>
                <a:cubicBezTo>
                  <a:pt x="378" y="114"/>
                  <a:pt x="378" y="114"/>
                  <a:pt x="378" y="114"/>
                </a:cubicBezTo>
                <a:cubicBezTo>
                  <a:pt x="380" y="117"/>
                  <a:pt x="383" y="119"/>
                  <a:pt x="385" y="123"/>
                </a:cubicBezTo>
                <a:cubicBezTo>
                  <a:pt x="386" y="124"/>
                  <a:pt x="386" y="125"/>
                  <a:pt x="387" y="126"/>
                </a:cubicBezTo>
                <a:cubicBezTo>
                  <a:pt x="386" y="126"/>
                  <a:pt x="386" y="125"/>
                  <a:pt x="386" y="126"/>
                </a:cubicBezTo>
                <a:cubicBezTo>
                  <a:pt x="386" y="126"/>
                  <a:pt x="386" y="126"/>
                  <a:pt x="386" y="126"/>
                </a:cubicBezTo>
                <a:cubicBezTo>
                  <a:pt x="384" y="125"/>
                  <a:pt x="383" y="123"/>
                  <a:pt x="382" y="122"/>
                </a:cubicBezTo>
                <a:cubicBezTo>
                  <a:pt x="381" y="120"/>
                  <a:pt x="382" y="123"/>
                  <a:pt x="380" y="120"/>
                </a:cubicBezTo>
                <a:cubicBezTo>
                  <a:pt x="380" y="120"/>
                  <a:pt x="380" y="120"/>
                  <a:pt x="381" y="121"/>
                </a:cubicBezTo>
                <a:cubicBezTo>
                  <a:pt x="381" y="121"/>
                  <a:pt x="381" y="122"/>
                  <a:pt x="382" y="123"/>
                </a:cubicBezTo>
                <a:cubicBezTo>
                  <a:pt x="382" y="122"/>
                  <a:pt x="382" y="123"/>
                  <a:pt x="382" y="124"/>
                </a:cubicBezTo>
                <a:cubicBezTo>
                  <a:pt x="382" y="124"/>
                  <a:pt x="383" y="124"/>
                  <a:pt x="383" y="124"/>
                </a:cubicBezTo>
                <a:cubicBezTo>
                  <a:pt x="383" y="124"/>
                  <a:pt x="383" y="124"/>
                  <a:pt x="383" y="124"/>
                </a:cubicBezTo>
                <a:cubicBezTo>
                  <a:pt x="384" y="126"/>
                  <a:pt x="383" y="124"/>
                  <a:pt x="382" y="123"/>
                </a:cubicBezTo>
                <a:cubicBezTo>
                  <a:pt x="382" y="123"/>
                  <a:pt x="382" y="123"/>
                  <a:pt x="381" y="123"/>
                </a:cubicBezTo>
                <a:cubicBezTo>
                  <a:pt x="380" y="121"/>
                  <a:pt x="379" y="120"/>
                  <a:pt x="378" y="119"/>
                </a:cubicBezTo>
                <a:cubicBezTo>
                  <a:pt x="378" y="118"/>
                  <a:pt x="380" y="120"/>
                  <a:pt x="377" y="117"/>
                </a:cubicBezTo>
                <a:cubicBezTo>
                  <a:pt x="376" y="116"/>
                  <a:pt x="376" y="115"/>
                  <a:pt x="375" y="115"/>
                </a:cubicBezTo>
                <a:cubicBezTo>
                  <a:pt x="374" y="113"/>
                  <a:pt x="374" y="113"/>
                  <a:pt x="374" y="113"/>
                </a:cubicBezTo>
                <a:cubicBezTo>
                  <a:pt x="375" y="114"/>
                  <a:pt x="376" y="115"/>
                  <a:pt x="377" y="115"/>
                </a:cubicBezTo>
                <a:close/>
                <a:moveTo>
                  <a:pt x="329" y="73"/>
                </a:moveTo>
                <a:cubicBezTo>
                  <a:pt x="328" y="73"/>
                  <a:pt x="328" y="73"/>
                  <a:pt x="328" y="73"/>
                </a:cubicBezTo>
                <a:cubicBezTo>
                  <a:pt x="328" y="73"/>
                  <a:pt x="329" y="73"/>
                  <a:pt x="329" y="73"/>
                </a:cubicBezTo>
                <a:cubicBezTo>
                  <a:pt x="329" y="73"/>
                  <a:pt x="329" y="73"/>
                  <a:pt x="329" y="73"/>
                </a:cubicBezTo>
                <a:close/>
                <a:moveTo>
                  <a:pt x="338" y="80"/>
                </a:moveTo>
                <a:cubicBezTo>
                  <a:pt x="336" y="79"/>
                  <a:pt x="334" y="78"/>
                  <a:pt x="333" y="77"/>
                </a:cubicBezTo>
                <a:cubicBezTo>
                  <a:pt x="334" y="77"/>
                  <a:pt x="329" y="75"/>
                  <a:pt x="330" y="75"/>
                </a:cubicBezTo>
                <a:cubicBezTo>
                  <a:pt x="331" y="75"/>
                  <a:pt x="332" y="76"/>
                  <a:pt x="334" y="76"/>
                </a:cubicBezTo>
                <a:cubicBezTo>
                  <a:pt x="334" y="76"/>
                  <a:pt x="334" y="76"/>
                  <a:pt x="334" y="76"/>
                </a:cubicBezTo>
                <a:cubicBezTo>
                  <a:pt x="335" y="77"/>
                  <a:pt x="336" y="77"/>
                  <a:pt x="337" y="78"/>
                </a:cubicBezTo>
                <a:cubicBezTo>
                  <a:pt x="339" y="79"/>
                  <a:pt x="341" y="81"/>
                  <a:pt x="343" y="82"/>
                </a:cubicBezTo>
                <a:cubicBezTo>
                  <a:pt x="341" y="81"/>
                  <a:pt x="340" y="80"/>
                  <a:pt x="338" y="80"/>
                </a:cubicBezTo>
                <a:close/>
                <a:moveTo>
                  <a:pt x="344" y="84"/>
                </a:moveTo>
                <a:cubicBezTo>
                  <a:pt x="343" y="84"/>
                  <a:pt x="343" y="83"/>
                  <a:pt x="342" y="82"/>
                </a:cubicBezTo>
                <a:cubicBezTo>
                  <a:pt x="342" y="82"/>
                  <a:pt x="341" y="82"/>
                  <a:pt x="341" y="82"/>
                </a:cubicBezTo>
                <a:cubicBezTo>
                  <a:pt x="341" y="82"/>
                  <a:pt x="342" y="82"/>
                  <a:pt x="342" y="82"/>
                </a:cubicBezTo>
                <a:cubicBezTo>
                  <a:pt x="343" y="83"/>
                  <a:pt x="345" y="84"/>
                  <a:pt x="345" y="85"/>
                </a:cubicBezTo>
                <a:cubicBezTo>
                  <a:pt x="345" y="84"/>
                  <a:pt x="344" y="84"/>
                  <a:pt x="344" y="84"/>
                </a:cubicBezTo>
                <a:close/>
                <a:moveTo>
                  <a:pt x="347" y="86"/>
                </a:moveTo>
                <a:cubicBezTo>
                  <a:pt x="347" y="86"/>
                  <a:pt x="347" y="85"/>
                  <a:pt x="347" y="85"/>
                </a:cubicBezTo>
                <a:cubicBezTo>
                  <a:pt x="347" y="85"/>
                  <a:pt x="347" y="85"/>
                  <a:pt x="347" y="85"/>
                </a:cubicBezTo>
                <a:cubicBezTo>
                  <a:pt x="348" y="86"/>
                  <a:pt x="348" y="86"/>
                  <a:pt x="349" y="87"/>
                </a:cubicBezTo>
                <a:cubicBezTo>
                  <a:pt x="349" y="87"/>
                  <a:pt x="348" y="86"/>
                  <a:pt x="347" y="86"/>
                </a:cubicBezTo>
                <a:close/>
                <a:moveTo>
                  <a:pt x="358" y="95"/>
                </a:moveTo>
                <a:cubicBezTo>
                  <a:pt x="358" y="95"/>
                  <a:pt x="358" y="95"/>
                  <a:pt x="358" y="95"/>
                </a:cubicBezTo>
                <a:cubicBezTo>
                  <a:pt x="358" y="95"/>
                  <a:pt x="359" y="95"/>
                  <a:pt x="359" y="95"/>
                </a:cubicBezTo>
                <a:cubicBezTo>
                  <a:pt x="359" y="95"/>
                  <a:pt x="358" y="95"/>
                  <a:pt x="358" y="95"/>
                </a:cubicBezTo>
                <a:close/>
                <a:moveTo>
                  <a:pt x="364" y="101"/>
                </a:moveTo>
                <a:cubicBezTo>
                  <a:pt x="363" y="101"/>
                  <a:pt x="363" y="101"/>
                  <a:pt x="362" y="100"/>
                </a:cubicBezTo>
                <a:cubicBezTo>
                  <a:pt x="363" y="101"/>
                  <a:pt x="364" y="102"/>
                  <a:pt x="365" y="103"/>
                </a:cubicBezTo>
                <a:cubicBezTo>
                  <a:pt x="365" y="102"/>
                  <a:pt x="364" y="102"/>
                  <a:pt x="364" y="101"/>
                </a:cubicBezTo>
                <a:close/>
                <a:moveTo>
                  <a:pt x="331" y="73"/>
                </a:moveTo>
                <a:cubicBezTo>
                  <a:pt x="333" y="74"/>
                  <a:pt x="334" y="74"/>
                  <a:pt x="336" y="75"/>
                </a:cubicBezTo>
                <a:cubicBezTo>
                  <a:pt x="337" y="76"/>
                  <a:pt x="338" y="77"/>
                  <a:pt x="339" y="78"/>
                </a:cubicBezTo>
                <a:cubicBezTo>
                  <a:pt x="342" y="80"/>
                  <a:pt x="346" y="83"/>
                  <a:pt x="350" y="85"/>
                </a:cubicBezTo>
                <a:cubicBezTo>
                  <a:pt x="353" y="88"/>
                  <a:pt x="358" y="92"/>
                  <a:pt x="361" y="94"/>
                </a:cubicBezTo>
                <a:cubicBezTo>
                  <a:pt x="361" y="94"/>
                  <a:pt x="362" y="95"/>
                  <a:pt x="362" y="95"/>
                </a:cubicBezTo>
                <a:cubicBezTo>
                  <a:pt x="362" y="95"/>
                  <a:pt x="360" y="94"/>
                  <a:pt x="359" y="94"/>
                </a:cubicBezTo>
                <a:cubicBezTo>
                  <a:pt x="361" y="95"/>
                  <a:pt x="363" y="97"/>
                  <a:pt x="363" y="97"/>
                </a:cubicBezTo>
                <a:cubicBezTo>
                  <a:pt x="364" y="98"/>
                  <a:pt x="364" y="98"/>
                  <a:pt x="365" y="99"/>
                </a:cubicBezTo>
                <a:cubicBezTo>
                  <a:pt x="365" y="100"/>
                  <a:pt x="366" y="100"/>
                  <a:pt x="367" y="101"/>
                </a:cubicBezTo>
                <a:cubicBezTo>
                  <a:pt x="367" y="101"/>
                  <a:pt x="367" y="101"/>
                  <a:pt x="367" y="102"/>
                </a:cubicBezTo>
                <a:cubicBezTo>
                  <a:pt x="366" y="101"/>
                  <a:pt x="366" y="100"/>
                  <a:pt x="365" y="100"/>
                </a:cubicBezTo>
                <a:cubicBezTo>
                  <a:pt x="364" y="99"/>
                  <a:pt x="364" y="99"/>
                  <a:pt x="363" y="99"/>
                </a:cubicBezTo>
                <a:cubicBezTo>
                  <a:pt x="361" y="96"/>
                  <a:pt x="359" y="94"/>
                  <a:pt x="357" y="92"/>
                </a:cubicBezTo>
                <a:cubicBezTo>
                  <a:pt x="356" y="92"/>
                  <a:pt x="356" y="91"/>
                  <a:pt x="355" y="91"/>
                </a:cubicBezTo>
                <a:cubicBezTo>
                  <a:pt x="354" y="90"/>
                  <a:pt x="353" y="89"/>
                  <a:pt x="353" y="89"/>
                </a:cubicBezTo>
                <a:cubicBezTo>
                  <a:pt x="352" y="88"/>
                  <a:pt x="351" y="87"/>
                  <a:pt x="350" y="86"/>
                </a:cubicBezTo>
                <a:cubicBezTo>
                  <a:pt x="347" y="84"/>
                  <a:pt x="347" y="84"/>
                  <a:pt x="347" y="84"/>
                </a:cubicBezTo>
                <a:cubicBezTo>
                  <a:pt x="345" y="82"/>
                  <a:pt x="342" y="81"/>
                  <a:pt x="340" y="79"/>
                </a:cubicBezTo>
                <a:cubicBezTo>
                  <a:pt x="340" y="79"/>
                  <a:pt x="340" y="79"/>
                  <a:pt x="339" y="78"/>
                </a:cubicBezTo>
                <a:cubicBezTo>
                  <a:pt x="340" y="79"/>
                  <a:pt x="341" y="79"/>
                  <a:pt x="340" y="79"/>
                </a:cubicBezTo>
                <a:cubicBezTo>
                  <a:pt x="339" y="78"/>
                  <a:pt x="338" y="77"/>
                  <a:pt x="336" y="76"/>
                </a:cubicBezTo>
                <a:cubicBezTo>
                  <a:pt x="336" y="76"/>
                  <a:pt x="336" y="76"/>
                  <a:pt x="336" y="76"/>
                </a:cubicBezTo>
                <a:cubicBezTo>
                  <a:pt x="336" y="76"/>
                  <a:pt x="338" y="77"/>
                  <a:pt x="338" y="77"/>
                </a:cubicBezTo>
                <a:cubicBezTo>
                  <a:pt x="336" y="76"/>
                  <a:pt x="334" y="75"/>
                  <a:pt x="333" y="74"/>
                </a:cubicBezTo>
                <a:cubicBezTo>
                  <a:pt x="331" y="73"/>
                  <a:pt x="329" y="72"/>
                  <a:pt x="327" y="71"/>
                </a:cubicBezTo>
                <a:cubicBezTo>
                  <a:pt x="326" y="71"/>
                  <a:pt x="325" y="70"/>
                  <a:pt x="323" y="70"/>
                </a:cubicBezTo>
                <a:cubicBezTo>
                  <a:pt x="323" y="69"/>
                  <a:pt x="323" y="69"/>
                  <a:pt x="322" y="69"/>
                </a:cubicBezTo>
                <a:cubicBezTo>
                  <a:pt x="321" y="68"/>
                  <a:pt x="319" y="67"/>
                  <a:pt x="318" y="67"/>
                </a:cubicBezTo>
                <a:cubicBezTo>
                  <a:pt x="317" y="66"/>
                  <a:pt x="316" y="66"/>
                  <a:pt x="315" y="65"/>
                </a:cubicBezTo>
                <a:cubicBezTo>
                  <a:pt x="320" y="68"/>
                  <a:pt x="326" y="70"/>
                  <a:pt x="331" y="73"/>
                </a:cubicBezTo>
                <a:close/>
                <a:moveTo>
                  <a:pt x="245" y="33"/>
                </a:moveTo>
                <a:cubicBezTo>
                  <a:pt x="246" y="33"/>
                  <a:pt x="247" y="33"/>
                  <a:pt x="248" y="33"/>
                </a:cubicBezTo>
                <a:cubicBezTo>
                  <a:pt x="248" y="34"/>
                  <a:pt x="247" y="34"/>
                  <a:pt x="247" y="34"/>
                </a:cubicBezTo>
                <a:cubicBezTo>
                  <a:pt x="245" y="34"/>
                  <a:pt x="245" y="34"/>
                  <a:pt x="244" y="34"/>
                </a:cubicBezTo>
                <a:cubicBezTo>
                  <a:pt x="243" y="34"/>
                  <a:pt x="242" y="34"/>
                  <a:pt x="242" y="33"/>
                </a:cubicBezTo>
                <a:cubicBezTo>
                  <a:pt x="243" y="33"/>
                  <a:pt x="244" y="33"/>
                  <a:pt x="245" y="33"/>
                </a:cubicBezTo>
                <a:close/>
                <a:moveTo>
                  <a:pt x="243" y="36"/>
                </a:moveTo>
                <a:cubicBezTo>
                  <a:pt x="243" y="36"/>
                  <a:pt x="242" y="36"/>
                  <a:pt x="242" y="37"/>
                </a:cubicBezTo>
                <a:cubicBezTo>
                  <a:pt x="242" y="36"/>
                  <a:pt x="242" y="36"/>
                  <a:pt x="242" y="36"/>
                </a:cubicBezTo>
                <a:cubicBezTo>
                  <a:pt x="242" y="36"/>
                  <a:pt x="242" y="36"/>
                  <a:pt x="243" y="36"/>
                </a:cubicBezTo>
                <a:close/>
                <a:moveTo>
                  <a:pt x="239" y="27"/>
                </a:moveTo>
                <a:cubicBezTo>
                  <a:pt x="239" y="27"/>
                  <a:pt x="239" y="27"/>
                  <a:pt x="239" y="27"/>
                </a:cubicBezTo>
                <a:cubicBezTo>
                  <a:pt x="239" y="27"/>
                  <a:pt x="238" y="27"/>
                  <a:pt x="238" y="27"/>
                </a:cubicBezTo>
                <a:cubicBezTo>
                  <a:pt x="238" y="27"/>
                  <a:pt x="238" y="27"/>
                  <a:pt x="239" y="27"/>
                </a:cubicBezTo>
                <a:close/>
                <a:moveTo>
                  <a:pt x="237" y="55"/>
                </a:moveTo>
                <a:cubicBezTo>
                  <a:pt x="240" y="55"/>
                  <a:pt x="240" y="55"/>
                  <a:pt x="240" y="55"/>
                </a:cubicBezTo>
                <a:cubicBezTo>
                  <a:pt x="239" y="55"/>
                  <a:pt x="238" y="55"/>
                  <a:pt x="237" y="55"/>
                </a:cubicBezTo>
                <a:cubicBezTo>
                  <a:pt x="236" y="55"/>
                  <a:pt x="235" y="55"/>
                  <a:pt x="234" y="55"/>
                </a:cubicBezTo>
                <a:cubicBezTo>
                  <a:pt x="235" y="55"/>
                  <a:pt x="236" y="55"/>
                  <a:pt x="237" y="55"/>
                </a:cubicBezTo>
                <a:close/>
                <a:moveTo>
                  <a:pt x="232" y="28"/>
                </a:moveTo>
                <a:cubicBezTo>
                  <a:pt x="232" y="28"/>
                  <a:pt x="232" y="28"/>
                  <a:pt x="232" y="28"/>
                </a:cubicBezTo>
                <a:cubicBezTo>
                  <a:pt x="231" y="28"/>
                  <a:pt x="230" y="28"/>
                  <a:pt x="229" y="28"/>
                </a:cubicBezTo>
                <a:cubicBezTo>
                  <a:pt x="228" y="28"/>
                  <a:pt x="226" y="28"/>
                  <a:pt x="226" y="28"/>
                </a:cubicBezTo>
                <a:cubicBezTo>
                  <a:pt x="228" y="28"/>
                  <a:pt x="230" y="28"/>
                  <a:pt x="232" y="28"/>
                </a:cubicBezTo>
                <a:close/>
                <a:moveTo>
                  <a:pt x="146" y="39"/>
                </a:moveTo>
                <a:cubicBezTo>
                  <a:pt x="148" y="39"/>
                  <a:pt x="149" y="38"/>
                  <a:pt x="150" y="37"/>
                </a:cubicBezTo>
                <a:cubicBezTo>
                  <a:pt x="150" y="37"/>
                  <a:pt x="150" y="37"/>
                  <a:pt x="150" y="37"/>
                </a:cubicBezTo>
                <a:cubicBezTo>
                  <a:pt x="149" y="38"/>
                  <a:pt x="148" y="39"/>
                  <a:pt x="148" y="39"/>
                </a:cubicBezTo>
                <a:cubicBezTo>
                  <a:pt x="146" y="40"/>
                  <a:pt x="144" y="41"/>
                  <a:pt x="143" y="41"/>
                </a:cubicBezTo>
                <a:cubicBezTo>
                  <a:pt x="144" y="41"/>
                  <a:pt x="145" y="40"/>
                  <a:pt x="146" y="39"/>
                </a:cubicBezTo>
                <a:close/>
                <a:moveTo>
                  <a:pt x="194" y="35"/>
                </a:moveTo>
                <a:cubicBezTo>
                  <a:pt x="191" y="36"/>
                  <a:pt x="189" y="36"/>
                  <a:pt x="186" y="37"/>
                </a:cubicBezTo>
                <a:cubicBezTo>
                  <a:pt x="183" y="38"/>
                  <a:pt x="181" y="39"/>
                  <a:pt x="178" y="39"/>
                </a:cubicBezTo>
                <a:cubicBezTo>
                  <a:pt x="176" y="40"/>
                  <a:pt x="174" y="41"/>
                  <a:pt x="172" y="41"/>
                </a:cubicBezTo>
                <a:cubicBezTo>
                  <a:pt x="171" y="42"/>
                  <a:pt x="169" y="43"/>
                  <a:pt x="167" y="43"/>
                </a:cubicBezTo>
                <a:cubicBezTo>
                  <a:pt x="165" y="44"/>
                  <a:pt x="163" y="45"/>
                  <a:pt x="161" y="46"/>
                </a:cubicBezTo>
                <a:cubicBezTo>
                  <a:pt x="156" y="48"/>
                  <a:pt x="156" y="48"/>
                  <a:pt x="156" y="48"/>
                </a:cubicBezTo>
                <a:cubicBezTo>
                  <a:pt x="153" y="49"/>
                  <a:pt x="149" y="51"/>
                  <a:pt x="148" y="52"/>
                </a:cubicBezTo>
                <a:cubicBezTo>
                  <a:pt x="146" y="54"/>
                  <a:pt x="141" y="57"/>
                  <a:pt x="139" y="58"/>
                </a:cubicBezTo>
                <a:cubicBezTo>
                  <a:pt x="139" y="58"/>
                  <a:pt x="140" y="57"/>
                  <a:pt x="142" y="55"/>
                </a:cubicBezTo>
                <a:cubicBezTo>
                  <a:pt x="132" y="61"/>
                  <a:pt x="122" y="67"/>
                  <a:pt x="113" y="75"/>
                </a:cubicBezTo>
                <a:cubicBezTo>
                  <a:pt x="112" y="75"/>
                  <a:pt x="112" y="76"/>
                  <a:pt x="112" y="75"/>
                </a:cubicBezTo>
                <a:cubicBezTo>
                  <a:pt x="112" y="75"/>
                  <a:pt x="113" y="74"/>
                  <a:pt x="112" y="74"/>
                </a:cubicBezTo>
                <a:cubicBezTo>
                  <a:pt x="111" y="76"/>
                  <a:pt x="109" y="77"/>
                  <a:pt x="107" y="79"/>
                </a:cubicBezTo>
                <a:cubicBezTo>
                  <a:pt x="107" y="79"/>
                  <a:pt x="107" y="80"/>
                  <a:pt x="106" y="80"/>
                </a:cubicBezTo>
                <a:cubicBezTo>
                  <a:pt x="106" y="81"/>
                  <a:pt x="105" y="81"/>
                  <a:pt x="104" y="82"/>
                </a:cubicBezTo>
                <a:cubicBezTo>
                  <a:pt x="104" y="82"/>
                  <a:pt x="103" y="83"/>
                  <a:pt x="103" y="83"/>
                </a:cubicBezTo>
                <a:cubicBezTo>
                  <a:pt x="104" y="82"/>
                  <a:pt x="105" y="81"/>
                  <a:pt x="105" y="80"/>
                </a:cubicBezTo>
                <a:cubicBezTo>
                  <a:pt x="106" y="80"/>
                  <a:pt x="106" y="80"/>
                  <a:pt x="106" y="80"/>
                </a:cubicBezTo>
                <a:cubicBezTo>
                  <a:pt x="108" y="78"/>
                  <a:pt x="109" y="77"/>
                  <a:pt x="110" y="75"/>
                </a:cubicBezTo>
                <a:cubicBezTo>
                  <a:pt x="112" y="74"/>
                  <a:pt x="114" y="73"/>
                  <a:pt x="115" y="72"/>
                </a:cubicBezTo>
                <a:cubicBezTo>
                  <a:pt x="115" y="72"/>
                  <a:pt x="113" y="73"/>
                  <a:pt x="114" y="73"/>
                </a:cubicBezTo>
                <a:cubicBezTo>
                  <a:pt x="116" y="71"/>
                  <a:pt x="119" y="69"/>
                  <a:pt x="121" y="68"/>
                </a:cubicBezTo>
                <a:cubicBezTo>
                  <a:pt x="126" y="64"/>
                  <a:pt x="130" y="62"/>
                  <a:pt x="135" y="59"/>
                </a:cubicBezTo>
                <a:cubicBezTo>
                  <a:pt x="140" y="56"/>
                  <a:pt x="144" y="53"/>
                  <a:pt x="149" y="51"/>
                </a:cubicBezTo>
                <a:cubicBezTo>
                  <a:pt x="159" y="46"/>
                  <a:pt x="169" y="42"/>
                  <a:pt x="180" y="38"/>
                </a:cubicBezTo>
                <a:cubicBezTo>
                  <a:pt x="181" y="38"/>
                  <a:pt x="183" y="38"/>
                  <a:pt x="184" y="37"/>
                </a:cubicBezTo>
                <a:cubicBezTo>
                  <a:pt x="184" y="37"/>
                  <a:pt x="182" y="37"/>
                  <a:pt x="181" y="38"/>
                </a:cubicBezTo>
                <a:cubicBezTo>
                  <a:pt x="176" y="39"/>
                  <a:pt x="172" y="40"/>
                  <a:pt x="168" y="42"/>
                </a:cubicBezTo>
                <a:cubicBezTo>
                  <a:pt x="166" y="42"/>
                  <a:pt x="163" y="43"/>
                  <a:pt x="161" y="44"/>
                </a:cubicBezTo>
                <a:cubicBezTo>
                  <a:pt x="159" y="45"/>
                  <a:pt x="157" y="46"/>
                  <a:pt x="155" y="47"/>
                </a:cubicBezTo>
                <a:cubicBezTo>
                  <a:pt x="152" y="48"/>
                  <a:pt x="149" y="49"/>
                  <a:pt x="148" y="50"/>
                </a:cubicBezTo>
                <a:cubicBezTo>
                  <a:pt x="146" y="51"/>
                  <a:pt x="145" y="51"/>
                  <a:pt x="143" y="52"/>
                </a:cubicBezTo>
                <a:cubicBezTo>
                  <a:pt x="144" y="51"/>
                  <a:pt x="145" y="51"/>
                  <a:pt x="146" y="50"/>
                </a:cubicBezTo>
                <a:cubicBezTo>
                  <a:pt x="146" y="50"/>
                  <a:pt x="147" y="50"/>
                  <a:pt x="148" y="49"/>
                </a:cubicBezTo>
                <a:cubicBezTo>
                  <a:pt x="149" y="48"/>
                  <a:pt x="151" y="48"/>
                  <a:pt x="152" y="47"/>
                </a:cubicBezTo>
                <a:cubicBezTo>
                  <a:pt x="154" y="46"/>
                  <a:pt x="156" y="46"/>
                  <a:pt x="158" y="45"/>
                </a:cubicBezTo>
                <a:cubicBezTo>
                  <a:pt x="159" y="44"/>
                  <a:pt x="160" y="44"/>
                  <a:pt x="161" y="43"/>
                </a:cubicBezTo>
                <a:cubicBezTo>
                  <a:pt x="163" y="43"/>
                  <a:pt x="164" y="42"/>
                  <a:pt x="165" y="42"/>
                </a:cubicBezTo>
                <a:cubicBezTo>
                  <a:pt x="168" y="41"/>
                  <a:pt x="170" y="40"/>
                  <a:pt x="173" y="39"/>
                </a:cubicBezTo>
                <a:cubicBezTo>
                  <a:pt x="173" y="39"/>
                  <a:pt x="174" y="39"/>
                  <a:pt x="174" y="39"/>
                </a:cubicBezTo>
                <a:cubicBezTo>
                  <a:pt x="173" y="40"/>
                  <a:pt x="176" y="38"/>
                  <a:pt x="177" y="38"/>
                </a:cubicBezTo>
                <a:cubicBezTo>
                  <a:pt x="178" y="38"/>
                  <a:pt x="180" y="37"/>
                  <a:pt x="181" y="37"/>
                </a:cubicBezTo>
                <a:cubicBezTo>
                  <a:pt x="182" y="36"/>
                  <a:pt x="184" y="36"/>
                  <a:pt x="185" y="36"/>
                </a:cubicBezTo>
                <a:cubicBezTo>
                  <a:pt x="188" y="35"/>
                  <a:pt x="191" y="34"/>
                  <a:pt x="194" y="33"/>
                </a:cubicBezTo>
                <a:cubicBezTo>
                  <a:pt x="189" y="34"/>
                  <a:pt x="192" y="34"/>
                  <a:pt x="193" y="34"/>
                </a:cubicBezTo>
                <a:cubicBezTo>
                  <a:pt x="200" y="33"/>
                  <a:pt x="207" y="31"/>
                  <a:pt x="214" y="30"/>
                </a:cubicBezTo>
                <a:cubicBezTo>
                  <a:pt x="213" y="30"/>
                  <a:pt x="211" y="31"/>
                  <a:pt x="212" y="31"/>
                </a:cubicBezTo>
                <a:cubicBezTo>
                  <a:pt x="216" y="30"/>
                  <a:pt x="219" y="30"/>
                  <a:pt x="221" y="29"/>
                </a:cubicBezTo>
                <a:cubicBezTo>
                  <a:pt x="223" y="29"/>
                  <a:pt x="219" y="30"/>
                  <a:pt x="223" y="29"/>
                </a:cubicBezTo>
                <a:cubicBezTo>
                  <a:pt x="225" y="29"/>
                  <a:pt x="226" y="29"/>
                  <a:pt x="228" y="29"/>
                </a:cubicBezTo>
                <a:cubicBezTo>
                  <a:pt x="227" y="29"/>
                  <a:pt x="226" y="30"/>
                  <a:pt x="226" y="30"/>
                </a:cubicBezTo>
                <a:cubicBezTo>
                  <a:pt x="225" y="30"/>
                  <a:pt x="225" y="30"/>
                  <a:pt x="224" y="30"/>
                </a:cubicBezTo>
                <a:cubicBezTo>
                  <a:pt x="223" y="30"/>
                  <a:pt x="220" y="31"/>
                  <a:pt x="221" y="31"/>
                </a:cubicBezTo>
                <a:cubicBezTo>
                  <a:pt x="222" y="31"/>
                  <a:pt x="224" y="31"/>
                  <a:pt x="227" y="31"/>
                </a:cubicBezTo>
                <a:cubicBezTo>
                  <a:pt x="227" y="31"/>
                  <a:pt x="227" y="31"/>
                  <a:pt x="227" y="30"/>
                </a:cubicBezTo>
                <a:cubicBezTo>
                  <a:pt x="228" y="31"/>
                  <a:pt x="229" y="31"/>
                  <a:pt x="231" y="31"/>
                </a:cubicBezTo>
                <a:cubicBezTo>
                  <a:pt x="231" y="31"/>
                  <a:pt x="231" y="31"/>
                  <a:pt x="231" y="31"/>
                </a:cubicBezTo>
                <a:cubicBezTo>
                  <a:pt x="231" y="31"/>
                  <a:pt x="230" y="31"/>
                  <a:pt x="230" y="31"/>
                </a:cubicBezTo>
                <a:cubicBezTo>
                  <a:pt x="228" y="31"/>
                  <a:pt x="227" y="32"/>
                  <a:pt x="222" y="32"/>
                </a:cubicBezTo>
                <a:cubicBezTo>
                  <a:pt x="223" y="32"/>
                  <a:pt x="224" y="31"/>
                  <a:pt x="223" y="31"/>
                </a:cubicBezTo>
                <a:cubicBezTo>
                  <a:pt x="222" y="31"/>
                  <a:pt x="219" y="31"/>
                  <a:pt x="217" y="31"/>
                </a:cubicBezTo>
                <a:cubicBezTo>
                  <a:pt x="216" y="31"/>
                  <a:pt x="215" y="32"/>
                  <a:pt x="214" y="32"/>
                </a:cubicBezTo>
                <a:cubicBezTo>
                  <a:pt x="213" y="32"/>
                  <a:pt x="212" y="32"/>
                  <a:pt x="211" y="32"/>
                </a:cubicBezTo>
                <a:cubicBezTo>
                  <a:pt x="211" y="32"/>
                  <a:pt x="211" y="32"/>
                  <a:pt x="209" y="32"/>
                </a:cubicBezTo>
                <a:cubicBezTo>
                  <a:pt x="207" y="33"/>
                  <a:pt x="205" y="33"/>
                  <a:pt x="203" y="33"/>
                </a:cubicBezTo>
                <a:cubicBezTo>
                  <a:pt x="203" y="33"/>
                  <a:pt x="203" y="33"/>
                  <a:pt x="203" y="33"/>
                </a:cubicBezTo>
                <a:cubicBezTo>
                  <a:pt x="203" y="33"/>
                  <a:pt x="203" y="33"/>
                  <a:pt x="202" y="33"/>
                </a:cubicBezTo>
                <a:cubicBezTo>
                  <a:pt x="202" y="33"/>
                  <a:pt x="202" y="33"/>
                  <a:pt x="201" y="33"/>
                </a:cubicBezTo>
                <a:cubicBezTo>
                  <a:pt x="199" y="34"/>
                  <a:pt x="196" y="34"/>
                  <a:pt x="194" y="35"/>
                </a:cubicBezTo>
                <a:close/>
                <a:moveTo>
                  <a:pt x="230" y="55"/>
                </a:moveTo>
                <a:cubicBezTo>
                  <a:pt x="229" y="55"/>
                  <a:pt x="227" y="55"/>
                  <a:pt x="226" y="55"/>
                </a:cubicBezTo>
                <a:cubicBezTo>
                  <a:pt x="226" y="55"/>
                  <a:pt x="227" y="55"/>
                  <a:pt x="229" y="55"/>
                </a:cubicBezTo>
                <a:cubicBezTo>
                  <a:pt x="230" y="55"/>
                  <a:pt x="230" y="55"/>
                  <a:pt x="230" y="55"/>
                </a:cubicBezTo>
                <a:close/>
                <a:moveTo>
                  <a:pt x="185" y="60"/>
                </a:moveTo>
                <a:cubicBezTo>
                  <a:pt x="185" y="60"/>
                  <a:pt x="186" y="60"/>
                  <a:pt x="186" y="60"/>
                </a:cubicBezTo>
                <a:cubicBezTo>
                  <a:pt x="188" y="60"/>
                  <a:pt x="190" y="59"/>
                  <a:pt x="191" y="59"/>
                </a:cubicBezTo>
                <a:cubicBezTo>
                  <a:pt x="189" y="59"/>
                  <a:pt x="188" y="60"/>
                  <a:pt x="186" y="61"/>
                </a:cubicBezTo>
                <a:cubicBezTo>
                  <a:pt x="185" y="61"/>
                  <a:pt x="184" y="61"/>
                  <a:pt x="183" y="61"/>
                </a:cubicBezTo>
                <a:cubicBezTo>
                  <a:pt x="184" y="61"/>
                  <a:pt x="184" y="61"/>
                  <a:pt x="185" y="60"/>
                </a:cubicBezTo>
                <a:close/>
                <a:moveTo>
                  <a:pt x="177" y="62"/>
                </a:moveTo>
                <a:cubicBezTo>
                  <a:pt x="177" y="63"/>
                  <a:pt x="177" y="63"/>
                  <a:pt x="179" y="62"/>
                </a:cubicBezTo>
                <a:cubicBezTo>
                  <a:pt x="178" y="62"/>
                  <a:pt x="177" y="63"/>
                  <a:pt x="176" y="63"/>
                </a:cubicBezTo>
                <a:cubicBezTo>
                  <a:pt x="175" y="64"/>
                  <a:pt x="175" y="64"/>
                  <a:pt x="174" y="64"/>
                </a:cubicBezTo>
                <a:cubicBezTo>
                  <a:pt x="173" y="65"/>
                  <a:pt x="172" y="65"/>
                  <a:pt x="171" y="65"/>
                </a:cubicBezTo>
                <a:cubicBezTo>
                  <a:pt x="170" y="66"/>
                  <a:pt x="170" y="66"/>
                  <a:pt x="170" y="66"/>
                </a:cubicBezTo>
                <a:cubicBezTo>
                  <a:pt x="172" y="65"/>
                  <a:pt x="174" y="64"/>
                  <a:pt x="177" y="62"/>
                </a:cubicBezTo>
                <a:close/>
                <a:moveTo>
                  <a:pt x="126" y="89"/>
                </a:moveTo>
                <a:cubicBezTo>
                  <a:pt x="126" y="89"/>
                  <a:pt x="127" y="88"/>
                  <a:pt x="127" y="88"/>
                </a:cubicBezTo>
                <a:cubicBezTo>
                  <a:pt x="129" y="87"/>
                  <a:pt x="131" y="85"/>
                  <a:pt x="132" y="83"/>
                </a:cubicBezTo>
                <a:cubicBezTo>
                  <a:pt x="133" y="83"/>
                  <a:pt x="133" y="83"/>
                  <a:pt x="133" y="83"/>
                </a:cubicBezTo>
                <a:cubicBezTo>
                  <a:pt x="133" y="84"/>
                  <a:pt x="132" y="84"/>
                  <a:pt x="135" y="82"/>
                </a:cubicBezTo>
                <a:cubicBezTo>
                  <a:pt x="135" y="83"/>
                  <a:pt x="135" y="83"/>
                  <a:pt x="134" y="84"/>
                </a:cubicBezTo>
                <a:cubicBezTo>
                  <a:pt x="132" y="85"/>
                  <a:pt x="130" y="87"/>
                  <a:pt x="127" y="89"/>
                </a:cubicBezTo>
                <a:cubicBezTo>
                  <a:pt x="127" y="90"/>
                  <a:pt x="127" y="89"/>
                  <a:pt x="127" y="89"/>
                </a:cubicBezTo>
                <a:cubicBezTo>
                  <a:pt x="125" y="90"/>
                  <a:pt x="124" y="91"/>
                  <a:pt x="123" y="92"/>
                </a:cubicBezTo>
                <a:cubicBezTo>
                  <a:pt x="124" y="91"/>
                  <a:pt x="125" y="90"/>
                  <a:pt x="126" y="89"/>
                </a:cubicBezTo>
                <a:close/>
                <a:moveTo>
                  <a:pt x="108" y="114"/>
                </a:moveTo>
                <a:cubicBezTo>
                  <a:pt x="108" y="114"/>
                  <a:pt x="108" y="115"/>
                  <a:pt x="108" y="115"/>
                </a:cubicBezTo>
                <a:cubicBezTo>
                  <a:pt x="108" y="115"/>
                  <a:pt x="108" y="115"/>
                  <a:pt x="108" y="115"/>
                </a:cubicBezTo>
                <a:cubicBezTo>
                  <a:pt x="108" y="115"/>
                  <a:pt x="108" y="114"/>
                  <a:pt x="108" y="114"/>
                </a:cubicBezTo>
                <a:close/>
                <a:moveTo>
                  <a:pt x="106" y="117"/>
                </a:moveTo>
                <a:cubicBezTo>
                  <a:pt x="106" y="117"/>
                  <a:pt x="106" y="117"/>
                  <a:pt x="107" y="117"/>
                </a:cubicBezTo>
                <a:cubicBezTo>
                  <a:pt x="106" y="118"/>
                  <a:pt x="105" y="119"/>
                  <a:pt x="104" y="121"/>
                </a:cubicBezTo>
                <a:cubicBezTo>
                  <a:pt x="108" y="116"/>
                  <a:pt x="112" y="112"/>
                  <a:pt x="117" y="107"/>
                </a:cubicBezTo>
                <a:cubicBezTo>
                  <a:pt x="118" y="106"/>
                  <a:pt x="119" y="106"/>
                  <a:pt x="118" y="107"/>
                </a:cubicBezTo>
                <a:cubicBezTo>
                  <a:pt x="118" y="107"/>
                  <a:pt x="117" y="108"/>
                  <a:pt x="117" y="108"/>
                </a:cubicBezTo>
                <a:cubicBezTo>
                  <a:pt x="116" y="109"/>
                  <a:pt x="114" y="110"/>
                  <a:pt x="112" y="112"/>
                </a:cubicBezTo>
                <a:cubicBezTo>
                  <a:pt x="108" y="116"/>
                  <a:pt x="105" y="120"/>
                  <a:pt x="102" y="123"/>
                </a:cubicBezTo>
                <a:cubicBezTo>
                  <a:pt x="100" y="126"/>
                  <a:pt x="98" y="129"/>
                  <a:pt x="96" y="131"/>
                </a:cubicBezTo>
                <a:cubicBezTo>
                  <a:pt x="98" y="127"/>
                  <a:pt x="103" y="122"/>
                  <a:pt x="106" y="117"/>
                </a:cubicBezTo>
                <a:close/>
                <a:moveTo>
                  <a:pt x="95" y="133"/>
                </a:moveTo>
                <a:cubicBezTo>
                  <a:pt x="95" y="133"/>
                  <a:pt x="95" y="134"/>
                  <a:pt x="95" y="134"/>
                </a:cubicBezTo>
                <a:cubicBezTo>
                  <a:pt x="94" y="135"/>
                  <a:pt x="94" y="134"/>
                  <a:pt x="94" y="135"/>
                </a:cubicBezTo>
                <a:cubicBezTo>
                  <a:pt x="94" y="134"/>
                  <a:pt x="94" y="134"/>
                  <a:pt x="94" y="134"/>
                </a:cubicBezTo>
                <a:cubicBezTo>
                  <a:pt x="94" y="134"/>
                  <a:pt x="95" y="133"/>
                  <a:pt x="95" y="133"/>
                </a:cubicBezTo>
                <a:close/>
                <a:moveTo>
                  <a:pt x="91" y="142"/>
                </a:moveTo>
                <a:cubicBezTo>
                  <a:pt x="91" y="141"/>
                  <a:pt x="92" y="141"/>
                  <a:pt x="92" y="140"/>
                </a:cubicBezTo>
                <a:cubicBezTo>
                  <a:pt x="93" y="138"/>
                  <a:pt x="95" y="137"/>
                  <a:pt x="96" y="134"/>
                </a:cubicBezTo>
                <a:cubicBezTo>
                  <a:pt x="96" y="133"/>
                  <a:pt x="97" y="132"/>
                  <a:pt x="98" y="131"/>
                </a:cubicBezTo>
                <a:cubicBezTo>
                  <a:pt x="99" y="131"/>
                  <a:pt x="101" y="129"/>
                  <a:pt x="101" y="128"/>
                </a:cubicBezTo>
                <a:cubicBezTo>
                  <a:pt x="103" y="125"/>
                  <a:pt x="106" y="122"/>
                  <a:pt x="109" y="120"/>
                </a:cubicBezTo>
                <a:cubicBezTo>
                  <a:pt x="110" y="118"/>
                  <a:pt x="111" y="117"/>
                  <a:pt x="113" y="115"/>
                </a:cubicBezTo>
                <a:cubicBezTo>
                  <a:pt x="114" y="114"/>
                  <a:pt x="115" y="112"/>
                  <a:pt x="116" y="111"/>
                </a:cubicBezTo>
                <a:cubicBezTo>
                  <a:pt x="116" y="111"/>
                  <a:pt x="115" y="113"/>
                  <a:pt x="116" y="112"/>
                </a:cubicBezTo>
                <a:cubicBezTo>
                  <a:pt x="118" y="110"/>
                  <a:pt x="120" y="109"/>
                  <a:pt x="122" y="107"/>
                </a:cubicBezTo>
                <a:cubicBezTo>
                  <a:pt x="122" y="107"/>
                  <a:pt x="122" y="107"/>
                  <a:pt x="122" y="107"/>
                </a:cubicBezTo>
                <a:cubicBezTo>
                  <a:pt x="122" y="107"/>
                  <a:pt x="123" y="107"/>
                  <a:pt x="123" y="107"/>
                </a:cubicBezTo>
                <a:cubicBezTo>
                  <a:pt x="123" y="107"/>
                  <a:pt x="122" y="107"/>
                  <a:pt x="122" y="108"/>
                </a:cubicBezTo>
                <a:cubicBezTo>
                  <a:pt x="121" y="109"/>
                  <a:pt x="120" y="110"/>
                  <a:pt x="120" y="110"/>
                </a:cubicBezTo>
                <a:cubicBezTo>
                  <a:pt x="120" y="110"/>
                  <a:pt x="120" y="110"/>
                  <a:pt x="120" y="110"/>
                </a:cubicBezTo>
                <a:cubicBezTo>
                  <a:pt x="119" y="111"/>
                  <a:pt x="117" y="112"/>
                  <a:pt x="116" y="113"/>
                </a:cubicBezTo>
                <a:cubicBezTo>
                  <a:pt x="115" y="114"/>
                  <a:pt x="114" y="116"/>
                  <a:pt x="113" y="117"/>
                </a:cubicBezTo>
                <a:cubicBezTo>
                  <a:pt x="111" y="119"/>
                  <a:pt x="109" y="121"/>
                  <a:pt x="107" y="123"/>
                </a:cubicBezTo>
                <a:cubicBezTo>
                  <a:pt x="106" y="124"/>
                  <a:pt x="105" y="125"/>
                  <a:pt x="104" y="126"/>
                </a:cubicBezTo>
                <a:cubicBezTo>
                  <a:pt x="103" y="127"/>
                  <a:pt x="102" y="128"/>
                  <a:pt x="101" y="130"/>
                </a:cubicBezTo>
                <a:cubicBezTo>
                  <a:pt x="100" y="131"/>
                  <a:pt x="98" y="134"/>
                  <a:pt x="97" y="136"/>
                </a:cubicBezTo>
                <a:cubicBezTo>
                  <a:pt x="96" y="137"/>
                  <a:pt x="95" y="138"/>
                  <a:pt x="94" y="139"/>
                </a:cubicBezTo>
                <a:cubicBezTo>
                  <a:pt x="93" y="140"/>
                  <a:pt x="93" y="141"/>
                  <a:pt x="92" y="143"/>
                </a:cubicBezTo>
                <a:cubicBezTo>
                  <a:pt x="92" y="143"/>
                  <a:pt x="92" y="142"/>
                  <a:pt x="92" y="142"/>
                </a:cubicBezTo>
                <a:cubicBezTo>
                  <a:pt x="92" y="142"/>
                  <a:pt x="91" y="143"/>
                  <a:pt x="90" y="145"/>
                </a:cubicBezTo>
                <a:cubicBezTo>
                  <a:pt x="90" y="145"/>
                  <a:pt x="90" y="145"/>
                  <a:pt x="90" y="145"/>
                </a:cubicBezTo>
                <a:cubicBezTo>
                  <a:pt x="91" y="143"/>
                  <a:pt x="91" y="142"/>
                  <a:pt x="91" y="142"/>
                </a:cubicBezTo>
                <a:close/>
                <a:moveTo>
                  <a:pt x="90" y="146"/>
                </a:moveTo>
                <a:cubicBezTo>
                  <a:pt x="90" y="146"/>
                  <a:pt x="90" y="146"/>
                  <a:pt x="90" y="146"/>
                </a:cubicBezTo>
                <a:cubicBezTo>
                  <a:pt x="90" y="146"/>
                  <a:pt x="90" y="146"/>
                  <a:pt x="90" y="147"/>
                </a:cubicBezTo>
                <a:cubicBezTo>
                  <a:pt x="90" y="146"/>
                  <a:pt x="90" y="146"/>
                  <a:pt x="90" y="146"/>
                </a:cubicBezTo>
                <a:close/>
                <a:moveTo>
                  <a:pt x="82" y="160"/>
                </a:moveTo>
                <a:cubicBezTo>
                  <a:pt x="82" y="159"/>
                  <a:pt x="81" y="162"/>
                  <a:pt x="81" y="162"/>
                </a:cubicBezTo>
                <a:cubicBezTo>
                  <a:pt x="81" y="162"/>
                  <a:pt x="81" y="162"/>
                  <a:pt x="81" y="163"/>
                </a:cubicBezTo>
                <a:cubicBezTo>
                  <a:pt x="81" y="162"/>
                  <a:pt x="81" y="161"/>
                  <a:pt x="82" y="160"/>
                </a:cubicBezTo>
                <a:close/>
                <a:moveTo>
                  <a:pt x="82" y="161"/>
                </a:moveTo>
                <a:cubicBezTo>
                  <a:pt x="82" y="162"/>
                  <a:pt x="82" y="163"/>
                  <a:pt x="81" y="162"/>
                </a:cubicBezTo>
                <a:lnTo>
                  <a:pt x="82" y="161"/>
                </a:lnTo>
                <a:close/>
                <a:moveTo>
                  <a:pt x="80" y="236"/>
                </a:moveTo>
                <a:cubicBezTo>
                  <a:pt x="80" y="236"/>
                  <a:pt x="80" y="236"/>
                  <a:pt x="80" y="236"/>
                </a:cubicBezTo>
                <a:cubicBezTo>
                  <a:pt x="80" y="236"/>
                  <a:pt x="80" y="236"/>
                  <a:pt x="80" y="236"/>
                </a:cubicBezTo>
                <a:close/>
                <a:moveTo>
                  <a:pt x="83" y="182"/>
                </a:moveTo>
                <a:cubicBezTo>
                  <a:pt x="82" y="184"/>
                  <a:pt x="81" y="187"/>
                  <a:pt x="81" y="189"/>
                </a:cubicBezTo>
                <a:cubicBezTo>
                  <a:pt x="81" y="188"/>
                  <a:pt x="81" y="186"/>
                  <a:pt x="82" y="184"/>
                </a:cubicBezTo>
                <a:cubicBezTo>
                  <a:pt x="82" y="182"/>
                  <a:pt x="82" y="180"/>
                  <a:pt x="83" y="178"/>
                </a:cubicBezTo>
                <a:cubicBezTo>
                  <a:pt x="82" y="181"/>
                  <a:pt x="81" y="184"/>
                  <a:pt x="80" y="187"/>
                </a:cubicBezTo>
                <a:cubicBezTo>
                  <a:pt x="80" y="186"/>
                  <a:pt x="80" y="185"/>
                  <a:pt x="80" y="184"/>
                </a:cubicBezTo>
                <a:cubicBezTo>
                  <a:pt x="80" y="184"/>
                  <a:pt x="80" y="183"/>
                  <a:pt x="80" y="183"/>
                </a:cubicBezTo>
                <a:cubicBezTo>
                  <a:pt x="81" y="183"/>
                  <a:pt x="81" y="182"/>
                  <a:pt x="81" y="182"/>
                </a:cubicBezTo>
                <a:cubicBezTo>
                  <a:pt x="81" y="182"/>
                  <a:pt x="82" y="181"/>
                  <a:pt x="82" y="180"/>
                </a:cubicBezTo>
                <a:cubicBezTo>
                  <a:pt x="82" y="178"/>
                  <a:pt x="83" y="176"/>
                  <a:pt x="83" y="173"/>
                </a:cubicBezTo>
                <a:cubicBezTo>
                  <a:pt x="83" y="176"/>
                  <a:pt x="83" y="178"/>
                  <a:pt x="84" y="175"/>
                </a:cubicBezTo>
                <a:cubicBezTo>
                  <a:pt x="84" y="175"/>
                  <a:pt x="84" y="175"/>
                  <a:pt x="84" y="175"/>
                </a:cubicBezTo>
                <a:cubicBezTo>
                  <a:pt x="84" y="175"/>
                  <a:pt x="84" y="175"/>
                  <a:pt x="84" y="175"/>
                </a:cubicBezTo>
                <a:cubicBezTo>
                  <a:pt x="84" y="177"/>
                  <a:pt x="83" y="179"/>
                  <a:pt x="83" y="182"/>
                </a:cubicBezTo>
                <a:close/>
                <a:moveTo>
                  <a:pt x="84" y="220"/>
                </a:moveTo>
                <a:cubicBezTo>
                  <a:pt x="84" y="220"/>
                  <a:pt x="84" y="219"/>
                  <a:pt x="84" y="218"/>
                </a:cubicBezTo>
                <a:cubicBezTo>
                  <a:pt x="84" y="219"/>
                  <a:pt x="84" y="220"/>
                  <a:pt x="84" y="220"/>
                </a:cubicBezTo>
                <a:cubicBezTo>
                  <a:pt x="84" y="220"/>
                  <a:pt x="84" y="220"/>
                  <a:pt x="84" y="220"/>
                </a:cubicBezTo>
                <a:close/>
                <a:moveTo>
                  <a:pt x="85" y="221"/>
                </a:moveTo>
                <a:cubicBezTo>
                  <a:pt x="85" y="222"/>
                  <a:pt x="85" y="223"/>
                  <a:pt x="85" y="225"/>
                </a:cubicBezTo>
                <a:cubicBezTo>
                  <a:pt x="85" y="224"/>
                  <a:pt x="85" y="222"/>
                  <a:pt x="85" y="221"/>
                </a:cubicBezTo>
                <a:cubicBezTo>
                  <a:pt x="85" y="221"/>
                  <a:pt x="85" y="221"/>
                  <a:pt x="85" y="221"/>
                </a:cubicBezTo>
                <a:cubicBezTo>
                  <a:pt x="85" y="221"/>
                  <a:pt x="85" y="221"/>
                  <a:pt x="85" y="221"/>
                </a:cubicBezTo>
                <a:close/>
                <a:moveTo>
                  <a:pt x="115" y="154"/>
                </a:moveTo>
                <a:cubicBezTo>
                  <a:pt x="114" y="156"/>
                  <a:pt x="113" y="158"/>
                  <a:pt x="111" y="160"/>
                </a:cubicBezTo>
                <a:cubicBezTo>
                  <a:pt x="110" y="163"/>
                  <a:pt x="109" y="166"/>
                  <a:pt x="108" y="169"/>
                </a:cubicBezTo>
                <a:cubicBezTo>
                  <a:pt x="107" y="171"/>
                  <a:pt x="106" y="174"/>
                  <a:pt x="105" y="177"/>
                </a:cubicBezTo>
                <a:cubicBezTo>
                  <a:pt x="105" y="177"/>
                  <a:pt x="105" y="178"/>
                  <a:pt x="104" y="179"/>
                </a:cubicBezTo>
                <a:cubicBezTo>
                  <a:pt x="104" y="179"/>
                  <a:pt x="104" y="180"/>
                  <a:pt x="104" y="181"/>
                </a:cubicBezTo>
                <a:cubicBezTo>
                  <a:pt x="104" y="182"/>
                  <a:pt x="104" y="183"/>
                  <a:pt x="104" y="184"/>
                </a:cubicBezTo>
                <a:cubicBezTo>
                  <a:pt x="103" y="185"/>
                  <a:pt x="104" y="185"/>
                  <a:pt x="103" y="187"/>
                </a:cubicBezTo>
                <a:cubicBezTo>
                  <a:pt x="101" y="190"/>
                  <a:pt x="101" y="192"/>
                  <a:pt x="101" y="194"/>
                </a:cubicBezTo>
                <a:cubicBezTo>
                  <a:pt x="101" y="194"/>
                  <a:pt x="101" y="194"/>
                  <a:pt x="101" y="195"/>
                </a:cubicBezTo>
                <a:cubicBezTo>
                  <a:pt x="101" y="196"/>
                  <a:pt x="101" y="194"/>
                  <a:pt x="100" y="194"/>
                </a:cubicBezTo>
                <a:cubicBezTo>
                  <a:pt x="100" y="195"/>
                  <a:pt x="100" y="196"/>
                  <a:pt x="100" y="197"/>
                </a:cubicBezTo>
                <a:cubicBezTo>
                  <a:pt x="100" y="196"/>
                  <a:pt x="100" y="196"/>
                  <a:pt x="100" y="196"/>
                </a:cubicBezTo>
                <a:cubicBezTo>
                  <a:pt x="100" y="197"/>
                  <a:pt x="99" y="198"/>
                  <a:pt x="99" y="199"/>
                </a:cubicBezTo>
                <a:cubicBezTo>
                  <a:pt x="99" y="197"/>
                  <a:pt x="100" y="195"/>
                  <a:pt x="100" y="193"/>
                </a:cubicBezTo>
                <a:cubicBezTo>
                  <a:pt x="100" y="191"/>
                  <a:pt x="101" y="189"/>
                  <a:pt x="101" y="187"/>
                </a:cubicBezTo>
                <a:cubicBezTo>
                  <a:pt x="102" y="185"/>
                  <a:pt x="102" y="183"/>
                  <a:pt x="103" y="181"/>
                </a:cubicBezTo>
                <a:cubicBezTo>
                  <a:pt x="103" y="178"/>
                  <a:pt x="103" y="178"/>
                  <a:pt x="103" y="178"/>
                </a:cubicBezTo>
                <a:cubicBezTo>
                  <a:pt x="104" y="176"/>
                  <a:pt x="104" y="176"/>
                  <a:pt x="104" y="176"/>
                </a:cubicBezTo>
                <a:cubicBezTo>
                  <a:pt x="106" y="172"/>
                  <a:pt x="107" y="169"/>
                  <a:pt x="108" y="165"/>
                </a:cubicBezTo>
                <a:cubicBezTo>
                  <a:pt x="109" y="165"/>
                  <a:pt x="109" y="164"/>
                  <a:pt x="109" y="164"/>
                </a:cubicBezTo>
                <a:cubicBezTo>
                  <a:pt x="109" y="163"/>
                  <a:pt x="109" y="163"/>
                  <a:pt x="110" y="161"/>
                </a:cubicBezTo>
                <a:cubicBezTo>
                  <a:pt x="111" y="160"/>
                  <a:pt x="111" y="159"/>
                  <a:pt x="111" y="159"/>
                </a:cubicBezTo>
                <a:cubicBezTo>
                  <a:pt x="113" y="155"/>
                  <a:pt x="115" y="152"/>
                  <a:pt x="117" y="149"/>
                </a:cubicBezTo>
                <a:cubicBezTo>
                  <a:pt x="116" y="150"/>
                  <a:pt x="116" y="152"/>
                  <a:pt x="115" y="154"/>
                </a:cubicBezTo>
                <a:close/>
                <a:moveTo>
                  <a:pt x="143" y="119"/>
                </a:moveTo>
                <a:cubicBezTo>
                  <a:pt x="143" y="119"/>
                  <a:pt x="143" y="119"/>
                  <a:pt x="143" y="119"/>
                </a:cubicBezTo>
                <a:cubicBezTo>
                  <a:pt x="143" y="119"/>
                  <a:pt x="143" y="119"/>
                  <a:pt x="143" y="118"/>
                </a:cubicBezTo>
                <a:cubicBezTo>
                  <a:pt x="143" y="119"/>
                  <a:pt x="143" y="119"/>
                  <a:pt x="143" y="119"/>
                </a:cubicBezTo>
                <a:close/>
                <a:moveTo>
                  <a:pt x="144" y="117"/>
                </a:moveTo>
                <a:cubicBezTo>
                  <a:pt x="143" y="118"/>
                  <a:pt x="142" y="118"/>
                  <a:pt x="142" y="118"/>
                </a:cubicBezTo>
                <a:cubicBezTo>
                  <a:pt x="141" y="119"/>
                  <a:pt x="140" y="119"/>
                  <a:pt x="140" y="120"/>
                </a:cubicBezTo>
                <a:cubicBezTo>
                  <a:pt x="139" y="121"/>
                  <a:pt x="139" y="121"/>
                  <a:pt x="138" y="122"/>
                </a:cubicBezTo>
                <a:cubicBezTo>
                  <a:pt x="138" y="121"/>
                  <a:pt x="138" y="121"/>
                  <a:pt x="137" y="121"/>
                </a:cubicBezTo>
                <a:cubicBezTo>
                  <a:pt x="137" y="121"/>
                  <a:pt x="137" y="121"/>
                  <a:pt x="137" y="121"/>
                </a:cubicBezTo>
                <a:cubicBezTo>
                  <a:pt x="136" y="122"/>
                  <a:pt x="136" y="122"/>
                  <a:pt x="136" y="122"/>
                </a:cubicBezTo>
                <a:cubicBezTo>
                  <a:pt x="135" y="124"/>
                  <a:pt x="135" y="124"/>
                  <a:pt x="136" y="124"/>
                </a:cubicBezTo>
                <a:cubicBezTo>
                  <a:pt x="136" y="125"/>
                  <a:pt x="135" y="125"/>
                  <a:pt x="135" y="126"/>
                </a:cubicBezTo>
                <a:cubicBezTo>
                  <a:pt x="134" y="126"/>
                  <a:pt x="134" y="127"/>
                  <a:pt x="134" y="127"/>
                </a:cubicBezTo>
                <a:cubicBezTo>
                  <a:pt x="134" y="127"/>
                  <a:pt x="134" y="127"/>
                  <a:pt x="134" y="127"/>
                </a:cubicBezTo>
                <a:cubicBezTo>
                  <a:pt x="132" y="127"/>
                  <a:pt x="133" y="124"/>
                  <a:pt x="129" y="128"/>
                </a:cubicBezTo>
                <a:cubicBezTo>
                  <a:pt x="128" y="129"/>
                  <a:pt x="129" y="128"/>
                  <a:pt x="129" y="127"/>
                </a:cubicBezTo>
                <a:cubicBezTo>
                  <a:pt x="131" y="125"/>
                  <a:pt x="130" y="125"/>
                  <a:pt x="130" y="125"/>
                </a:cubicBezTo>
                <a:cubicBezTo>
                  <a:pt x="130" y="125"/>
                  <a:pt x="129" y="125"/>
                  <a:pt x="130" y="123"/>
                </a:cubicBezTo>
                <a:cubicBezTo>
                  <a:pt x="128" y="125"/>
                  <a:pt x="128" y="125"/>
                  <a:pt x="126" y="128"/>
                </a:cubicBezTo>
                <a:cubicBezTo>
                  <a:pt x="127" y="126"/>
                  <a:pt x="128" y="125"/>
                  <a:pt x="128" y="124"/>
                </a:cubicBezTo>
                <a:cubicBezTo>
                  <a:pt x="130" y="122"/>
                  <a:pt x="130" y="122"/>
                  <a:pt x="128" y="123"/>
                </a:cubicBezTo>
                <a:cubicBezTo>
                  <a:pt x="127" y="123"/>
                  <a:pt x="125" y="126"/>
                  <a:pt x="123" y="128"/>
                </a:cubicBezTo>
                <a:cubicBezTo>
                  <a:pt x="123" y="130"/>
                  <a:pt x="122" y="130"/>
                  <a:pt x="122" y="130"/>
                </a:cubicBezTo>
                <a:cubicBezTo>
                  <a:pt x="122" y="132"/>
                  <a:pt x="122" y="133"/>
                  <a:pt x="122" y="134"/>
                </a:cubicBezTo>
                <a:cubicBezTo>
                  <a:pt x="121" y="135"/>
                  <a:pt x="121" y="137"/>
                  <a:pt x="120" y="139"/>
                </a:cubicBezTo>
                <a:cubicBezTo>
                  <a:pt x="120" y="139"/>
                  <a:pt x="120" y="139"/>
                  <a:pt x="120" y="139"/>
                </a:cubicBezTo>
                <a:cubicBezTo>
                  <a:pt x="121" y="136"/>
                  <a:pt x="121" y="135"/>
                  <a:pt x="120" y="135"/>
                </a:cubicBezTo>
                <a:cubicBezTo>
                  <a:pt x="120" y="135"/>
                  <a:pt x="120" y="135"/>
                  <a:pt x="120" y="135"/>
                </a:cubicBezTo>
                <a:cubicBezTo>
                  <a:pt x="120" y="135"/>
                  <a:pt x="120" y="134"/>
                  <a:pt x="120" y="134"/>
                </a:cubicBezTo>
                <a:cubicBezTo>
                  <a:pt x="120" y="133"/>
                  <a:pt x="120" y="133"/>
                  <a:pt x="120" y="133"/>
                </a:cubicBezTo>
                <a:cubicBezTo>
                  <a:pt x="120" y="133"/>
                  <a:pt x="120" y="133"/>
                  <a:pt x="120" y="133"/>
                </a:cubicBezTo>
                <a:cubicBezTo>
                  <a:pt x="120" y="133"/>
                  <a:pt x="120" y="132"/>
                  <a:pt x="120" y="132"/>
                </a:cubicBezTo>
                <a:cubicBezTo>
                  <a:pt x="121" y="131"/>
                  <a:pt x="121" y="130"/>
                  <a:pt x="121" y="129"/>
                </a:cubicBezTo>
                <a:cubicBezTo>
                  <a:pt x="121" y="129"/>
                  <a:pt x="122" y="129"/>
                  <a:pt x="121" y="129"/>
                </a:cubicBezTo>
                <a:cubicBezTo>
                  <a:pt x="120" y="129"/>
                  <a:pt x="121" y="128"/>
                  <a:pt x="122" y="127"/>
                </a:cubicBezTo>
                <a:cubicBezTo>
                  <a:pt x="122" y="125"/>
                  <a:pt x="124" y="123"/>
                  <a:pt x="121" y="125"/>
                </a:cubicBezTo>
                <a:cubicBezTo>
                  <a:pt x="122" y="125"/>
                  <a:pt x="122" y="124"/>
                  <a:pt x="122" y="124"/>
                </a:cubicBezTo>
                <a:cubicBezTo>
                  <a:pt x="123" y="123"/>
                  <a:pt x="123" y="123"/>
                  <a:pt x="123" y="122"/>
                </a:cubicBezTo>
                <a:cubicBezTo>
                  <a:pt x="123" y="122"/>
                  <a:pt x="123" y="122"/>
                  <a:pt x="123" y="122"/>
                </a:cubicBezTo>
                <a:cubicBezTo>
                  <a:pt x="124" y="121"/>
                  <a:pt x="125" y="120"/>
                  <a:pt x="125" y="119"/>
                </a:cubicBezTo>
                <a:cubicBezTo>
                  <a:pt x="126" y="118"/>
                  <a:pt x="126" y="117"/>
                  <a:pt x="128" y="116"/>
                </a:cubicBezTo>
                <a:cubicBezTo>
                  <a:pt x="128" y="117"/>
                  <a:pt x="123" y="122"/>
                  <a:pt x="124" y="122"/>
                </a:cubicBezTo>
                <a:cubicBezTo>
                  <a:pt x="126" y="120"/>
                  <a:pt x="128" y="118"/>
                  <a:pt x="129" y="116"/>
                </a:cubicBezTo>
                <a:cubicBezTo>
                  <a:pt x="129" y="116"/>
                  <a:pt x="130" y="116"/>
                  <a:pt x="130" y="116"/>
                </a:cubicBezTo>
                <a:cubicBezTo>
                  <a:pt x="130" y="116"/>
                  <a:pt x="130" y="116"/>
                  <a:pt x="130" y="117"/>
                </a:cubicBezTo>
                <a:cubicBezTo>
                  <a:pt x="129" y="118"/>
                  <a:pt x="128" y="119"/>
                  <a:pt x="128" y="119"/>
                </a:cubicBezTo>
                <a:cubicBezTo>
                  <a:pt x="128" y="119"/>
                  <a:pt x="129" y="118"/>
                  <a:pt x="130" y="118"/>
                </a:cubicBezTo>
                <a:cubicBezTo>
                  <a:pt x="130" y="118"/>
                  <a:pt x="130" y="118"/>
                  <a:pt x="130" y="118"/>
                </a:cubicBezTo>
                <a:cubicBezTo>
                  <a:pt x="130" y="118"/>
                  <a:pt x="130" y="118"/>
                  <a:pt x="130" y="118"/>
                </a:cubicBezTo>
                <a:cubicBezTo>
                  <a:pt x="130" y="117"/>
                  <a:pt x="131" y="117"/>
                  <a:pt x="132" y="116"/>
                </a:cubicBezTo>
                <a:cubicBezTo>
                  <a:pt x="131" y="118"/>
                  <a:pt x="130" y="119"/>
                  <a:pt x="131" y="119"/>
                </a:cubicBezTo>
                <a:cubicBezTo>
                  <a:pt x="132" y="119"/>
                  <a:pt x="132" y="120"/>
                  <a:pt x="133" y="121"/>
                </a:cubicBezTo>
                <a:cubicBezTo>
                  <a:pt x="133" y="121"/>
                  <a:pt x="132" y="123"/>
                  <a:pt x="134" y="122"/>
                </a:cubicBezTo>
                <a:cubicBezTo>
                  <a:pt x="135" y="121"/>
                  <a:pt x="134" y="121"/>
                  <a:pt x="135" y="120"/>
                </a:cubicBezTo>
                <a:cubicBezTo>
                  <a:pt x="137" y="118"/>
                  <a:pt x="136" y="120"/>
                  <a:pt x="137" y="119"/>
                </a:cubicBezTo>
                <a:cubicBezTo>
                  <a:pt x="137" y="119"/>
                  <a:pt x="138" y="119"/>
                  <a:pt x="138" y="118"/>
                </a:cubicBezTo>
                <a:cubicBezTo>
                  <a:pt x="138" y="119"/>
                  <a:pt x="138" y="119"/>
                  <a:pt x="138" y="120"/>
                </a:cubicBezTo>
                <a:cubicBezTo>
                  <a:pt x="138" y="120"/>
                  <a:pt x="138" y="119"/>
                  <a:pt x="139" y="119"/>
                </a:cubicBezTo>
                <a:cubicBezTo>
                  <a:pt x="140" y="118"/>
                  <a:pt x="140" y="118"/>
                  <a:pt x="140" y="118"/>
                </a:cubicBezTo>
                <a:cubicBezTo>
                  <a:pt x="140" y="118"/>
                  <a:pt x="141" y="117"/>
                  <a:pt x="142" y="117"/>
                </a:cubicBezTo>
                <a:cubicBezTo>
                  <a:pt x="142" y="116"/>
                  <a:pt x="143" y="115"/>
                  <a:pt x="145" y="114"/>
                </a:cubicBezTo>
                <a:cubicBezTo>
                  <a:pt x="145" y="114"/>
                  <a:pt x="146" y="114"/>
                  <a:pt x="146" y="114"/>
                </a:cubicBezTo>
                <a:cubicBezTo>
                  <a:pt x="146" y="115"/>
                  <a:pt x="146" y="115"/>
                  <a:pt x="146" y="115"/>
                </a:cubicBezTo>
                <a:cubicBezTo>
                  <a:pt x="145" y="116"/>
                  <a:pt x="144" y="117"/>
                  <a:pt x="144" y="117"/>
                </a:cubicBezTo>
                <a:close/>
                <a:moveTo>
                  <a:pt x="130" y="115"/>
                </a:moveTo>
                <a:cubicBezTo>
                  <a:pt x="131" y="115"/>
                  <a:pt x="131" y="114"/>
                  <a:pt x="132" y="114"/>
                </a:cubicBezTo>
                <a:cubicBezTo>
                  <a:pt x="132" y="114"/>
                  <a:pt x="132" y="114"/>
                  <a:pt x="131" y="114"/>
                </a:cubicBezTo>
                <a:cubicBezTo>
                  <a:pt x="131" y="114"/>
                  <a:pt x="131" y="114"/>
                  <a:pt x="131" y="114"/>
                </a:cubicBezTo>
                <a:cubicBezTo>
                  <a:pt x="131" y="115"/>
                  <a:pt x="131" y="115"/>
                  <a:pt x="130" y="115"/>
                </a:cubicBezTo>
                <a:close/>
                <a:moveTo>
                  <a:pt x="136" y="119"/>
                </a:moveTo>
                <a:cubicBezTo>
                  <a:pt x="137" y="118"/>
                  <a:pt x="137" y="118"/>
                  <a:pt x="137" y="118"/>
                </a:cubicBezTo>
                <a:cubicBezTo>
                  <a:pt x="137" y="118"/>
                  <a:pt x="137" y="118"/>
                  <a:pt x="137" y="118"/>
                </a:cubicBezTo>
                <a:cubicBezTo>
                  <a:pt x="137" y="118"/>
                  <a:pt x="137" y="118"/>
                  <a:pt x="136" y="119"/>
                </a:cubicBezTo>
                <a:close/>
                <a:moveTo>
                  <a:pt x="154" y="109"/>
                </a:moveTo>
                <a:cubicBezTo>
                  <a:pt x="154" y="109"/>
                  <a:pt x="154" y="109"/>
                  <a:pt x="154" y="109"/>
                </a:cubicBezTo>
                <a:cubicBezTo>
                  <a:pt x="153" y="110"/>
                  <a:pt x="152" y="110"/>
                  <a:pt x="152" y="111"/>
                </a:cubicBezTo>
                <a:cubicBezTo>
                  <a:pt x="152" y="111"/>
                  <a:pt x="151" y="111"/>
                  <a:pt x="150" y="112"/>
                </a:cubicBezTo>
                <a:cubicBezTo>
                  <a:pt x="150" y="112"/>
                  <a:pt x="150" y="112"/>
                  <a:pt x="150" y="112"/>
                </a:cubicBezTo>
                <a:cubicBezTo>
                  <a:pt x="150" y="112"/>
                  <a:pt x="150" y="112"/>
                  <a:pt x="150" y="112"/>
                </a:cubicBezTo>
                <a:cubicBezTo>
                  <a:pt x="150" y="112"/>
                  <a:pt x="150" y="111"/>
                  <a:pt x="150" y="111"/>
                </a:cubicBezTo>
                <a:cubicBezTo>
                  <a:pt x="151" y="111"/>
                  <a:pt x="151" y="111"/>
                  <a:pt x="151" y="111"/>
                </a:cubicBezTo>
                <a:cubicBezTo>
                  <a:pt x="151" y="110"/>
                  <a:pt x="151" y="110"/>
                  <a:pt x="152" y="110"/>
                </a:cubicBezTo>
                <a:cubicBezTo>
                  <a:pt x="151" y="110"/>
                  <a:pt x="151" y="110"/>
                  <a:pt x="151" y="110"/>
                </a:cubicBezTo>
                <a:cubicBezTo>
                  <a:pt x="151" y="110"/>
                  <a:pt x="151" y="110"/>
                  <a:pt x="153" y="108"/>
                </a:cubicBezTo>
                <a:cubicBezTo>
                  <a:pt x="156" y="106"/>
                  <a:pt x="154" y="108"/>
                  <a:pt x="154" y="109"/>
                </a:cubicBezTo>
                <a:close/>
                <a:moveTo>
                  <a:pt x="160" y="96"/>
                </a:moveTo>
                <a:cubicBezTo>
                  <a:pt x="161" y="95"/>
                  <a:pt x="159" y="96"/>
                  <a:pt x="158" y="97"/>
                </a:cubicBezTo>
                <a:cubicBezTo>
                  <a:pt x="157" y="98"/>
                  <a:pt x="155" y="98"/>
                  <a:pt x="154" y="99"/>
                </a:cubicBezTo>
                <a:cubicBezTo>
                  <a:pt x="153" y="100"/>
                  <a:pt x="152" y="100"/>
                  <a:pt x="152" y="101"/>
                </a:cubicBezTo>
                <a:cubicBezTo>
                  <a:pt x="151" y="101"/>
                  <a:pt x="150" y="102"/>
                  <a:pt x="149" y="103"/>
                </a:cubicBezTo>
                <a:cubicBezTo>
                  <a:pt x="147" y="104"/>
                  <a:pt x="147" y="104"/>
                  <a:pt x="147" y="104"/>
                </a:cubicBezTo>
                <a:cubicBezTo>
                  <a:pt x="149" y="102"/>
                  <a:pt x="146" y="104"/>
                  <a:pt x="145" y="105"/>
                </a:cubicBezTo>
                <a:cubicBezTo>
                  <a:pt x="143" y="106"/>
                  <a:pt x="141" y="108"/>
                  <a:pt x="139" y="108"/>
                </a:cubicBezTo>
                <a:cubicBezTo>
                  <a:pt x="139" y="109"/>
                  <a:pt x="138" y="109"/>
                  <a:pt x="138" y="109"/>
                </a:cubicBezTo>
                <a:cubicBezTo>
                  <a:pt x="138" y="109"/>
                  <a:pt x="138" y="109"/>
                  <a:pt x="138" y="109"/>
                </a:cubicBezTo>
                <a:cubicBezTo>
                  <a:pt x="138" y="107"/>
                  <a:pt x="143" y="102"/>
                  <a:pt x="146" y="99"/>
                </a:cubicBezTo>
                <a:cubicBezTo>
                  <a:pt x="146" y="99"/>
                  <a:pt x="147" y="98"/>
                  <a:pt x="149" y="98"/>
                </a:cubicBezTo>
                <a:cubicBezTo>
                  <a:pt x="150" y="97"/>
                  <a:pt x="153" y="95"/>
                  <a:pt x="155" y="94"/>
                </a:cubicBezTo>
                <a:cubicBezTo>
                  <a:pt x="155" y="93"/>
                  <a:pt x="159" y="91"/>
                  <a:pt x="160" y="90"/>
                </a:cubicBezTo>
                <a:cubicBezTo>
                  <a:pt x="160" y="89"/>
                  <a:pt x="160" y="89"/>
                  <a:pt x="160" y="89"/>
                </a:cubicBezTo>
                <a:cubicBezTo>
                  <a:pt x="157" y="91"/>
                  <a:pt x="155" y="91"/>
                  <a:pt x="151" y="93"/>
                </a:cubicBezTo>
                <a:cubicBezTo>
                  <a:pt x="150" y="93"/>
                  <a:pt x="151" y="93"/>
                  <a:pt x="148" y="95"/>
                </a:cubicBezTo>
                <a:cubicBezTo>
                  <a:pt x="144" y="97"/>
                  <a:pt x="142" y="100"/>
                  <a:pt x="141" y="102"/>
                </a:cubicBezTo>
                <a:cubicBezTo>
                  <a:pt x="140" y="102"/>
                  <a:pt x="139" y="102"/>
                  <a:pt x="139" y="103"/>
                </a:cubicBezTo>
                <a:cubicBezTo>
                  <a:pt x="136" y="105"/>
                  <a:pt x="133" y="108"/>
                  <a:pt x="131" y="111"/>
                </a:cubicBezTo>
                <a:cubicBezTo>
                  <a:pt x="128" y="114"/>
                  <a:pt x="123" y="119"/>
                  <a:pt x="123" y="121"/>
                </a:cubicBezTo>
                <a:cubicBezTo>
                  <a:pt x="123" y="121"/>
                  <a:pt x="122" y="121"/>
                  <a:pt x="122" y="121"/>
                </a:cubicBezTo>
                <a:cubicBezTo>
                  <a:pt x="121" y="123"/>
                  <a:pt x="120" y="124"/>
                  <a:pt x="119" y="126"/>
                </a:cubicBezTo>
                <a:cubicBezTo>
                  <a:pt x="119" y="126"/>
                  <a:pt x="118" y="126"/>
                  <a:pt x="118" y="126"/>
                </a:cubicBezTo>
                <a:cubicBezTo>
                  <a:pt x="116" y="128"/>
                  <a:pt x="116" y="129"/>
                  <a:pt x="115" y="131"/>
                </a:cubicBezTo>
                <a:cubicBezTo>
                  <a:pt x="115" y="131"/>
                  <a:pt x="115" y="131"/>
                  <a:pt x="114" y="131"/>
                </a:cubicBezTo>
                <a:cubicBezTo>
                  <a:pt x="113" y="133"/>
                  <a:pt x="111" y="136"/>
                  <a:pt x="110" y="137"/>
                </a:cubicBezTo>
                <a:cubicBezTo>
                  <a:pt x="109" y="138"/>
                  <a:pt x="111" y="135"/>
                  <a:pt x="112" y="134"/>
                </a:cubicBezTo>
                <a:cubicBezTo>
                  <a:pt x="112" y="133"/>
                  <a:pt x="113" y="133"/>
                  <a:pt x="112" y="133"/>
                </a:cubicBezTo>
                <a:cubicBezTo>
                  <a:pt x="111" y="134"/>
                  <a:pt x="111" y="135"/>
                  <a:pt x="110" y="136"/>
                </a:cubicBezTo>
                <a:cubicBezTo>
                  <a:pt x="109" y="136"/>
                  <a:pt x="111" y="134"/>
                  <a:pt x="110" y="135"/>
                </a:cubicBezTo>
                <a:cubicBezTo>
                  <a:pt x="110" y="135"/>
                  <a:pt x="109" y="136"/>
                  <a:pt x="109" y="136"/>
                </a:cubicBezTo>
                <a:cubicBezTo>
                  <a:pt x="109" y="136"/>
                  <a:pt x="110" y="135"/>
                  <a:pt x="111" y="133"/>
                </a:cubicBezTo>
                <a:cubicBezTo>
                  <a:pt x="113" y="130"/>
                  <a:pt x="116" y="128"/>
                  <a:pt x="118" y="125"/>
                </a:cubicBezTo>
                <a:cubicBezTo>
                  <a:pt x="119" y="123"/>
                  <a:pt x="120" y="121"/>
                  <a:pt x="122" y="119"/>
                </a:cubicBezTo>
                <a:cubicBezTo>
                  <a:pt x="124" y="117"/>
                  <a:pt x="125" y="116"/>
                  <a:pt x="126" y="114"/>
                </a:cubicBezTo>
                <a:cubicBezTo>
                  <a:pt x="128" y="113"/>
                  <a:pt x="129" y="111"/>
                  <a:pt x="130" y="110"/>
                </a:cubicBezTo>
                <a:cubicBezTo>
                  <a:pt x="131" y="109"/>
                  <a:pt x="132" y="108"/>
                  <a:pt x="132" y="108"/>
                </a:cubicBezTo>
                <a:cubicBezTo>
                  <a:pt x="133" y="107"/>
                  <a:pt x="134" y="106"/>
                  <a:pt x="134" y="106"/>
                </a:cubicBezTo>
                <a:cubicBezTo>
                  <a:pt x="137" y="103"/>
                  <a:pt x="139" y="101"/>
                  <a:pt x="142" y="98"/>
                </a:cubicBezTo>
                <a:cubicBezTo>
                  <a:pt x="141" y="99"/>
                  <a:pt x="140" y="99"/>
                  <a:pt x="139" y="100"/>
                </a:cubicBezTo>
                <a:cubicBezTo>
                  <a:pt x="136" y="103"/>
                  <a:pt x="133" y="105"/>
                  <a:pt x="131" y="108"/>
                </a:cubicBezTo>
                <a:cubicBezTo>
                  <a:pt x="128" y="111"/>
                  <a:pt x="126" y="113"/>
                  <a:pt x="123" y="116"/>
                </a:cubicBezTo>
                <a:cubicBezTo>
                  <a:pt x="120" y="119"/>
                  <a:pt x="119" y="121"/>
                  <a:pt x="117" y="124"/>
                </a:cubicBezTo>
                <a:cubicBezTo>
                  <a:pt x="114" y="126"/>
                  <a:pt x="113" y="128"/>
                  <a:pt x="112" y="130"/>
                </a:cubicBezTo>
                <a:cubicBezTo>
                  <a:pt x="112" y="130"/>
                  <a:pt x="112" y="131"/>
                  <a:pt x="111" y="131"/>
                </a:cubicBezTo>
                <a:cubicBezTo>
                  <a:pt x="109" y="134"/>
                  <a:pt x="108" y="137"/>
                  <a:pt x="106" y="139"/>
                </a:cubicBezTo>
                <a:cubicBezTo>
                  <a:pt x="105" y="140"/>
                  <a:pt x="104" y="141"/>
                  <a:pt x="103" y="144"/>
                </a:cubicBezTo>
                <a:cubicBezTo>
                  <a:pt x="103" y="144"/>
                  <a:pt x="102" y="145"/>
                  <a:pt x="101" y="146"/>
                </a:cubicBezTo>
                <a:cubicBezTo>
                  <a:pt x="102" y="146"/>
                  <a:pt x="102" y="145"/>
                  <a:pt x="102" y="145"/>
                </a:cubicBezTo>
                <a:cubicBezTo>
                  <a:pt x="102" y="145"/>
                  <a:pt x="102" y="145"/>
                  <a:pt x="102" y="145"/>
                </a:cubicBezTo>
                <a:cubicBezTo>
                  <a:pt x="102" y="144"/>
                  <a:pt x="103" y="143"/>
                  <a:pt x="104" y="142"/>
                </a:cubicBezTo>
                <a:cubicBezTo>
                  <a:pt x="106" y="137"/>
                  <a:pt x="109" y="133"/>
                  <a:pt x="111" y="129"/>
                </a:cubicBezTo>
                <a:cubicBezTo>
                  <a:pt x="112" y="127"/>
                  <a:pt x="116" y="123"/>
                  <a:pt x="116" y="121"/>
                </a:cubicBezTo>
                <a:cubicBezTo>
                  <a:pt x="114" y="123"/>
                  <a:pt x="115" y="124"/>
                  <a:pt x="112" y="126"/>
                </a:cubicBezTo>
                <a:cubicBezTo>
                  <a:pt x="110" y="129"/>
                  <a:pt x="111" y="128"/>
                  <a:pt x="109" y="131"/>
                </a:cubicBezTo>
                <a:cubicBezTo>
                  <a:pt x="108" y="132"/>
                  <a:pt x="108" y="133"/>
                  <a:pt x="107" y="134"/>
                </a:cubicBezTo>
                <a:cubicBezTo>
                  <a:pt x="104" y="137"/>
                  <a:pt x="103" y="139"/>
                  <a:pt x="103" y="140"/>
                </a:cubicBezTo>
                <a:cubicBezTo>
                  <a:pt x="103" y="141"/>
                  <a:pt x="102" y="142"/>
                  <a:pt x="102" y="142"/>
                </a:cubicBezTo>
                <a:cubicBezTo>
                  <a:pt x="101" y="143"/>
                  <a:pt x="101" y="144"/>
                  <a:pt x="100" y="146"/>
                </a:cubicBezTo>
                <a:cubicBezTo>
                  <a:pt x="100" y="144"/>
                  <a:pt x="101" y="142"/>
                  <a:pt x="100" y="143"/>
                </a:cubicBezTo>
                <a:cubicBezTo>
                  <a:pt x="99" y="144"/>
                  <a:pt x="98" y="146"/>
                  <a:pt x="98" y="147"/>
                </a:cubicBezTo>
                <a:cubicBezTo>
                  <a:pt x="97" y="149"/>
                  <a:pt x="96" y="151"/>
                  <a:pt x="96" y="151"/>
                </a:cubicBezTo>
                <a:cubicBezTo>
                  <a:pt x="96" y="151"/>
                  <a:pt x="96" y="151"/>
                  <a:pt x="96" y="151"/>
                </a:cubicBezTo>
                <a:cubicBezTo>
                  <a:pt x="96" y="151"/>
                  <a:pt x="96" y="152"/>
                  <a:pt x="96" y="152"/>
                </a:cubicBezTo>
                <a:cubicBezTo>
                  <a:pt x="96" y="153"/>
                  <a:pt x="95" y="154"/>
                  <a:pt x="94" y="155"/>
                </a:cubicBezTo>
                <a:cubicBezTo>
                  <a:pt x="93" y="156"/>
                  <a:pt x="93" y="156"/>
                  <a:pt x="92" y="157"/>
                </a:cubicBezTo>
                <a:cubicBezTo>
                  <a:pt x="92" y="158"/>
                  <a:pt x="92" y="159"/>
                  <a:pt x="91" y="160"/>
                </a:cubicBezTo>
                <a:cubicBezTo>
                  <a:pt x="91" y="161"/>
                  <a:pt x="90" y="162"/>
                  <a:pt x="89" y="163"/>
                </a:cubicBezTo>
                <a:cubicBezTo>
                  <a:pt x="89" y="164"/>
                  <a:pt x="88" y="165"/>
                  <a:pt x="88" y="167"/>
                </a:cubicBezTo>
                <a:cubicBezTo>
                  <a:pt x="87" y="168"/>
                  <a:pt x="87" y="169"/>
                  <a:pt x="86" y="170"/>
                </a:cubicBezTo>
                <a:cubicBezTo>
                  <a:pt x="86" y="172"/>
                  <a:pt x="86" y="173"/>
                  <a:pt x="86" y="174"/>
                </a:cubicBezTo>
                <a:cubicBezTo>
                  <a:pt x="85" y="176"/>
                  <a:pt x="84" y="179"/>
                  <a:pt x="84" y="182"/>
                </a:cubicBezTo>
                <a:cubicBezTo>
                  <a:pt x="83" y="181"/>
                  <a:pt x="84" y="179"/>
                  <a:pt x="84" y="178"/>
                </a:cubicBezTo>
                <a:cubicBezTo>
                  <a:pt x="85" y="176"/>
                  <a:pt x="85" y="174"/>
                  <a:pt x="85" y="173"/>
                </a:cubicBezTo>
                <a:cubicBezTo>
                  <a:pt x="86" y="172"/>
                  <a:pt x="86" y="171"/>
                  <a:pt x="85" y="172"/>
                </a:cubicBezTo>
                <a:cubicBezTo>
                  <a:pt x="85" y="172"/>
                  <a:pt x="85" y="172"/>
                  <a:pt x="85" y="172"/>
                </a:cubicBezTo>
                <a:cubicBezTo>
                  <a:pt x="85" y="172"/>
                  <a:pt x="86" y="171"/>
                  <a:pt x="86" y="170"/>
                </a:cubicBezTo>
                <a:cubicBezTo>
                  <a:pt x="87" y="168"/>
                  <a:pt x="87" y="167"/>
                  <a:pt x="87" y="166"/>
                </a:cubicBezTo>
                <a:cubicBezTo>
                  <a:pt x="88" y="163"/>
                  <a:pt x="89" y="160"/>
                  <a:pt x="91" y="156"/>
                </a:cubicBezTo>
                <a:cubicBezTo>
                  <a:pt x="92" y="155"/>
                  <a:pt x="92" y="156"/>
                  <a:pt x="92" y="155"/>
                </a:cubicBezTo>
                <a:cubicBezTo>
                  <a:pt x="94" y="152"/>
                  <a:pt x="96" y="148"/>
                  <a:pt x="97" y="146"/>
                </a:cubicBezTo>
                <a:cubicBezTo>
                  <a:pt x="98" y="145"/>
                  <a:pt x="98" y="143"/>
                  <a:pt x="99" y="142"/>
                </a:cubicBezTo>
                <a:cubicBezTo>
                  <a:pt x="100" y="141"/>
                  <a:pt x="101" y="140"/>
                  <a:pt x="101" y="139"/>
                </a:cubicBezTo>
                <a:cubicBezTo>
                  <a:pt x="103" y="137"/>
                  <a:pt x="104" y="134"/>
                  <a:pt x="106" y="132"/>
                </a:cubicBezTo>
                <a:cubicBezTo>
                  <a:pt x="106" y="131"/>
                  <a:pt x="107" y="131"/>
                  <a:pt x="107" y="130"/>
                </a:cubicBezTo>
                <a:cubicBezTo>
                  <a:pt x="107" y="132"/>
                  <a:pt x="108" y="130"/>
                  <a:pt x="109" y="128"/>
                </a:cubicBezTo>
                <a:cubicBezTo>
                  <a:pt x="110" y="127"/>
                  <a:pt x="111" y="126"/>
                  <a:pt x="112" y="125"/>
                </a:cubicBezTo>
                <a:cubicBezTo>
                  <a:pt x="112" y="125"/>
                  <a:pt x="110" y="127"/>
                  <a:pt x="112" y="126"/>
                </a:cubicBezTo>
                <a:cubicBezTo>
                  <a:pt x="114" y="123"/>
                  <a:pt x="115" y="122"/>
                  <a:pt x="116" y="120"/>
                </a:cubicBezTo>
                <a:cubicBezTo>
                  <a:pt x="116" y="120"/>
                  <a:pt x="115" y="122"/>
                  <a:pt x="114" y="122"/>
                </a:cubicBezTo>
                <a:cubicBezTo>
                  <a:pt x="114" y="122"/>
                  <a:pt x="115" y="121"/>
                  <a:pt x="115" y="120"/>
                </a:cubicBezTo>
                <a:cubicBezTo>
                  <a:pt x="118" y="118"/>
                  <a:pt x="119" y="116"/>
                  <a:pt x="120" y="115"/>
                </a:cubicBezTo>
                <a:cubicBezTo>
                  <a:pt x="119" y="116"/>
                  <a:pt x="118" y="117"/>
                  <a:pt x="116" y="118"/>
                </a:cubicBezTo>
                <a:cubicBezTo>
                  <a:pt x="117" y="117"/>
                  <a:pt x="118" y="116"/>
                  <a:pt x="119" y="115"/>
                </a:cubicBezTo>
                <a:cubicBezTo>
                  <a:pt x="120" y="114"/>
                  <a:pt x="121" y="113"/>
                  <a:pt x="123" y="112"/>
                </a:cubicBezTo>
                <a:cubicBezTo>
                  <a:pt x="125" y="110"/>
                  <a:pt x="125" y="111"/>
                  <a:pt x="126" y="110"/>
                </a:cubicBezTo>
                <a:cubicBezTo>
                  <a:pt x="128" y="108"/>
                  <a:pt x="130" y="106"/>
                  <a:pt x="132" y="104"/>
                </a:cubicBezTo>
                <a:cubicBezTo>
                  <a:pt x="134" y="103"/>
                  <a:pt x="136" y="101"/>
                  <a:pt x="138" y="99"/>
                </a:cubicBezTo>
                <a:cubicBezTo>
                  <a:pt x="140" y="98"/>
                  <a:pt x="142" y="97"/>
                  <a:pt x="143" y="96"/>
                </a:cubicBezTo>
                <a:cubicBezTo>
                  <a:pt x="143" y="95"/>
                  <a:pt x="143" y="95"/>
                  <a:pt x="144" y="95"/>
                </a:cubicBezTo>
                <a:cubicBezTo>
                  <a:pt x="143" y="95"/>
                  <a:pt x="143" y="96"/>
                  <a:pt x="142" y="97"/>
                </a:cubicBezTo>
                <a:cubicBezTo>
                  <a:pt x="145" y="94"/>
                  <a:pt x="146" y="93"/>
                  <a:pt x="147" y="93"/>
                </a:cubicBezTo>
                <a:cubicBezTo>
                  <a:pt x="148" y="93"/>
                  <a:pt x="149" y="93"/>
                  <a:pt x="152" y="90"/>
                </a:cubicBezTo>
                <a:cubicBezTo>
                  <a:pt x="150" y="92"/>
                  <a:pt x="153" y="91"/>
                  <a:pt x="152" y="92"/>
                </a:cubicBezTo>
                <a:cubicBezTo>
                  <a:pt x="152" y="92"/>
                  <a:pt x="153" y="91"/>
                  <a:pt x="155" y="90"/>
                </a:cubicBezTo>
                <a:cubicBezTo>
                  <a:pt x="156" y="90"/>
                  <a:pt x="157" y="89"/>
                  <a:pt x="158" y="88"/>
                </a:cubicBezTo>
                <a:cubicBezTo>
                  <a:pt x="160" y="87"/>
                  <a:pt x="162" y="86"/>
                  <a:pt x="164" y="85"/>
                </a:cubicBezTo>
                <a:cubicBezTo>
                  <a:pt x="162" y="86"/>
                  <a:pt x="160" y="87"/>
                  <a:pt x="159" y="88"/>
                </a:cubicBezTo>
                <a:cubicBezTo>
                  <a:pt x="157" y="89"/>
                  <a:pt x="156" y="90"/>
                  <a:pt x="154" y="92"/>
                </a:cubicBezTo>
                <a:cubicBezTo>
                  <a:pt x="157" y="90"/>
                  <a:pt x="160" y="88"/>
                  <a:pt x="163" y="87"/>
                </a:cubicBezTo>
                <a:cubicBezTo>
                  <a:pt x="165" y="86"/>
                  <a:pt x="167" y="84"/>
                  <a:pt x="169" y="83"/>
                </a:cubicBezTo>
                <a:cubicBezTo>
                  <a:pt x="171" y="83"/>
                  <a:pt x="170" y="83"/>
                  <a:pt x="169" y="84"/>
                </a:cubicBezTo>
                <a:cubicBezTo>
                  <a:pt x="168" y="85"/>
                  <a:pt x="166" y="86"/>
                  <a:pt x="167" y="86"/>
                </a:cubicBezTo>
                <a:cubicBezTo>
                  <a:pt x="168" y="85"/>
                  <a:pt x="169" y="84"/>
                  <a:pt x="170" y="84"/>
                </a:cubicBezTo>
                <a:cubicBezTo>
                  <a:pt x="170" y="83"/>
                  <a:pt x="171" y="83"/>
                  <a:pt x="172" y="83"/>
                </a:cubicBezTo>
                <a:cubicBezTo>
                  <a:pt x="173" y="82"/>
                  <a:pt x="175" y="81"/>
                  <a:pt x="177" y="80"/>
                </a:cubicBezTo>
                <a:cubicBezTo>
                  <a:pt x="178" y="80"/>
                  <a:pt x="174" y="81"/>
                  <a:pt x="176" y="81"/>
                </a:cubicBezTo>
                <a:cubicBezTo>
                  <a:pt x="177" y="80"/>
                  <a:pt x="178" y="80"/>
                  <a:pt x="179" y="80"/>
                </a:cubicBezTo>
                <a:cubicBezTo>
                  <a:pt x="179" y="80"/>
                  <a:pt x="178" y="80"/>
                  <a:pt x="178" y="80"/>
                </a:cubicBezTo>
                <a:cubicBezTo>
                  <a:pt x="178" y="81"/>
                  <a:pt x="178" y="81"/>
                  <a:pt x="179" y="81"/>
                </a:cubicBezTo>
                <a:cubicBezTo>
                  <a:pt x="181" y="81"/>
                  <a:pt x="183" y="79"/>
                  <a:pt x="186" y="79"/>
                </a:cubicBezTo>
                <a:cubicBezTo>
                  <a:pt x="184" y="80"/>
                  <a:pt x="182" y="81"/>
                  <a:pt x="180" y="81"/>
                </a:cubicBezTo>
                <a:cubicBezTo>
                  <a:pt x="178" y="82"/>
                  <a:pt x="177" y="82"/>
                  <a:pt x="178" y="82"/>
                </a:cubicBezTo>
                <a:cubicBezTo>
                  <a:pt x="178" y="83"/>
                  <a:pt x="176" y="84"/>
                  <a:pt x="177" y="84"/>
                </a:cubicBezTo>
                <a:cubicBezTo>
                  <a:pt x="181" y="83"/>
                  <a:pt x="181" y="82"/>
                  <a:pt x="185" y="80"/>
                </a:cubicBezTo>
                <a:cubicBezTo>
                  <a:pt x="185" y="81"/>
                  <a:pt x="184" y="81"/>
                  <a:pt x="184" y="81"/>
                </a:cubicBezTo>
                <a:cubicBezTo>
                  <a:pt x="177" y="84"/>
                  <a:pt x="174" y="87"/>
                  <a:pt x="173" y="89"/>
                </a:cubicBezTo>
                <a:cubicBezTo>
                  <a:pt x="173" y="89"/>
                  <a:pt x="173" y="89"/>
                  <a:pt x="173" y="90"/>
                </a:cubicBezTo>
                <a:cubicBezTo>
                  <a:pt x="172" y="90"/>
                  <a:pt x="172" y="90"/>
                  <a:pt x="172" y="90"/>
                </a:cubicBezTo>
                <a:cubicBezTo>
                  <a:pt x="172" y="90"/>
                  <a:pt x="172" y="91"/>
                  <a:pt x="171" y="91"/>
                </a:cubicBezTo>
                <a:cubicBezTo>
                  <a:pt x="170" y="91"/>
                  <a:pt x="169" y="91"/>
                  <a:pt x="168" y="92"/>
                </a:cubicBezTo>
                <a:cubicBezTo>
                  <a:pt x="168" y="92"/>
                  <a:pt x="169" y="91"/>
                  <a:pt x="169" y="91"/>
                </a:cubicBezTo>
                <a:cubicBezTo>
                  <a:pt x="168" y="92"/>
                  <a:pt x="167" y="92"/>
                  <a:pt x="166" y="93"/>
                </a:cubicBezTo>
                <a:cubicBezTo>
                  <a:pt x="164" y="94"/>
                  <a:pt x="163" y="95"/>
                  <a:pt x="161" y="96"/>
                </a:cubicBezTo>
                <a:cubicBezTo>
                  <a:pt x="160" y="96"/>
                  <a:pt x="159" y="97"/>
                  <a:pt x="160" y="96"/>
                </a:cubicBezTo>
                <a:close/>
                <a:moveTo>
                  <a:pt x="171" y="92"/>
                </a:moveTo>
                <a:cubicBezTo>
                  <a:pt x="169" y="93"/>
                  <a:pt x="168" y="95"/>
                  <a:pt x="166" y="96"/>
                </a:cubicBezTo>
                <a:cubicBezTo>
                  <a:pt x="166" y="96"/>
                  <a:pt x="166" y="96"/>
                  <a:pt x="166" y="96"/>
                </a:cubicBezTo>
                <a:cubicBezTo>
                  <a:pt x="164" y="97"/>
                  <a:pt x="163" y="98"/>
                  <a:pt x="161" y="99"/>
                </a:cubicBezTo>
                <a:cubicBezTo>
                  <a:pt x="161" y="99"/>
                  <a:pt x="162" y="98"/>
                  <a:pt x="162" y="98"/>
                </a:cubicBezTo>
                <a:cubicBezTo>
                  <a:pt x="162" y="97"/>
                  <a:pt x="164" y="96"/>
                  <a:pt x="164" y="95"/>
                </a:cubicBezTo>
                <a:cubicBezTo>
                  <a:pt x="166" y="95"/>
                  <a:pt x="167" y="93"/>
                  <a:pt x="170" y="92"/>
                </a:cubicBezTo>
                <a:cubicBezTo>
                  <a:pt x="170" y="92"/>
                  <a:pt x="170" y="92"/>
                  <a:pt x="171" y="92"/>
                </a:cubicBezTo>
                <a:close/>
                <a:moveTo>
                  <a:pt x="177" y="93"/>
                </a:moveTo>
                <a:cubicBezTo>
                  <a:pt x="175" y="94"/>
                  <a:pt x="172" y="96"/>
                  <a:pt x="170" y="97"/>
                </a:cubicBezTo>
                <a:cubicBezTo>
                  <a:pt x="170" y="97"/>
                  <a:pt x="170" y="97"/>
                  <a:pt x="169" y="97"/>
                </a:cubicBezTo>
                <a:cubicBezTo>
                  <a:pt x="168" y="98"/>
                  <a:pt x="166" y="99"/>
                  <a:pt x="164" y="100"/>
                </a:cubicBezTo>
                <a:cubicBezTo>
                  <a:pt x="167" y="98"/>
                  <a:pt x="168" y="97"/>
                  <a:pt x="169" y="96"/>
                </a:cubicBezTo>
                <a:cubicBezTo>
                  <a:pt x="170" y="96"/>
                  <a:pt x="170" y="96"/>
                  <a:pt x="169" y="96"/>
                </a:cubicBezTo>
                <a:cubicBezTo>
                  <a:pt x="168" y="96"/>
                  <a:pt x="168" y="97"/>
                  <a:pt x="167" y="97"/>
                </a:cubicBezTo>
                <a:cubicBezTo>
                  <a:pt x="165" y="99"/>
                  <a:pt x="162" y="100"/>
                  <a:pt x="160" y="102"/>
                </a:cubicBezTo>
                <a:cubicBezTo>
                  <a:pt x="160" y="101"/>
                  <a:pt x="163" y="99"/>
                  <a:pt x="164" y="99"/>
                </a:cubicBezTo>
                <a:cubicBezTo>
                  <a:pt x="164" y="98"/>
                  <a:pt x="165" y="97"/>
                  <a:pt x="166" y="97"/>
                </a:cubicBezTo>
                <a:cubicBezTo>
                  <a:pt x="169" y="95"/>
                  <a:pt x="170" y="94"/>
                  <a:pt x="173" y="92"/>
                </a:cubicBezTo>
                <a:cubicBezTo>
                  <a:pt x="175" y="91"/>
                  <a:pt x="175" y="90"/>
                  <a:pt x="178" y="90"/>
                </a:cubicBezTo>
                <a:cubicBezTo>
                  <a:pt x="179" y="89"/>
                  <a:pt x="175" y="91"/>
                  <a:pt x="173" y="93"/>
                </a:cubicBezTo>
                <a:cubicBezTo>
                  <a:pt x="172" y="94"/>
                  <a:pt x="168" y="96"/>
                  <a:pt x="170" y="96"/>
                </a:cubicBezTo>
                <a:cubicBezTo>
                  <a:pt x="171" y="96"/>
                  <a:pt x="174" y="94"/>
                  <a:pt x="176" y="92"/>
                </a:cubicBezTo>
                <a:cubicBezTo>
                  <a:pt x="177" y="92"/>
                  <a:pt x="179" y="91"/>
                  <a:pt x="178" y="91"/>
                </a:cubicBezTo>
                <a:cubicBezTo>
                  <a:pt x="178" y="91"/>
                  <a:pt x="179" y="91"/>
                  <a:pt x="179" y="91"/>
                </a:cubicBezTo>
                <a:cubicBezTo>
                  <a:pt x="183" y="90"/>
                  <a:pt x="185" y="88"/>
                  <a:pt x="187" y="88"/>
                </a:cubicBezTo>
                <a:cubicBezTo>
                  <a:pt x="188" y="87"/>
                  <a:pt x="189" y="87"/>
                  <a:pt x="190" y="86"/>
                </a:cubicBezTo>
                <a:cubicBezTo>
                  <a:pt x="191" y="86"/>
                  <a:pt x="192" y="85"/>
                  <a:pt x="193" y="85"/>
                </a:cubicBezTo>
                <a:cubicBezTo>
                  <a:pt x="195" y="85"/>
                  <a:pt x="197" y="84"/>
                  <a:pt x="198" y="83"/>
                </a:cubicBezTo>
                <a:cubicBezTo>
                  <a:pt x="198" y="83"/>
                  <a:pt x="198" y="84"/>
                  <a:pt x="198" y="84"/>
                </a:cubicBezTo>
                <a:cubicBezTo>
                  <a:pt x="201" y="83"/>
                  <a:pt x="204" y="82"/>
                  <a:pt x="203" y="82"/>
                </a:cubicBezTo>
                <a:cubicBezTo>
                  <a:pt x="202" y="83"/>
                  <a:pt x="202" y="83"/>
                  <a:pt x="202" y="83"/>
                </a:cubicBezTo>
                <a:cubicBezTo>
                  <a:pt x="201" y="83"/>
                  <a:pt x="201" y="84"/>
                  <a:pt x="200" y="84"/>
                </a:cubicBezTo>
                <a:cubicBezTo>
                  <a:pt x="196" y="85"/>
                  <a:pt x="193" y="87"/>
                  <a:pt x="189" y="88"/>
                </a:cubicBezTo>
                <a:cubicBezTo>
                  <a:pt x="188" y="89"/>
                  <a:pt x="187" y="90"/>
                  <a:pt x="185" y="90"/>
                </a:cubicBezTo>
                <a:cubicBezTo>
                  <a:pt x="186" y="89"/>
                  <a:pt x="188" y="89"/>
                  <a:pt x="187" y="89"/>
                </a:cubicBezTo>
                <a:cubicBezTo>
                  <a:pt x="187" y="88"/>
                  <a:pt x="185" y="89"/>
                  <a:pt x="184" y="90"/>
                </a:cubicBezTo>
                <a:cubicBezTo>
                  <a:pt x="181" y="91"/>
                  <a:pt x="179" y="92"/>
                  <a:pt x="177" y="93"/>
                </a:cubicBezTo>
                <a:close/>
                <a:moveTo>
                  <a:pt x="208" y="82"/>
                </a:moveTo>
                <a:cubicBezTo>
                  <a:pt x="208" y="82"/>
                  <a:pt x="206" y="82"/>
                  <a:pt x="207" y="82"/>
                </a:cubicBezTo>
                <a:cubicBezTo>
                  <a:pt x="208" y="82"/>
                  <a:pt x="208" y="82"/>
                  <a:pt x="208" y="82"/>
                </a:cubicBezTo>
                <a:cubicBezTo>
                  <a:pt x="206" y="83"/>
                  <a:pt x="205" y="83"/>
                  <a:pt x="204" y="84"/>
                </a:cubicBezTo>
                <a:cubicBezTo>
                  <a:pt x="203" y="84"/>
                  <a:pt x="202" y="85"/>
                  <a:pt x="201" y="86"/>
                </a:cubicBezTo>
                <a:cubicBezTo>
                  <a:pt x="201" y="86"/>
                  <a:pt x="199" y="87"/>
                  <a:pt x="196" y="88"/>
                </a:cubicBezTo>
                <a:cubicBezTo>
                  <a:pt x="196" y="88"/>
                  <a:pt x="196" y="89"/>
                  <a:pt x="195" y="89"/>
                </a:cubicBezTo>
                <a:cubicBezTo>
                  <a:pt x="194" y="89"/>
                  <a:pt x="193" y="89"/>
                  <a:pt x="191" y="90"/>
                </a:cubicBezTo>
                <a:cubicBezTo>
                  <a:pt x="190" y="90"/>
                  <a:pt x="189" y="91"/>
                  <a:pt x="188" y="91"/>
                </a:cubicBezTo>
                <a:cubicBezTo>
                  <a:pt x="187" y="92"/>
                  <a:pt x="185" y="93"/>
                  <a:pt x="184" y="93"/>
                </a:cubicBezTo>
                <a:cubicBezTo>
                  <a:pt x="183" y="93"/>
                  <a:pt x="183" y="93"/>
                  <a:pt x="184" y="92"/>
                </a:cubicBezTo>
                <a:cubicBezTo>
                  <a:pt x="187" y="91"/>
                  <a:pt x="190" y="89"/>
                  <a:pt x="192" y="88"/>
                </a:cubicBezTo>
                <a:cubicBezTo>
                  <a:pt x="193" y="88"/>
                  <a:pt x="199" y="87"/>
                  <a:pt x="197" y="86"/>
                </a:cubicBezTo>
                <a:cubicBezTo>
                  <a:pt x="198" y="86"/>
                  <a:pt x="198" y="86"/>
                  <a:pt x="199" y="86"/>
                </a:cubicBezTo>
                <a:cubicBezTo>
                  <a:pt x="201" y="85"/>
                  <a:pt x="202" y="85"/>
                  <a:pt x="201" y="85"/>
                </a:cubicBezTo>
                <a:cubicBezTo>
                  <a:pt x="200" y="84"/>
                  <a:pt x="201" y="84"/>
                  <a:pt x="202" y="84"/>
                </a:cubicBezTo>
                <a:cubicBezTo>
                  <a:pt x="202" y="84"/>
                  <a:pt x="202" y="84"/>
                  <a:pt x="202" y="84"/>
                </a:cubicBezTo>
                <a:cubicBezTo>
                  <a:pt x="202" y="84"/>
                  <a:pt x="202" y="84"/>
                  <a:pt x="202" y="84"/>
                </a:cubicBezTo>
                <a:cubicBezTo>
                  <a:pt x="202" y="84"/>
                  <a:pt x="202" y="84"/>
                  <a:pt x="203" y="84"/>
                </a:cubicBezTo>
                <a:cubicBezTo>
                  <a:pt x="204" y="83"/>
                  <a:pt x="204" y="83"/>
                  <a:pt x="204" y="83"/>
                </a:cubicBezTo>
                <a:cubicBezTo>
                  <a:pt x="206" y="82"/>
                  <a:pt x="208" y="82"/>
                  <a:pt x="209" y="81"/>
                </a:cubicBezTo>
                <a:cubicBezTo>
                  <a:pt x="210" y="81"/>
                  <a:pt x="210" y="81"/>
                  <a:pt x="210" y="81"/>
                </a:cubicBezTo>
                <a:cubicBezTo>
                  <a:pt x="210" y="81"/>
                  <a:pt x="209" y="82"/>
                  <a:pt x="208" y="82"/>
                </a:cubicBezTo>
                <a:close/>
                <a:moveTo>
                  <a:pt x="223" y="77"/>
                </a:moveTo>
                <a:cubicBezTo>
                  <a:pt x="220" y="77"/>
                  <a:pt x="218" y="78"/>
                  <a:pt x="216" y="78"/>
                </a:cubicBezTo>
                <a:cubicBezTo>
                  <a:pt x="216" y="78"/>
                  <a:pt x="214" y="79"/>
                  <a:pt x="213" y="79"/>
                </a:cubicBezTo>
                <a:cubicBezTo>
                  <a:pt x="210" y="78"/>
                  <a:pt x="206" y="80"/>
                  <a:pt x="203" y="80"/>
                </a:cubicBezTo>
                <a:cubicBezTo>
                  <a:pt x="203" y="80"/>
                  <a:pt x="203" y="80"/>
                  <a:pt x="202" y="81"/>
                </a:cubicBezTo>
                <a:cubicBezTo>
                  <a:pt x="203" y="80"/>
                  <a:pt x="201" y="80"/>
                  <a:pt x="201" y="80"/>
                </a:cubicBezTo>
                <a:cubicBezTo>
                  <a:pt x="201" y="80"/>
                  <a:pt x="202" y="80"/>
                  <a:pt x="202" y="79"/>
                </a:cubicBezTo>
                <a:cubicBezTo>
                  <a:pt x="202" y="79"/>
                  <a:pt x="201" y="80"/>
                  <a:pt x="200" y="80"/>
                </a:cubicBezTo>
                <a:cubicBezTo>
                  <a:pt x="199" y="80"/>
                  <a:pt x="198" y="80"/>
                  <a:pt x="197" y="81"/>
                </a:cubicBezTo>
                <a:cubicBezTo>
                  <a:pt x="197" y="81"/>
                  <a:pt x="197" y="81"/>
                  <a:pt x="197" y="81"/>
                </a:cubicBezTo>
                <a:cubicBezTo>
                  <a:pt x="197" y="81"/>
                  <a:pt x="197" y="81"/>
                  <a:pt x="196" y="81"/>
                </a:cubicBezTo>
                <a:cubicBezTo>
                  <a:pt x="196" y="81"/>
                  <a:pt x="195" y="82"/>
                  <a:pt x="195" y="81"/>
                </a:cubicBezTo>
                <a:cubicBezTo>
                  <a:pt x="195" y="81"/>
                  <a:pt x="195" y="81"/>
                  <a:pt x="195" y="81"/>
                </a:cubicBezTo>
                <a:cubicBezTo>
                  <a:pt x="195" y="81"/>
                  <a:pt x="195" y="81"/>
                  <a:pt x="194" y="81"/>
                </a:cubicBezTo>
                <a:cubicBezTo>
                  <a:pt x="194" y="81"/>
                  <a:pt x="194" y="81"/>
                  <a:pt x="194" y="81"/>
                </a:cubicBezTo>
                <a:cubicBezTo>
                  <a:pt x="195" y="80"/>
                  <a:pt x="196" y="80"/>
                  <a:pt x="196" y="80"/>
                </a:cubicBezTo>
                <a:cubicBezTo>
                  <a:pt x="197" y="80"/>
                  <a:pt x="197" y="80"/>
                  <a:pt x="198" y="80"/>
                </a:cubicBezTo>
                <a:cubicBezTo>
                  <a:pt x="198" y="80"/>
                  <a:pt x="199" y="79"/>
                  <a:pt x="200" y="79"/>
                </a:cubicBezTo>
                <a:cubicBezTo>
                  <a:pt x="202" y="78"/>
                  <a:pt x="203" y="78"/>
                  <a:pt x="205" y="78"/>
                </a:cubicBezTo>
                <a:cubicBezTo>
                  <a:pt x="206" y="77"/>
                  <a:pt x="207" y="77"/>
                  <a:pt x="209" y="76"/>
                </a:cubicBezTo>
                <a:cubicBezTo>
                  <a:pt x="206" y="77"/>
                  <a:pt x="209" y="77"/>
                  <a:pt x="205" y="78"/>
                </a:cubicBezTo>
                <a:cubicBezTo>
                  <a:pt x="205" y="78"/>
                  <a:pt x="204" y="78"/>
                  <a:pt x="205" y="78"/>
                </a:cubicBezTo>
                <a:cubicBezTo>
                  <a:pt x="207" y="78"/>
                  <a:pt x="209" y="78"/>
                  <a:pt x="212" y="77"/>
                </a:cubicBezTo>
                <a:cubicBezTo>
                  <a:pt x="213" y="76"/>
                  <a:pt x="214" y="76"/>
                  <a:pt x="216" y="76"/>
                </a:cubicBezTo>
                <a:cubicBezTo>
                  <a:pt x="216" y="76"/>
                  <a:pt x="214" y="77"/>
                  <a:pt x="214" y="77"/>
                </a:cubicBezTo>
                <a:cubicBezTo>
                  <a:pt x="214" y="77"/>
                  <a:pt x="212" y="77"/>
                  <a:pt x="214" y="77"/>
                </a:cubicBezTo>
                <a:cubicBezTo>
                  <a:pt x="216" y="77"/>
                  <a:pt x="217" y="77"/>
                  <a:pt x="219" y="77"/>
                </a:cubicBezTo>
                <a:cubicBezTo>
                  <a:pt x="220" y="77"/>
                  <a:pt x="222" y="77"/>
                  <a:pt x="223" y="76"/>
                </a:cubicBezTo>
                <a:cubicBezTo>
                  <a:pt x="228" y="76"/>
                  <a:pt x="228" y="76"/>
                  <a:pt x="229" y="76"/>
                </a:cubicBezTo>
                <a:cubicBezTo>
                  <a:pt x="227" y="77"/>
                  <a:pt x="225" y="77"/>
                  <a:pt x="223" y="77"/>
                </a:cubicBezTo>
                <a:close/>
                <a:moveTo>
                  <a:pt x="215" y="67"/>
                </a:moveTo>
                <a:cubicBezTo>
                  <a:pt x="216" y="67"/>
                  <a:pt x="216" y="67"/>
                  <a:pt x="216" y="67"/>
                </a:cubicBezTo>
                <a:cubicBezTo>
                  <a:pt x="216" y="67"/>
                  <a:pt x="216" y="67"/>
                  <a:pt x="217" y="67"/>
                </a:cubicBezTo>
                <a:cubicBezTo>
                  <a:pt x="217" y="67"/>
                  <a:pt x="216" y="67"/>
                  <a:pt x="216" y="67"/>
                </a:cubicBezTo>
                <a:cubicBezTo>
                  <a:pt x="216" y="67"/>
                  <a:pt x="215" y="67"/>
                  <a:pt x="215" y="67"/>
                </a:cubicBezTo>
                <a:close/>
                <a:moveTo>
                  <a:pt x="234" y="69"/>
                </a:moveTo>
                <a:cubicBezTo>
                  <a:pt x="233" y="69"/>
                  <a:pt x="233" y="69"/>
                  <a:pt x="232" y="70"/>
                </a:cubicBezTo>
                <a:cubicBezTo>
                  <a:pt x="232" y="70"/>
                  <a:pt x="231" y="70"/>
                  <a:pt x="231" y="70"/>
                </a:cubicBezTo>
                <a:cubicBezTo>
                  <a:pt x="230" y="69"/>
                  <a:pt x="231" y="69"/>
                  <a:pt x="232" y="69"/>
                </a:cubicBezTo>
                <a:cubicBezTo>
                  <a:pt x="233" y="69"/>
                  <a:pt x="234" y="68"/>
                  <a:pt x="236" y="68"/>
                </a:cubicBezTo>
                <a:cubicBezTo>
                  <a:pt x="237" y="68"/>
                  <a:pt x="238" y="68"/>
                  <a:pt x="239" y="68"/>
                </a:cubicBezTo>
                <a:cubicBezTo>
                  <a:pt x="238" y="68"/>
                  <a:pt x="236" y="69"/>
                  <a:pt x="234" y="69"/>
                </a:cubicBezTo>
                <a:close/>
                <a:moveTo>
                  <a:pt x="259" y="77"/>
                </a:moveTo>
                <a:cubicBezTo>
                  <a:pt x="257" y="77"/>
                  <a:pt x="256" y="77"/>
                  <a:pt x="254" y="77"/>
                </a:cubicBezTo>
                <a:cubicBezTo>
                  <a:pt x="254" y="76"/>
                  <a:pt x="256" y="76"/>
                  <a:pt x="257" y="76"/>
                </a:cubicBezTo>
                <a:cubicBezTo>
                  <a:pt x="258" y="76"/>
                  <a:pt x="258" y="76"/>
                  <a:pt x="259" y="76"/>
                </a:cubicBezTo>
                <a:cubicBezTo>
                  <a:pt x="259" y="76"/>
                  <a:pt x="259" y="76"/>
                  <a:pt x="259" y="76"/>
                </a:cubicBezTo>
                <a:cubicBezTo>
                  <a:pt x="259" y="76"/>
                  <a:pt x="260" y="76"/>
                  <a:pt x="260" y="77"/>
                </a:cubicBezTo>
                <a:cubicBezTo>
                  <a:pt x="260" y="77"/>
                  <a:pt x="259" y="77"/>
                  <a:pt x="259" y="77"/>
                </a:cubicBezTo>
                <a:close/>
                <a:moveTo>
                  <a:pt x="276" y="86"/>
                </a:moveTo>
                <a:cubicBezTo>
                  <a:pt x="277" y="86"/>
                  <a:pt x="277" y="86"/>
                  <a:pt x="278" y="86"/>
                </a:cubicBezTo>
                <a:cubicBezTo>
                  <a:pt x="278" y="86"/>
                  <a:pt x="278" y="86"/>
                  <a:pt x="279" y="86"/>
                </a:cubicBezTo>
                <a:cubicBezTo>
                  <a:pt x="278" y="86"/>
                  <a:pt x="277" y="86"/>
                  <a:pt x="276" y="86"/>
                </a:cubicBezTo>
                <a:close/>
                <a:moveTo>
                  <a:pt x="278" y="82"/>
                </a:moveTo>
                <a:cubicBezTo>
                  <a:pt x="278" y="82"/>
                  <a:pt x="277" y="82"/>
                  <a:pt x="277" y="82"/>
                </a:cubicBezTo>
                <a:cubicBezTo>
                  <a:pt x="277" y="82"/>
                  <a:pt x="277" y="81"/>
                  <a:pt x="278" y="81"/>
                </a:cubicBezTo>
                <a:cubicBezTo>
                  <a:pt x="278" y="81"/>
                  <a:pt x="277" y="81"/>
                  <a:pt x="277" y="81"/>
                </a:cubicBezTo>
                <a:cubicBezTo>
                  <a:pt x="276" y="80"/>
                  <a:pt x="274" y="80"/>
                  <a:pt x="274" y="80"/>
                </a:cubicBezTo>
                <a:cubicBezTo>
                  <a:pt x="272" y="80"/>
                  <a:pt x="272" y="80"/>
                  <a:pt x="271" y="80"/>
                </a:cubicBezTo>
                <a:cubicBezTo>
                  <a:pt x="274" y="80"/>
                  <a:pt x="276" y="80"/>
                  <a:pt x="276" y="80"/>
                </a:cubicBezTo>
                <a:cubicBezTo>
                  <a:pt x="277" y="80"/>
                  <a:pt x="276" y="79"/>
                  <a:pt x="275" y="79"/>
                </a:cubicBezTo>
                <a:cubicBezTo>
                  <a:pt x="273" y="78"/>
                  <a:pt x="273" y="79"/>
                  <a:pt x="270" y="78"/>
                </a:cubicBezTo>
                <a:cubicBezTo>
                  <a:pt x="269" y="78"/>
                  <a:pt x="271" y="78"/>
                  <a:pt x="271" y="78"/>
                </a:cubicBezTo>
                <a:cubicBezTo>
                  <a:pt x="271" y="78"/>
                  <a:pt x="271" y="78"/>
                  <a:pt x="272" y="78"/>
                </a:cubicBezTo>
                <a:cubicBezTo>
                  <a:pt x="271" y="78"/>
                  <a:pt x="271" y="78"/>
                  <a:pt x="271" y="78"/>
                </a:cubicBezTo>
                <a:cubicBezTo>
                  <a:pt x="274" y="79"/>
                  <a:pt x="275" y="78"/>
                  <a:pt x="278" y="79"/>
                </a:cubicBezTo>
                <a:cubicBezTo>
                  <a:pt x="278" y="79"/>
                  <a:pt x="278" y="80"/>
                  <a:pt x="279" y="80"/>
                </a:cubicBezTo>
                <a:cubicBezTo>
                  <a:pt x="280" y="81"/>
                  <a:pt x="281" y="82"/>
                  <a:pt x="281" y="83"/>
                </a:cubicBezTo>
                <a:cubicBezTo>
                  <a:pt x="280" y="82"/>
                  <a:pt x="279" y="82"/>
                  <a:pt x="278" y="82"/>
                </a:cubicBezTo>
                <a:close/>
                <a:moveTo>
                  <a:pt x="273" y="78"/>
                </a:moveTo>
                <a:cubicBezTo>
                  <a:pt x="273" y="78"/>
                  <a:pt x="273" y="78"/>
                  <a:pt x="274" y="78"/>
                </a:cubicBezTo>
                <a:cubicBezTo>
                  <a:pt x="274" y="78"/>
                  <a:pt x="274" y="78"/>
                  <a:pt x="274" y="78"/>
                </a:cubicBezTo>
                <a:cubicBezTo>
                  <a:pt x="274" y="78"/>
                  <a:pt x="273" y="78"/>
                  <a:pt x="273" y="78"/>
                </a:cubicBezTo>
                <a:close/>
                <a:moveTo>
                  <a:pt x="281" y="86"/>
                </a:moveTo>
                <a:cubicBezTo>
                  <a:pt x="282" y="86"/>
                  <a:pt x="282" y="86"/>
                  <a:pt x="283" y="86"/>
                </a:cubicBezTo>
                <a:cubicBezTo>
                  <a:pt x="283" y="86"/>
                  <a:pt x="283" y="86"/>
                  <a:pt x="283" y="86"/>
                </a:cubicBezTo>
                <a:cubicBezTo>
                  <a:pt x="283" y="86"/>
                  <a:pt x="283" y="87"/>
                  <a:pt x="284" y="87"/>
                </a:cubicBezTo>
                <a:cubicBezTo>
                  <a:pt x="281" y="86"/>
                  <a:pt x="281" y="86"/>
                  <a:pt x="281" y="86"/>
                </a:cubicBezTo>
                <a:close/>
                <a:moveTo>
                  <a:pt x="294" y="80"/>
                </a:moveTo>
                <a:cubicBezTo>
                  <a:pt x="293" y="80"/>
                  <a:pt x="292" y="79"/>
                  <a:pt x="291" y="79"/>
                </a:cubicBezTo>
                <a:cubicBezTo>
                  <a:pt x="290" y="78"/>
                  <a:pt x="288" y="78"/>
                  <a:pt x="286" y="77"/>
                </a:cubicBezTo>
                <a:cubicBezTo>
                  <a:pt x="283" y="76"/>
                  <a:pt x="279" y="74"/>
                  <a:pt x="276" y="74"/>
                </a:cubicBezTo>
                <a:cubicBezTo>
                  <a:pt x="272" y="73"/>
                  <a:pt x="268" y="72"/>
                  <a:pt x="265" y="71"/>
                </a:cubicBezTo>
                <a:cubicBezTo>
                  <a:pt x="261" y="70"/>
                  <a:pt x="258" y="69"/>
                  <a:pt x="254" y="69"/>
                </a:cubicBezTo>
                <a:cubicBezTo>
                  <a:pt x="252" y="68"/>
                  <a:pt x="250" y="68"/>
                  <a:pt x="249" y="68"/>
                </a:cubicBezTo>
                <a:cubicBezTo>
                  <a:pt x="247" y="68"/>
                  <a:pt x="245" y="68"/>
                  <a:pt x="243" y="68"/>
                </a:cubicBezTo>
                <a:cubicBezTo>
                  <a:pt x="244" y="68"/>
                  <a:pt x="246" y="68"/>
                  <a:pt x="243" y="67"/>
                </a:cubicBezTo>
                <a:cubicBezTo>
                  <a:pt x="242" y="67"/>
                  <a:pt x="241" y="67"/>
                  <a:pt x="240" y="67"/>
                </a:cubicBezTo>
                <a:cubicBezTo>
                  <a:pt x="240" y="67"/>
                  <a:pt x="241" y="67"/>
                  <a:pt x="242" y="67"/>
                </a:cubicBezTo>
                <a:cubicBezTo>
                  <a:pt x="242" y="67"/>
                  <a:pt x="243" y="67"/>
                  <a:pt x="243" y="67"/>
                </a:cubicBezTo>
                <a:cubicBezTo>
                  <a:pt x="244" y="67"/>
                  <a:pt x="246" y="67"/>
                  <a:pt x="247" y="67"/>
                </a:cubicBezTo>
                <a:cubicBezTo>
                  <a:pt x="250" y="67"/>
                  <a:pt x="252" y="68"/>
                  <a:pt x="253" y="68"/>
                </a:cubicBezTo>
                <a:cubicBezTo>
                  <a:pt x="255" y="68"/>
                  <a:pt x="256" y="68"/>
                  <a:pt x="258" y="68"/>
                </a:cubicBezTo>
                <a:cubicBezTo>
                  <a:pt x="260" y="69"/>
                  <a:pt x="259" y="69"/>
                  <a:pt x="262" y="69"/>
                </a:cubicBezTo>
                <a:cubicBezTo>
                  <a:pt x="268" y="71"/>
                  <a:pt x="273" y="72"/>
                  <a:pt x="278" y="74"/>
                </a:cubicBezTo>
                <a:cubicBezTo>
                  <a:pt x="279" y="74"/>
                  <a:pt x="281" y="74"/>
                  <a:pt x="282" y="75"/>
                </a:cubicBezTo>
                <a:cubicBezTo>
                  <a:pt x="285" y="76"/>
                  <a:pt x="288" y="77"/>
                  <a:pt x="291" y="78"/>
                </a:cubicBezTo>
                <a:cubicBezTo>
                  <a:pt x="291" y="79"/>
                  <a:pt x="294" y="79"/>
                  <a:pt x="295" y="80"/>
                </a:cubicBezTo>
                <a:cubicBezTo>
                  <a:pt x="296" y="80"/>
                  <a:pt x="296" y="80"/>
                  <a:pt x="296" y="80"/>
                </a:cubicBezTo>
                <a:cubicBezTo>
                  <a:pt x="296" y="80"/>
                  <a:pt x="294" y="80"/>
                  <a:pt x="294" y="80"/>
                </a:cubicBezTo>
                <a:close/>
                <a:moveTo>
                  <a:pt x="295" y="78"/>
                </a:moveTo>
                <a:cubicBezTo>
                  <a:pt x="296" y="78"/>
                  <a:pt x="296" y="78"/>
                  <a:pt x="297" y="78"/>
                </a:cubicBezTo>
                <a:cubicBezTo>
                  <a:pt x="297" y="78"/>
                  <a:pt x="297" y="79"/>
                  <a:pt x="297" y="79"/>
                </a:cubicBezTo>
                <a:cubicBezTo>
                  <a:pt x="297" y="78"/>
                  <a:pt x="296" y="78"/>
                  <a:pt x="295" y="78"/>
                </a:cubicBezTo>
                <a:close/>
                <a:moveTo>
                  <a:pt x="301" y="84"/>
                </a:moveTo>
                <a:cubicBezTo>
                  <a:pt x="299" y="83"/>
                  <a:pt x="301" y="84"/>
                  <a:pt x="301" y="83"/>
                </a:cubicBezTo>
                <a:cubicBezTo>
                  <a:pt x="301" y="84"/>
                  <a:pt x="301" y="84"/>
                  <a:pt x="302" y="84"/>
                </a:cubicBezTo>
                <a:cubicBezTo>
                  <a:pt x="302" y="84"/>
                  <a:pt x="302" y="84"/>
                  <a:pt x="303" y="85"/>
                </a:cubicBezTo>
                <a:cubicBezTo>
                  <a:pt x="303" y="85"/>
                  <a:pt x="304" y="85"/>
                  <a:pt x="304" y="85"/>
                </a:cubicBezTo>
                <a:cubicBezTo>
                  <a:pt x="303" y="85"/>
                  <a:pt x="302" y="84"/>
                  <a:pt x="301" y="84"/>
                </a:cubicBezTo>
                <a:close/>
                <a:moveTo>
                  <a:pt x="302" y="84"/>
                </a:moveTo>
                <a:cubicBezTo>
                  <a:pt x="301" y="83"/>
                  <a:pt x="300" y="83"/>
                  <a:pt x="300" y="83"/>
                </a:cubicBezTo>
                <a:cubicBezTo>
                  <a:pt x="299" y="82"/>
                  <a:pt x="301" y="83"/>
                  <a:pt x="301" y="83"/>
                </a:cubicBezTo>
                <a:cubicBezTo>
                  <a:pt x="302" y="83"/>
                  <a:pt x="302" y="83"/>
                  <a:pt x="302" y="83"/>
                </a:cubicBezTo>
                <a:cubicBezTo>
                  <a:pt x="303" y="84"/>
                  <a:pt x="304" y="84"/>
                  <a:pt x="304" y="84"/>
                </a:cubicBezTo>
                <a:cubicBezTo>
                  <a:pt x="303" y="84"/>
                  <a:pt x="303" y="84"/>
                  <a:pt x="302" y="84"/>
                </a:cubicBezTo>
                <a:close/>
                <a:moveTo>
                  <a:pt x="302" y="81"/>
                </a:moveTo>
                <a:cubicBezTo>
                  <a:pt x="303" y="81"/>
                  <a:pt x="303" y="81"/>
                  <a:pt x="303" y="81"/>
                </a:cubicBezTo>
                <a:cubicBezTo>
                  <a:pt x="304" y="82"/>
                  <a:pt x="304" y="82"/>
                  <a:pt x="304" y="82"/>
                </a:cubicBezTo>
                <a:cubicBezTo>
                  <a:pt x="305" y="82"/>
                  <a:pt x="305" y="83"/>
                  <a:pt x="306" y="83"/>
                </a:cubicBezTo>
                <a:cubicBezTo>
                  <a:pt x="305" y="82"/>
                  <a:pt x="303" y="82"/>
                  <a:pt x="302" y="81"/>
                </a:cubicBezTo>
                <a:close/>
                <a:moveTo>
                  <a:pt x="307" y="86"/>
                </a:moveTo>
                <a:cubicBezTo>
                  <a:pt x="309" y="87"/>
                  <a:pt x="310" y="88"/>
                  <a:pt x="310" y="88"/>
                </a:cubicBezTo>
                <a:cubicBezTo>
                  <a:pt x="312" y="89"/>
                  <a:pt x="314" y="90"/>
                  <a:pt x="316" y="91"/>
                </a:cubicBezTo>
                <a:cubicBezTo>
                  <a:pt x="318" y="92"/>
                  <a:pt x="321" y="93"/>
                  <a:pt x="323" y="94"/>
                </a:cubicBezTo>
                <a:cubicBezTo>
                  <a:pt x="323" y="95"/>
                  <a:pt x="324" y="95"/>
                  <a:pt x="325" y="96"/>
                </a:cubicBezTo>
                <a:cubicBezTo>
                  <a:pt x="325" y="96"/>
                  <a:pt x="322" y="94"/>
                  <a:pt x="323" y="95"/>
                </a:cubicBezTo>
                <a:cubicBezTo>
                  <a:pt x="322" y="94"/>
                  <a:pt x="321" y="94"/>
                  <a:pt x="320" y="94"/>
                </a:cubicBezTo>
                <a:cubicBezTo>
                  <a:pt x="319" y="94"/>
                  <a:pt x="318" y="93"/>
                  <a:pt x="317" y="92"/>
                </a:cubicBezTo>
                <a:cubicBezTo>
                  <a:pt x="317" y="92"/>
                  <a:pt x="317" y="92"/>
                  <a:pt x="317" y="92"/>
                </a:cubicBezTo>
                <a:cubicBezTo>
                  <a:pt x="317" y="92"/>
                  <a:pt x="317" y="92"/>
                  <a:pt x="317" y="92"/>
                </a:cubicBezTo>
                <a:cubicBezTo>
                  <a:pt x="316" y="91"/>
                  <a:pt x="314" y="91"/>
                  <a:pt x="313" y="90"/>
                </a:cubicBezTo>
                <a:cubicBezTo>
                  <a:pt x="312" y="89"/>
                  <a:pt x="312" y="89"/>
                  <a:pt x="311" y="89"/>
                </a:cubicBezTo>
                <a:cubicBezTo>
                  <a:pt x="308" y="87"/>
                  <a:pt x="308" y="87"/>
                  <a:pt x="308" y="87"/>
                </a:cubicBezTo>
                <a:cubicBezTo>
                  <a:pt x="306" y="86"/>
                  <a:pt x="306" y="86"/>
                  <a:pt x="306" y="86"/>
                </a:cubicBezTo>
                <a:cubicBezTo>
                  <a:pt x="306" y="86"/>
                  <a:pt x="305" y="86"/>
                  <a:pt x="305" y="86"/>
                </a:cubicBezTo>
                <a:cubicBezTo>
                  <a:pt x="306" y="86"/>
                  <a:pt x="307" y="86"/>
                  <a:pt x="307" y="86"/>
                </a:cubicBezTo>
                <a:close/>
                <a:moveTo>
                  <a:pt x="306" y="82"/>
                </a:moveTo>
                <a:cubicBezTo>
                  <a:pt x="306" y="82"/>
                  <a:pt x="307" y="82"/>
                  <a:pt x="307" y="83"/>
                </a:cubicBezTo>
                <a:cubicBezTo>
                  <a:pt x="307" y="83"/>
                  <a:pt x="307" y="82"/>
                  <a:pt x="307" y="82"/>
                </a:cubicBezTo>
                <a:cubicBezTo>
                  <a:pt x="303" y="81"/>
                  <a:pt x="301" y="79"/>
                  <a:pt x="297" y="78"/>
                </a:cubicBezTo>
                <a:cubicBezTo>
                  <a:pt x="295" y="77"/>
                  <a:pt x="293" y="76"/>
                  <a:pt x="291" y="76"/>
                </a:cubicBezTo>
                <a:cubicBezTo>
                  <a:pt x="291" y="76"/>
                  <a:pt x="290" y="76"/>
                  <a:pt x="290" y="76"/>
                </a:cubicBezTo>
                <a:cubicBezTo>
                  <a:pt x="289" y="76"/>
                  <a:pt x="289" y="76"/>
                  <a:pt x="289" y="75"/>
                </a:cubicBezTo>
                <a:cubicBezTo>
                  <a:pt x="287" y="75"/>
                  <a:pt x="285" y="74"/>
                  <a:pt x="283" y="73"/>
                </a:cubicBezTo>
                <a:cubicBezTo>
                  <a:pt x="280" y="72"/>
                  <a:pt x="280" y="72"/>
                  <a:pt x="280" y="72"/>
                </a:cubicBezTo>
                <a:cubicBezTo>
                  <a:pt x="277" y="71"/>
                  <a:pt x="277" y="71"/>
                  <a:pt x="277" y="71"/>
                </a:cubicBezTo>
                <a:cubicBezTo>
                  <a:pt x="273" y="70"/>
                  <a:pt x="268" y="69"/>
                  <a:pt x="264" y="68"/>
                </a:cubicBezTo>
                <a:cubicBezTo>
                  <a:pt x="262" y="68"/>
                  <a:pt x="262" y="68"/>
                  <a:pt x="260" y="68"/>
                </a:cubicBezTo>
                <a:cubicBezTo>
                  <a:pt x="260" y="68"/>
                  <a:pt x="260" y="68"/>
                  <a:pt x="259" y="68"/>
                </a:cubicBezTo>
                <a:cubicBezTo>
                  <a:pt x="254" y="67"/>
                  <a:pt x="249" y="66"/>
                  <a:pt x="244" y="66"/>
                </a:cubicBezTo>
                <a:cubicBezTo>
                  <a:pt x="244" y="66"/>
                  <a:pt x="243" y="66"/>
                  <a:pt x="243" y="66"/>
                </a:cubicBezTo>
                <a:cubicBezTo>
                  <a:pt x="243" y="66"/>
                  <a:pt x="243" y="66"/>
                  <a:pt x="243" y="66"/>
                </a:cubicBezTo>
                <a:cubicBezTo>
                  <a:pt x="246" y="66"/>
                  <a:pt x="250" y="65"/>
                  <a:pt x="253" y="65"/>
                </a:cubicBezTo>
                <a:cubicBezTo>
                  <a:pt x="253" y="65"/>
                  <a:pt x="254" y="65"/>
                  <a:pt x="254" y="65"/>
                </a:cubicBezTo>
                <a:cubicBezTo>
                  <a:pt x="252" y="65"/>
                  <a:pt x="250" y="65"/>
                  <a:pt x="248" y="66"/>
                </a:cubicBezTo>
                <a:cubicBezTo>
                  <a:pt x="250" y="66"/>
                  <a:pt x="251" y="66"/>
                  <a:pt x="252" y="66"/>
                </a:cubicBezTo>
                <a:cubicBezTo>
                  <a:pt x="252" y="66"/>
                  <a:pt x="252" y="66"/>
                  <a:pt x="252" y="66"/>
                </a:cubicBezTo>
                <a:cubicBezTo>
                  <a:pt x="253" y="66"/>
                  <a:pt x="256" y="67"/>
                  <a:pt x="258" y="67"/>
                </a:cubicBezTo>
                <a:cubicBezTo>
                  <a:pt x="260" y="67"/>
                  <a:pt x="263" y="67"/>
                  <a:pt x="266" y="68"/>
                </a:cubicBezTo>
                <a:cubicBezTo>
                  <a:pt x="268" y="69"/>
                  <a:pt x="271" y="69"/>
                  <a:pt x="273" y="70"/>
                </a:cubicBezTo>
                <a:cubicBezTo>
                  <a:pt x="277" y="71"/>
                  <a:pt x="280" y="72"/>
                  <a:pt x="283" y="72"/>
                </a:cubicBezTo>
                <a:cubicBezTo>
                  <a:pt x="283" y="72"/>
                  <a:pt x="283" y="72"/>
                  <a:pt x="283" y="72"/>
                </a:cubicBezTo>
                <a:cubicBezTo>
                  <a:pt x="283" y="73"/>
                  <a:pt x="287" y="74"/>
                  <a:pt x="294" y="77"/>
                </a:cubicBezTo>
                <a:cubicBezTo>
                  <a:pt x="298" y="78"/>
                  <a:pt x="302" y="80"/>
                  <a:pt x="305" y="81"/>
                </a:cubicBezTo>
                <a:cubicBezTo>
                  <a:pt x="306" y="82"/>
                  <a:pt x="307" y="82"/>
                  <a:pt x="307" y="82"/>
                </a:cubicBezTo>
                <a:cubicBezTo>
                  <a:pt x="307" y="82"/>
                  <a:pt x="306" y="82"/>
                  <a:pt x="306" y="82"/>
                </a:cubicBezTo>
                <a:close/>
                <a:moveTo>
                  <a:pt x="262" y="65"/>
                </a:moveTo>
                <a:cubicBezTo>
                  <a:pt x="262" y="65"/>
                  <a:pt x="263" y="65"/>
                  <a:pt x="264" y="65"/>
                </a:cubicBezTo>
                <a:cubicBezTo>
                  <a:pt x="266" y="65"/>
                  <a:pt x="269" y="65"/>
                  <a:pt x="271" y="65"/>
                </a:cubicBezTo>
                <a:cubicBezTo>
                  <a:pt x="271" y="65"/>
                  <a:pt x="271" y="65"/>
                  <a:pt x="271" y="65"/>
                </a:cubicBezTo>
                <a:cubicBezTo>
                  <a:pt x="270" y="65"/>
                  <a:pt x="268" y="65"/>
                  <a:pt x="266" y="65"/>
                </a:cubicBezTo>
                <a:cubicBezTo>
                  <a:pt x="265" y="65"/>
                  <a:pt x="264" y="65"/>
                  <a:pt x="263" y="65"/>
                </a:cubicBezTo>
                <a:cubicBezTo>
                  <a:pt x="263" y="65"/>
                  <a:pt x="263" y="65"/>
                  <a:pt x="263" y="65"/>
                </a:cubicBezTo>
                <a:cubicBezTo>
                  <a:pt x="262" y="65"/>
                  <a:pt x="262" y="65"/>
                  <a:pt x="262" y="65"/>
                </a:cubicBezTo>
                <a:close/>
                <a:moveTo>
                  <a:pt x="278" y="69"/>
                </a:moveTo>
                <a:cubicBezTo>
                  <a:pt x="279" y="69"/>
                  <a:pt x="280" y="69"/>
                  <a:pt x="280" y="69"/>
                </a:cubicBezTo>
                <a:cubicBezTo>
                  <a:pt x="281" y="69"/>
                  <a:pt x="280" y="69"/>
                  <a:pt x="280" y="69"/>
                </a:cubicBezTo>
                <a:cubicBezTo>
                  <a:pt x="279" y="69"/>
                  <a:pt x="278" y="69"/>
                  <a:pt x="278" y="69"/>
                </a:cubicBezTo>
                <a:cubicBezTo>
                  <a:pt x="278" y="69"/>
                  <a:pt x="278" y="69"/>
                  <a:pt x="278" y="69"/>
                </a:cubicBezTo>
                <a:close/>
                <a:moveTo>
                  <a:pt x="304" y="71"/>
                </a:moveTo>
                <a:cubicBezTo>
                  <a:pt x="306" y="71"/>
                  <a:pt x="309" y="72"/>
                  <a:pt x="310" y="73"/>
                </a:cubicBezTo>
                <a:cubicBezTo>
                  <a:pt x="308" y="72"/>
                  <a:pt x="305" y="71"/>
                  <a:pt x="303" y="71"/>
                </a:cubicBezTo>
                <a:cubicBezTo>
                  <a:pt x="300" y="69"/>
                  <a:pt x="298" y="68"/>
                  <a:pt x="295" y="67"/>
                </a:cubicBezTo>
                <a:cubicBezTo>
                  <a:pt x="296" y="67"/>
                  <a:pt x="296" y="67"/>
                  <a:pt x="297" y="67"/>
                </a:cubicBezTo>
                <a:cubicBezTo>
                  <a:pt x="297" y="67"/>
                  <a:pt x="297" y="68"/>
                  <a:pt x="297" y="68"/>
                </a:cubicBezTo>
                <a:cubicBezTo>
                  <a:pt x="298" y="68"/>
                  <a:pt x="296" y="68"/>
                  <a:pt x="300" y="69"/>
                </a:cubicBezTo>
                <a:cubicBezTo>
                  <a:pt x="301" y="69"/>
                  <a:pt x="302" y="69"/>
                  <a:pt x="302" y="70"/>
                </a:cubicBezTo>
                <a:cubicBezTo>
                  <a:pt x="303" y="70"/>
                  <a:pt x="304" y="70"/>
                  <a:pt x="304" y="71"/>
                </a:cubicBezTo>
                <a:close/>
                <a:moveTo>
                  <a:pt x="306" y="62"/>
                </a:moveTo>
                <a:cubicBezTo>
                  <a:pt x="307" y="62"/>
                  <a:pt x="306" y="62"/>
                  <a:pt x="306" y="62"/>
                </a:cubicBezTo>
                <a:cubicBezTo>
                  <a:pt x="306" y="63"/>
                  <a:pt x="307" y="63"/>
                  <a:pt x="307" y="63"/>
                </a:cubicBezTo>
                <a:cubicBezTo>
                  <a:pt x="307" y="63"/>
                  <a:pt x="306" y="63"/>
                  <a:pt x="305" y="62"/>
                </a:cubicBezTo>
                <a:cubicBezTo>
                  <a:pt x="304" y="62"/>
                  <a:pt x="304" y="61"/>
                  <a:pt x="304" y="61"/>
                </a:cubicBezTo>
                <a:cubicBezTo>
                  <a:pt x="305" y="61"/>
                  <a:pt x="305" y="61"/>
                  <a:pt x="306" y="62"/>
                </a:cubicBezTo>
                <a:cubicBezTo>
                  <a:pt x="308" y="62"/>
                  <a:pt x="306" y="62"/>
                  <a:pt x="306" y="62"/>
                </a:cubicBezTo>
                <a:close/>
                <a:moveTo>
                  <a:pt x="304" y="57"/>
                </a:moveTo>
                <a:cubicBezTo>
                  <a:pt x="305" y="57"/>
                  <a:pt x="305" y="57"/>
                  <a:pt x="306" y="57"/>
                </a:cubicBezTo>
                <a:cubicBezTo>
                  <a:pt x="305" y="57"/>
                  <a:pt x="304" y="57"/>
                  <a:pt x="303" y="57"/>
                </a:cubicBezTo>
                <a:cubicBezTo>
                  <a:pt x="303" y="57"/>
                  <a:pt x="304" y="57"/>
                  <a:pt x="304" y="57"/>
                </a:cubicBezTo>
                <a:close/>
                <a:moveTo>
                  <a:pt x="304" y="59"/>
                </a:moveTo>
                <a:cubicBezTo>
                  <a:pt x="304" y="60"/>
                  <a:pt x="305" y="60"/>
                  <a:pt x="305" y="60"/>
                </a:cubicBezTo>
                <a:cubicBezTo>
                  <a:pt x="306" y="60"/>
                  <a:pt x="307" y="61"/>
                  <a:pt x="308" y="61"/>
                </a:cubicBezTo>
                <a:cubicBezTo>
                  <a:pt x="308" y="61"/>
                  <a:pt x="307" y="61"/>
                  <a:pt x="306" y="61"/>
                </a:cubicBezTo>
                <a:cubicBezTo>
                  <a:pt x="303" y="59"/>
                  <a:pt x="299" y="58"/>
                  <a:pt x="298" y="58"/>
                </a:cubicBezTo>
                <a:cubicBezTo>
                  <a:pt x="297" y="58"/>
                  <a:pt x="297" y="58"/>
                  <a:pt x="296" y="58"/>
                </a:cubicBezTo>
                <a:cubicBezTo>
                  <a:pt x="296" y="57"/>
                  <a:pt x="297" y="58"/>
                  <a:pt x="296" y="57"/>
                </a:cubicBezTo>
                <a:cubicBezTo>
                  <a:pt x="295" y="57"/>
                  <a:pt x="294" y="57"/>
                  <a:pt x="294" y="57"/>
                </a:cubicBezTo>
                <a:cubicBezTo>
                  <a:pt x="294" y="57"/>
                  <a:pt x="293" y="56"/>
                  <a:pt x="293" y="56"/>
                </a:cubicBezTo>
                <a:cubicBezTo>
                  <a:pt x="292" y="56"/>
                  <a:pt x="292" y="56"/>
                  <a:pt x="292" y="56"/>
                </a:cubicBezTo>
                <a:cubicBezTo>
                  <a:pt x="291" y="56"/>
                  <a:pt x="291" y="55"/>
                  <a:pt x="290" y="55"/>
                </a:cubicBezTo>
                <a:cubicBezTo>
                  <a:pt x="295" y="56"/>
                  <a:pt x="299" y="58"/>
                  <a:pt x="304" y="59"/>
                </a:cubicBezTo>
                <a:close/>
                <a:moveTo>
                  <a:pt x="287" y="56"/>
                </a:moveTo>
                <a:cubicBezTo>
                  <a:pt x="287" y="56"/>
                  <a:pt x="288" y="56"/>
                  <a:pt x="288" y="56"/>
                </a:cubicBezTo>
                <a:cubicBezTo>
                  <a:pt x="289" y="57"/>
                  <a:pt x="290" y="57"/>
                  <a:pt x="291" y="57"/>
                </a:cubicBezTo>
                <a:cubicBezTo>
                  <a:pt x="291" y="57"/>
                  <a:pt x="291" y="57"/>
                  <a:pt x="291" y="57"/>
                </a:cubicBezTo>
                <a:cubicBezTo>
                  <a:pt x="290" y="57"/>
                  <a:pt x="289" y="57"/>
                  <a:pt x="289" y="57"/>
                </a:cubicBezTo>
                <a:cubicBezTo>
                  <a:pt x="290" y="58"/>
                  <a:pt x="291" y="58"/>
                  <a:pt x="292" y="58"/>
                </a:cubicBezTo>
                <a:cubicBezTo>
                  <a:pt x="294" y="59"/>
                  <a:pt x="295" y="59"/>
                  <a:pt x="296" y="59"/>
                </a:cubicBezTo>
                <a:cubicBezTo>
                  <a:pt x="297" y="60"/>
                  <a:pt x="298" y="60"/>
                  <a:pt x="299" y="61"/>
                </a:cubicBezTo>
                <a:cubicBezTo>
                  <a:pt x="301" y="61"/>
                  <a:pt x="302" y="62"/>
                  <a:pt x="304" y="63"/>
                </a:cubicBezTo>
                <a:cubicBezTo>
                  <a:pt x="303" y="62"/>
                  <a:pt x="302" y="62"/>
                  <a:pt x="301" y="62"/>
                </a:cubicBezTo>
                <a:cubicBezTo>
                  <a:pt x="299" y="61"/>
                  <a:pt x="296" y="60"/>
                  <a:pt x="294" y="59"/>
                </a:cubicBezTo>
                <a:cubicBezTo>
                  <a:pt x="294" y="59"/>
                  <a:pt x="294" y="59"/>
                  <a:pt x="294" y="59"/>
                </a:cubicBezTo>
                <a:cubicBezTo>
                  <a:pt x="291" y="58"/>
                  <a:pt x="289" y="58"/>
                  <a:pt x="287" y="57"/>
                </a:cubicBezTo>
                <a:cubicBezTo>
                  <a:pt x="286" y="56"/>
                  <a:pt x="285" y="56"/>
                  <a:pt x="284" y="56"/>
                </a:cubicBezTo>
                <a:cubicBezTo>
                  <a:pt x="285" y="56"/>
                  <a:pt x="286" y="56"/>
                  <a:pt x="287" y="56"/>
                </a:cubicBezTo>
                <a:close/>
                <a:moveTo>
                  <a:pt x="285" y="63"/>
                </a:moveTo>
                <a:cubicBezTo>
                  <a:pt x="288" y="64"/>
                  <a:pt x="291" y="65"/>
                  <a:pt x="294" y="66"/>
                </a:cubicBezTo>
                <a:cubicBezTo>
                  <a:pt x="293" y="66"/>
                  <a:pt x="292" y="66"/>
                  <a:pt x="292" y="66"/>
                </a:cubicBezTo>
                <a:cubicBezTo>
                  <a:pt x="291" y="66"/>
                  <a:pt x="290" y="65"/>
                  <a:pt x="289" y="65"/>
                </a:cubicBezTo>
                <a:cubicBezTo>
                  <a:pt x="288" y="65"/>
                  <a:pt x="286" y="64"/>
                  <a:pt x="286" y="64"/>
                </a:cubicBezTo>
                <a:cubicBezTo>
                  <a:pt x="289" y="64"/>
                  <a:pt x="285" y="64"/>
                  <a:pt x="284" y="63"/>
                </a:cubicBezTo>
                <a:cubicBezTo>
                  <a:pt x="283" y="63"/>
                  <a:pt x="282" y="62"/>
                  <a:pt x="280" y="62"/>
                </a:cubicBezTo>
                <a:cubicBezTo>
                  <a:pt x="282" y="62"/>
                  <a:pt x="283" y="63"/>
                  <a:pt x="285" y="63"/>
                </a:cubicBezTo>
                <a:close/>
                <a:moveTo>
                  <a:pt x="283" y="69"/>
                </a:moveTo>
                <a:cubicBezTo>
                  <a:pt x="285" y="69"/>
                  <a:pt x="288" y="70"/>
                  <a:pt x="291" y="71"/>
                </a:cubicBezTo>
                <a:cubicBezTo>
                  <a:pt x="291" y="71"/>
                  <a:pt x="291" y="71"/>
                  <a:pt x="291" y="71"/>
                </a:cubicBezTo>
                <a:cubicBezTo>
                  <a:pt x="292" y="72"/>
                  <a:pt x="295" y="73"/>
                  <a:pt x="296" y="73"/>
                </a:cubicBezTo>
                <a:cubicBezTo>
                  <a:pt x="297" y="74"/>
                  <a:pt x="297" y="74"/>
                  <a:pt x="298" y="74"/>
                </a:cubicBezTo>
                <a:cubicBezTo>
                  <a:pt x="298" y="74"/>
                  <a:pt x="300" y="75"/>
                  <a:pt x="301" y="76"/>
                </a:cubicBezTo>
                <a:cubicBezTo>
                  <a:pt x="302" y="76"/>
                  <a:pt x="302" y="76"/>
                  <a:pt x="303" y="76"/>
                </a:cubicBezTo>
                <a:cubicBezTo>
                  <a:pt x="304" y="77"/>
                  <a:pt x="304" y="77"/>
                  <a:pt x="304" y="77"/>
                </a:cubicBezTo>
                <a:cubicBezTo>
                  <a:pt x="304" y="77"/>
                  <a:pt x="304" y="77"/>
                  <a:pt x="304" y="77"/>
                </a:cubicBezTo>
                <a:cubicBezTo>
                  <a:pt x="306" y="78"/>
                  <a:pt x="308" y="79"/>
                  <a:pt x="310" y="81"/>
                </a:cubicBezTo>
                <a:cubicBezTo>
                  <a:pt x="311" y="82"/>
                  <a:pt x="312" y="82"/>
                  <a:pt x="313" y="83"/>
                </a:cubicBezTo>
                <a:cubicBezTo>
                  <a:pt x="312" y="83"/>
                  <a:pt x="311" y="83"/>
                  <a:pt x="311" y="82"/>
                </a:cubicBezTo>
                <a:cubicBezTo>
                  <a:pt x="310" y="82"/>
                  <a:pt x="310" y="82"/>
                  <a:pt x="309" y="82"/>
                </a:cubicBezTo>
                <a:cubicBezTo>
                  <a:pt x="309" y="82"/>
                  <a:pt x="309" y="81"/>
                  <a:pt x="309" y="81"/>
                </a:cubicBezTo>
                <a:cubicBezTo>
                  <a:pt x="309" y="81"/>
                  <a:pt x="309" y="81"/>
                  <a:pt x="309" y="81"/>
                </a:cubicBezTo>
                <a:cubicBezTo>
                  <a:pt x="308" y="81"/>
                  <a:pt x="308" y="81"/>
                  <a:pt x="308" y="80"/>
                </a:cubicBezTo>
                <a:cubicBezTo>
                  <a:pt x="308" y="80"/>
                  <a:pt x="308" y="80"/>
                  <a:pt x="308" y="80"/>
                </a:cubicBezTo>
                <a:cubicBezTo>
                  <a:pt x="306" y="79"/>
                  <a:pt x="301" y="77"/>
                  <a:pt x="301" y="77"/>
                </a:cubicBezTo>
                <a:cubicBezTo>
                  <a:pt x="302" y="76"/>
                  <a:pt x="298" y="75"/>
                  <a:pt x="296" y="74"/>
                </a:cubicBezTo>
                <a:cubicBezTo>
                  <a:pt x="296" y="74"/>
                  <a:pt x="294" y="73"/>
                  <a:pt x="293" y="73"/>
                </a:cubicBezTo>
                <a:cubicBezTo>
                  <a:pt x="292" y="73"/>
                  <a:pt x="291" y="73"/>
                  <a:pt x="290" y="73"/>
                </a:cubicBezTo>
                <a:cubicBezTo>
                  <a:pt x="289" y="72"/>
                  <a:pt x="289" y="72"/>
                  <a:pt x="288" y="72"/>
                </a:cubicBezTo>
                <a:cubicBezTo>
                  <a:pt x="290" y="72"/>
                  <a:pt x="293" y="73"/>
                  <a:pt x="292" y="72"/>
                </a:cubicBezTo>
                <a:cubicBezTo>
                  <a:pt x="291" y="72"/>
                  <a:pt x="287" y="70"/>
                  <a:pt x="284" y="70"/>
                </a:cubicBezTo>
                <a:cubicBezTo>
                  <a:pt x="281" y="69"/>
                  <a:pt x="278" y="68"/>
                  <a:pt x="277" y="68"/>
                </a:cubicBezTo>
                <a:cubicBezTo>
                  <a:pt x="276" y="68"/>
                  <a:pt x="274" y="67"/>
                  <a:pt x="273" y="67"/>
                </a:cubicBezTo>
                <a:cubicBezTo>
                  <a:pt x="276" y="67"/>
                  <a:pt x="279" y="68"/>
                  <a:pt x="283" y="69"/>
                </a:cubicBezTo>
                <a:close/>
                <a:moveTo>
                  <a:pt x="270" y="59"/>
                </a:moveTo>
                <a:cubicBezTo>
                  <a:pt x="270" y="59"/>
                  <a:pt x="270" y="59"/>
                  <a:pt x="270" y="59"/>
                </a:cubicBezTo>
                <a:cubicBezTo>
                  <a:pt x="269" y="59"/>
                  <a:pt x="269" y="59"/>
                  <a:pt x="269" y="59"/>
                </a:cubicBezTo>
                <a:cubicBezTo>
                  <a:pt x="267" y="59"/>
                  <a:pt x="266" y="58"/>
                  <a:pt x="264" y="58"/>
                </a:cubicBezTo>
                <a:cubicBezTo>
                  <a:pt x="265" y="58"/>
                  <a:pt x="266" y="58"/>
                  <a:pt x="267" y="58"/>
                </a:cubicBezTo>
                <a:cubicBezTo>
                  <a:pt x="268" y="58"/>
                  <a:pt x="269" y="59"/>
                  <a:pt x="269" y="59"/>
                </a:cubicBezTo>
                <a:cubicBezTo>
                  <a:pt x="274" y="60"/>
                  <a:pt x="274" y="60"/>
                  <a:pt x="274" y="60"/>
                </a:cubicBezTo>
                <a:cubicBezTo>
                  <a:pt x="273" y="60"/>
                  <a:pt x="272" y="60"/>
                  <a:pt x="270" y="59"/>
                </a:cubicBezTo>
                <a:close/>
                <a:moveTo>
                  <a:pt x="267" y="51"/>
                </a:moveTo>
                <a:cubicBezTo>
                  <a:pt x="268" y="51"/>
                  <a:pt x="269" y="51"/>
                  <a:pt x="271" y="51"/>
                </a:cubicBezTo>
                <a:cubicBezTo>
                  <a:pt x="271" y="52"/>
                  <a:pt x="272" y="52"/>
                  <a:pt x="273" y="52"/>
                </a:cubicBezTo>
                <a:cubicBezTo>
                  <a:pt x="271" y="52"/>
                  <a:pt x="269" y="52"/>
                  <a:pt x="267" y="51"/>
                </a:cubicBezTo>
                <a:cubicBezTo>
                  <a:pt x="267" y="51"/>
                  <a:pt x="267" y="51"/>
                  <a:pt x="267" y="51"/>
                </a:cubicBezTo>
                <a:cubicBezTo>
                  <a:pt x="259" y="50"/>
                  <a:pt x="259" y="50"/>
                  <a:pt x="259" y="50"/>
                </a:cubicBezTo>
                <a:cubicBezTo>
                  <a:pt x="259" y="50"/>
                  <a:pt x="259" y="50"/>
                  <a:pt x="259" y="50"/>
                </a:cubicBezTo>
                <a:cubicBezTo>
                  <a:pt x="261" y="50"/>
                  <a:pt x="264" y="50"/>
                  <a:pt x="267" y="51"/>
                </a:cubicBezTo>
                <a:close/>
                <a:moveTo>
                  <a:pt x="250" y="62"/>
                </a:moveTo>
                <a:cubicBezTo>
                  <a:pt x="252" y="62"/>
                  <a:pt x="255" y="62"/>
                  <a:pt x="260" y="63"/>
                </a:cubicBezTo>
                <a:cubicBezTo>
                  <a:pt x="261" y="63"/>
                  <a:pt x="263" y="63"/>
                  <a:pt x="264" y="63"/>
                </a:cubicBezTo>
                <a:cubicBezTo>
                  <a:pt x="264" y="63"/>
                  <a:pt x="264" y="63"/>
                  <a:pt x="264" y="63"/>
                </a:cubicBezTo>
                <a:cubicBezTo>
                  <a:pt x="261" y="63"/>
                  <a:pt x="258" y="63"/>
                  <a:pt x="254" y="63"/>
                </a:cubicBezTo>
                <a:cubicBezTo>
                  <a:pt x="254" y="63"/>
                  <a:pt x="253" y="63"/>
                  <a:pt x="252" y="63"/>
                </a:cubicBezTo>
                <a:cubicBezTo>
                  <a:pt x="252" y="63"/>
                  <a:pt x="251" y="63"/>
                  <a:pt x="250" y="63"/>
                </a:cubicBezTo>
                <a:cubicBezTo>
                  <a:pt x="248" y="63"/>
                  <a:pt x="247" y="63"/>
                  <a:pt x="246" y="63"/>
                </a:cubicBezTo>
                <a:cubicBezTo>
                  <a:pt x="241" y="62"/>
                  <a:pt x="236" y="62"/>
                  <a:pt x="231" y="62"/>
                </a:cubicBezTo>
                <a:cubicBezTo>
                  <a:pt x="227" y="62"/>
                  <a:pt x="222" y="63"/>
                  <a:pt x="220" y="64"/>
                </a:cubicBezTo>
                <a:cubicBezTo>
                  <a:pt x="220" y="64"/>
                  <a:pt x="219" y="63"/>
                  <a:pt x="216" y="64"/>
                </a:cubicBezTo>
                <a:cubicBezTo>
                  <a:pt x="214" y="64"/>
                  <a:pt x="212" y="65"/>
                  <a:pt x="211" y="66"/>
                </a:cubicBezTo>
                <a:cubicBezTo>
                  <a:pt x="211" y="66"/>
                  <a:pt x="211" y="66"/>
                  <a:pt x="211" y="66"/>
                </a:cubicBezTo>
                <a:cubicBezTo>
                  <a:pt x="209" y="66"/>
                  <a:pt x="207" y="67"/>
                  <a:pt x="204" y="67"/>
                </a:cubicBezTo>
                <a:cubicBezTo>
                  <a:pt x="208" y="67"/>
                  <a:pt x="211" y="66"/>
                  <a:pt x="214" y="66"/>
                </a:cubicBezTo>
                <a:cubicBezTo>
                  <a:pt x="218" y="65"/>
                  <a:pt x="220" y="66"/>
                  <a:pt x="223" y="65"/>
                </a:cubicBezTo>
                <a:cubicBezTo>
                  <a:pt x="225" y="65"/>
                  <a:pt x="227" y="64"/>
                  <a:pt x="229" y="64"/>
                </a:cubicBezTo>
                <a:cubicBezTo>
                  <a:pt x="228" y="64"/>
                  <a:pt x="227" y="65"/>
                  <a:pt x="227" y="65"/>
                </a:cubicBezTo>
                <a:cubicBezTo>
                  <a:pt x="228" y="65"/>
                  <a:pt x="231" y="65"/>
                  <a:pt x="234" y="65"/>
                </a:cubicBezTo>
                <a:cubicBezTo>
                  <a:pt x="235" y="65"/>
                  <a:pt x="235" y="65"/>
                  <a:pt x="235" y="65"/>
                </a:cubicBezTo>
                <a:cubicBezTo>
                  <a:pt x="234" y="65"/>
                  <a:pt x="234" y="65"/>
                  <a:pt x="233" y="65"/>
                </a:cubicBezTo>
                <a:cubicBezTo>
                  <a:pt x="230" y="66"/>
                  <a:pt x="226" y="66"/>
                  <a:pt x="223" y="67"/>
                </a:cubicBezTo>
                <a:cubicBezTo>
                  <a:pt x="221" y="67"/>
                  <a:pt x="220" y="67"/>
                  <a:pt x="220" y="67"/>
                </a:cubicBezTo>
                <a:cubicBezTo>
                  <a:pt x="220" y="67"/>
                  <a:pt x="220" y="67"/>
                  <a:pt x="219" y="67"/>
                </a:cubicBezTo>
                <a:cubicBezTo>
                  <a:pt x="219" y="67"/>
                  <a:pt x="219" y="67"/>
                  <a:pt x="219" y="67"/>
                </a:cubicBezTo>
                <a:cubicBezTo>
                  <a:pt x="219" y="67"/>
                  <a:pt x="219" y="67"/>
                  <a:pt x="219" y="67"/>
                </a:cubicBezTo>
                <a:cubicBezTo>
                  <a:pt x="219" y="67"/>
                  <a:pt x="219" y="67"/>
                  <a:pt x="219" y="67"/>
                </a:cubicBezTo>
                <a:cubicBezTo>
                  <a:pt x="220" y="67"/>
                  <a:pt x="222" y="66"/>
                  <a:pt x="223" y="66"/>
                </a:cubicBezTo>
                <a:cubicBezTo>
                  <a:pt x="220" y="66"/>
                  <a:pt x="218" y="66"/>
                  <a:pt x="215" y="66"/>
                </a:cubicBezTo>
                <a:cubicBezTo>
                  <a:pt x="213" y="67"/>
                  <a:pt x="210" y="67"/>
                  <a:pt x="208" y="68"/>
                </a:cubicBezTo>
                <a:cubicBezTo>
                  <a:pt x="210" y="67"/>
                  <a:pt x="211" y="67"/>
                  <a:pt x="213" y="67"/>
                </a:cubicBezTo>
                <a:cubicBezTo>
                  <a:pt x="212" y="68"/>
                  <a:pt x="211" y="68"/>
                  <a:pt x="209" y="68"/>
                </a:cubicBezTo>
                <a:cubicBezTo>
                  <a:pt x="209" y="68"/>
                  <a:pt x="209" y="69"/>
                  <a:pt x="208" y="69"/>
                </a:cubicBezTo>
                <a:cubicBezTo>
                  <a:pt x="207" y="69"/>
                  <a:pt x="206" y="69"/>
                  <a:pt x="205" y="69"/>
                </a:cubicBezTo>
                <a:cubicBezTo>
                  <a:pt x="201" y="69"/>
                  <a:pt x="198" y="70"/>
                  <a:pt x="196" y="71"/>
                </a:cubicBezTo>
                <a:cubicBezTo>
                  <a:pt x="194" y="72"/>
                  <a:pt x="192" y="72"/>
                  <a:pt x="191" y="73"/>
                </a:cubicBezTo>
                <a:cubicBezTo>
                  <a:pt x="189" y="73"/>
                  <a:pt x="188" y="74"/>
                  <a:pt x="186" y="74"/>
                </a:cubicBezTo>
                <a:cubicBezTo>
                  <a:pt x="186" y="74"/>
                  <a:pt x="186" y="74"/>
                  <a:pt x="186" y="74"/>
                </a:cubicBezTo>
                <a:cubicBezTo>
                  <a:pt x="186" y="74"/>
                  <a:pt x="184" y="75"/>
                  <a:pt x="183" y="75"/>
                </a:cubicBezTo>
                <a:cubicBezTo>
                  <a:pt x="182" y="76"/>
                  <a:pt x="182" y="76"/>
                  <a:pt x="180" y="77"/>
                </a:cubicBezTo>
                <a:cubicBezTo>
                  <a:pt x="178" y="77"/>
                  <a:pt x="181" y="76"/>
                  <a:pt x="182" y="75"/>
                </a:cubicBezTo>
                <a:cubicBezTo>
                  <a:pt x="180" y="76"/>
                  <a:pt x="178" y="77"/>
                  <a:pt x="177" y="77"/>
                </a:cubicBezTo>
                <a:cubicBezTo>
                  <a:pt x="176" y="78"/>
                  <a:pt x="176" y="78"/>
                  <a:pt x="174" y="79"/>
                </a:cubicBezTo>
                <a:cubicBezTo>
                  <a:pt x="173" y="79"/>
                  <a:pt x="176" y="78"/>
                  <a:pt x="176" y="78"/>
                </a:cubicBezTo>
                <a:cubicBezTo>
                  <a:pt x="179" y="76"/>
                  <a:pt x="179" y="75"/>
                  <a:pt x="181" y="74"/>
                </a:cubicBezTo>
                <a:cubicBezTo>
                  <a:pt x="182" y="73"/>
                  <a:pt x="180" y="74"/>
                  <a:pt x="182" y="72"/>
                </a:cubicBezTo>
                <a:cubicBezTo>
                  <a:pt x="180" y="73"/>
                  <a:pt x="180" y="74"/>
                  <a:pt x="178" y="74"/>
                </a:cubicBezTo>
                <a:cubicBezTo>
                  <a:pt x="178" y="74"/>
                  <a:pt x="181" y="73"/>
                  <a:pt x="181" y="73"/>
                </a:cubicBezTo>
                <a:cubicBezTo>
                  <a:pt x="179" y="73"/>
                  <a:pt x="178" y="74"/>
                  <a:pt x="177" y="74"/>
                </a:cubicBezTo>
                <a:cubicBezTo>
                  <a:pt x="176" y="75"/>
                  <a:pt x="175" y="75"/>
                  <a:pt x="173" y="76"/>
                </a:cubicBezTo>
                <a:cubicBezTo>
                  <a:pt x="180" y="72"/>
                  <a:pt x="187" y="68"/>
                  <a:pt x="195" y="65"/>
                </a:cubicBezTo>
                <a:cubicBezTo>
                  <a:pt x="198" y="64"/>
                  <a:pt x="195" y="65"/>
                  <a:pt x="194" y="65"/>
                </a:cubicBezTo>
                <a:cubicBezTo>
                  <a:pt x="187" y="67"/>
                  <a:pt x="191" y="65"/>
                  <a:pt x="191" y="65"/>
                </a:cubicBezTo>
                <a:cubicBezTo>
                  <a:pt x="191" y="65"/>
                  <a:pt x="191" y="65"/>
                  <a:pt x="189" y="65"/>
                </a:cubicBezTo>
                <a:cubicBezTo>
                  <a:pt x="186" y="66"/>
                  <a:pt x="185" y="67"/>
                  <a:pt x="181" y="69"/>
                </a:cubicBezTo>
                <a:cubicBezTo>
                  <a:pt x="181" y="69"/>
                  <a:pt x="181" y="69"/>
                  <a:pt x="181" y="69"/>
                </a:cubicBezTo>
                <a:cubicBezTo>
                  <a:pt x="182" y="68"/>
                  <a:pt x="183" y="68"/>
                  <a:pt x="183" y="67"/>
                </a:cubicBezTo>
                <a:cubicBezTo>
                  <a:pt x="185" y="67"/>
                  <a:pt x="186" y="66"/>
                  <a:pt x="188" y="65"/>
                </a:cubicBezTo>
                <a:cubicBezTo>
                  <a:pt x="191" y="64"/>
                  <a:pt x="193" y="63"/>
                  <a:pt x="193" y="62"/>
                </a:cubicBezTo>
                <a:cubicBezTo>
                  <a:pt x="192" y="63"/>
                  <a:pt x="190" y="63"/>
                  <a:pt x="189" y="64"/>
                </a:cubicBezTo>
                <a:cubicBezTo>
                  <a:pt x="188" y="64"/>
                  <a:pt x="187" y="65"/>
                  <a:pt x="186" y="66"/>
                </a:cubicBezTo>
                <a:cubicBezTo>
                  <a:pt x="185" y="66"/>
                  <a:pt x="185" y="66"/>
                  <a:pt x="184" y="66"/>
                </a:cubicBezTo>
                <a:cubicBezTo>
                  <a:pt x="185" y="66"/>
                  <a:pt x="185" y="66"/>
                  <a:pt x="184" y="66"/>
                </a:cubicBezTo>
                <a:cubicBezTo>
                  <a:pt x="184" y="66"/>
                  <a:pt x="184" y="66"/>
                  <a:pt x="184" y="66"/>
                </a:cubicBezTo>
                <a:cubicBezTo>
                  <a:pt x="184" y="66"/>
                  <a:pt x="184" y="66"/>
                  <a:pt x="184" y="66"/>
                </a:cubicBezTo>
                <a:cubicBezTo>
                  <a:pt x="187" y="64"/>
                  <a:pt x="190" y="63"/>
                  <a:pt x="193" y="62"/>
                </a:cubicBezTo>
                <a:cubicBezTo>
                  <a:pt x="193" y="62"/>
                  <a:pt x="193" y="62"/>
                  <a:pt x="193" y="62"/>
                </a:cubicBezTo>
                <a:cubicBezTo>
                  <a:pt x="195" y="61"/>
                  <a:pt x="197" y="61"/>
                  <a:pt x="199" y="60"/>
                </a:cubicBezTo>
                <a:cubicBezTo>
                  <a:pt x="199" y="60"/>
                  <a:pt x="199" y="60"/>
                  <a:pt x="199" y="60"/>
                </a:cubicBezTo>
                <a:cubicBezTo>
                  <a:pt x="199" y="60"/>
                  <a:pt x="199" y="60"/>
                  <a:pt x="199" y="60"/>
                </a:cubicBezTo>
                <a:cubicBezTo>
                  <a:pt x="201" y="59"/>
                  <a:pt x="203" y="59"/>
                  <a:pt x="205" y="58"/>
                </a:cubicBezTo>
                <a:cubicBezTo>
                  <a:pt x="207" y="58"/>
                  <a:pt x="210" y="58"/>
                  <a:pt x="212" y="57"/>
                </a:cubicBezTo>
                <a:cubicBezTo>
                  <a:pt x="213" y="57"/>
                  <a:pt x="214" y="57"/>
                  <a:pt x="215" y="56"/>
                </a:cubicBezTo>
                <a:cubicBezTo>
                  <a:pt x="216" y="56"/>
                  <a:pt x="217" y="56"/>
                  <a:pt x="218" y="56"/>
                </a:cubicBezTo>
                <a:cubicBezTo>
                  <a:pt x="218" y="56"/>
                  <a:pt x="214" y="57"/>
                  <a:pt x="218" y="56"/>
                </a:cubicBezTo>
                <a:cubicBezTo>
                  <a:pt x="219" y="56"/>
                  <a:pt x="220" y="56"/>
                  <a:pt x="221" y="56"/>
                </a:cubicBezTo>
                <a:cubicBezTo>
                  <a:pt x="221" y="56"/>
                  <a:pt x="221" y="56"/>
                  <a:pt x="221" y="56"/>
                </a:cubicBezTo>
                <a:cubicBezTo>
                  <a:pt x="221" y="56"/>
                  <a:pt x="219" y="56"/>
                  <a:pt x="218" y="57"/>
                </a:cubicBezTo>
                <a:cubicBezTo>
                  <a:pt x="216" y="57"/>
                  <a:pt x="214" y="58"/>
                  <a:pt x="213" y="58"/>
                </a:cubicBezTo>
                <a:cubicBezTo>
                  <a:pt x="216" y="58"/>
                  <a:pt x="218" y="58"/>
                  <a:pt x="220" y="58"/>
                </a:cubicBezTo>
                <a:cubicBezTo>
                  <a:pt x="222" y="57"/>
                  <a:pt x="224" y="57"/>
                  <a:pt x="226" y="57"/>
                </a:cubicBezTo>
                <a:cubicBezTo>
                  <a:pt x="224" y="58"/>
                  <a:pt x="221" y="58"/>
                  <a:pt x="220" y="58"/>
                </a:cubicBezTo>
                <a:cubicBezTo>
                  <a:pt x="218" y="59"/>
                  <a:pt x="220" y="59"/>
                  <a:pt x="224" y="59"/>
                </a:cubicBezTo>
                <a:cubicBezTo>
                  <a:pt x="224" y="59"/>
                  <a:pt x="221" y="60"/>
                  <a:pt x="224" y="60"/>
                </a:cubicBezTo>
                <a:cubicBezTo>
                  <a:pt x="228" y="60"/>
                  <a:pt x="227" y="61"/>
                  <a:pt x="229" y="61"/>
                </a:cubicBezTo>
                <a:cubicBezTo>
                  <a:pt x="230" y="61"/>
                  <a:pt x="230" y="61"/>
                  <a:pt x="230" y="61"/>
                </a:cubicBezTo>
                <a:cubicBezTo>
                  <a:pt x="233" y="60"/>
                  <a:pt x="238" y="60"/>
                  <a:pt x="241" y="59"/>
                </a:cubicBezTo>
                <a:cubicBezTo>
                  <a:pt x="241" y="61"/>
                  <a:pt x="234" y="60"/>
                  <a:pt x="232" y="61"/>
                </a:cubicBezTo>
                <a:cubicBezTo>
                  <a:pt x="235" y="61"/>
                  <a:pt x="238" y="61"/>
                  <a:pt x="241" y="61"/>
                </a:cubicBezTo>
                <a:cubicBezTo>
                  <a:pt x="245" y="62"/>
                  <a:pt x="248" y="62"/>
                  <a:pt x="250" y="62"/>
                </a:cubicBezTo>
                <a:close/>
                <a:moveTo>
                  <a:pt x="255" y="27"/>
                </a:moveTo>
                <a:cubicBezTo>
                  <a:pt x="255" y="27"/>
                  <a:pt x="255" y="27"/>
                  <a:pt x="255" y="27"/>
                </a:cubicBezTo>
                <a:cubicBezTo>
                  <a:pt x="255" y="27"/>
                  <a:pt x="255" y="27"/>
                  <a:pt x="254" y="27"/>
                </a:cubicBezTo>
                <a:cubicBezTo>
                  <a:pt x="255" y="27"/>
                  <a:pt x="257" y="27"/>
                  <a:pt x="258" y="27"/>
                </a:cubicBezTo>
                <a:cubicBezTo>
                  <a:pt x="258" y="27"/>
                  <a:pt x="259" y="27"/>
                  <a:pt x="259" y="27"/>
                </a:cubicBezTo>
                <a:cubicBezTo>
                  <a:pt x="261" y="27"/>
                  <a:pt x="262" y="27"/>
                  <a:pt x="264" y="28"/>
                </a:cubicBezTo>
                <a:cubicBezTo>
                  <a:pt x="267" y="28"/>
                  <a:pt x="270" y="28"/>
                  <a:pt x="272" y="29"/>
                </a:cubicBezTo>
                <a:cubicBezTo>
                  <a:pt x="273" y="29"/>
                  <a:pt x="274" y="29"/>
                  <a:pt x="274" y="29"/>
                </a:cubicBezTo>
                <a:cubicBezTo>
                  <a:pt x="273" y="29"/>
                  <a:pt x="273" y="29"/>
                  <a:pt x="274" y="30"/>
                </a:cubicBezTo>
                <a:cubicBezTo>
                  <a:pt x="273" y="30"/>
                  <a:pt x="273" y="30"/>
                  <a:pt x="272" y="30"/>
                </a:cubicBezTo>
                <a:cubicBezTo>
                  <a:pt x="271" y="30"/>
                  <a:pt x="271" y="30"/>
                  <a:pt x="270" y="30"/>
                </a:cubicBezTo>
                <a:cubicBezTo>
                  <a:pt x="268" y="30"/>
                  <a:pt x="267" y="30"/>
                  <a:pt x="265" y="29"/>
                </a:cubicBezTo>
                <a:cubicBezTo>
                  <a:pt x="264" y="29"/>
                  <a:pt x="265" y="29"/>
                  <a:pt x="267" y="29"/>
                </a:cubicBezTo>
                <a:cubicBezTo>
                  <a:pt x="268" y="29"/>
                  <a:pt x="270" y="29"/>
                  <a:pt x="269" y="29"/>
                </a:cubicBezTo>
                <a:cubicBezTo>
                  <a:pt x="268" y="29"/>
                  <a:pt x="267" y="29"/>
                  <a:pt x="266" y="28"/>
                </a:cubicBezTo>
                <a:cubicBezTo>
                  <a:pt x="267" y="28"/>
                  <a:pt x="267" y="28"/>
                  <a:pt x="267" y="28"/>
                </a:cubicBezTo>
                <a:cubicBezTo>
                  <a:pt x="264" y="28"/>
                  <a:pt x="263" y="28"/>
                  <a:pt x="261" y="28"/>
                </a:cubicBezTo>
                <a:cubicBezTo>
                  <a:pt x="261" y="28"/>
                  <a:pt x="260" y="28"/>
                  <a:pt x="260" y="28"/>
                </a:cubicBezTo>
                <a:cubicBezTo>
                  <a:pt x="258" y="28"/>
                  <a:pt x="257" y="28"/>
                  <a:pt x="255" y="27"/>
                </a:cubicBezTo>
                <a:close/>
                <a:moveTo>
                  <a:pt x="280" y="34"/>
                </a:moveTo>
                <a:cubicBezTo>
                  <a:pt x="280" y="34"/>
                  <a:pt x="281" y="34"/>
                  <a:pt x="282" y="34"/>
                </a:cubicBezTo>
                <a:cubicBezTo>
                  <a:pt x="282" y="34"/>
                  <a:pt x="283" y="34"/>
                  <a:pt x="283" y="35"/>
                </a:cubicBezTo>
                <a:cubicBezTo>
                  <a:pt x="282" y="35"/>
                  <a:pt x="281" y="34"/>
                  <a:pt x="280" y="34"/>
                </a:cubicBezTo>
                <a:close/>
                <a:moveTo>
                  <a:pt x="279" y="33"/>
                </a:moveTo>
                <a:cubicBezTo>
                  <a:pt x="279" y="33"/>
                  <a:pt x="279" y="33"/>
                  <a:pt x="280" y="33"/>
                </a:cubicBezTo>
                <a:cubicBezTo>
                  <a:pt x="279" y="33"/>
                  <a:pt x="278" y="33"/>
                  <a:pt x="278" y="33"/>
                </a:cubicBezTo>
                <a:cubicBezTo>
                  <a:pt x="277" y="33"/>
                  <a:pt x="276" y="33"/>
                  <a:pt x="274" y="33"/>
                </a:cubicBezTo>
                <a:cubicBezTo>
                  <a:pt x="272" y="32"/>
                  <a:pt x="274" y="32"/>
                  <a:pt x="275" y="32"/>
                </a:cubicBezTo>
                <a:cubicBezTo>
                  <a:pt x="276" y="32"/>
                  <a:pt x="280" y="33"/>
                  <a:pt x="280" y="33"/>
                </a:cubicBezTo>
                <a:cubicBezTo>
                  <a:pt x="275" y="31"/>
                  <a:pt x="272" y="31"/>
                  <a:pt x="268" y="31"/>
                </a:cubicBezTo>
                <a:cubicBezTo>
                  <a:pt x="267" y="31"/>
                  <a:pt x="270" y="31"/>
                  <a:pt x="269" y="31"/>
                </a:cubicBezTo>
                <a:cubicBezTo>
                  <a:pt x="266" y="30"/>
                  <a:pt x="263" y="30"/>
                  <a:pt x="260" y="30"/>
                </a:cubicBezTo>
                <a:cubicBezTo>
                  <a:pt x="260" y="30"/>
                  <a:pt x="260" y="29"/>
                  <a:pt x="259" y="29"/>
                </a:cubicBezTo>
                <a:cubicBezTo>
                  <a:pt x="261" y="29"/>
                  <a:pt x="261" y="29"/>
                  <a:pt x="261" y="29"/>
                </a:cubicBezTo>
                <a:cubicBezTo>
                  <a:pt x="265" y="30"/>
                  <a:pt x="269" y="30"/>
                  <a:pt x="273" y="31"/>
                </a:cubicBezTo>
                <a:cubicBezTo>
                  <a:pt x="273" y="31"/>
                  <a:pt x="274" y="31"/>
                  <a:pt x="274" y="31"/>
                </a:cubicBezTo>
                <a:cubicBezTo>
                  <a:pt x="275" y="31"/>
                  <a:pt x="276" y="32"/>
                  <a:pt x="280" y="32"/>
                </a:cubicBezTo>
                <a:cubicBezTo>
                  <a:pt x="281" y="32"/>
                  <a:pt x="283" y="33"/>
                  <a:pt x="285" y="33"/>
                </a:cubicBezTo>
                <a:cubicBezTo>
                  <a:pt x="284" y="34"/>
                  <a:pt x="280" y="33"/>
                  <a:pt x="279" y="33"/>
                </a:cubicBezTo>
                <a:close/>
                <a:moveTo>
                  <a:pt x="436" y="247"/>
                </a:moveTo>
                <a:cubicBezTo>
                  <a:pt x="436" y="246"/>
                  <a:pt x="436" y="245"/>
                  <a:pt x="436" y="244"/>
                </a:cubicBezTo>
                <a:cubicBezTo>
                  <a:pt x="436" y="240"/>
                  <a:pt x="435" y="236"/>
                  <a:pt x="435" y="232"/>
                </a:cubicBezTo>
                <a:cubicBezTo>
                  <a:pt x="435" y="229"/>
                  <a:pt x="434" y="225"/>
                  <a:pt x="433" y="222"/>
                </a:cubicBezTo>
                <a:cubicBezTo>
                  <a:pt x="433" y="225"/>
                  <a:pt x="434" y="229"/>
                  <a:pt x="434" y="232"/>
                </a:cubicBezTo>
                <a:cubicBezTo>
                  <a:pt x="434" y="235"/>
                  <a:pt x="433" y="239"/>
                  <a:pt x="433" y="242"/>
                </a:cubicBezTo>
                <a:cubicBezTo>
                  <a:pt x="433" y="241"/>
                  <a:pt x="434" y="238"/>
                  <a:pt x="434" y="240"/>
                </a:cubicBezTo>
                <a:cubicBezTo>
                  <a:pt x="434" y="242"/>
                  <a:pt x="434" y="244"/>
                  <a:pt x="434" y="244"/>
                </a:cubicBezTo>
                <a:cubicBezTo>
                  <a:pt x="433" y="245"/>
                  <a:pt x="433" y="247"/>
                  <a:pt x="433" y="249"/>
                </a:cubicBezTo>
                <a:cubicBezTo>
                  <a:pt x="432" y="255"/>
                  <a:pt x="431" y="261"/>
                  <a:pt x="430" y="267"/>
                </a:cubicBezTo>
                <a:cubicBezTo>
                  <a:pt x="430" y="269"/>
                  <a:pt x="429" y="272"/>
                  <a:pt x="429" y="275"/>
                </a:cubicBezTo>
                <a:cubicBezTo>
                  <a:pt x="429" y="276"/>
                  <a:pt x="428" y="278"/>
                  <a:pt x="428" y="279"/>
                </a:cubicBezTo>
                <a:cubicBezTo>
                  <a:pt x="428" y="279"/>
                  <a:pt x="428" y="279"/>
                  <a:pt x="428" y="279"/>
                </a:cubicBezTo>
                <a:cubicBezTo>
                  <a:pt x="428" y="280"/>
                  <a:pt x="427" y="282"/>
                  <a:pt x="427" y="284"/>
                </a:cubicBezTo>
                <a:cubicBezTo>
                  <a:pt x="427" y="282"/>
                  <a:pt x="427" y="281"/>
                  <a:pt x="427" y="281"/>
                </a:cubicBezTo>
                <a:cubicBezTo>
                  <a:pt x="427" y="281"/>
                  <a:pt x="427" y="282"/>
                  <a:pt x="427" y="282"/>
                </a:cubicBezTo>
                <a:cubicBezTo>
                  <a:pt x="427" y="282"/>
                  <a:pt x="427" y="282"/>
                  <a:pt x="426" y="283"/>
                </a:cubicBezTo>
                <a:cubicBezTo>
                  <a:pt x="426" y="284"/>
                  <a:pt x="426" y="286"/>
                  <a:pt x="426" y="285"/>
                </a:cubicBezTo>
                <a:cubicBezTo>
                  <a:pt x="426" y="285"/>
                  <a:pt x="426" y="285"/>
                  <a:pt x="426" y="285"/>
                </a:cubicBezTo>
                <a:cubicBezTo>
                  <a:pt x="426" y="287"/>
                  <a:pt x="426" y="288"/>
                  <a:pt x="425" y="289"/>
                </a:cubicBezTo>
                <a:cubicBezTo>
                  <a:pt x="425" y="291"/>
                  <a:pt x="424" y="294"/>
                  <a:pt x="424" y="296"/>
                </a:cubicBezTo>
                <a:cubicBezTo>
                  <a:pt x="421" y="303"/>
                  <a:pt x="423" y="301"/>
                  <a:pt x="422" y="306"/>
                </a:cubicBezTo>
                <a:cubicBezTo>
                  <a:pt x="423" y="304"/>
                  <a:pt x="423" y="303"/>
                  <a:pt x="423" y="302"/>
                </a:cubicBezTo>
                <a:cubicBezTo>
                  <a:pt x="424" y="301"/>
                  <a:pt x="424" y="300"/>
                  <a:pt x="424" y="300"/>
                </a:cubicBezTo>
                <a:cubicBezTo>
                  <a:pt x="424" y="299"/>
                  <a:pt x="424" y="299"/>
                  <a:pt x="424" y="299"/>
                </a:cubicBezTo>
                <a:cubicBezTo>
                  <a:pt x="424" y="298"/>
                  <a:pt x="425" y="298"/>
                  <a:pt x="425" y="298"/>
                </a:cubicBezTo>
                <a:cubicBezTo>
                  <a:pt x="425" y="298"/>
                  <a:pt x="425" y="298"/>
                  <a:pt x="425" y="298"/>
                </a:cubicBezTo>
                <a:cubicBezTo>
                  <a:pt x="425" y="299"/>
                  <a:pt x="425" y="300"/>
                  <a:pt x="424" y="302"/>
                </a:cubicBezTo>
                <a:cubicBezTo>
                  <a:pt x="423" y="306"/>
                  <a:pt x="422" y="307"/>
                  <a:pt x="422" y="309"/>
                </a:cubicBezTo>
                <a:cubicBezTo>
                  <a:pt x="423" y="307"/>
                  <a:pt x="424" y="306"/>
                  <a:pt x="425" y="303"/>
                </a:cubicBezTo>
                <a:cubicBezTo>
                  <a:pt x="426" y="301"/>
                  <a:pt x="426" y="300"/>
                  <a:pt x="426" y="298"/>
                </a:cubicBezTo>
                <a:cubicBezTo>
                  <a:pt x="426" y="298"/>
                  <a:pt x="426" y="298"/>
                  <a:pt x="426" y="298"/>
                </a:cubicBezTo>
                <a:cubicBezTo>
                  <a:pt x="427" y="297"/>
                  <a:pt x="427" y="295"/>
                  <a:pt x="428" y="294"/>
                </a:cubicBezTo>
                <a:cubicBezTo>
                  <a:pt x="428" y="294"/>
                  <a:pt x="428" y="294"/>
                  <a:pt x="428" y="294"/>
                </a:cubicBezTo>
                <a:cubicBezTo>
                  <a:pt x="427" y="296"/>
                  <a:pt x="427" y="297"/>
                  <a:pt x="427" y="297"/>
                </a:cubicBezTo>
                <a:cubicBezTo>
                  <a:pt x="427" y="297"/>
                  <a:pt x="427" y="297"/>
                  <a:pt x="427" y="297"/>
                </a:cubicBezTo>
                <a:cubicBezTo>
                  <a:pt x="427" y="297"/>
                  <a:pt x="427" y="297"/>
                  <a:pt x="427" y="297"/>
                </a:cubicBezTo>
                <a:cubicBezTo>
                  <a:pt x="427" y="297"/>
                  <a:pt x="427" y="297"/>
                  <a:pt x="427" y="298"/>
                </a:cubicBezTo>
                <a:cubicBezTo>
                  <a:pt x="426" y="302"/>
                  <a:pt x="426" y="302"/>
                  <a:pt x="427" y="301"/>
                </a:cubicBezTo>
                <a:cubicBezTo>
                  <a:pt x="427" y="299"/>
                  <a:pt x="430" y="293"/>
                  <a:pt x="428" y="294"/>
                </a:cubicBezTo>
                <a:cubicBezTo>
                  <a:pt x="428" y="294"/>
                  <a:pt x="428" y="294"/>
                  <a:pt x="428" y="294"/>
                </a:cubicBezTo>
                <a:cubicBezTo>
                  <a:pt x="428" y="294"/>
                  <a:pt x="428" y="294"/>
                  <a:pt x="428" y="294"/>
                </a:cubicBezTo>
                <a:cubicBezTo>
                  <a:pt x="428" y="294"/>
                  <a:pt x="428" y="294"/>
                  <a:pt x="428" y="294"/>
                </a:cubicBezTo>
                <a:cubicBezTo>
                  <a:pt x="429" y="293"/>
                  <a:pt x="429" y="291"/>
                  <a:pt x="430" y="289"/>
                </a:cubicBezTo>
                <a:cubicBezTo>
                  <a:pt x="430" y="289"/>
                  <a:pt x="430" y="289"/>
                  <a:pt x="430" y="289"/>
                </a:cubicBezTo>
                <a:cubicBezTo>
                  <a:pt x="430" y="288"/>
                  <a:pt x="430" y="288"/>
                  <a:pt x="430" y="287"/>
                </a:cubicBezTo>
                <a:cubicBezTo>
                  <a:pt x="430" y="287"/>
                  <a:pt x="430" y="287"/>
                  <a:pt x="430" y="287"/>
                </a:cubicBezTo>
                <a:cubicBezTo>
                  <a:pt x="429" y="292"/>
                  <a:pt x="430" y="293"/>
                  <a:pt x="430" y="293"/>
                </a:cubicBezTo>
                <a:cubicBezTo>
                  <a:pt x="430" y="293"/>
                  <a:pt x="430" y="295"/>
                  <a:pt x="430" y="293"/>
                </a:cubicBezTo>
                <a:cubicBezTo>
                  <a:pt x="431" y="292"/>
                  <a:pt x="431" y="290"/>
                  <a:pt x="431" y="290"/>
                </a:cubicBezTo>
                <a:cubicBezTo>
                  <a:pt x="432" y="287"/>
                  <a:pt x="432" y="284"/>
                  <a:pt x="432" y="281"/>
                </a:cubicBezTo>
                <a:cubicBezTo>
                  <a:pt x="432" y="281"/>
                  <a:pt x="432" y="282"/>
                  <a:pt x="432" y="282"/>
                </a:cubicBezTo>
                <a:cubicBezTo>
                  <a:pt x="432" y="283"/>
                  <a:pt x="432" y="285"/>
                  <a:pt x="432" y="283"/>
                </a:cubicBezTo>
                <a:cubicBezTo>
                  <a:pt x="433" y="282"/>
                  <a:pt x="433" y="281"/>
                  <a:pt x="433" y="280"/>
                </a:cubicBezTo>
                <a:cubicBezTo>
                  <a:pt x="434" y="278"/>
                  <a:pt x="434" y="277"/>
                  <a:pt x="434" y="276"/>
                </a:cubicBezTo>
                <a:cubicBezTo>
                  <a:pt x="434" y="273"/>
                  <a:pt x="434" y="271"/>
                  <a:pt x="434" y="269"/>
                </a:cubicBezTo>
                <a:cubicBezTo>
                  <a:pt x="434" y="267"/>
                  <a:pt x="434" y="264"/>
                  <a:pt x="435" y="262"/>
                </a:cubicBezTo>
                <a:cubicBezTo>
                  <a:pt x="435" y="260"/>
                  <a:pt x="435" y="264"/>
                  <a:pt x="435" y="263"/>
                </a:cubicBezTo>
                <a:cubicBezTo>
                  <a:pt x="435" y="261"/>
                  <a:pt x="435" y="258"/>
                  <a:pt x="435" y="256"/>
                </a:cubicBezTo>
                <a:cubicBezTo>
                  <a:pt x="435" y="253"/>
                  <a:pt x="436" y="250"/>
                  <a:pt x="436" y="247"/>
                </a:cubicBezTo>
                <a:close/>
                <a:moveTo>
                  <a:pt x="428" y="295"/>
                </a:moveTo>
                <a:cubicBezTo>
                  <a:pt x="428" y="295"/>
                  <a:pt x="428" y="295"/>
                  <a:pt x="428" y="294"/>
                </a:cubicBezTo>
                <a:cubicBezTo>
                  <a:pt x="428" y="295"/>
                  <a:pt x="428" y="295"/>
                  <a:pt x="428" y="295"/>
                </a:cubicBezTo>
                <a:close/>
                <a:moveTo>
                  <a:pt x="432" y="278"/>
                </a:moveTo>
                <a:cubicBezTo>
                  <a:pt x="432" y="281"/>
                  <a:pt x="431" y="283"/>
                  <a:pt x="431" y="284"/>
                </a:cubicBezTo>
                <a:cubicBezTo>
                  <a:pt x="432" y="281"/>
                  <a:pt x="432" y="279"/>
                  <a:pt x="432" y="276"/>
                </a:cubicBezTo>
                <a:cubicBezTo>
                  <a:pt x="432" y="275"/>
                  <a:pt x="432" y="275"/>
                  <a:pt x="432" y="274"/>
                </a:cubicBezTo>
                <a:cubicBezTo>
                  <a:pt x="433" y="275"/>
                  <a:pt x="433" y="276"/>
                  <a:pt x="432" y="278"/>
                </a:cubicBezTo>
                <a:close/>
                <a:moveTo>
                  <a:pt x="203" y="33"/>
                </a:moveTo>
                <a:cubicBezTo>
                  <a:pt x="204" y="33"/>
                  <a:pt x="204" y="33"/>
                  <a:pt x="204" y="33"/>
                </a:cubicBezTo>
                <a:cubicBezTo>
                  <a:pt x="204" y="33"/>
                  <a:pt x="204" y="33"/>
                  <a:pt x="203" y="33"/>
                </a:cubicBezTo>
                <a:close/>
                <a:moveTo>
                  <a:pt x="189" y="109"/>
                </a:moveTo>
                <a:cubicBezTo>
                  <a:pt x="187" y="109"/>
                  <a:pt x="186" y="110"/>
                  <a:pt x="186" y="110"/>
                </a:cubicBezTo>
                <a:cubicBezTo>
                  <a:pt x="184" y="111"/>
                  <a:pt x="183" y="111"/>
                  <a:pt x="182" y="112"/>
                </a:cubicBezTo>
                <a:cubicBezTo>
                  <a:pt x="181" y="112"/>
                  <a:pt x="180" y="113"/>
                  <a:pt x="181" y="113"/>
                </a:cubicBezTo>
                <a:cubicBezTo>
                  <a:pt x="182" y="113"/>
                  <a:pt x="184" y="112"/>
                  <a:pt x="185" y="111"/>
                </a:cubicBezTo>
                <a:cubicBezTo>
                  <a:pt x="186" y="110"/>
                  <a:pt x="188" y="110"/>
                  <a:pt x="189" y="109"/>
                </a:cubicBezTo>
                <a:close/>
                <a:moveTo>
                  <a:pt x="166" y="92"/>
                </a:moveTo>
                <a:cubicBezTo>
                  <a:pt x="175" y="86"/>
                  <a:pt x="173" y="85"/>
                  <a:pt x="174" y="83"/>
                </a:cubicBezTo>
                <a:cubicBezTo>
                  <a:pt x="164" y="87"/>
                  <a:pt x="163" y="89"/>
                  <a:pt x="160" y="92"/>
                </a:cubicBezTo>
                <a:cubicBezTo>
                  <a:pt x="163" y="91"/>
                  <a:pt x="163" y="91"/>
                  <a:pt x="165" y="91"/>
                </a:cubicBezTo>
                <a:cubicBezTo>
                  <a:pt x="169" y="89"/>
                  <a:pt x="164" y="92"/>
                  <a:pt x="166" y="92"/>
                </a:cubicBezTo>
                <a:close/>
                <a:moveTo>
                  <a:pt x="124" y="112"/>
                </a:moveTo>
                <a:cubicBezTo>
                  <a:pt x="122" y="114"/>
                  <a:pt x="122" y="115"/>
                  <a:pt x="121" y="116"/>
                </a:cubicBezTo>
                <a:cubicBezTo>
                  <a:pt x="123" y="114"/>
                  <a:pt x="125" y="113"/>
                  <a:pt x="127" y="111"/>
                </a:cubicBezTo>
                <a:cubicBezTo>
                  <a:pt x="128" y="110"/>
                  <a:pt x="129" y="109"/>
                  <a:pt x="130" y="108"/>
                </a:cubicBezTo>
                <a:cubicBezTo>
                  <a:pt x="131" y="107"/>
                  <a:pt x="132" y="106"/>
                  <a:pt x="133" y="105"/>
                </a:cubicBezTo>
                <a:cubicBezTo>
                  <a:pt x="131" y="106"/>
                  <a:pt x="129" y="108"/>
                  <a:pt x="128" y="109"/>
                </a:cubicBezTo>
                <a:cubicBezTo>
                  <a:pt x="126" y="110"/>
                  <a:pt x="125" y="111"/>
                  <a:pt x="124" y="112"/>
                </a:cubicBezTo>
                <a:close/>
                <a:moveTo>
                  <a:pt x="404" y="332"/>
                </a:moveTo>
                <a:cubicBezTo>
                  <a:pt x="406" y="328"/>
                  <a:pt x="409" y="323"/>
                  <a:pt x="408" y="323"/>
                </a:cubicBezTo>
                <a:cubicBezTo>
                  <a:pt x="406" y="327"/>
                  <a:pt x="403" y="331"/>
                  <a:pt x="404" y="332"/>
                </a:cubicBezTo>
                <a:close/>
                <a:moveTo>
                  <a:pt x="181" y="113"/>
                </a:moveTo>
                <a:cubicBezTo>
                  <a:pt x="181" y="113"/>
                  <a:pt x="181" y="113"/>
                  <a:pt x="181" y="113"/>
                </a:cubicBezTo>
                <a:cubicBezTo>
                  <a:pt x="181" y="113"/>
                  <a:pt x="181" y="113"/>
                  <a:pt x="181" y="113"/>
                </a:cubicBezTo>
                <a:cubicBezTo>
                  <a:pt x="181" y="113"/>
                  <a:pt x="181" y="113"/>
                  <a:pt x="181" y="113"/>
                </a:cubicBezTo>
                <a:close/>
                <a:moveTo>
                  <a:pt x="430" y="261"/>
                </a:moveTo>
                <a:cubicBezTo>
                  <a:pt x="431" y="257"/>
                  <a:pt x="431" y="254"/>
                  <a:pt x="432" y="250"/>
                </a:cubicBezTo>
                <a:cubicBezTo>
                  <a:pt x="432" y="248"/>
                  <a:pt x="431" y="248"/>
                  <a:pt x="431" y="248"/>
                </a:cubicBezTo>
                <a:cubicBezTo>
                  <a:pt x="431" y="249"/>
                  <a:pt x="431" y="252"/>
                  <a:pt x="430" y="252"/>
                </a:cubicBezTo>
                <a:cubicBezTo>
                  <a:pt x="430" y="252"/>
                  <a:pt x="430" y="255"/>
                  <a:pt x="430" y="256"/>
                </a:cubicBezTo>
                <a:cubicBezTo>
                  <a:pt x="431" y="255"/>
                  <a:pt x="430" y="260"/>
                  <a:pt x="430" y="261"/>
                </a:cubicBezTo>
                <a:close/>
                <a:moveTo>
                  <a:pt x="351" y="76"/>
                </a:moveTo>
                <a:cubicBezTo>
                  <a:pt x="348" y="74"/>
                  <a:pt x="344" y="71"/>
                  <a:pt x="341" y="69"/>
                </a:cubicBezTo>
                <a:cubicBezTo>
                  <a:pt x="336" y="65"/>
                  <a:pt x="334" y="66"/>
                  <a:pt x="330" y="63"/>
                </a:cubicBezTo>
                <a:cubicBezTo>
                  <a:pt x="333" y="66"/>
                  <a:pt x="336" y="67"/>
                  <a:pt x="338" y="68"/>
                </a:cubicBezTo>
                <a:cubicBezTo>
                  <a:pt x="338" y="69"/>
                  <a:pt x="342" y="71"/>
                  <a:pt x="343" y="72"/>
                </a:cubicBezTo>
                <a:cubicBezTo>
                  <a:pt x="345" y="73"/>
                  <a:pt x="347" y="75"/>
                  <a:pt x="350" y="76"/>
                </a:cubicBezTo>
                <a:cubicBezTo>
                  <a:pt x="351" y="77"/>
                  <a:pt x="352" y="77"/>
                  <a:pt x="353" y="79"/>
                </a:cubicBezTo>
                <a:cubicBezTo>
                  <a:pt x="353" y="79"/>
                  <a:pt x="354" y="80"/>
                  <a:pt x="355" y="81"/>
                </a:cubicBezTo>
                <a:cubicBezTo>
                  <a:pt x="356" y="81"/>
                  <a:pt x="357" y="82"/>
                  <a:pt x="358" y="83"/>
                </a:cubicBezTo>
                <a:cubicBezTo>
                  <a:pt x="358" y="83"/>
                  <a:pt x="359" y="83"/>
                  <a:pt x="360" y="85"/>
                </a:cubicBezTo>
                <a:cubicBezTo>
                  <a:pt x="361" y="86"/>
                  <a:pt x="360" y="85"/>
                  <a:pt x="360" y="85"/>
                </a:cubicBezTo>
                <a:cubicBezTo>
                  <a:pt x="361" y="86"/>
                  <a:pt x="362" y="87"/>
                  <a:pt x="362" y="87"/>
                </a:cubicBezTo>
                <a:cubicBezTo>
                  <a:pt x="363" y="88"/>
                  <a:pt x="363" y="88"/>
                  <a:pt x="363" y="88"/>
                </a:cubicBezTo>
                <a:cubicBezTo>
                  <a:pt x="362" y="87"/>
                  <a:pt x="363" y="87"/>
                  <a:pt x="363" y="87"/>
                </a:cubicBezTo>
                <a:cubicBezTo>
                  <a:pt x="364" y="87"/>
                  <a:pt x="365" y="88"/>
                  <a:pt x="365" y="89"/>
                </a:cubicBezTo>
                <a:cubicBezTo>
                  <a:pt x="367" y="90"/>
                  <a:pt x="368" y="91"/>
                  <a:pt x="368" y="91"/>
                </a:cubicBezTo>
                <a:cubicBezTo>
                  <a:pt x="369" y="92"/>
                  <a:pt x="369" y="91"/>
                  <a:pt x="367" y="89"/>
                </a:cubicBezTo>
                <a:cubicBezTo>
                  <a:pt x="365" y="87"/>
                  <a:pt x="364" y="86"/>
                  <a:pt x="362" y="85"/>
                </a:cubicBezTo>
                <a:cubicBezTo>
                  <a:pt x="362" y="85"/>
                  <a:pt x="362" y="85"/>
                  <a:pt x="361" y="85"/>
                </a:cubicBezTo>
                <a:cubicBezTo>
                  <a:pt x="361" y="84"/>
                  <a:pt x="360" y="84"/>
                  <a:pt x="359" y="83"/>
                </a:cubicBezTo>
                <a:cubicBezTo>
                  <a:pt x="360" y="83"/>
                  <a:pt x="361" y="84"/>
                  <a:pt x="361" y="84"/>
                </a:cubicBezTo>
                <a:cubicBezTo>
                  <a:pt x="357" y="80"/>
                  <a:pt x="357" y="80"/>
                  <a:pt x="351" y="76"/>
                </a:cubicBezTo>
                <a:close/>
                <a:moveTo>
                  <a:pt x="430" y="268"/>
                </a:moveTo>
                <a:cubicBezTo>
                  <a:pt x="430" y="266"/>
                  <a:pt x="430" y="262"/>
                  <a:pt x="429" y="263"/>
                </a:cubicBezTo>
                <a:cubicBezTo>
                  <a:pt x="429" y="263"/>
                  <a:pt x="429" y="261"/>
                  <a:pt x="429" y="260"/>
                </a:cubicBezTo>
                <a:cubicBezTo>
                  <a:pt x="429" y="262"/>
                  <a:pt x="429" y="264"/>
                  <a:pt x="429" y="266"/>
                </a:cubicBezTo>
                <a:cubicBezTo>
                  <a:pt x="428" y="269"/>
                  <a:pt x="429" y="266"/>
                  <a:pt x="429" y="269"/>
                </a:cubicBezTo>
                <a:cubicBezTo>
                  <a:pt x="429" y="269"/>
                  <a:pt x="430" y="268"/>
                  <a:pt x="430" y="268"/>
                </a:cubicBezTo>
                <a:close/>
                <a:moveTo>
                  <a:pt x="420" y="305"/>
                </a:moveTo>
                <a:cubicBezTo>
                  <a:pt x="420" y="305"/>
                  <a:pt x="420" y="305"/>
                  <a:pt x="419" y="306"/>
                </a:cubicBezTo>
                <a:cubicBezTo>
                  <a:pt x="419" y="307"/>
                  <a:pt x="418" y="308"/>
                  <a:pt x="418" y="309"/>
                </a:cubicBezTo>
                <a:cubicBezTo>
                  <a:pt x="416" y="313"/>
                  <a:pt x="416" y="315"/>
                  <a:pt x="415" y="317"/>
                </a:cubicBezTo>
                <a:cubicBezTo>
                  <a:pt x="416" y="317"/>
                  <a:pt x="417" y="315"/>
                  <a:pt x="417" y="314"/>
                </a:cubicBezTo>
                <a:cubicBezTo>
                  <a:pt x="418" y="311"/>
                  <a:pt x="421" y="306"/>
                  <a:pt x="420" y="305"/>
                </a:cubicBezTo>
                <a:close/>
                <a:moveTo>
                  <a:pt x="408" y="323"/>
                </a:moveTo>
                <a:cubicBezTo>
                  <a:pt x="408" y="323"/>
                  <a:pt x="408" y="323"/>
                  <a:pt x="408" y="323"/>
                </a:cubicBezTo>
                <a:cubicBezTo>
                  <a:pt x="408" y="323"/>
                  <a:pt x="408" y="323"/>
                  <a:pt x="408" y="323"/>
                </a:cubicBezTo>
                <a:cubicBezTo>
                  <a:pt x="408" y="323"/>
                  <a:pt x="408" y="323"/>
                  <a:pt x="408" y="323"/>
                </a:cubicBezTo>
                <a:cubicBezTo>
                  <a:pt x="408" y="323"/>
                  <a:pt x="408" y="323"/>
                  <a:pt x="408" y="323"/>
                </a:cubicBezTo>
                <a:close/>
                <a:moveTo>
                  <a:pt x="428" y="252"/>
                </a:moveTo>
                <a:cubicBezTo>
                  <a:pt x="427" y="258"/>
                  <a:pt x="427" y="262"/>
                  <a:pt x="426" y="265"/>
                </a:cubicBezTo>
                <a:cubicBezTo>
                  <a:pt x="426" y="266"/>
                  <a:pt x="426" y="267"/>
                  <a:pt x="426" y="267"/>
                </a:cubicBezTo>
                <a:cubicBezTo>
                  <a:pt x="426" y="267"/>
                  <a:pt x="426" y="267"/>
                  <a:pt x="426" y="267"/>
                </a:cubicBezTo>
                <a:cubicBezTo>
                  <a:pt x="426" y="268"/>
                  <a:pt x="426" y="269"/>
                  <a:pt x="427" y="270"/>
                </a:cubicBezTo>
                <a:cubicBezTo>
                  <a:pt x="427" y="270"/>
                  <a:pt x="427" y="270"/>
                  <a:pt x="427" y="270"/>
                </a:cubicBezTo>
                <a:cubicBezTo>
                  <a:pt x="427" y="271"/>
                  <a:pt x="427" y="271"/>
                  <a:pt x="427" y="272"/>
                </a:cubicBezTo>
                <a:cubicBezTo>
                  <a:pt x="427" y="271"/>
                  <a:pt x="427" y="272"/>
                  <a:pt x="427" y="270"/>
                </a:cubicBezTo>
                <a:cubicBezTo>
                  <a:pt x="428" y="267"/>
                  <a:pt x="428" y="265"/>
                  <a:pt x="428" y="264"/>
                </a:cubicBezTo>
                <a:cubicBezTo>
                  <a:pt x="428" y="261"/>
                  <a:pt x="428" y="258"/>
                  <a:pt x="428" y="257"/>
                </a:cubicBezTo>
                <a:cubicBezTo>
                  <a:pt x="428" y="256"/>
                  <a:pt x="428" y="254"/>
                  <a:pt x="428" y="252"/>
                </a:cubicBezTo>
                <a:close/>
                <a:moveTo>
                  <a:pt x="411" y="116"/>
                </a:moveTo>
                <a:cubicBezTo>
                  <a:pt x="413" y="121"/>
                  <a:pt x="415" y="122"/>
                  <a:pt x="417" y="125"/>
                </a:cubicBezTo>
                <a:cubicBezTo>
                  <a:pt x="417" y="126"/>
                  <a:pt x="418" y="126"/>
                  <a:pt x="417" y="123"/>
                </a:cubicBezTo>
                <a:cubicBezTo>
                  <a:pt x="415" y="122"/>
                  <a:pt x="412" y="117"/>
                  <a:pt x="411" y="116"/>
                </a:cubicBezTo>
                <a:close/>
                <a:moveTo>
                  <a:pt x="417" y="123"/>
                </a:moveTo>
                <a:cubicBezTo>
                  <a:pt x="417" y="124"/>
                  <a:pt x="417" y="124"/>
                  <a:pt x="417" y="124"/>
                </a:cubicBezTo>
                <a:cubicBezTo>
                  <a:pt x="417" y="124"/>
                  <a:pt x="417" y="124"/>
                  <a:pt x="417" y="124"/>
                </a:cubicBezTo>
                <a:cubicBezTo>
                  <a:pt x="417" y="124"/>
                  <a:pt x="417" y="123"/>
                  <a:pt x="417" y="123"/>
                </a:cubicBezTo>
                <a:cubicBezTo>
                  <a:pt x="417" y="123"/>
                  <a:pt x="417" y="123"/>
                  <a:pt x="417" y="123"/>
                </a:cubicBezTo>
                <a:close/>
                <a:moveTo>
                  <a:pt x="404" y="106"/>
                </a:moveTo>
                <a:cubicBezTo>
                  <a:pt x="406" y="109"/>
                  <a:pt x="408" y="111"/>
                  <a:pt x="410" y="114"/>
                </a:cubicBezTo>
                <a:cubicBezTo>
                  <a:pt x="411" y="114"/>
                  <a:pt x="409" y="112"/>
                  <a:pt x="410" y="114"/>
                </a:cubicBezTo>
                <a:cubicBezTo>
                  <a:pt x="412" y="117"/>
                  <a:pt x="414" y="119"/>
                  <a:pt x="417" y="123"/>
                </a:cubicBezTo>
                <a:cubicBezTo>
                  <a:pt x="415" y="120"/>
                  <a:pt x="419" y="127"/>
                  <a:pt x="418" y="124"/>
                </a:cubicBezTo>
                <a:cubicBezTo>
                  <a:pt x="417" y="123"/>
                  <a:pt x="416" y="121"/>
                  <a:pt x="415" y="119"/>
                </a:cubicBezTo>
                <a:cubicBezTo>
                  <a:pt x="415" y="119"/>
                  <a:pt x="416" y="119"/>
                  <a:pt x="414" y="117"/>
                </a:cubicBezTo>
                <a:cubicBezTo>
                  <a:pt x="413" y="116"/>
                  <a:pt x="413" y="116"/>
                  <a:pt x="411" y="113"/>
                </a:cubicBezTo>
                <a:cubicBezTo>
                  <a:pt x="411" y="112"/>
                  <a:pt x="413" y="115"/>
                  <a:pt x="413" y="115"/>
                </a:cubicBezTo>
                <a:cubicBezTo>
                  <a:pt x="414" y="116"/>
                  <a:pt x="415" y="118"/>
                  <a:pt x="415" y="116"/>
                </a:cubicBezTo>
                <a:cubicBezTo>
                  <a:pt x="414" y="115"/>
                  <a:pt x="413" y="114"/>
                  <a:pt x="412" y="113"/>
                </a:cubicBezTo>
                <a:cubicBezTo>
                  <a:pt x="410" y="110"/>
                  <a:pt x="407" y="107"/>
                  <a:pt x="406" y="105"/>
                </a:cubicBezTo>
                <a:cubicBezTo>
                  <a:pt x="406" y="107"/>
                  <a:pt x="408" y="109"/>
                  <a:pt x="409" y="111"/>
                </a:cubicBezTo>
                <a:cubicBezTo>
                  <a:pt x="407" y="108"/>
                  <a:pt x="407" y="109"/>
                  <a:pt x="404" y="106"/>
                </a:cubicBezTo>
                <a:close/>
                <a:moveTo>
                  <a:pt x="398" y="92"/>
                </a:moveTo>
                <a:cubicBezTo>
                  <a:pt x="398" y="92"/>
                  <a:pt x="398" y="92"/>
                  <a:pt x="397" y="92"/>
                </a:cubicBezTo>
                <a:cubicBezTo>
                  <a:pt x="400" y="95"/>
                  <a:pt x="400" y="95"/>
                  <a:pt x="401" y="96"/>
                </a:cubicBezTo>
                <a:cubicBezTo>
                  <a:pt x="402" y="97"/>
                  <a:pt x="401" y="95"/>
                  <a:pt x="401" y="95"/>
                </a:cubicBezTo>
                <a:cubicBezTo>
                  <a:pt x="400" y="93"/>
                  <a:pt x="399" y="92"/>
                  <a:pt x="398" y="92"/>
                </a:cubicBezTo>
                <a:close/>
                <a:moveTo>
                  <a:pt x="454" y="235"/>
                </a:moveTo>
                <a:cubicBezTo>
                  <a:pt x="454" y="234"/>
                  <a:pt x="454" y="233"/>
                  <a:pt x="454" y="232"/>
                </a:cubicBezTo>
                <a:cubicBezTo>
                  <a:pt x="453" y="230"/>
                  <a:pt x="453" y="225"/>
                  <a:pt x="453" y="222"/>
                </a:cubicBezTo>
                <a:cubicBezTo>
                  <a:pt x="453" y="226"/>
                  <a:pt x="453" y="232"/>
                  <a:pt x="453" y="234"/>
                </a:cubicBezTo>
                <a:cubicBezTo>
                  <a:pt x="453" y="235"/>
                  <a:pt x="453" y="236"/>
                  <a:pt x="454" y="235"/>
                </a:cubicBezTo>
                <a:close/>
                <a:moveTo>
                  <a:pt x="432" y="144"/>
                </a:moveTo>
                <a:cubicBezTo>
                  <a:pt x="433" y="145"/>
                  <a:pt x="435" y="148"/>
                  <a:pt x="436" y="151"/>
                </a:cubicBezTo>
                <a:cubicBezTo>
                  <a:pt x="437" y="153"/>
                  <a:pt x="438" y="155"/>
                  <a:pt x="438" y="154"/>
                </a:cubicBezTo>
                <a:cubicBezTo>
                  <a:pt x="438" y="154"/>
                  <a:pt x="438" y="154"/>
                  <a:pt x="438" y="154"/>
                </a:cubicBezTo>
                <a:cubicBezTo>
                  <a:pt x="438" y="153"/>
                  <a:pt x="437" y="150"/>
                  <a:pt x="437" y="150"/>
                </a:cubicBezTo>
                <a:cubicBezTo>
                  <a:pt x="436" y="149"/>
                  <a:pt x="433" y="144"/>
                  <a:pt x="432" y="142"/>
                </a:cubicBezTo>
                <a:cubicBezTo>
                  <a:pt x="432" y="142"/>
                  <a:pt x="431" y="142"/>
                  <a:pt x="432" y="143"/>
                </a:cubicBezTo>
                <a:cubicBezTo>
                  <a:pt x="432" y="143"/>
                  <a:pt x="432" y="143"/>
                  <a:pt x="432" y="144"/>
                </a:cubicBezTo>
                <a:close/>
                <a:moveTo>
                  <a:pt x="425" y="144"/>
                </a:moveTo>
                <a:cubicBezTo>
                  <a:pt x="425" y="145"/>
                  <a:pt x="428" y="149"/>
                  <a:pt x="430" y="153"/>
                </a:cubicBezTo>
                <a:cubicBezTo>
                  <a:pt x="431" y="154"/>
                  <a:pt x="432" y="156"/>
                  <a:pt x="433" y="158"/>
                </a:cubicBezTo>
                <a:cubicBezTo>
                  <a:pt x="433" y="158"/>
                  <a:pt x="433" y="159"/>
                  <a:pt x="434" y="159"/>
                </a:cubicBezTo>
                <a:cubicBezTo>
                  <a:pt x="434" y="160"/>
                  <a:pt x="434" y="160"/>
                  <a:pt x="434" y="160"/>
                </a:cubicBezTo>
                <a:cubicBezTo>
                  <a:pt x="434" y="158"/>
                  <a:pt x="433" y="155"/>
                  <a:pt x="432" y="152"/>
                </a:cubicBezTo>
                <a:cubicBezTo>
                  <a:pt x="431" y="149"/>
                  <a:pt x="430" y="147"/>
                  <a:pt x="429" y="147"/>
                </a:cubicBezTo>
                <a:cubicBezTo>
                  <a:pt x="428" y="146"/>
                  <a:pt x="427" y="144"/>
                  <a:pt x="425" y="141"/>
                </a:cubicBezTo>
                <a:cubicBezTo>
                  <a:pt x="425" y="140"/>
                  <a:pt x="423" y="138"/>
                  <a:pt x="424" y="139"/>
                </a:cubicBezTo>
                <a:cubicBezTo>
                  <a:pt x="425" y="141"/>
                  <a:pt x="424" y="141"/>
                  <a:pt x="425" y="144"/>
                </a:cubicBezTo>
                <a:close/>
                <a:moveTo>
                  <a:pt x="328" y="94"/>
                </a:moveTo>
                <a:cubicBezTo>
                  <a:pt x="328" y="94"/>
                  <a:pt x="328" y="94"/>
                  <a:pt x="328" y="94"/>
                </a:cubicBezTo>
                <a:cubicBezTo>
                  <a:pt x="328" y="94"/>
                  <a:pt x="328" y="94"/>
                  <a:pt x="328" y="94"/>
                </a:cubicBezTo>
                <a:cubicBezTo>
                  <a:pt x="328" y="94"/>
                  <a:pt x="328" y="94"/>
                  <a:pt x="328" y="94"/>
                </a:cubicBezTo>
                <a:close/>
                <a:moveTo>
                  <a:pt x="400" y="92"/>
                </a:moveTo>
                <a:cubicBezTo>
                  <a:pt x="398" y="90"/>
                  <a:pt x="394" y="86"/>
                  <a:pt x="390" y="83"/>
                </a:cubicBezTo>
                <a:cubicBezTo>
                  <a:pt x="395" y="88"/>
                  <a:pt x="400" y="92"/>
                  <a:pt x="400" y="92"/>
                </a:cubicBezTo>
                <a:close/>
                <a:moveTo>
                  <a:pt x="324" y="93"/>
                </a:moveTo>
                <a:cubicBezTo>
                  <a:pt x="327" y="95"/>
                  <a:pt x="330" y="97"/>
                  <a:pt x="333" y="99"/>
                </a:cubicBezTo>
                <a:cubicBezTo>
                  <a:pt x="334" y="100"/>
                  <a:pt x="335" y="101"/>
                  <a:pt x="337" y="102"/>
                </a:cubicBezTo>
                <a:cubicBezTo>
                  <a:pt x="338" y="103"/>
                  <a:pt x="339" y="105"/>
                  <a:pt x="340" y="106"/>
                </a:cubicBezTo>
                <a:cubicBezTo>
                  <a:pt x="343" y="108"/>
                  <a:pt x="345" y="110"/>
                  <a:pt x="348" y="112"/>
                </a:cubicBezTo>
                <a:cubicBezTo>
                  <a:pt x="350" y="113"/>
                  <a:pt x="354" y="117"/>
                  <a:pt x="358" y="121"/>
                </a:cubicBezTo>
                <a:cubicBezTo>
                  <a:pt x="355" y="117"/>
                  <a:pt x="355" y="117"/>
                  <a:pt x="354" y="116"/>
                </a:cubicBezTo>
                <a:cubicBezTo>
                  <a:pt x="352" y="114"/>
                  <a:pt x="352" y="113"/>
                  <a:pt x="351" y="113"/>
                </a:cubicBezTo>
                <a:cubicBezTo>
                  <a:pt x="350" y="111"/>
                  <a:pt x="346" y="107"/>
                  <a:pt x="345" y="106"/>
                </a:cubicBezTo>
                <a:cubicBezTo>
                  <a:pt x="343" y="105"/>
                  <a:pt x="342" y="105"/>
                  <a:pt x="342" y="106"/>
                </a:cubicBezTo>
                <a:cubicBezTo>
                  <a:pt x="343" y="106"/>
                  <a:pt x="342" y="106"/>
                  <a:pt x="340" y="105"/>
                </a:cubicBezTo>
                <a:cubicBezTo>
                  <a:pt x="340" y="104"/>
                  <a:pt x="339" y="103"/>
                  <a:pt x="340" y="104"/>
                </a:cubicBezTo>
                <a:cubicBezTo>
                  <a:pt x="341" y="104"/>
                  <a:pt x="341" y="104"/>
                  <a:pt x="340" y="103"/>
                </a:cubicBezTo>
                <a:cubicBezTo>
                  <a:pt x="339" y="101"/>
                  <a:pt x="339" y="101"/>
                  <a:pt x="341" y="103"/>
                </a:cubicBezTo>
                <a:cubicBezTo>
                  <a:pt x="339" y="100"/>
                  <a:pt x="336" y="99"/>
                  <a:pt x="334" y="98"/>
                </a:cubicBezTo>
                <a:cubicBezTo>
                  <a:pt x="332" y="97"/>
                  <a:pt x="330" y="95"/>
                  <a:pt x="328" y="94"/>
                </a:cubicBezTo>
                <a:cubicBezTo>
                  <a:pt x="326" y="94"/>
                  <a:pt x="324" y="93"/>
                  <a:pt x="324" y="93"/>
                </a:cubicBezTo>
                <a:close/>
                <a:moveTo>
                  <a:pt x="181" y="113"/>
                </a:moveTo>
                <a:cubicBezTo>
                  <a:pt x="181" y="113"/>
                  <a:pt x="181" y="113"/>
                  <a:pt x="181" y="113"/>
                </a:cubicBezTo>
                <a:cubicBezTo>
                  <a:pt x="181" y="113"/>
                  <a:pt x="181" y="113"/>
                  <a:pt x="181" y="113"/>
                </a:cubicBezTo>
                <a:close/>
                <a:moveTo>
                  <a:pt x="391" y="98"/>
                </a:moveTo>
                <a:cubicBezTo>
                  <a:pt x="391" y="98"/>
                  <a:pt x="391" y="98"/>
                  <a:pt x="391" y="98"/>
                </a:cubicBezTo>
                <a:cubicBezTo>
                  <a:pt x="391" y="98"/>
                  <a:pt x="391" y="98"/>
                  <a:pt x="391" y="98"/>
                </a:cubicBezTo>
                <a:cubicBezTo>
                  <a:pt x="391" y="98"/>
                  <a:pt x="391" y="98"/>
                  <a:pt x="391" y="98"/>
                </a:cubicBezTo>
                <a:cubicBezTo>
                  <a:pt x="391" y="98"/>
                  <a:pt x="391" y="98"/>
                  <a:pt x="391" y="98"/>
                </a:cubicBezTo>
                <a:close/>
                <a:moveTo>
                  <a:pt x="392" y="98"/>
                </a:moveTo>
                <a:cubicBezTo>
                  <a:pt x="392" y="98"/>
                  <a:pt x="392" y="98"/>
                  <a:pt x="391" y="98"/>
                </a:cubicBezTo>
                <a:cubicBezTo>
                  <a:pt x="392" y="99"/>
                  <a:pt x="392" y="99"/>
                  <a:pt x="392" y="98"/>
                </a:cubicBezTo>
                <a:close/>
                <a:moveTo>
                  <a:pt x="387" y="90"/>
                </a:moveTo>
                <a:cubicBezTo>
                  <a:pt x="387" y="90"/>
                  <a:pt x="387" y="91"/>
                  <a:pt x="388" y="91"/>
                </a:cubicBezTo>
                <a:cubicBezTo>
                  <a:pt x="390" y="92"/>
                  <a:pt x="393" y="97"/>
                  <a:pt x="395" y="99"/>
                </a:cubicBezTo>
                <a:cubicBezTo>
                  <a:pt x="397" y="101"/>
                  <a:pt x="401" y="105"/>
                  <a:pt x="399" y="102"/>
                </a:cubicBezTo>
                <a:cubicBezTo>
                  <a:pt x="404" y="107"/>
                  <a:pt x="401" y="103"/>
                  <a:pt x="400" y="100"/>
                </a:cubicBezTo>
                <a:cubicBezTo>
                  <a:pt x="397" y="97"/>
                  <a:pt x="395" y="95"/>
                  <a:pt x="391" y="91"/>
                </a:cubicBezTo>
                <a:cubicBezTo>
                  <a:pt x="388" y="88"/>
                  <a:pt x="384" y="84"/>
                  <a:pt x="383" y="85"/>
                </a:cubicBezTo>
                <a:cubicBezTo>
                  <a:pt x="383" y="85"/>
                  <a:pt x="383" y="85"/>
                  <a:pt x="384" y="86"/>
                </a:cubicBezTo>
                <a:cubicBezTo>
                  <a:pt x="389" y="91"/>
                  <a:pt x="387" y="89"/>
                  <a:pt x="387" y="90"/>
                </a:cubicBezTo>
                <a:close/>
                <a:moveTo>
                  <a:pt x="399" y="215"/>
                </a:moveTo>
                <a:cubicBezTo>
                  <a:pt x="398" y="212"/>
                  <a:pt x="397" y="210"/>
                  <a:pt x="396" y="208"/>
                </a:cubicBezTo>
                <a:cubicBezTo>
                  <a:pt x="396" y="206"/>
                  <a:pt x="395" y="206"/>
                  <a:pt x="395" y="206"/>
                </a:cubicBezTo>
                <a:cubicBezTo>
                  <a:pt x="395" y="208"/>
                  <a:pt x="395" y="210"/>
                  <a:pt x="396" y="212"/>
                </a:cubicBezTo>
                <a:cubicBezTo>
                  <a:pt x="396" y="213"/>
                  <a:pt x="396" y="214"/>
                  <a:pt x="397" y="216"/>
                </a:cubicBezTo>
                <a:cubicBezTo>
                  <a:pt x="397" y="217"/>
                  <a:pt x="397" y="217"/>
                  <a:pt x="397" y="218"/>
                </a:cubicBezTo>
                <a:cubicBezTo>
                  <a:pt x="397" y="220"/>
                  <a:pt x="397" y="218"/>
                  <a:pt x="397" y="217"/>
                </a:cubicBezTo>
                <a:cubicBezTo>
                  <a:pt x="396" y="217"/>
                  <a:pt x="396" y="215"/>
                  <a:pt x="396" y="217"/>
                </a:cubicBezTo>
                <a:cubicBezTo>
                  <a:pt x="396" y="219"/>
                  <a:pt x="396" y="220"/>
                  <a:pt x="396" y="222"/>
                </a:cubicBezTo>
                <a:cubicBezTo>
                  <a:pt x="396" y="223"/>
                  <a:pt x="396" y="224"/>
                  <a:pt x="396" y="225"/>
                </a:cubicBezTo>
                <a:cubicBezTo>
                  <a:pt x="396" y="227"/>
                  <a:pt x="396" y="229"/>
                  <a:pt x="397" y="231"/>
                </a:cubicBezTo>
                <a:cubicBezTo>
                  <a:pt x="397" y="233"/>
                  <a:pt x="397" y="235"/>
                  <a:pt x="397" y="237"/>
                </a:cubicBezTo>
                <a:cubicBezTo>
                  <a:pt x="397" y="237"/>
                  <a:pt x="397" y="233"/>
                  <a:pt x="396" y="234"/>
                </a:cubicBezTo>
                <a:cubicBezTo>
                  <a:pt x="396" y="238"/>
                  <a:pt x="397" y="239"/>
                  <a:pt x="397" y="242"/>
                </a:cubicBezTo>
                <a:cubicBezTo>
                  <a:pt x="396" y="242"/>
                  <a:pt x="396" y="239"/>
                  <a:pt x="396" y="240"/>
                </a:cubicBezTo>
                <a:cubicBezTo>
                  <a:pt x="396" y="242"/>
                  <a:pt x="396" y="244"/>
                  <a:pt x="396" y="246"/>
                </a:cubicBezTo>
                <a:cubicBezTo>
                  <a:pt x="395" y="248"/>
                  <a:pt x="395" y="250"/>
                  <a:pt x="395" y="252"/>
                </a:cubicBezTo>
                <a:cubicBezTo>
                  <a:pt x="395" y="256"/>
                  <a:pt x="394" y="261"/>
                  <a:pt x="394" y="262"/>
                </a:cubicBezTo>
                <a:cubicBezTo>
                  <a:pt x="395" y="262"/>
                  <a:pt x="395" y="263"/>
                  <a:pt x="394" y="264"/>
                </a:cubicBezTo>
                <a:cubicBezTo>
                  <a:pt x="394" y="264"/>
                  <a:pt x="393" y="265"/>
                  <a:pt x="394" y="264"/>
                </a:cubicBezTo>
                <a:cubicBezTo>
                  <a:pt x="394" y="263"/>
                  <a:pt x="394" y="263"/>
                  <a:pt x="394" y="261"/>
                </a:cubicBezTo>
                <a:cubicBezTo>
                  <a:pt x="393" y="265"/>
                  <a:pt x="392" y="268"/>
                  <a:pt x="392" y="271"/>
                </a:cubicBezTo>
                <a:cubicBezTo>
                  <a:pt x="391" y="272"/>
                  <a:pt x="391" y="274"/>
                  <a:pt x="391" y="275"/>
                </a:cubicBezTo>
                <a:cubicBezTo>
                  <a:pt x="390" y="277"/>
                  <a:pt x="390" y="278"/>
                  <a:pt x="389" y="279"/>
                </a:cubicBezTo>
                <a:cubicBezTo>
                  <a:pt x="388" y="283"/>
                  <a:pt x="387" y="287"/>
                  <a:pt x="386" y="290"/>
                </a:cubicBezTo>
                <a:cubicBezTo>
                  <a:pt x="385" y="293"/>
                  <a:pt x="385" y="296"/>
                  <a:pt x="385" y="297"/>
                </a:cubicBezTo>
                <a:cubicBezTo>
                  <a:pt x="385" y="297"/>
                  <a:pt x="385" y="299"/>
                  <a:pt x="384" y="299"/>
                </a:cubicBezTo>
                <a:cubicBezTo>
                  <a:pt x="385" y="298"/>
                  <a:pt x="382" y="302"/>
                  <a:pt x="383" y="300"/>
                </a:cubicBezTo>
                <a:cubicBezTo>
                  <a:pt x="384" y="299"/>
                  <a:pt x="383" y="299"/>
                  <a:pt x="384" y="297"/>
                </a:cubicBezTo>
                <a:cubicBezTo>
                  <a:pt x="385" y="295"/>
                  <a:pt x="385" y="294"/>
                  <a:pt x="384" y="294"/>
                </a:cubicBezTo>
                <a:cubicBezTo>
                  <a:pt x="383" y="297"/>
                  <a:pt x="382" y="301"/>
                  <a:pt x="380" y="305"/>
                </a:cubicBezTo>
                <a:cubicBezTo>
                  <a:pt x="379" y="307"/>
                  <a:pt x="379" y="307"/>
                  <a:pt x="379" y="307"/>
                </a:cubicBezTo>
                <a:cubicBezTo>
                  <a:pt x="379" y="308"/>
                  <a:pt x="378" y="309"/>
                  <a:pt x="378" y="310"/>
                </a:cubicBezTo>
                <a:cubicBezTo>
                  <a:pt x="377" y="312"/>
                  <a:pt x="376" y="313"/>
                  <a:pt x="375" y="315"/>
                </a:cubicBezTo>
                <a:cubicBezTo>
                  <a:pt x="374" y="317"/>
                  <a:pt x="372" y="320"/>
                  <a:pt x="371" y="322"/>
                </a:cubicBezTo>
                <a:cubicBezTo>
                  <a:pt x="370" y="324"/>
                  <a:pt x="368" y="326"/>
                  <a:pt x="367" y="329"/>
                </a:cubicBezTo>
                <a:cubicBezTo>
                  <a:pt x="367" y="329"/>
                  <a:pt x="367" y="329"/>
                  <a:pt x="367" y="329"/>
                </a:cubicBezTo>
                <a:cubicBezTo>
                  <a:pt x="367" y="329"/>
                  <a:pt x="367" y="329"/>
                  <a:pt x="367" y="329"/>
                </a:cubicBezTo>
                <a:cubicBezTo>
                  <a:pt x="368" y="329"/>
                  <a:pt x="367" y="330"/>
                  <a:pt x="369" y="328"/>
                </a:cubicBezTo>
                <a:cubicBezTo>
                  <a:pt x="370" y="326"/>
                  <a:pt x="372" y="325"/>
                  <a:pt x="373" y="323"/>
                </a:cubicBezTo>
                <a:cubicBezTo>
                  <a:pt x="374" y="321"/>
                  <a:pt x="375" y="320"/>
                  <a:pt x="376" y="318"/>
                </a:cubicBezTo>
                <a:cubicBezTo>
                  <a:pt x="377" y="316"/>
                  <a:pt x="378" y="314"/>
                  <a:pt x="380" y="312"/>
                </a:cubicBezTo>
                <a:cubicBezTo>
                  <a:pt x="380" y="311"/>
                  <a:pt x="381" y="310"/>
                  <a:pt x="381" y="309"/>
                </a:cubicBezTo>
                <a:cubicBezTo>
                  <a:pt x="382" y="308"/>
                  <a:pt x="382" y="307"/>
                  <a:pt x="383" y="306"/>
                </a:cubicBezTo>
                <a:cubicBezTo>
                  <a:pt x="384" y="303"/>
                  <a:pt x="385" y="301"/>
                  <a:pt x="387" y="298"/>
                </a:cubicBezTo>
                <a:cubicBezTo>
                  <a:pt x="387" y="296"/>
                  <a:pt x="388" y="295"/>
                  <a:pt x="389" y="293"/>
                </a:cubicBezTo>
                <a:cubicBezTo>
                  <a:pt x="389" y="292"/>
                  <a:pt x="390" y="290"/>
                  <a:pt x="390" y="289"/>
                </a:cubicBezTo>
                <a:cubicBezTo>
                  <a:pt x="391" y="287"/>
                  <a:pt x="393" y="283"/>
                  <a:pt x="393" y="282"/>
                </a:cubicBezTo>
                <a:cubicBezTo>
                  <a:pt x="393" y="281"/>
                  <a:pt x="393" y="279"/>
                  <a:pt x="393" y="277"/>
                </a:cubicBezTo>
                <a:cubicBezTo>
                  <a:pt x="393" y="276"/>
                  <a:pt x="394" y="274"/>
                  <a:pt x="393" y="273"/>
                </a:cubicBezTo>
                <a:cubicBezTo>
                  <a:pt x="394" y="274"/>
                  <a:pt x="395" y="274"/>
                  <a:pt x="394" y="277"/>
                </a:cubicBezTo>
                <a:cubicBezTo>
                  <a:pt x="398" y="265"/>
                  <a:pt x="400" y="252"/>
                  <a:pt x="401" y="240"/>
                </a:cubicBezTo>
                <a:cubicBezTo>
                  <a:pt x="401" y="237"/>
                  <a:pt x="401" y="233"/>
                  <a:pt x="401" y="230"/>
                </a:cubicBezTo>
                <a:cubicBezTo>
                  <a:pt x="401" y="229"/>
                  <a:pt x="401" y="228"/>
                  <a:pt x="401" y="227"/>
                </a:cubicBezTo>
                <a:cubicBezTo>
                  <a:pt x="401" y="226"/>
                  <a:pt x="401" y="224"/>
                  <a:pt x="401" y="222"/>
                </a:cubicBezTo>
                <a:cubicBezTo>
                  <a:pt x="401" y="219"/>
                  <a:pt x="401" y="216"/>
                  <a:pt x="400" y="214"/>
                </a:cubicBezTo>
                <a:cubicBezTo>
                  <a:pt x="399" y="207"/>
                  <a:pt x="397" y="203"/>
                  <a:pt x="397" y="205"/>
                </a:cubicBezTo>
                <a:cubicBezTo>
                  <a:pt x="396" y="205"/>
                  <a:pt x="396" y="205"/>
                  <a:pt x="396" y="205"/>
                </a:cubicBezTo>
                <a:cubicBezTo>
                  <a:pt x="396" y="203"/>
                  <a:pt x="396" y="202"/>
                  <a:pt x="395" y="203"/>
                </a:cubicBezTo>
                <a:cubicBezTo>
                  <a:pt x="395" y="205"/>
                  <a:pt x="396" y="206"/>
                  <a:pt x="396" y="206"/>
                </a:cubicBezTo>
                <a:cubicBezTo>
                  <a:pt x="397" y="210"/>
                  <a:pt x="399" y="213"/>
                  <a:pt x="399" y="217"/>
                </a:cubicBezTo>
                <a:cubicBezTo>
                  <a:pt x="399" y="217"/>
                  <a:pt x="399" y="216"/>
                  <a:pt x="399" y="215"/>
                </a:cubicBezTo>
                <a:close/>
                <a:moveTo>
                  <a:pt x="251" y="96"/>
                </a:moveTo>
                <a:cubicBezTo>
                  <a:pt x="253" y="96"/>
                  <a:pt x="253" y="96"/>
                  <a:pt x="255" y="96"/>
                </a:cubicBezTo>
                <a:cubicBezTo>
                  <a:pt x="251" y="95"/>
                  <a:pt x="248" y="95"/>
                  <a:pt x="246" y="96"/>
                </a:cubicBezTo>
                <a:cubicBezTo>
                  <a:pt x="244" y="95"/>
                  <a:pt x="244" y="96"/>
                  <a:pt x="241" y="96"/>
                </a:cubicBezTo>
                <a:cubicBezTo>
                  <a:pt x="237" y="96"/>
                  <a:pt x="237" y="96"/>
                  <a:pt x="238" y="97"/>
                </a:cubicBezTo>
                <a:cubicBezTo>
                  <a:pt x="240" y="97"/>
                  <a:pt x="242" y="97"/>
                  <a:pt x="244" y="97"/>
                </a:cubicBezTo>
                <a:cubicBezTo>
                  <a:pt x="246" y="97"/>
                  <a:pt x="249" y="97"/>
                  <a:pt x="250" y="97"/>
                </a:cubicBezTo>
                <a:cubicBezTo>
                  <a:pt x="251" y="97"/>
                  <a:pt x="251" y="97"/>
                  <a:pt x="250" y="97"/>
                </a:cubicBezTo>
                <a:cubicBezTo>
                  <a:pt x="249" y="96"/>
                  <a:pt x="249" y="96"/>
                  <a:pt x="249" y="96"/>
                </a:cubicBezTo>
                <a:cubicBezTo>
                  <a:pt x="249" y="96"/>
                  <a:pt x="249" y="96"/>
                  <a:pt x="251" y="96"/>
                </a:cubicBezTo>
                <a:close/>
                <a:moveTo>
                  <a:pt x="334" y="117"/>
                </a:moveTo>
                <a:cubicBezTo>
                  <a:pt x="334" y="117"/>
                  <a:pt x="334" y="117"/>
                  <a:pt x="334" y="117"/>
                </a:cubicBezTo>
                <a:cubicBezTo>
                  <a:pt x="334" y="117"/>
                  <a:pt x="334" y="117"/>
                  <a:pt x="334" y="117"/>
                </a:cubicBezTo>
                <a:cubicBezTo>
                  <a:pt x="334" y="117"/>
                  <a:pt x="334" y="117"/>
                  <a:pt x="334" y="117"/>
                </a:cubicBezTo>
                <a:cubicBezTo>
                  <a:pt x="334" y="117"/>
                  <a:pt x="334" y="117"/>
                  <a:pt x="334" y="117"/>
                </a:cubicBezTo>
                <a:close/>
                <a:moveTo>
                  <a:pt x="334" y="117"/>
                </a:moveTo>
                <a:cubicBezTo>
                  <a:pt x="334" y="117"/>
                  <a:pt x="334" y="117"/>
                  <a:pt x="334" y="117"/>
                </a:cubicBezTo>
                <a:cubicBezTo>
                  <a:pt x="335" y="118"/>
                  <a:pt x="335" y="118"/>
                  <a:pt x="335" y="118"/>
                </a:cubicBezTo>
                <a:cubicBezTo>
                  <a:pt x="337" y="120"/>
                  <a:pt x="340" y="122"/>
                  <a:pt x="342" y="124"/>
                </a:cubicBezTo>
                <a:cubicBezTo>
                  <a:pt x="344" y="126"/>
                  <a:pt x="346" y="128"/>
                  <a:pt x="348" y="130"/>
                </a:cubicBezTo>
                <a:cubicBezTo>
                  <a:pt x="349" y="131"/>
                  <a:pt x="351" y="132"/>
                  <a:pt x="349" y="130"/>
                </a:cubicBezTo>
                <a:cubicBezTo>
                  <a:pt x="348" y="129"/>
                  <a:pt x="347" y="127"/>
                  <a:pt x="345" y="125"/>
                </a:cubicBezTo>
                <a:cubicBezTo>
                  <a:pt x="343" y="124"/>
                  <a:pt x="342" y="122"/>
                  <a:pt x="340" y="121"/>
                </a:cubicBezTo>
                <a:cubicBezTo>
                  <a:pt x="338" y="119"/>
                  <a:pt x="335" y="117"/>
                  <a:pt x="334" y="117"/>
                </a:cubicBezTo>
                <a:close/>
                <a:moveTo>
                  <a:pt x="325" y="114"/>
                </a:moveTo>
                <a:cubicBezTo>
                  <a:pt x="323" y="112"/>
                  <a:pt x="321" y="112"/>
                  <a:pt x="319" y="110"/>
                </a:cubicBezTo>
                <a:cubicBezTo>
                  <a:pt x="315" y="107"/>
                  <a:pt x="314" y="108"/>
                  <a:pt x="311" y="107"/>
                </a:cubicBezTo>
                <a:cubicBezTo>
                  <a:pt x="311" y="107"/>
                  <a:pt x="309" y="106"/>
                  <a:pt x="310" y="107"/>
                </a:cubicBezTo>
                <a:cubicBezTo>
                  <a:pt x="311" y="107"/>
                  <a:pt x="312" y="108"/>
                  <a:pt x="313" y="108"/>
                </a:cubicBezTo>
                <a:cubicBezTo>
                  <a:pt x="315" y="109"/>
                  <a:pt x="315" y="108"/>
                  <a:pt x="317" y="111"/>
                </a:cubicBezTo>
                <a:cubicBezTo>
                  <a:pt x="317" y="111"/>
                  <a:pt x="317" y="110"/>
                  <a:pt x="316" y="110"/>
                </a:cubicBezTo>
                <a:cubicBezTo>
                  <a:pt x="320" y="113"/>
                  <a:pt x="322" y="113"/>
                  <a:pt x="324" y="115"/>
                </a:cubicBezTo>
                <a:cubicBezTo>
                  <a:pt x="325" y="115"/>
                  <a:pt x="326" y="116"/>
                  <a:pt x="326" y="116"/>
                </a:cubicBezTo>
                <a:cubicBezTo>
                  <a:pt x="327" y="116"/>
                  <a:pt x="327" y="117"/>
                  <a:pt x="328" y="117"/>
                </a:cubicBezTo>
                <a:cubicBezTo>
                  <a:pt x="328" y="118"/>
                  <a:pt x="329" y="118"/>
                  <a:pt x="330" y="119"/>
                </a:cubicBezTo>
                <a:cubicBezTo>
                  <a:pt x="331" y="119"/>
                  <a:pt x="331" y="119"/>
                  <a:pt x="332" y="120"/>
                </a:cubicBezTo>
                <a:cubicBezTo>
                  <a:pt x="335" y="123"/>
                  <a:pt x="335" y="122"/>
                  <a:pt x="335" y="122"/>
                </a:cubicBezTo>
                <a:cubicBezTo>
                  <a:pt x="336" y="123"/>
                  <a:pt x="335" y="122"/>
                  <a:pt x="337" y="124"/>
                </a:cubicBezTo>
                <a:cubicBezTo>
                  <a:pt x="339" y="125"/>
                  <a:pt x="340" y="126"/>
                  <a:pt x="341" y="128"/>
                </a:cubicBezTo>
                <a:cubicBezTo>
                  <a:pt x="343" y="129"/>
                  <a:pt x="344" y="129"/>
                  <a:pt x="345" y="130"/>
                </a:cubicBezTo>
                <a:cubicBezTo>
                  <a:pt x="346" y="131"/>
                  <a:pt x="348" y="132"/>
                  <a:pt x="350" y="134"/>
                </a:cubicBezTo>
                <a:cubicBezTo>
                  <a:pt x="351" y="135"/>
                  <a:pt x="352" y="137"/>
                  <a:pt x="354" y="137"/>
                </a:cubicBezTo>
                <a:cubicBezTo>
                  <a:pt x="354" y="138"/>
                  <a:pt x="354" y="138"/>
                  <a:pt x="354" y="138"/>
                </a:cubicBezTo>
                <a:cubicBezTo>
                  <a:pt x="352" y="137"/>
                  <a:pt x="351" y="135"/>
                  <a:pt x="349" y="134"/>
                </a:cubicBezTo>
                <a:cubicBezTo>
                  <a:pt x="351" y="135"/>
                  <a:pt x="352" y="137"/>
                  <a:pt x="353" y="139"/>
                </a:cubicBezTo>
                <a:cubicBezTo>
                  <a:pt x="355" y="142"/>
                  <a:pt x="358" y="145"/>
                  <a:pt x="360" y="147"/>
                </a:cubicBezTo>
                <a:cubicBezTo>
                  <a:pt x="361" y="149"/>
                  <a:pt x="363" y="151"/>
                  <a:pt x="365" y="152"/>
                </a:cubicBezTo>
                <a:cubicBezTo>
                  <a:pt x="365" y="153"/>
                  <a:pt x="365" y="153"/>
                  <a:pt x="365" y="153"/>
                </a:cubicBezTo>
                <a:cubicBezTo>
                  <a:pt x="367" y="156"/>
                  <a:pt x="369" y="158"/>
                  <a:pt x="371" y="160"/>
                </a:cubicBezTo>
                <a:cubicBezTo>
                  <a:pt x="373" y="162"/>
                  <a:pt x="374" y="164"/>
                  <a:pt x="376" y="166"/>
                </a:cubicBezTo>
                <a:cubicBezTo>
                  <a:pt x="377" y="167"/>
                  <a:pt x="378" y="170"/>
                  <a:pt x="379" y="170"/>
                </a:cubicBezTo>
                <a:cubicBezTo>
                  <a:pt x="380" y="170"/>
                  <a:pt x="382" y="172"/>
                  <a:pt x="383" y="175"/>
                </a:cubicBezTo>
                <a:cubicBezTo>
                  <a:pt x="384" y="176"/>
                  <a:pt x="384" y="178"/>
                  <a:pt x="385" y="177"/>
                </a:cubicBezTo>
                <a:cubicBezTo>
                  <a:pt x="384" y="176"/>
                  <a:pt x="383" y="175"/>
                  <a:pt x="383" y="174"/>
                </a:cubicBezTo>
                <a:cubicBezTo>
                  <a:pt x="383" y="172"/>
                  <a:pt x="384" y="175"/>
                  <a:pt x="384" y="175"/>
                </a:cubicBezTo>
                <a:cubicBezTo>
                  <a:pt x="384" y="175"/>
                  <a:pt x="384" y="175"/>
                  <a:pt x="384" y="175"/>
                </a:cubicBezTo>
                <a:cubicBezTo>
                  <a:pt x="384" y="174"/>
                  <a:pt x="384" y="172"/>
                  <a:pt x="383" y="170"/>
                </a:cubicBezTo>
                <a:cubicBezTo>
                  <a:pt x="383" y="168"/>
                  <a:pt x="382" y="166"/>
                  <a:pt x="381" y="165"/>
                </a:cubicBezTo>
                <a:cubicBezTo>
                  <a:pt x="379" y="161"/>
                  <a:pt x="377" y="156"/>
                  <a:pt x="374" y="151"/>
                </a:cubicBezTo>
                <a:cubicBezTo>
                  <a:pt x="373" y="150"/>
                  <a:pt x="372" y="148"/>
                  <a:pt x="372" y="148"/>
                </a:cubicBezTo>
                <a:cubicBezTo>
                  <a:pt x="371" y="148"/>
                  <a:pt x="369" y="145"/>
                  <a:pt x="369" y="144"/>
                </a:cubicBezTo>
                <a:cubicBezTo>
                  <a:pt x="368" y="142"/>
                  <a:pt x="367" y="141"/>
                  <a:pt x="366" y="139"/>
                </a:cubicBezTo>
                <a:cubicBezTo>
                  <a:pt x="365" y="139"/>
                  <a:pt x="365" y="139"/>
                  <a:pt x="364" y="137"/>
                </a:cubicBezTo>
                <a:cubicBezTo>
                  <a:pt x="364" y="137"/>
                  <a:pt x="365" y="139"/>
                  <a:pt x="366" y="138"/>
                </a:cubicBezTo>
                <a:cubicBezTo>
                  <a:pt x="363" y="135"/>
                  <a:pt x="362" y="135"/>
                  <a:pt x="360" y="132"/>
                </a:cubicBezTo>
                <a:cubicBezTo>
                  <a:pt x="360" y="132"/>
                  <a:pt x="361" y="133"/>
                  <a:pt x="361" y="133"/>
                </a:cubicBezTo>
                <a:cubicBezTo>
                  <a:pt x="358" y="129"/>
                  <a:pt x="355" y="124"/>
                  <a:pt x="351" y="122"/>
                </a:cubicBezTo>
                <a:cubicBezTo>
                  <a:pt x="352" y="122"/>
                  <a:pt x="353" y="124"/>
                  <a:pt x="353" y="123"/>
                </a:cubicBezTo>
                <a:cubicBezTo>
                  <a:pt x="351" y="121"/>
                  <a:pt x="350" y="119"/>
                  <a:pt x="348" y="118"/>
                </a:cubicBezTo>
                <a:cubicBezTo>
                  <a:pt x="346" y="116"/>
                  <a:pt x="344" y="115"/>
                  <a:pt x="343" y="114"/>
                </a:cubicBezTo>
                <a:cubicBezTo>
                  <a:pt x="342" y="113"/>
                  <a:pt x="341" y="112"/>
                  <a:pt x="340" y="111"/>
                </a:cubicBezTo>
                <a:cubicBezTo>
                  <a:pt x="340" y="111"/>
                  <a:pt x="340" y="111"/>
                  <a:pt x="340" y="111"/>
                </a:cubicBezTo>
                <a:cubicBezTo>
                  <a:pt x="341" y="113"/>
                  <a:pt x="342" y="113"/>
                  <a:pt x="343" y="114"/>
                </a:cubicBezTo>
                <a:cubicBezTo>
                  <a:pt x="344" y="116"/>
                  <a:pt x="346" y="116"/>
                  <a:pt x="348" y="118"/>
                </a:cubicBezTo>
                <a:cubicBezTo>
                  <a:pt x="344" y="116"/>
                  <a:pt x="341" y="114"/>
                  <a:pt x="343" y="117"/>
                </a:cubicBezTo>
                <a:cubicBezTo>
                  <a:pt x="344" y="119"/>
                  <a:pt x="343" y="119"/>
                  <a:pt x="342" y="119"/>
                </a:cubicBezTo>
                <a:cubicBezTo>
                  <a:pt x="341" y="119"/>
                  <a:pt x="341" y="120"/>
                  <a:pt x="342" y="121"/>
                </a:cubicBezTo>
                <a:cubicBezTo>
                  <a:pt x="343" y="122"/>
                  <a:pt x="345" y="125"/>
                  <a:pt x="347" y="126"/>
                </a:cubicBezTo>
                <a:cubicBezTo>
                  <a:pt x="347" y="126"/>
                  <a:pt x="348" y="127"/>
                  <a:pt x="348" y="127"/>
                </a:cubicBezTo>
                <a:cubicBezTo>
                  <a:pt x="347" y="127"/>
                  <a:pt x="349" y="128"/>
                  <a:pt x="349" y="129"/>
                </a:cubicBezTo>
                <a:cubicBezTo>
                  <a:pt x="352" y="132"/>
                  <a:pt x="353" y="133"/>
                  <a:pt x="354" y="136"/>
                </a:cubicBezTo>
                <a:cubicBezTo>
                  <a:pt x="355" y="137"/>
                  <a:pt x="354" y="137"/>
                  <a:pt x="354" y="136"/>
                </a:cubicBezTo>
                <a:cubicBezTo>
                  <a:pt x="352" y="134"/>
                  <a:pt x="350" y="132"/>
                  <a:pt x="347" y="130"/>
                </a:cubicBezTo>
                <a:cubicBezTo>
                  <a:pt x="345" y="128"/>
                  <a:pt x="343" y="125"/>
                  <a:pt x="340" y="124"/>
                </a:cubicBezTo>
                <a:cubicBezTo>
                  <a:pt x="338" y="122"/>
                  <a:pt x="336" y="121"/>
                  <a:pt x="335" y="121"/>
                </a:cubicBezTo>
                <a:cubicBezTo>
                  <a:pt x="335" y="121"/>
                  <a:pt x="334" y="120"/>
                  <a:pt x="334" y="120"/>
                </a:cubicBezTo>
                <a:cubicBezTo>
                  <a:pt x="330" y="117"/>
                  <a:pt x="328" y="116"/>
                  <a:pt x="326" y="115"/>
                </a:cubicBezTo>
                <a:cubicBezTo>
                  <a:pt x="326" y="115"/>
                  <a:pt x="325" y="115"/>
                  <a:pt x="324" y="114"/>
                </a:cubicBezTo>
                <a:cubicBezTo>
                  <a:pt x="323" y="112"/>
                  <a:pt x="325" y="114"/>
                  <a:pt x="325" y="114"/>
                </a:cubicBezTo>
                <a:cubicBezTo>
                  <a:pt x="325" y="114"/>
                  <a:pt x="326" y="114"/>
                  <a:pt x="325" y="114"/>
                </a:cubicBezTo>
                <a:close/>
                <a:moveTo>
                  <a:pt x="259" y="110"/>
                </a:moveTo>
                <a:cubicBezTo>
                  <a:pt x="261" y="110"/>
                  <a:pt x="266" y="110"/>
                  <a:pt x="269" y="110"/>
                </a:cubicBezTo>
                <a:cubicBezTo>
                  <a:pt x="270" y="110"/>
                  <a:pt x="271" y="111"/>
                  <a:pt x="270" y="110"/>
                </a:cubicBezTo>
                <a:cubicBezTo>
                  <a:pt x="270" y="110"/>
                  <a:pt x="269" y="110"/>
                  <a:pt x="269" y="109"/>
                </a:cubicBezTo>
                <a:cubicBezTo>
                  <a:pt x="268" y="109"/>
                  <a:pt x="268" y="109"/>
                  <a:pt x="268" y="109"/>
                </a:cubicBezTo>
                <a:cubicBezTo>
                  <a:pt x="266" y="110"/>
                  <a:pt x="263" y="110"/>
                  <a:pt x="260" y="109"/>
                </a:cubicBezTo>
                <a:cubicBezTo>
                  <a:pt x="259" y="109"/>
                  <a:pt x="258" y="109"/>
                  <a:pt x="257" y="109"/>
                </a:cubicBezTo>
                <a:cubicBezTo>
                  <a:pt x="255" y="109"/>
                  <a:pt x="254" y="109"/>
                  <a:pt x="253" y="109"/>
                </a:cubicBezTo>
                <a:cubicBezTo>
                  <a:pt x="253" y="109"/>
                  <a:pt x="252" y="109"/>
                  <a:pt x="251" y="109"/>
                </a:cubicBezTo>
                <a:cubicBezTo>
                  <a:pt x="251" y="109"/>
                  <a:pt x="251" y="109"/>
                  <a:pt x="251" y="109"/>
                </a:cubicBezTo>
                <a:cubicBezTo>
                  <a:pt x="252" y="109"/>
                  <a:pt x="254" y="109"/>
                  <a:pt x="256" y="109"/>
                </a:cubicBezTo>
                <a:cubicBezTo>
                  <a:pt x="251" y="108"/>
                  <a:pt x="247" y="108"/>
                  <a:pt x="244" y="107"/>
                </a:cubicBezTo>
                <a:cubicBezTo>
                  <a:pt x="243" y="107"/>
                  <a:pt x="244" y="107"/>
                  <a:pt x="245" y="107"/>
                </a:cubicBezTo>
                <a:cubicBezTo>
                  <a:pt x="245" y="107"/>
                  <a:pt x="246" y="107"/>
                  <a:pt x="244" y="107"/>
                </a:cubicBezTo>
                <a:cubicBezTo>
                  <a:pt x="243" y="106"/>
                  <a:pt x="242" y="106"/>
                  <a:pt x="240" y="106"/>
                </a:cubicBezTo>
                <a:cubicBezTo>
                  <a:pt x="240" y="106"/>
                  <a:pt x="239" y="107"/>
                  <a:pt x="238" y="106"/>
                </a:cubicBezTo>
                <a:cubicBezTo>
                  <a:pt x="238" y="106"/>
                  <a:pt x="237" y="106"/>
                  <a:pt x="239" y="105"/>
                </a:cubicBezTo>
                <a:cubicBezTo>
                  <a:pt x="241" y="105"/>
                  <a:pt x="239" y="105"/>
                  <a:pt x="238" y="105"/>
                </a:cubicBezTo>
                <a:cubicBezTo>
                  <a:pt x="237" y="104"/>
                  <a:pt x="236" y="105"/>
                  <a:pt x="236" y="105"/>
                </a:cubicBezTo>
                <a:cubicBezTo>
                  <a:pt x="235" y="105"/>
                  <a:pt x="233" y="105"/>
                  <a:pt x="232" y="105"/>
                </a:cubicBezTo>
                <a:cubicBezTo>
                  <a:pt x="231" y="105"/>
                  <a:pt x="230" y="106"/>
                  <a:pt x="229" y="106"/>
                </a:cubicBezTo>
                <a:cubicBezTo>
                  <a:pt x="226" y="106"/>
                  <a:pt x="224" y="107"/>
                  <a:pt x="222" y="108"/>
                </a:cubicBezTo>
                <a:cubicBezTo>
                  <a:pt x="218" y="109"/>
                  <a:pt x="214" y="110"/>
                  <a:pt x="210" y="111"/>
                </a:cubicBezTo>
                <a:cubicBezTo>
                  <a:pt x="207" y="113"/>
                  <a:pt x="203" y="114"/>
                  <a:pt x="200" y="116"/>
                </a:cubicBezTo>
                <a:cubicBezTo>
                  <a:pt x="196" y="118"/>
                  <a:pt x="192" y="120"/>
                  <a:pt x="189" y="122"/>
                </a:cubicBezTo>
                <a:cubicBezTo>
                  <a:pt x="186" y="124"/>
                  <a:pt x="182" y="126"/>
                  <a:pt x="180" y="129"/>
                </a:cubicBezTo>
                <a:cubicBezTo>
                  <a:pt x="177" y="130"/>
                  <a:pt x="176" y="132"/>
                  <a:pt x="174" y="134"/>
                </a:cubicBezTo>
                <a:cubicBezTo>
                  <a:pt x="177" y="132"/>
                  <a:pt x="178" y="130"/>
                  <a:pt x="180" y="129"/>
                </a:cubicBezTo>
                <a:cubicBezTo>
                  <a:pt x="182" y="129"/>
                  <a:pt x="184" y="128"/>
                  <a:pt x="186" y="127"/>
                </a:cubicBezTo>
                <a:cubicBezTo>
                  <a:pt x="188" y="126"/>
                  <a:pt x="189" y="124"/>
                  <a:pt x="191" y="124"/>
                </a:cubicBezTo>
                <a:cubicBezTo>
                  <a:pt x="193" y="123"/>
                  <a:pt x="193" y="123"/>
                  <a:pt x="194" y="122"/>
                </a:cubicBezTo>
                <a:cubicBezTo>
                  <a:pt x="197" y="121"/>
                  <a:pt x="199" y="120"/>
                  <a:pt x="201" y="119"/>
                </a:cubicBezTo>
                <a:cubicBezTo>
                  <a:pt x="203" y="119"/>
                  <a:pt x="205" y="118"/>
                  <a:pt x="207" y="117"/>
                </a:cubicBezTo>
                <a:cubicBezTo>
                  <a:pt x="208" y="116"/>
                  <a:pt x="209" y="116"/>
                  <a:pt x="209" y="116"/>
                </a:cubicBezTo>
                <a:cubicBezTo>
                  <a:pt x="210" y="115"/>
                  <a:pt x="210" y="115"/>
                  <a:pt x="212" y="115"/>
                </a:cubicBezTo>
                <a:cubicBezTo>
                  <a:pt x="212" y="115"/>
                  <a:pt x="209" y="116"/>
                  <a:pt x="210" y="116"/>
                </a:cubicBezTo>
                <a:cubicBezTo>
                  <a:pt x="212" y="116"/>
                  <a:pt x="215" y="115"/>
                  <a:pt x="217" y="114"/>
                </a:cubicBezTo>
                <a:cubicBezTo>
                  <a:pt x="218" y="114"/>
                  <a:pt x="220" y="114"/>
                  <a:pt x="221" y="114"/>
                </a:cubicBezTo>
                <a:cubicBezTo>
                  <a:pt x="222" y="113"/>
                  <a:pt x="223" y="113"/>
                  <a:pt x="225" y="113"/>
                </a:cubicBezTo>
                <a:cubicBezTo>
                  <a:pt x="229" y="113"/>
                  <a:pt x="233" y="112"/>
                  <a:pt x="238" y="112"/>
                </a:cubicBezTo>
                <a:cubicBezTo>
                  <a:pt x="239" y="112"/>
                  <a:pt x="241" y="112"/>
                  <a:pt x="242" y="112"/>
                </a:cubicBezTo>
                <a:cubicBezTo>
                  <a:pt x="244" y="112"/>
                  <a:pt x="248" y="113"/>
                  <a:pt x="250" y="114"/>
                </a:cubicBezTo>
                <a:cubicBezTo>
                  <a:pt x="251" y="114"/>
                  <a:pt x="252" y="114"/>
                  <a:pt x="254" y="114"/>
                </a:cubicBezTo>
                <a:cubicBezTo>
                  <a:pt x="254" y="114"/>
                  <a:pt x="255" y="114"/>
                  <a:pt x="255" y="114"/>
                </a:cubicBezTo>
                <a:cubicBezTo>
                  <a:pt x="254" y="115"/>
                  <a:pt x="256" y="115"/>
                  <a:pt x="257" y="115"/>
                </a:cubicBezTo>
                <a:cubicBezTo>
                  <a:pt x="259" y="116"/>
                  <a:pt x="259" y="116"/>
                  <a:pt x="259" y="117"/>
                </a:cubicBezTo>
                <a:cubicBezTo>
                  <a:pt x="259" y="119"/>
                  <a:pt x="257" y="120"/>
                  <a:pt x="255" y="122"/>
                </a:cubicBezTo>
                <a:cubicBezTo>
                  <a:pt x="253" y="123"/>
                  <a:pt x="252" y="125"/>
                  <a:pt x="248" y="126"/>
                </a:cubicBezTo>
                <a:cubicBezTo>
                  <a:pt x="247" y="126"/>
                  <a:pt x="249" y="126"/>
                  <a:pt x="250" y="127"/>
                </a:cubicBezTo>
                <a:cubicBezTo>
                  <a:pt x="251" y="127"/>
                  <a:pt x="252" y="127"/>
                  <a:pt x="253" y="127"/>
                </a:cubicBezTo>
                <a:cubicBezTo>
                  <a:pt x="253" y="127"/>
                  <a:pt x="253" y="127"/>
                  <a:pt x="253" y="127"/>
                </a:cubicBezTo>
                <a:cubicBezTo>
                  <a:pt x="253" y="127"/>
                  <a:pt x="253" y="127"/>
                  <a:pt x="253" y="127"/>
                </a:cubicBezTo>
                <a:cubicBezTo>
                  <a:pt x="253" y="127"/>
                  <a:pt x="255" y="127"/>
                  <a:pt x="253" y="128"/>
                </a:cubicBezTo>
                <a:cubicBezTo>
                  <a:pt x="252" y="128"/>
                  <a:pt x="249" y="128"/>
                  <a:pt x="248" y="129"/>
                </a:cubicBezTo>
                <a:cubicBezTo>
                  <a:pt x="250" y="128"/>
                  <a:pt x="253" y="129"/>
                  <a:pt x="254" y="129"/>
                </a:cubicBezTo>
                <a:cubicBezTo>
                  <a:pt x="255" y="129"/>
                  <a:pt x="257" y="129"/>
                  <a:pt x="259" y="129"/>
                </a:cubicBezTo>
                <a:cubicBezTo>
                  <a:pt x="260" y="129"/>
                  <a:pt x="260" y="129"/>
                  <a:pt x="260" y="130"/>
                </a:cubicBezTo>
                <a:cubicBezTo>
                  <a:pt x="262" y="130"/>
                  <a:pt x="261" y="130"/>
                  <a:pt x="260" y="130"/>
                </a:cubicBezTo>
                <a:cubicBezTo>
                  <a:pt x="258" y="130"/>
                  <a:pt x="258" y="130"/>
                  <a:pt x="257" y="131"/>
                </a:cubicBezTo>
                <a:cubicBezTo>
                  <a:pt x="259" y="131"/>
                  <a:pt x="260" y="131"/>
                  <a:pt x="262" y="131"/>
                </a:cubicBezTo>
                <a:cubicBezTo>
                  <a:pt x="263" y="131"/>
                  <a:pt x="265" y="131"/>
                  <a:pt x="266" y="131"/>
                </a:cubicBezTo>
                <a:cubicBezTo>
                  <a:pt x="269" y="131"/>
                  <a:pt x="271" y="130"/>
                  <a:pt x="275" y="130"/>
                </a:cubicBezTo>
                <a:cubicBezTo>
                  <a:pt x="279" y="131"/>
                  <a:pt x="282" y="131"/>
                  <a:pt x="286" y="131"/>
                </a:cubicBezTo>
                <a:cubicBezTo>
                  <a:pt x="287" y="132"/>
                  <a:pt x="287" y="132"/>
                  <a:pt x="287" y="131"/>
                </a:cubicBezTo>
                <a:cubicBezTo>
                  <a:pt x="286" y="130"/>
                  <a:pt x="285" y="131"/>
                  <a:pt x="284" y="130"/>
                </a:cubicBezTo>
                <a:cubicBezTo>
                  <a:pt x="285" y="129"/>
                  <a:pt x="288" y="131"/>
                  <a:pt x="290" y="131"/>
                </a:cubicBezTo>
                <a:cubicBezTo>
                  <a:pt x="291" y="132"/>
                  <a:pt x="289" y="132"/>
                  <a:pt x="289" y="132"/>
                </a:cubicBezTo>
                <a:cubicBezTo>
                  <a:pt x="291" y="133"/>
                  <a:pt x="293" y="133"/>
                  <a:pt x="296" y="134"/>
                </a:cubicBezTo>
                <a:cubicBezTo>
                  <a:pt x="296" y="135"/>
                  <a:pt x="294" y="135"/>
                  <a:pt x="293" y="135"/>
                </a:cubicBezTo>
                <a:cubicBezTo>
                  <a:pt x="292" y="135"/>
                  <a:pt x="290" y="135"/>
                  <a:pt x="291" y="135"/>
                </a:cubicBezTo>
                <a:cubicBezTo>
                  <a:pt x="292" y="136"/>
                  <a:pt x="290" y="136"/>
                  <a:pt x="290" y="135"/>
                </a:cubicBezTo>
                <a:cubicBezTo>
                  <a:pt x="288" y="134"/>
                  <a:pt x="288" y="135"/>
                  <a:pt x="288" y="135"/>
                </a:cubicBezTo>
                <a:cubicBezTo>
                  <a:pt x="288" y="136"/>
                  <a:pt x="288" y="136"/>
                  <a:pt x="287" y="135"/>
                </a:cubicBezTo>
                <a:cubicBezTo>
                  <a:pt x="284" y="134"/>
                  <a:pt x="284" y="135"/>
                  <a:pt x="282" y="135"/>
                </a:cubicBezTo>
                <a:cubicBezTo>
                  <a:pt x="281" y="134"/>
                  <a:pt x="282" y="135"/>
                  <a:pt x="283" y="136"/>
                </a:cubicBezTo>
                <a:cubicBezTo>
                  <a:pt x="283" y="136"/>
                  <a:pt x="284" y="136"/>
                  <a:pt x="284" y="136"/>
                </a:cubicBezTo>
                <a:cubicBezTo>
                  <a:pt x="285" y="136"/>
                  <a:pt x="286" y="136"/>
                  <a:pt x="288" y="137"/>
                </a:cubicBezTo>
                <a:cubicBezTo>
                  <a:pt x="290" y="137"/>
                  <a:pt x="293" y="138"/>
                  <a:pt x="295" y="138"/>
                </a:cubicBezTo>
                <a:cubicBezTo>
                  <a:pt x="297" y="139"/>
                  <a:pt x="300" y="139"/>
                  <a:pt x="302" y="140"/>
                </a:cubicBezTo>
                <a:cubicBezTo>
                  <a:pt x="303" y="140"/>
                  <a:pt x="304" y="141"/>
                  <a:pt x="305" y="141"/>
                </a:cubicBezTo>
                <a:cubicBezTo>
                  <a:pt x="306" y="141"/>
                  <a:pt x="307" y="142"/>
                  <a:pt x="308" y="142"/>
                </a:cubicBezTo>
                <a:cubicBezTo>
                  <a:pt x="309" y="143"/>
                  <a:pt x="309" y="143"/>
                  <a:pt x="310" y="144"/>
                </a:cubicBezTo>
                <a:cubicBezTo>
                  <a:pt x="310" y="144"/>
                  <a:pt x="311" y="145"/>
                  <a:pt x="310" y="145"/>
                </a:cubicBezTo>
                <a:cubicBezTo>
                  <a:pt x="310" y="145"/>
                  <a:pt x="311" y="146"/>
                  <a:pt x="312" y="147"/>
                </a:cubicBezTo>
                <a:cubicBezTo>
                  <a:pt x="313" y="147"/>
                  <a:pt x="313" y="148"/>
                  <a:pt x="314" y="149"/>
                </a:cubicBezTo>
                <a:cubicBezTo>
                  <a:pt x="310" y="146"/>
                  <a:pt x="310" y="148"/>
                  <a:pt x="309" y="149"/>
                </a:cubicBezTo>
                <a:cubicBezTo>
                  <a:pt x="309" y="149"/>
                  <a:pt x="309" y="151"/>
                  <a:pt x="308" y="151"/>
                </a:cubicBezTo>
                <a:cubicBezTo>
                  <a:pt x="306" y="151"/>
                  <a:pt x="306" y="152"/>
                  <a:pt x="304" y="152"/>
                </a:cubicBezTo>
                <a:cubicBezTo>
                  <a:pt x="303" y="152"/>
                  <a:pt x="302" y="152"/>
                  <a:pt x="302" y="153"/>
                </a:cubicBezTo>
                <a:cubicBezTo>
                  <a:pt x="304" y="154"/>
                  <a:pt x="305" y="154"/>
                  <a:pt x="306" y="155"/>
                </a:cubicBezTo>
                <a:cubicBezTo>
                  <a:pt x="307" y="155"/>
                  <a:pt x="307" y="156"/>
                  <a:pt x="308" y="156"/>
                </a:cubicBezTo>
                <a:cubicBezTo>
                  <a:pt x="308" y="156"/>
                  <a:pt x="308" y="156"/>
                  <a:pt x="308" y="156"/>
                </a:cubicBezTo>
                <a:cubicBezTo>
                  <a:pt x="308" y="156"/>
                  <a:pt x="308" y="156"/>
                  <a:pt x="308" y="156"/>
                </a:cubicBezTo>
                <a:cubicBezTo>
                  <a:pt x="307" y="156"/>
                  <a:pt x="307" y="156"/>
                  <a:pt x="307" y="156"/>
                </a:cubicBezTo>
                <a:cubicBezTo>
                  <a:pt x="307" y="157"/>
                  <a:pt x="308" y="157"/>
                  <a:pt x="308" y="158"/>
                </a:cubicBezTo>
                <a:cubicBezTo>
                  <a:pt x="309" y="158"/>
                  <a:pt x="309" y="159"/>
                  <a:pt x="310" y="159"/>
                </a:cubicBezTo>
                <a:cubicBezTo>
                  <a:pt x="311" y="161"/>
                  <a:pt x="313" y="162"/>
                  <a:pt x="315" y="163"/>
                </a:cubicBezTo>
                <a:cubicBezTo>
                  <a:pt x="316" y="165"/>
                  <a:pt x="317" y="166"/>
                  <a:pt x="319" y="167"/>
                </a:cubicBezTo>
                <a:cubicBezTo>
                  <a:pt x="319" y="168"/>
                  <a:pt x="317" y="166"/>
                  <a:pt x="317" y="167"/>
                </a:cubicBezTo>
                <a:cubicBezTo>
                  <a:pt x="318" y="168"/>
                  <a:pt x="319" y="168"/>
                  <a:pt x="319" y="169"/>
                </a:cubicBezTo>
                <a:cubicBezTo>
                  <a:pt x="321" y="170"/>
                  <a:pt x="323" y="172"/>
                  <a:pt x="323" y="174"/>
                </a:cubicBezTo>
                <a:cubicBezTo>
                  <a:pt x="323" y="175"/>
                  <a:pt x="323" y="175"/>
                  <a:pt x="322" y="175"/>
                </a:cubicBezTo>
                <a:cubicBezTo>
                  <a:pt x="322" y="175"/>
                  <a:pt x="321" y="176"/>
                  <a:pt x="321" y="177"/>
                </a:cubicBezTo>
                <a:cubicBezTo>
                  <a:pt x="322" y="178"/>
                  <a:pt x="323" y="178"/>
                  <a:pt x="323" y="179"/>
                </a:cubicBezTo>
                <a:cubicBezTo>
                  <a:pt x="324" y="182"/>
                  <a:pt x="319" y="176"/>
                  <a:pt x="322" y="181"/>
                </a:cubicBezTo>
                <a:cubicBezTo>
                  <a:pt x="322" y="181"/>
                  <a:pt x="322" y="181"/>
                  <a:pt x="321" y="181"/>
                </a:cubicBezTo>
                <a:cubicBezTo>
                  <a:pt x="321" y="181"/>
                  <a:pt x="321" y="181"/>
                  <a:pt x="321" y="182"/>
                </a:cubicBezTo>
                <a:cubicBezTo>
                  <a:pt x="322" y="182"/>
                  <a:pt x="322" y="182"/>
                  <a:pt x="322" y="183"/>
                </a:cubicBezTo>
                <a:cubicBezTo>
                  <a:pt x="324" y="184"/>
                  <a:pt x="325" y="184"/>
                  <a:pt x="326" y="184"/>
                </a:cubicBezTo>
                <a:cubicBezTo>
                  <a:pt x="327" y="183"/>
                  <a:pt x="328" y="184"/>
                  <a:pt x="329" y="184"/>
                </a:cubicBezTo>
                <a:cubicBezTo>
                  <a:pt x="330" y="185"/>
                  <a:pt x="331" y="184"/>
                  <a:pt x="330" y="182"/>
                </a:cubicBezTo>
                <a:cubicBezTo>
                  <a:pt x="331" y="185"/>
                  <a:pt x="332" y="186"/>
                  <a:pt x="333" y="185"/>
                </a:cubicBezTo>
                <a:cubicBezTo>
                  <a:pt x="333" y="185"/>
                  <a:pt x="333" y="185"/>
                  <a:pt x="334" y="185"/>
                </a:cubicBezTo>
                <a:cubicBezTo>
                  <a:pt x="334" y="186"/>
                  <a:pt x="335" y="185"/>
                  <a:pt x="335" y="187"/>
                </a:cubicBezTo>
                <a:cubicBezTo>
                  <a:pt x="336" y="188"/>
                  <a:pt x="335" y="187"/>
                  <a:pt x="335" y="189"/>
                </a:cubicBezTo>
                <a:cubicBezTo>
                  <a:pt x="334" y="187"/>
                  <a:pt x="333" y="189"/>
                  <a:pt x="332" y="189"/>
                </a:cubicBezTo>
                <a:cubicBezTo>
                  <a:pt x="332" y="189"/>
                  <a:pt x="331" y="188"/>
                  <a:pt x="331" y="189"/>
                </a:cubicBezTo>
                <a:cubicBezTo>
                  <a:pt x="331" y="191"/>
                  <a:pt x="332" y="191"/>
                  <a:pt x="333" y="193"/>
                </a:cubicBezTo>
                <a:cubicBezTo>
                  <a:pt x="333" y="192"/>
                  <a:pt x="333" y="192"/>
                  <a:pt x="332" y="192"/>
                </a:cubicBezTo>
                <a:cubicBezTo>
                  <a:pt x="330" y="187"/>
                  <a:pt x="329" y="190"/>
                  <a:pt x="328" y="190"/>
                </a:cubicBezTo>
                <a:cubicBezTo>
                  <a:pt x="328" y="191"/>
                  <a:pt x="328" y="192"/>
                  <a:pt x="327" y="191"/>
                </a:cubicBezTo>
                <a:cubicBezTo>
                  <a:pt x="326" y="191"/>
                  <a:pt x="326" y="191"/>
                  <a:pt x="326" y="191"/>
                </a:cubicBezTo>
                <a:cubicBezTo>
                  <a:pt x="326" y="192"/>
                  <a:pt x="325" y="193"/>
                  <a:pt x="324" y="193"/>
                </a:cubicBezTo>
                <a:cubicBezTo>
                  <a:pt x="323" y="193"/>
                  <a:pt x="323" y="194"/>
                  <a:pt x="323" y="194"/>
                </a:cubicBezTo>
                <a:cubicBezTo>
                  <a:pt x="323" y="195"/>
                  <a:pt x="323" y="196"/>
                  <a:pt x="323" y="195"/>
                </a:cubicBezTo>
                <a:cubicBezTo>
                  <a:pt x="322" y="195"/>
                  <a:pt x="322" y="198"/>
                  <a:pt x="323" y="200"/>
                </a:cubicBezTo>
                <a:cubicBezTo>
                  <a:pt x="323" y="201"/>
                  <a:pt x="322" y="199"/>
                  <a:pt x="321" y="200"/>
                </a:cubicBezTo>
                <a:cubicBezTo>
                  <a:pt x="321" y="200"/>
                  <a:pt x="321" y="201"/>
                  <a:pt x="321" y="202"/>
                </a:cubicBezTo>
                <a:cubicBezTo>
                  <a:pt x="322" y="203"/>
                  <a:pt x="322" y="204"/>
                  <a:pt x="322" y="206"/>
                </a:cubicBezTo>
                <a:cubicBezTo>
                  <a:pt x="322" y="208"/>
                  <a:pt x="324" y="211"/>
                  <a:pt x="325" y="212"/>
                </a:cubicBezTo>
                <a:cubicBezTo>
                  <a:pt x="326" y="213"/>
                  <a:pt x="327" y="215"/>
                  <a:pt x="328" y="216"/>
                </a:cubicBezTo>
                <a:cubicBezTo>
                  <a:pt x="329" y="217"/>
                  <a:pt x="331" y="218"/>
                  <a:pt x="332" y="220"/>
                </a:cubicBezTo>
                <a:cubicBezTo>
                  <a:pt x="333" y="220"/>
                  <a:pt x="333" y="221"/>
                  <a:pt x="334" y="221"/>
                </a:cubicBezTo>
                <a:cubicBezTo>
                  <a:pt x="335" y="222"/>
                  <a:pt x="335" y="222"/>
                  <a:pt x="336" y="223"/>
                </a:cubicBezTo>
                <a:cubicBezTo>
                  <a:pt x="337" y="223"/>
                  <a:pt x="337" y="224"/>
                  <a:pt x="338" y="224"/>
                </a:cubicBezTo>
                <a:cubicBezTo>
                  <a:pt x="338" y="224"/>
                  <a:pt x="338" y="225"/>
                  <a:pt x="338" y="225"/>
                </a:cubicBezTo>
                <a:cubicBezTo>
                  <a:pt x="339" y="224"/>
                  <a:pt x="339" y="225"/>
                  <a:pt x="340" y="226"/>
                </a:cubicBezTo>
                <a:cubicBezTo>
                  <a:pt x="340" y="227"/>
                  <a:pt x="341" y="229"/>
                  <a:pt x="342" y="226"/>
                </a:cubicBezTo>
                <a:cubicBezTo>
                  <a:pt x="342" y="225"/>
                  <a:pt x="342" y="226"/>
                  <a:pt x="342" y="226"/>
                </a:cubicBezTo>
                <a:cubicBezTo>
                  <a:pt x="342" y="229"/>
                  <a:pt x="343" y="228"/>
                  <a:pt x="343" y="229"/>
                </a:cubicBezTo>
                <a:cubicBezTo>
                  <a:pt x="343" y="229"/>
                  <a:pt x="344" y="227"/>
                  <a:pt x="343" y="227"/>
                </a:cubicBezTo>
                <a:cubicBezTo>
                  <a:pt x="343" y="226"/>
                  <a:pt x="343" y="224"/>
                  <a:pt x="343" y="222"/>
                </a:cubicBezTo>
                <a:cubicBezTo>
                  <a:pt x="343" y="223"/>
                  <a:pt x="343" y="226"/>
                  <a:pt x="344" y="224"/>
                </a:cubicBezTo>
                <a:cubicBezTo>
                  <a:pt x="344" y="222"/>
                  <a:pt x="343" y="222"/>
                  <a:pt x="343" y="220"/>
                </a:cubicBezTo>
                <a:cubicBezTo>
                  <a:pt x="343" y="220"/>
                  <a:pt x="343" y="220"/>
                  <a:pt x="343" y="220"/>
                </a:cubicBezTo>
                <a:cubicBezTo>
                  <a:pt x="343" y="219"/>
                  <a:pt x="342" y="216"/>
                  <a:pt x="342" y="215"/>
                </a:cubicBezTo>
                <a:cubicBezTo>
                  <a:pt x="342" y="214"/>
                  <a:pt x="343" y="217"/>
                  <a:pt x="343" y="217"/>
                </a:cubicBezTo>
                <a:cubicBezTo>
                  <a:pt x="344" y="218"/>
                  <a:pt x="344" y="218"/>
                  <a:pt x="344" y="218"/>
                </a:cubicBezTo>
                <a:cubicBezTo>
                  <a:pt x="344" y="217"/>
                  <a:pt x="343" y="217"/>
                  <a:pt x="343" y="216"/>
                </a:cubicBezTo>
                <a:cubicBezTo>
                  <a:pt x="343" y="215"/>
                  <a:pt x="344" y="217"/>
                  <a:pt x="344" y="216"/>
                </a:cubicBezTo>
                <a:cubicBezTo>
                  <a:pt x="344" y="214"/>
                  <a:pt x="345" y="213"/>
                  <a:pt x="344" y="209"/>
                </a:cubicBezTo>
                <a:cubicBezTo>
                  <a:pt x="344" y="208"/>
                  <a:pt x="344" y="207"/>
                  <a:pt x="344" y="207"/>
                </a:cubicBezTo>
                <a:cubicBezTo>
                  <a:pt x="345" y="209"/>
                  <a:pt x="344" y="206"/>
                  <a:pt x="344" y="205"/>
                </a:cubicBezTo>
                <a:cubicBezTo>
                  <a:pt x="344" y="203"/>
                  <a:pt x="343" y="201"/>
                  <a:pt x="343" y="200"/>
                </a:cubicBezTo>
                <a:cubicBezTo>
                  <a:pt x="343" y="200"/>
                  <a:pt x="344" y="199"/>
                  <a:pt x="343" y="198"/>
                </a:cubicBezTo>
                <a:cubicBezTo>
                  <a:pt x="343" y="197"/>
                  <a:pt x="343" y="196"/>
                  <a:pt x="342" y="195"/>
                </a:cubicBezTo>
                <a:cubicBezTo>
                  <a:pt x="342" y="195"/>
                  <a:pt x="343" y="197"/>
                  <a:pt x="343" y="195"/>
                </a:cubicBezTo>
                <a:cubicBezTo>
                  <a:pt x="342" y="193"/>
                  <a:pt x="343" y="192"/>
                  <a:pt x="341" y="190"/>
                </a:cubicBezTo>
                <a:cubicBezTo>
                  <a:pt x="341" y="189"/>
                  <a:pt x="340" y="188"/>
                  <a:pt x="340" y="188"/>
                </a:cubicBezTo>
                <a:cubicBezTo>
                  <a:pt x="340" y="187"/>
                  <a:pt x="339" y="186"/>
                  <a:pt x="338" y="185"/>
                </a:cubicBezTo>
                <a:cubicBezTo>
                  <a:pt x="337" y="184"/>
                  <a:pt x="336" y="183"/>
                  <a:pt x="335" y="181"/>
                </a:cubicBezTo>
                <a:cubicBezTo>
                  <a:pt x="336" y="181"/>
                  <a:pt x="336" y="182"/>
                  <a:pt x="337" y="183"/>
                </a:cubicBezTo>
                <a:cubicBezTo>
                  <a:pt x="338" y="184"/>
                  <a:pt x="339" y="185"/>
                  <a:pt x="339" y="186"/>
                </a:cubicBezTo>
                <a:cubicBezTo>
                  <a:pt x="340" y="186"/>
                  <a:pt x="340" y="187"/>
                  <a:pt x="340" y="186"/>
                </a:cubicBezTo>
                <a:cubicBezTo>
                  <a:pt x="340" y="185"/>
                  <a:pt x="339" y="185"/>
                  <a:pt x="339" y="184"/>
                </a:cubicBezTo>
                <a:cubicBezTo>
                  <a:pt x="338" y="184"/>
                  <a:pt x="337" y="182"/>
                  <a:pt x="336" y="181"/>
                </a:cubicBezTo>
                <a:cubicBezTo>
                  <a:pt x="335" y="179"/>
                  <a:pt x="334" y="177"/>
                  <a:pt x="333" y="177"/>
                </a:cubicBezTo>
                <a:cubicBezTo>
                  <a:pt x="335" y="178"/>
                  <a:pt x="336" y="179"/>
                  <a:pt x="338" y="182"/>
                </a:cubicBezTo>
                <a:cubicBezTo>
                  <a:pt x="337" y="178"/>
                  <a:pt x="336" y="176"/>
                  <a:pt x="334" y="175"/>
                </a:cubicBezTo>
                <a:cubicBezTo>
                  <a:pt x="333" y="175"/>
                  <a:pt x="331" y="173"/>
                  <a:pt x="329" y="171"/>
                </a:cubicBezTo>
                <a:cubicBezTo>
                  <a:pt x="328" y="170"/>
                  <a:pt x="327" y="169"/>
                  <a:pt x="326" y="169"/>
                </a:cubicBezTo>
                <a:cubicBezTo>
                  <a:pt x="326" y="168"/>
                  <a:pt x="325" y="168"/>
                  <a:pt x="325" y="167"/>
                </a:cubicBezTo>
                <a:cubicBezTo>
                  <a:pt x="325" y="167"/>
                  <a:pt x="324" y="166"/>
                  <a:pt x="325" y="166"/>
                </a:cubicBezTo>
                <a:cubicBezTo>
                  <a:pt x="325" y="167"/>
                  <a:pt x="325" y="166"/>
                  <a:pt x="326" y="167"/>
                </a:cubicBezTo>
                <a:cubicBezTo>
                  <a:pt x="327" y="168"/>
                  <a:pt x="328" y="169"/>
                  <a:pt x="329" y="170"/>
                </a:cubicBezTo>
                <a:cubicBezTo>
                  <a:pt x="329" y="170"/>
                  <a:pt x="330" y="171"/>
                  <a:pt x="329" y="169"/>
                </a:cubicBezTo>
                <a:cubicBezTo>
                  <a:pt x="327" y="166"/>
                  <a:pt x="325" y="163"/>
                  <a:pt x="322" y="160"/>
                </a:cubicBezTo>
                <a:cubicBezTo>
                  <a:pt x="323" y="160"/>
                  <a:pt x="323" y="159"/>
                  <a:pt x="322" y="158"/>
                </a:cubicBezTo>
                <a:cubicBezTo>
                  <a:pt x="322" y="157"/>
                  <a:pt x="321" y="156"/>
                  <a:pt x="320" y="155"/>
                </a:cubicBezTo>
                <a:cubicBezTo>
                  <a:pt x="320" y="155"/>
                  <a:pt x="319" y="154"/>
                  <a:pt x="319" y="154"/>
                </a:cubicBezTo>
                <a:cubicBezTo>
                  <a:pt x="319" y="153"/>
                  <a:pt x="319" y="153"/>
                  <a:pt x="320" y="154"/>
                </a:cubicBezTo>
                <a:cubicBezTo>
                  <a:pt x="320" y="154"/>
                  <a:pt x="321" y="154"/>
                  <a:pt x="321" y="154"/>
                </a:cubicBezTo>
                <a:cubicBezTo>
                  <a:pt x="322" y="154"/>
                  <a:pt x="326" y="156"/>
                  <a:pt x="324" y="153"/>
                </a:cubicBezTo>
                <a:cubicBezTo>
                  <a:pt x="323" y="152"/>
                  <a:pt x="322" y="151"/>
                  <a:pt x="321" y="150"/>
                </a:cubicBezTo>
                <a:cubicBezTo>
                  <a:pt x="322" y="150"/>
                  <a:pt x="325" y="153"/>
                  <a:pt x="325" y="151"/>
                </a:cubicBezTo>
                <a:cubicBezTo>
                  <a:pt x="323" y="151"/>
                  <a:pt x="321" y="148"/>
                  <a:pt x="320" y="146"/>
                </a:cubicBezTo>
                <a:cubicBezTo>
                  <a:pt x="322" y="148"/>
                  <a:pt x="323" y="148"/>
                  <a:pt x="324" y="150"/>
                </a:cubicBezTo>
                <a:cubicBezTo>
                  <a:pt x="325" y="150"/>
                  <a:pt x="324" y="149"/>
                  <a:pt x="325" y="149"/>
                </a:cubicBezTo>
                <a:cubicBezTo>
                  <a:pt x="324" y="149"/>
                  <a:pt x="324" y="148"/>
                  <a:pt x="323" y="148"/>
                </a:cubicBezTo>
                <a:cubicBezTo>
                  <a:pt x="322" y="147"/>
                  <a:pt x="321" y="147"/>
                  <a:pt x="321" y="146"/>
                </a:cubicBezTo>
                <a:cubicBezTo>
                  <a:pt x="320" y="146"/>
                  <a:pt x="320" y="145"/>
                  <a:pt x="319" y="145"/>
                </a:cubicBezTo>
                <a:cubicBezTo>
                  <a:pt x="318" y="144"/>
                  <a:pt x="318" y="144"/>
                  <a:pt x="317" y="143"/>
                </a:cubicBezTo>
                <a:cubicBezTo>
                  <a:pt x="319" y="144"/>
                  <a:pt x="318" y="142"/>
                  <a:pt x="320" y="144"/>
                </a:cubicBezTo>
                <a:cubicBezTo>
                  <a:pt x="321" y="145"/>
                  <a:pt x="321" y="145"/>
                  <a:pt x="320" y="143"/>
                </a:cubicBezTo>
                <a:cubicBezTo>
                  <a:pt x="319" y="142"/>
                  <a:pt x="319" y="142"/>
                  <a:pt x="318" y="141"/>
                </a:cubicBezTo>
                <a:cubicBezTo>
                  <a:pt x="320" y="142"/>
                  <a:pt x="317" y="139"/>
                  <a:pt x="316" y="138"/>
                </a:cubicBezTo>
                <a:cubicBezTo>
                  <a:pt x="316" y="137"/>
                  <a:pt x="315" y="136"/>
                  <a:pt x="314" y="135"/>
                </a:cubicBezTo>
                <a:cubicBezTo>
                  <a:pt x="313" y="134"/>
                  <a:pt x="313" y="134"/>
                  <a:pt x="312" y="133"/>
                </a:cubicBezTo>
                <a:cubicBezTo>
                  <a:pt x="312" y="132"/>
                  <a:pt x="311" y="132"/>
                  <a:pt x="311" y="131"/>
                </a:cubicBezTo>
                <a:cubicBezTo>
                  <a:pt x="309" y="130"/>
                  <a:pt x="308" y="129"/>
                  <a:pt x="306" y="127"/>
                </a:cubicBezTo>
                <a:cubicBezTo>
                  <a:pt x="303" y="125"/>
                  <a:pt x="299" y="123"/>
                  <a:pt x="296" y="121"/>
                </a:cubicBezTo>
                <a:cubicBezTo>
                  <a:pt x="295" y="120"/>
                  <a:pt x="294" y="120"/>
                  <a:pt x="293" y="119"/>
                </a:cubicBezTo>
                <a:cubicBezTo>
                  <a:pt x="292" y="119"/>
                  <a:pt x="291" y="118"/>
                  <a:pt x="290" y="118"/>
                </a:cubicBezTo>
                <a:cubicBezTo>
                  <a:pt x="290" y="118"/>
                  <a:pt x="291" y="118"/>
                  <a:pt x="291" y="118"/>
                </a:cubicBezTo>
                <a:cubicBezTo>
                  <a:pt x="291" y="118"/>
                  <a:pt x="294" y="119"/>
                  <a:pt x="293" y="118"/>
                </a:cubicBezTo>
                <a:cubicBezTo>
                  <a:pt x="292" y="117"/>
                  <a:pt x="291" y="117"/>
                  <a:pt x="290" y="117"/>
                </a:cubicBezTo>
                <a:cubicBezTo>
                  <a:pt x="288" y="117"/>
                  <a:pt x="287" y="116"/>
                  <a:pt x="286" y="116"/>
                </a:cubicBezTo>
                <a:cubicBezTo>
                  <a:pt x="284" y="116"/>
                  <a:pt x="282" y="115"/>
                  <a:pt x="281" y="114"/>
                </a:cubicBezTo>
                <a:cubicBezTo>
                  <a:pt x="278" y="113"/>
                  <a:pt x="281" y="114"/>
                  <a:pt x="281" y="114"/>
                </a:cubicBezTo>
                <a:cubicBezTo>
                  <a:pt x="281" y="113"/>
                  <a:pt x="281" y="113"/>
                  <a:pt x="280" y="113"/>
                </a:cubicBezTo>
                <a:cubicBezTo>
                  <a:pt x="275" y="112"/>
                  <a:pt x="271" y="111"/>
                  <a:pt x="269" y="111"/>
                </a:cubicBezTo>
                <a:cubicBezTo>
                  <a:pt x="268" y="111"/>
                  <a:pt x="268" y="111"/>
                  <a:pt x="267" y="111"/>
                </a:cubicBezTo>
                <a:cubicBezTo>
                  <a:pt x="264" y="110"/>
                  <a:pt x="262" y="111"/>
                  <a:pt x="260" y="111"/>
                </a:cubicBezTo>
                <a:cubicBezTo>
                  <a:pt x="259" y="111"/>
                  <a:pt x="259" y="111"/>
                  <a:pt x="258" y="110"/>
                </a:cubicBezTo>
                <a:cubicBezTo>
                  <a:pt x="257" y="110"/>
                  <a:pt x="258" y="110"/>
                  <a:pt x="259" y="110"/>
                </a:cubicBezTo>
                <a:close/>
                <a:moveTo>
                  <a:pt x="255" y="126"/>
                </a:moveTo>
                <a:cubicBezTo>
                  <a:pt x="256" y="126"/>
                  <a:pt x="258" y="125"/>
                  <a:pt x="258" y="125"/>
                </a:cubicBezTo>
                <a:cubicBezTo>
                  <a:pt x="258" y="126"/>
                  <a:pt x="256" y="126"/>
                  <a:pt x="255" y="126"/>
                </a:cubicBezTo>
                <a:close/>
                <a:moveTo>
                  <a:pt x="354" y="122"/>
                </a:moveTo>
                <a:cubicBezTo>
                  <a:pt x="353" y="121"/>
                  <a:pt x="352" y="121"/>
                  <a:pt x="352" y="121"/>
                </a:cubicBezTo>
                <a:cubicBezTo>
                  <a:pt x="352" y="121"/>
                  <a:pt x="353" y="122"/>
                  <a:pt x="354" y="123"/>
                </a:cubicBezTo>
                <a:cubicBezTo>
                  <a:pt x="356" y="125"/>
                  <a:pt x="357" y="127"/>
                  <a:pt x="359" y="129"/>
                </a:cubicBezTo>
                <a:cubicBezTo>
                  <a:pt x="361" y="131"/>
                  <a:pt x="362" y="133"/>
                  <a:pt x="364" y="135"/>
                </a:cubicBezTo>
                <a:cubicBezTo>
                  <a:pt x="365" y="137"/>
                  <a:pt x="365" y="136"/>
                  <a:pt x="366" y="137"/>
                </a:cubicBezTo>
                <a:cubicBezTo>
                  <a:pt x="366" y="138"/>
                  <a:pt x="368" y="139"/>
                  <a:pt x="368" y="140"/>
                </a:cubicBezTo>
                <a:cubicBezTo>
                  <a:pt x="368" y="141"/>
                  <a:pt x="369" y="142"/>
                  <a:pt x="369" y="143"/>
                </a:cubicBezTo>
                <a:cubicBezTo>
                  <a:pt x="370" y="143"/>
                  <a:pt x="371" y="145"/>
                  <a:pt x="371" y="145"/>
                </a:cubicBezTo>
                <a:cubicBezTo>
                  <a:pt x="373" y="150"/>
                  <a:pt x="375" y="152"/>
                  <a:pt x="377" y="154"/>
                </a:cubicBezTo>
                <a:cubicBezTo>
                  <a:pt x="376" y="153"/>
                  <a:pt x="375" y="149"/>
                  <a:pt x="373" y="148"/>
                </a:cubicBezTo>
                <a:cubicBezTo>
                  <a:pt x="373" y="148"/>
                  <a:pt x="373" y="147"/>
                  <a:pt x="373" y="147"/>
                </a:cubicBezTo>
                <a:cubicBezTo>
                  <a:pt x="373" y="146"/>
                  <a:pt x="372" y="145"/>
                  <a:pt x="371" y="143"/>
                </a:cubicBezTo>
                <a:cubicBezTo>
                  <a:pt x="370" y="141"/>
                  <a:pt x="368" y="139"/>
                  <a:pt x="367" y="137"/>
                </a:cubicBezTo>
                <a:cubicBezTo>
                  <a:pt x="365" y="135"/>
                  <a:pt x="364" y="133"/>
                  <a:pt x="362" y="131"/>
                </a:cubicBezTo>
                <a:cubicBezTo>
                  <a:pt x="360" y="127"/>
                  <a:pt x="358" y="125"/>
                  <a:pt x="355" y="123"/>
                </a:cubicBezTo>
                <a:cubicBezTo>
                  <a:pt x="353" y="121"/>
                  <a:pt x="356" y="124"/>
                  <a:pt x="354" y="122"/>
                </a:cubicBezTo>
                <a:close/>
                <a:moveTo>
                  <a:pt x="296" y="93"/>
                </a:moveTo>
                <a:cubicBezTo>
                  <a:pt x="297" y="93"/>
                  <a:pt x="297" y="93"/>
                  <a:pt x="296" y="93"/>
                </a:cubicBezTo>
                <a:cubicBezTo>
                  <a:pt x="295" y="92"/>
                  <a:pt x="294" y="92"/>
                  <a:pt x="294" y="92"/>
                </a:cubicBezTo>
                <a:cubicBezTo>
                  <a:pt x="293" y="92"/>
                  <a:pt x="292" y="92"/>
                  <a:pt x="291" y="92"/>
                </a:cubicBezTo>
                <a:cubicBezTo>
                  <a:pt x="290" y="91"/>
                  <a:pt x="290" y="91"/>
                  <a:pt x="291" y="92"/>
                </a:cubicBezTo>
                <a:cubicBezTo>
                  <a:pt x="296" y="95"/>
                  <a:pt x="293" y="94"/>
                  <a:pt x="291" y="94"/>
                </a:cubicBezTo>
                <a:cubicBezTo>
                  <a:pt x="293" y="95"/>
                  <a:pt x="293" y="94"/>
                  <a:pt x="295" y="95"/>
                </a:cubicBezTo>
                <a:cubicBezTo>
                  <a:pt x="297" y="96"/>
                  <a:pt x="292" y="94"/>
                  <a:pt x="294" y="96"/>
                </a:cubicBezTo>
                <a:cubicBezTo>
                  <a:pt x="295" y="97"/>
                  <a:pt x="297" y="97"/>
                  <a:pt x="298" y="98"/>
                </a:cubicBezTo>
                <a:cubicBezTo>
                  <a:pt x="301" y="99"/>
                  <a:pt x="301" y="98"/>
                  <a:pt x="303" y="100"/>
                </a:cubicBezTo>
                <a:cubicBezTo>
                  <a:pt x="304" y="100"/>
                  <a:pt x="304" y="100"/>
                  <a:pt x="304" y="100"/>
                </a:cubicBezTo>
                <a:cubicBezTo>
                  <a:pt x="304" y="100"/>
                  <a:pt x="304" y="100"/>
                  <a:pt x="304" y="100"/>
                </a:cubicBezTo>
                <a:cubicBezTo>
                  <a:pt x="310" y="104"/>
                  <a:pt x="311" y="104"/>
                  <a:pt x="315" y="104"/>
                </a:cubicBezTo>
                <a:cubicBezTo>
                  <a:pt x="312" y="102"/>
                  <a:pt x="311" y="103"/>
                  <a:pt x="308" y="101"/>
                </a:cubicBezTo>
                <a:cubicBezTo>
                  <a:pt x="307" y="100"/>
                  <a:pt x="309" y="100"/>
                  <a:pt x="309" y="101"/>
                </a:cubicBezTo>
                <a:cubicBezTo>
                  <a:pt x="309" y="100"/>
                  <a:pt x="307" y="99"/>
                  <a:pt x="306" y="98"/>
                </a:cubicBezTo>
                <a:cubicBezTo>
                  <a:pt x="308" y="99"/>
                  <a:pt x="309" y="100"/>
                  <a:pt x="308" y="99"/>
                </a:cubicBezTo>
                <a:cubicBezTo>
                  <a:pt x="307" y="98"/>
                  <a:pt x="305" y="97"/>
                  <a:pt x="304" y="97"/>
                </a:cubicBezTo>
                <a:cubicBezTo>
                  <a:pt x="303" y="96"/>
                  <a:pt x="302" y="96"/>
                  <a:pt x="301" y="96"/>
                </a:cubicBezTo>
                <a:cubicBezTo>
                  <a:pt x="299" y="95"/>
                  <a:pt x="297" y="94"/>
                  <a:pt x="295" y="93"/>
                </a:cubicBezTo>
                <a:cubicBezTo>
                  <a:pt x="295" y="93"/>
                  <a:pt x="296" y="93"/>
                  <a:pt x="296" y="93"/>
                </a:cubicBezTo>
                <a:close/>
                <a:moveTo>
                  <a:pt x="334" y="117"/>
                </a:moveTo>
                <a:cubicBezTo>
                  <a:pt x="334" y="117"/>
                  <a:pt x="334" y="117"/>
                  <a:pt x="334" y="117"/>
                </a:cubicBezTo>
                <a:cubicBezTo>
                  <a:pt x="334" y="117"/>
                  <a:pt x="333" y="117"/>
                  <a:pt x="334" y="117"/>
                </a:cubicBezTo>
                <a:close/>
                <a:moveTo>
                  <a:pt x="356" y="120"/>
                </a:moveTo>
                <a:cubicBezTo>
                  <a:pt x="355" y="120"/>
                  <a:pt x="354" y="119"/>
                  <a:pt x="354" y="120"/>
                </a:cubicBezTo>
                <a:cubicBezTo>
                  <a:pt x="354" y="120"/>
                  <a:pt x="355" y="120"/>
                  <a:pt x="355" y="121"/>
                </a:cubicBezTo>
                <a:cubicBezTo>
                  <a:pt x="355" y="121"/>
                  <a:pt x="355" y="121"/>
                  <a:pt x="356" y="121"/>
                </a:cubicBezTo>
                <a:cubicBezTo>
                  <a:pt x="356" y="122"/>
                  <a:pt x="357" y="122"/>
                  <a:pt x="357" y="122"/>
                </a:cubicBezTo>
                <a:cubicBezTo>
                  <a:pt x="357" y="122"/>
                  <a:pt x="357" y="123"/>
                  <a:pt x="357" y="123"/>
                </a:cubicBezTo>
                <a:cubicBezTo>
                  <a:pt x="358" y="124"/>
                  <a:pt x="359" y="125"/>
                  <a:pt x="360" y="126"/>
                </a:cubicBezTo>
                <a:cubicBezTo>
                  <a:pt x="363" y="128"/>
                  <a:pt x="365" y="131"/>
                  <a:pt x="368" y="135"/>
                </a:cubicBezTo>
                <a:cubicBezTo>
                  <a:pt x="369" y="136"/>
                  <a:pt x="370" y="136"/>
                  <a:pt x="371" y="137"/>
                </a:cubicBezTo>
                <a:cubicBezTo>
                  <a:pt x="369" y="135"/>
                  <a:pt x="367" y="133"/>
                  <a:pt x="367" y="132"/>
                </a:cubicBezTo>
                <a:cubicBezTo>
                  <a:pt x="366" y="130"/>
                  <a:pt x="365" y="129"/>
                  <a:pt x="364" y="128"/>
                </a:cubicBezTo>
                <a:cubicBezTo>
                  <a:pt x="365" y="129"/>
                  <a:pt x="365" y="129"/>
                  <a:pt x="366" y="129"/>
                </a:cubicBezTo>
                <a:cubicBezTo>
                  <a:pt x="365" y="128"/>
                  <a:pt x="363" y="127"/>
                  <a:pt x="362" y="125"/>
                </a:cubicBezTo>
                <a:cubicBezTo>
                  <a:pt x="364" y="126"/>
                  <a:pt x="367" y="130"/>
                  <a:pt x="367" y="129"/>
                </a:cubicBezTo>
                <a:cubicBezTo>
                  <a:pt x="366" y="128"/>
                  <a:pt x="365" y="127"/>
                  <a:pt x="365" y="127"/>
                </a:cubicBezTo>
                <a:cubicBezTo>
                  <a:pt x="363" y="124"/>
                  <a:pt x="363" y="124"/>
                  <a:pt x="361" y="123"/>
                </a:cubicBezTo>
                <a:cubicBezTo>
                  <a:pt x="362" y="123"/>
                  <a:pt x="365" y="127"/>
                  <a:pt x="362" y="124"/>
                </a:cubicBezTo>
                <a:cubicBezTo>
                  <a:pt x="361" y="124"/>
                  <a:pt x="358" y="121"/>
                  <a:pt x="360" y="124"/>
                </a:cubicBezTo>
                <a:cubicBezTo>
                  <a:pt x="360" y="124"/>
                  <a:pt x="359" y="123"/>
                  <a:pt x="358" y="122"/>
                </a:cubicBezTo>
                <a:cubicBezTo>
                  <a:pt x="358" y="122"/>
                  <a:pt x="357" y="121"/>
                  <a:pt x="356" y="120"/>
                </a:cubicBezTo>
                <a:close/>
                <a:moveTo>
                  <a:pt x="392" y="211"/>
                </a:moveTo>
                <a:cubicBezTo>
                  <a:pt x="393" y="214"/>
                  <a:pt x="393" y="214"/>
                  <a:pt x="393" y="214"/>
                </a:cubicBezTo>
                <a:cubicBezTo>
                  <a:pt x="394" y="216"/>
                  <a:pt x="394" y="217"/>
                  <a:pt x="395" y="215"/>
                </a:cubicBezTo>
                <a:cubicBezTo>
                  <a:pt x="395" y="212"/>
                  <a:pt x="394" y="213"/>
                  <a:pt x="394" y="211"/>
                </a:cubicBezTo>
                <a:cubicBezTo>
                  <a:pt x="394" y="211"/>
                  <a:pt x="393" y="210"/>
                  <a:pt x="393" y="210"/>
                </a:cubicBezTo>
                <a:cubicBezTo>
                  <a:pt x="393" y="208"/>
                  <a:pt x="393" y="206"/>
                  <a:pt x="392" y="205"/>
                </a:cubicBezTo>
                <a:cubicBezTo>
                  <a:pt x="391" y="200"/>
                  <a:pt x="388" y="195"/>
                  <a:pt x="386" y="189"/>
                </a:cubicBezTo>
                <a:cubicBezTo>
                  <a:pt x="386" y="188"/>
                  <a:pt x="386" y="188"/>
                  <a:pt x="386" y="188"/>
                </a:cubicBezTo>
                <a:cubicBezTo>
                  <a:pt x="387" y="190"/>
                  <a:pt x="388" y="192"/>
                  <a:pt x="389" y="194"/>
                </a:cubicBezTo>
                <a:cubicBezTo>
                  <a:pt x="388" y="190"/>
                  <a:pt x="387" y="187"/>
                  <a:pt x="386" y="184"/>
                </a:cubicBezTo>
                <a:cubicBezTo>
                  <a:pt x="386" y="182"/>
                  <a:pt x="385" y="181"/>
                  <a:pt x="384" y="180"/>
                </a:cubicBezTo>
                <a:cubicBezTo>
                  <a:pt x="383" y="178"/>
                  <a:pt x="382" y="176"/>
                  <a:pt x="381" y="175"/>
                </a:cubicBezTo>
                <a:cubicBezTo>
                  <a:pt x="380" y="173"/>
                  <a:pt x="379" y="171"/>
                  <a:pt x="378" y="170"/>
                </a:cubicBezTo>
                <a:cubicBezTo>
                  <a:pt x="375" y="167"/>
                  <a:pt x="373" y="163"/>
                  <a:pt x="370" y="160"/>
                </a:cubicBezTo>
                <a:cubicBezTo>
                  <a:pt x="370" y="159"/>
                  <a:pt x="369" y="158"/>
                  <a:pt x="370" y="160"/>
                </a:cubicBezTo>
                <a:cubicBezTo>
                  <a:pt x="370" y="161"/>
                  <a:pt x="370" y="160"/>
                  <a:pt x="369" y="160"/>
                </a:cubicBezTo>
                <a:cubicBezTo>
                  <a:pt x="366" y="154"/>
                  <a:pt x="363" y="153"/>
                  <a:pt x="360" y="149"/>
                </a:cubicBezTo>
                <a:cubicBezTo>
                  <a:pt x="359" y="147"/>
                  <a:pt x="359" y="149"/>
                  <a:pt x="360" y="151"/>
                </a:cubicBezTo>
                <a:cubicBezTo>
                  <a:pt x="361" y="152"/>
                  <a:pt x="361" y="154"/>
                  <a:pt x="363" y="155"/>
                </a:cubicBezTo>
                <a:cubicBezTo>
                  <a:pt x="361" y="155"/>
                  <a:pt x="365" y="160"/>
                  <a:pt x="366" y="163"/>
                </a:cubicBezTo>
                <a:cubicBezTo>
                  <a:pt x="366" y="163"/>
                  <a:pt x="366" y="164"/>
                  <a:pt x="366" y="165"/>
                </a:cubicBezTo>
                <a:cubicBezTo>
                  <a:pt x="366" y="165"/>
                  <a:pt x="366" y="166"/>
                  <a:pt x="367" y="168"/>
                </a:cubicBezTo>
                <a:cubicBezTo>
                  <a:pt x="368" y="169"/>
                  <a:pt x="369" y="170"/>
                  <a:pt x="370" y="172"/>
                </a:cubicBezTo>
                <a:cubicBezTo>
                  <a:pt x="370" y="173"/>
                  <a:pt x="371" y="174"/>
                  <a:pt x="371" y="174"/>
                </a:cubicBezTo>
                <a:cubicBezTo>
                  <a:pt x="371" y="173"/>
                  <a:pt x="370" y="172"/>
                  <a:pt x="370" y="171"/>
                </a:cubicBezTo>
                <a:cubicBezTo>
                  <a:pt x="370" y="170"/>
                  <a:pt x="370" y="171"/>
                  <a:pt x="371" y="172"/>
                </a:cubicBezTo>
                <a:cubicBezTo>
                  <a:pt x="371" y="172"/>
                  <a:pt x="372" y="172"/>
                  <a:pt x="372" y="172"/>
                </a:cubicBezTo>
                <a:cubicBezTo>
                  <a:pt x="371" y="170"/>
                  <a:pt x="373" y="171"/>
                  <a:pt x="374" y="172"/>
                </a:cubicBezTo>
                <a:cubicBezTo>
                  <a:pt x="375" y="173"/>
                  <a:pt x="377" y="176"/>
                  <a:pt x="379" y="180"/>
                </a:cubicBezTo>
                <a:cubicBezTo>
                  <a:pt x="380" y="182"/>
                  <a:pt x="381" y="184"/>
                  <a:pt x="382" y="186"/>
                </a:cubicBezTo>
                <a:cubicBezTo>
                  <a:pt x="382" y="189"/>
                  <a:pt x="383" y="192"/>
                  <a:pt x="384" y="194"/>
                </a:cubicBezTo>
                <a:cubicBezTo>
                  <a:pt x="384" y="196"/>
                  <a:pt x="385" y="199"/>
                  <a:pt x="385" y="200"/>
                </a:cubicBezTo>
                <a:cubicBezTo>
                  <a:pt x="386" y="202"/>
                  <a:pt x="386" y="204"/>
                  <a:pt x="387" y="206"/>
                </a:cubicBezTo>
                <a:cubicBezTo>
                  <a:pt x="386" y="208"/>
                  <a:pt x="386" y="205"/>
                  <a:pt x="385" y="204"/>
                </a:cubicBezTo>
                <a:cubicBezTo>
                  <a:pt x="385" y="204"/>
                  <a:pt x="385" y="202"/>
                  <a:pt x="385" y="203"/>
                </a:cubicBezTo>
                <a:cubicBezTo>
                  <a:pt x="385" y="205"/>
                  <a:pt x="384" y="207"/>
                  <a:pt x="384" y="209"/>
                </a:cubicBezTo>
                <a:cubicBezTo>
                  <a:pt x="384" y="209"/>
                  <a:pt x="385" y="210"/>
                  <a:pt x="385" y="210"/>
                </a:cubicBezTo>
                <a:cubicBezTo>
                  <a:pt x="385" y="211"/>
                  <a:pt x="384" y="210"/>
                  <a:pt x="384" y="210"/>
                </a:cubicBezTo>
                <a:cubicBezTo>
                  <a:pt x="384" y="210"/>
                  <a:pt x="384" y="209"/>
                  <a:pt x="384" y="210"/>
                </a:cubicBezTo>
                <a:cubicBezTo>
                  <a:pt x="383" y="211"/>
                  <a:pt x="382" y="210"/>
                  <a:pt x="381" y="209"/>
                </a:cubicBezTo>
                <a:cubicBezTo>
                  <a:pt x="380" y="207"/>
                  <a:pt x="378" y="202"/>
                  <a:pt x="376" y="199"/>
                </a:cubicBezTo>
                <a:cubicBezTo>
                  <a:pt x="375" y="198"/>
                  <a:pt x="374" y="195"/>
                  <a:pt x="372" y="190"/>
                </a:cubicBezTo>
                <a:cubicBezTo>
                  <a:pt x="374" y="191"/>
                  <a:pt x="376" y="196"/>
                  <a:pt x="377" y="200"/>
                </a:cubicBezTo>
                <a:cubicBezTo>
                  <a:pt x="376" y="197"/>
                  <a:pt x="376" y="195"/>
                  <a:pt x="375" y="192"/>
                </a:cubicBezTo>
                <a:cubicBezTo>
                  <a:pt x="375" y="191"/>
                  <a:pt x="375" y="190"/>
                  <a:pt x="374" y="188"/>
                </a:cubicBezTo>
                <a:cubicBezTo>
                  <a:pt x="374" y="187"/>
                  <a:pt x="373" y="186"/>
                  <a:pt x="372" y="185"/>
                </a:cubicBezTo>
                <a:cubicBezTo>
                  <a:pt x="373" y="186"/>
                  <a:pt x="373" y="185"/>
                  <a:pt x="373" y="183"/>
                </a:cubicBezTo>
                <a:cubicBezTo>
                  <a:pt x="372" y="180"/>
                  <a:pt x="371" y="180"/>
                  <a:pt x="370" y="178"/>
                </a:cubicBezTo>
                <a:cubicBezTo>
                  <a:pt x="370" y="177"/>
                  <a:pt x="370" y="177"/>
                  <a:pt x="371" y="178"/>
                </a:cubicBezTo>
                <a:cubicBezTo>
                  <a:pt x="372" y="180"/>
                  <a:pt x="372" y="180"/>
                  <a:pt x="372" y="178"/>
                </a:cubicBezTo>
                <a:cubicBezTo>
                  <a:pt x="372" y="177"/>
                  <a:pt x="372" y="176"/>
                  <a:pt x="370" y="174"/>
                </a:cubicBezTo>
                <a:cubicBezTo>
                  <a:pt x="367" y="170"/>
                  <a:pt x="366" y="169"/>
                  <a:pt x="363" y="164"/>
                </a:cubicBezTo>
                <a:cubicBezTo>
                  <a:pt x="363" y="164"/>
                  <a:pt x="361" y="163"/>
                  <a:pt x="362" y="166"/>
                </a:cubicBezTo>
                <a:cubicBezTo>
                  <a:pt x="364" y="169"/>
                  <a:pt x="364" y="170"/>
                  <a:pt x="363" y="170"/>
                </a:cubicBezTo>
                <a:cubicBezTo>
                  <a:pt x="363" y="171"/>
                  <a:pt x="364" y="172"/>
                  <a:pt x="364" y="172"/>
                </a:cubicBezTo>
                <a:cubicBezTo>
                  <a:pt x="367" y="176"/>
                  <a:pt x="368" y="182"/>
                  <a:pt x="371" y="187"/>
                </a:cubicBezTo>
                <a:cubicBezTo>
                  <a:pt x="371" y="187"/>
                  <a:pt x="371" y="189"/>
                  <a:pt x="371" y="190"/>
                </a:cubicBezTo>
                <a:cubicBezTo>
                  <a:pt x="371" y="191"/>
                  <a:pt x="371" y="190"/>
                  <a:pt x="371" y="189"/>
                </a:cubicBezTo>
                <a:cubicBezTo>
                  <a:pt x="369" y="187"/>
                  <a:pt x="367" y="185"/>
                  <a:pt x="366" y="185"/>
                </a:cubicBezTo>
                <a:cubicBezTo>
                  <a:pt x="365" y="185"/>
                  <a:pt x="364" y="184"/>
                  <a:pt x="363" y="183"/>
                </a:cubicBezTo>
                <a:cubicBezTo>
                  <a:pt x="362" y="181"/>
                  <a:pt x="362" y="182"/>
                  <a:pt x="363" y="186"/>
                </a:cubicBezTo>
                <a:cubicBezTo>
                  <a:pt x="363" y="185"/>
                  <a:pt x="362" y="184"/>
                  <a:pt x="361" y="183"/>
                </a:cubicBezTo>
                <a:cubicBezTo>
                  <a:pt x="362" y="187"/>
                  <a:pt x="363" y="189"/>
                  <a:pt x="364" y="191"/>
                </a:cubicBezTo>
                <a:cubicBezTo>
                  <a:pt x="364" y="193"/>
                  <a:pt x="365" y="195"/>
                  <a:pt x="366" y="199"/>
                </a:cubicBezTo>
                <a:cubicBezTo>
                  <a:pt x="366" y="199"/>
                  <a:pt x="366" y="199"/>
                  <a:pt x="366" y="200"/>
                </a:cubicBezTo>
                <a:cubicBezTo>
                  <a:pt x="366" y="200"/>
                  <a:pt x="366" y="200"/>
                  <a:pt x="366" y="200"/>
                </a:cubicBezTo>
                <a:cubicBezTo>
                  <a:pt x="366" y="200"/>
                  <a:pt x="366" y="200"/>
                  <a:pt x="366" y="200"/>
                </a:cubicBezTo>
                <a:cubicBezTo>
                  <a:pt x="366" y="200"/>
                  <a:pt x="366" y="202"/>
                  <a:pt x="367" y="204"/>
                </a:cubicBezTo>
                <a:cubicBezTo>
                  <a:pt x="367" y="209"/>
                  <a:pt x="368" y="213"/>
                  <a:pt x="369" y="218"/>
                </a:cubicBezTo>
                <a:cubicBezTo>
                  <a:pt x="369" y="222"/>
                  <a:pt x="369" y="226"/>
                  <a:pt x="370" y="230"/>
                </a:cubicBezTo>
                <a:cubicBezTo>
                  <a:pt x="370" y="232"/>
                  <a:pt x="371" y="233"/>
                  <a:pt x="371" y="234"/>
                </a:cubicBezTo>
                <a:cubicBezTo>
                  <a:pt x="372" y="236"/>
                  <a:pt x="373" y="237"/>
                  <a:pt x="373" y="240"/>
                </a:cubicBezTo>
                <a:cubicBezTo>
                  <a:pt x="373" y="243"/>
                  <a:pt x="373" y="245"/>
                  <a:pt x="373" y="247"/>
                </a:cubicBezTo>
                <a:cubicBezTo>
                  <a:pt x="373" y="249"/>
                  <a:pt x="373" y="252"/>
                  <a:pt x="373" y="254"/>
                </a:cubicBezTo>
                <a:cubicBezTo>
                  <a:pt x="373" y="255"/>
                  <a:pt x="373" y="256"/>
                  <a:pt x="373" y="258"/>
                </a:cubicBezTo>
                <a:cubicBezTo>
                  <a:pt x="372" y="259"/>
                  <a:pt x="372" y="257"/>
                  <a:pt x="372" y="257"/>
                </a:cubicBezTo>
                <a:cubicBezTo>
                  <a:pt x="371" y="253"/>
                  <a:pt x="370" y="247"/>
                  <a:pt x="368" y="244"/>
                </a:cubicBezTo>
                <a:cubicBezTo>
                  <a:pt x="368" y="242"/>
                  <a:pt x="367" y="241"/>
                  <a:pt x="367" y="238"/>
                </a:cubicBezTo>
                <a:cubicBezTo>
                  <a:pt x="367" y="238"/>
                  <a:pt x="367" y="239"/>
                  <a:pt x="367" y="240"/>
                </a:cubicBezTo>
                <a:cubicBezTo>
                  <a:pt x="367" y="244"/>
                  <a:pt x="366" y="247"/>
                  <a:pt x="366" y="250"/>
                </a:cubicBezTo>
                <a:cubicBezTo>
                  <a:pt x="366" y="253"/>
                  <a:pt x="366" y="255"/>
                  <a:pt x="365" y="258"/>
                </a:cubicBezTo>
                <a:cubicBezTo>
                  <a:pt x="365" y="260"/>
                  <a:pt x="365" y="262"/>
                  <a:pt x="364" y="264"/>
                </a:cubicBezTo>
                <a:cubicBezTo>
                  <a:pt x="364" y="267"/>
                  <a:pt x="364" y="269"/>
                  <a:pt x="363" y="271"/>
                </a:cubicBezTo>
                <a:cubicBezTo>
                  <a:pt x="363" y="273"/>
                  <a:pt x="362" y="275"/>
                  <a:pt x="362" y="277"/>
                </a:cubicBezTo>
                <a:cubicBezTo>
                  <a:pt x="361" y="279"/>
                  <a:pt x="361" y="280"/>
                  <a:pt x="361" y="282"/>
                </a:cubicBezTo>
                <a:cubicBezTo>
                  <a:pt x="360" y="284"/>
                  <a:pt x="359" y="286"/>
                  <a:pt x="359" y="288"/>
                </a:cubicBezTo>
                <a:cubicBezTo>
                  <a:pt x="358" y="290"/>
                  <a:pt x="357" y="293"/>
                  <a:pt x="358" y="292"/>
                </a:cubicBezTo>
                <a:cubicBezTo>
                  <a:pt x="359" y="292"/>
                  <a:pt x="359" y="292"/>
                  <a:pt x="358" y="294"/>
                </a:cubicBezTo>
                <a:cubicBezTo>
                  <a:pt x="358" y="295"/>
                  <a:pt x="358" y="293"/>
                  <a:pt x="357" y="295"/>
                </a:cubicBezTo>
                <a:cubicBezTo>
                  <a:pt x="356" y="296"/>
                  <a:pt x="356" y="297"/>
                  <a:pt x="356" y="298"/>
                </a:cubicBezTo>
                <a:cubicBezTo>
                  <a:pt x="355" y="300"/>
                  <a:pt x="354" y="301"/>
                  <a:pt x="354" y="303"/>
                </a:cubicBezTo>
                <a:cubicBezTo>
                  <a:pt x="352" y="309"/>
                  <a:pt x="349" y="313"/>
                  <a:pt x="345" y="320"/>
                </a:cubicBezTo>
                <a:cubicBezTo>
                  <a:pt x="343" y="321"/>
                  <a:pt x="344" y="318"/>
                  <a:pt x="344" y="317"/>
                </a:cubicBezTo>
                <a:cubicBezTo>
                  <a:pt x="343" y="319"/>
                  <a:pt x="342" y="320"/>
                  <a:pt x="341" y="321"/>
                </a:cubicBezTo>
                <a:cubicBezTo>
                  <a:pt x="341" y="320"/>
                  <a:pt x="341" y="320"/>
                  <a:pt x="342" y="319"/>
                </a:cubicBezTo>
                <a:cubicBezTo>
                  <a:pt x="343" y="317"/>
                  <a:pt x="343" y="316"/>
                  <a:pt x="343" y="317"/>
                </a:cubicBezTo>
                <a:cubicBezTo>
                  <a:pt x="342" y="317"/>
                  <a:pt x="342" y="317"/>
                  <a:pt x="340" y="319"/>
                </a:cubicBezTo>
                <a:cubicBezTo>
                  <a:pt x="338" y="322"/>
                  <a:pt x="335" y="325"/>
                  <a:pt x="334" y="327"/>
                </a:cubicBezTo>
                <a:cubicBezTo>
                  <a:pt x="332" y="329"/>
                  <a:pt x="332" y="329"/>
                  <a:pt x="332" y="329"/>
                </a:cubicBezTo>
                <a:cubicBezTo>
                  <a:pt x="331" y="330"/>
                  <a:pt x="330" y="331"/>
                  <a:pt x="330" y="331"/>
                </a:cubicBezTo>
                <a:cubicBezTo>
                  <a:pt x="325" y="335"/>
                  <a:pt x="325" y="335"/>
                  <a:pt x="325" y="335"/>
                </a:cubicBezTo>
                <a:cubicBezTo>
                  <a:pt x="324" y="337"/>
                  <a:pt x="322" y="338"/>
                  <a:pt x="321" y="339"/>
                </a:cubicBezTo>
                <a:cubicBezTo>
                  <a:pt x="319" y="341"/>
                  <a:pt x="318" y="342"/>
                  <a:pt x="316" y="343"/>
                </a:cubicBezTo>
                <a:cubicBezTo>
                  <a:pt x="313" y="346"/>
                  <a:pt x="310" y="348"/>
                  <a:pt x="306" y="350"/>
                </a:cubicBezTo>
                <a:cubicBezTo>
                  <a:pt x="304" y="351"/>
                  <a:pt x="302" y="352"/>
                  <a:pt x="300" y="353"/>
                </a:cubicBezTo>
                <a:cubicBezTo>
                  <a:pt x="299" y="354"/>
                  <a:pt x="298" y="354"/>
                  <a:pt x="297" y="355"/>
                </a:cubicBezTo>
                <a:cubicBezTo>
                  <a:pt x="296" y="355"/>
                  <a:pt x="295" y="355"/>
                  <a:pt x="294" y="356"/>
                </a:cubicBezTo>
                <a:cubicBezTo>
                  <a:pt x="293" y="356"/>
                  <a:pt x="292" y="357"/>
                  <a:pt x="291" y="357"/>
                </a:cubicBezTo>
                <a:cubicBezTo>
                  <a:pt x="291" y="357"/>
                  <a:pt x="292" y="356"/>
                  <a:pt x="293" y="355"/>
                </a:cubicBezTo>
                <a:cubicBezTo>
                  <a:pt x="295" y="354"/>
                  <a:pt x="296" y="353"/>
                  <a:pt x="298" y="352"/>
                </a:cubicBezTo>
                <a:cubicBezTo>
                  <a:pt x="299" y="351"/>
                  <a:pt x="301" y="350"/>
                  <a:pt x="302" y="349"/>
                </a:cubicBezTo>
                <a:cubicBezTo>
                  <a:pt x="302" y="349"/>
                  <a:pt x="303" y="348"/>
                  <a:pt x="302" y="348"/>
                </a:cubicBezTo>
                <a:cubicBezTo>
                  <a:pt x="302" y="348"/>
                  <a:pt x="301" y="349"/>
                  <a:pt x="300" y="349"/>
                </a:cubicBezTo>
                <a:cubicBezTo>
                  <a:pt x="298" y="350"/>
                  <a:pt x="297" y="351"/>
                  <a:pt x="296" y="352"/>
                </a:cubicBezTo>
                <a:cubicBezTo>
                  <a:pt x="295" y="353"/>
                  <a:pt x="294" y="354"/>
                  <a:pt x="293" y="354"/>
                </a:cubicBezTo>
                <a:cubicBezTo>
                  <a:pt x="292" y="355"/>
                  <a:pt x="292" y="355"/>
                  <a:pt x="292" y="355"/>
                </a:cubicBezTo>
                <a:cubicBezTo>
                  <a:pt x="290" y="356"/>
                  <a:pt x="291" y="355"/>
                  <a:pt x="291" y="355"/>
                </a:cubicBezTo>
                <a:cubicBezTo>
                  <a:pt x="291" y="355"/>
                  <a:pt x="291" y="355"/>
                  <a:pt x="291" y="354"/>
                </a:cubicBezTo>
                <a:cubicBezTo>
                  <a:pt x="287" y="357"/>
                  <a:pt x="287" y="357"/>
                  <a:pt x="287" y="357"/>
                </a:cubicBezTo>
                <a:cubicBezTo>
                  <a:pt x="284" y="358"/>
                  <a:pt x="284" y="358"/>
                  <a:pt x="284" y="358"/>
                </a:cubicBezTo>
                <a:cubicBezTo>
                  <a:pt x="282" y="359"/>
                  <a:pt x="282" y="359"/>
                  <a:pt x="282" y="359"/>
                </a:cubicBezTo>
                <a:cubicBezTo>
                  <a:pt x="279" y="360"/>
                  <a:pt x="276" y="361"/>
                  <a:pt x="273" y="363"/>
                </a:cubicBezTo>
                <a:cubicBezTo>
                  <a:pt x="269" y="364"/>
                  <a:pt x="268" y="365"/>
                  <a:pt x="266" y="366"/>
                </a:cubicBezTo>
                <a:cubicBezTo>
                  <a:pt x="265" y="367"/>
                  <a:pt x="268" y="367"/>
                  <a:pt x="269" y="367"/>
                </a:cubicBezTo>
                <a:cubicBezTo>
                  <a:pt x="272" y="366"/>
                  <a:pt x="272" y="365"/>
                  <a:pt x="275" y="364"/>
                </a:cubicBezTo>
                <a:cubicBezTo>
                  <a:pt x="276" y="364"/>
                  <a:pt x="272" y="366"/>
                  <a:pt x="274" y="365"/>
                </a:cubicBezTo>
                <a:cubicBezTo>
                  <a:pt x="276" y="365"/>
                  <a:pt x="276" y="364"/>
                  <a:pt x="279" y="363"/>
                </a:cubicBezTo>
                <a:cubicBezTo>
                  <a:pt x="279" y="363"/>
                  <a:pt x="277" y="364"/>
                  <a:pt x="277" y="365"/>
                </a:cubicBezTo>
                <a:cubicBezTo>
                  <a:pt x="277" y="365"/>
                  <a:pt x="274" y="366"/>
                  <a:pt x="276" y="366"/>
                </a:cubicBezTo>
                <a:cubicBezTo>
                  <a:pt x="276" y="366"/>
                  <a:pt x="278" y="365"/>
                  <a:pt x="279" y="364"/>
                </a:cubicBezTo>
                <a:cubicBezTo>
                  <a:pt x="280" y="364"/>
                  <a:pt x="279" y="364"/>
                  <a:pt x="280" y="364"/>
                </a:cubicBezTo>
                <a:cubicBezTo>
                  <a:pt x="280" y="363"/>
                  <a:pt x="281" y="363"/>
                  <a:pt x="282" y="362"/>
                </a:cubicBezTo>
                <a:cubicBezTo>
                  <a:pt x="283" y="362"/>
                  <a:pt x="284" y="362"/>
                  <a:pt x="284" y="362"/>
                </a:cubicBezTo>
                <a:cubicBezTo>
                  <a:pt x="284" y="362"/>
                  <a:pt x="283" y="363"/>
                  <a:pt x="283" y="363"/>
                </a:cubicBezTo>
                <a:cubicBezTo>
                  <a:pt x="281" y="364"/>
                  <a:pt x="280" y="365"/>
                  <a:pt x="279" y="365"/>
                </a:cubicBezTo>
                <a:cubicBezTo>
                  <a:pt x="277" y="366"/>
                  <a:pt x="277" y="367"/>
                  <a:pt x="280" y="366"/>
                </a:cubicBezTo>
                <a:cubicBezTo>
                  <a:pt x="281" y="366"/>
                  <a:pt x="283" y="365"/>
                  <a:pt x="282" y="366"/>
                </a:cubicBezTo>
                <a:cubicBezTo>
                  <a:pt x="283" y="366"/>
                  <a:pt x="283" y="366"/>
                  <a:pt x="283" y="366"/>
                </a:cubicBezTo>
                <a:cubicBezTo>
                  <a:pt x="285" y="365"/>
                  <a:pt x="285" y="365"/>
                  <a:pt x="286" y="365"/>
                </a:cubicBezTo>
                <a:cubicBezTo>
                  <a:pt x="287" y="365"/>
                  <a:pt x="287" y="365"/>
                  <a:pt x="289" y="364"/>
                </a:cubicBezTo>
                <a:cubicBezTo>
                  <a:pt x="291" y="362"/>
                  <a:pt x="294" y="360"/>
                  <a:pt x="297" y="358"/>
                </a:cubicBezTo>
                <a:cubicBezTo>
                  <a:pt x="296" y="360"/>
                  <a:pt x="291" y="362"/>
                  <a:pt x="291" y="364"/>
                </a:cubicBezTo>
                <a:cubicBezTo>
                  <a:pt x="295" y="362"/>
                  <a:pt x="298" y="360"/>
                  <a:pt x="301" y="358"/>
                </a:cubicBezTo>
                <a:cubicBezTo>
                  <a:pt x="300" y="359"/>
                  <a:pt x="301" y="359"/>
                  <a:pt x="306" y="357"/>
                </a:cubicBezTo>
                <a:cubicBezTo>
                  <a:pt x="310" y="355"/>
                  <a:pt x="311" y="354"/>
                  <a:pt x="310" y="356"/>
                </a:cubicBezTo>
                <a:cubicBezTo>
                  <a:pt x="310" y="357"/>
                  <a:pt x="309" y="357"/>
                  <a:pt x="310" y="357"/>
                </a:cubicBezTo>
                <a:cubicBezTo>
                  <a:pt x="313" y="355"/>
                  <a:pt x="311" y="357"/>
                  <a:pt x="310" y="358"/>
                </a:cubicBezTo>
                <a:cubicBezTo>
                  <a:pt x="309" y="358"/>
                  <a:pt x="309" y="359"/>
                  <a:pt x="308" y="360"/>
                </a:cubicBezTo>
                <a:cubicBezTo>
                  <a:pt x="307" y="361"/>
                  <a:pt x="308" y="361"/>
                  <a:pt x="309" y="360"/>
                </a:cubicBezTo>
                <a:cubicBezTo>
                  <a:pt x="310" y="360"/>
                  <a:pt x="310" y="359"/>
                  <a:pt x="311" y="359"/>
                </a:cubicBezTo>
                <a:cubicBezTo>
                  <a:pt x="312" y="358"/>
                  <a:pt x="312" y="358"/>
                  <a:pt x="313" y="357"/>
                </a:cubicBezTo>
                <a:cubicBezTo>
                  <a:pt x="313" y="358"/>
                  <a:pt x="312" y="359"/>
                  <a:pt x="311" y="359"/>
                </a:cubicBezTo>
                <a:cubicBezTo>
                  <a:pt x="309" y="361"/>
                  <a:pt x="310" y="361"/>
                  <a:pt x="312" y="360"/>
                </a:cubicBezTo>
                <a:cubicBezTo>
                  <a:pt x="314" y="360"/>
                  <a:pt x="314" y="359"/>
                  <a:pt x="315" y="358"/>
                </a:cubicBezTo>
                <a:cubicBezTo>
                  <a:pt x="316" y="357"/>
                  <a:pt x="317" y="356"/>
                  <a:pt x="318" y="356"/>
                </a:cubicBezTo>
                <a:cubicBezTo>
                  <a:pt x="319" y="355"/>
                  <a:pt x="318" y="355"/>
                  <a:pt x="320" y="354"/>
                </a:cubicBezTo>
                <a:cubicBezTo>
                  <a:pt x="321" y="353"/>
                  <a:pt x="320" y="354"/>
                  <a:pt x="319" y="355"/>
                </a:cubicBezTo>
                <a:cubicBezTo>
                  <a:pt x="319" y="356"/>
                  <a:pt x="318" y="356"/>
                  <a:pt x="318" y="357"/>
                </a:cubicBezTo>
                <a:cubicBezTo>
                  <a:pt x="317" y="358"/>
                  <a:pt x="319" y="357"/>
                  <a:pt x="321" y="356"/>
                </a:cubicBezTo>
                <a:cubicBezTo>
                  <a:pt x="324" y="354"/>
                  <a:pt x="326" y="353"/>
                  <a:pt x="328" y="351"/>
                </a:cubicBezTo>
                <a:cubicBezTo>
                  <a:pt x="326" y="353"/>
                  <a:pt x="328" y="352"/>
                  <a:pt x="327" y="353"/>
                </a:cubicBezTo>
                <a:cubicBezTo>
                  <a:pt x="328" y="352"/>
                  <a:pt x="329" y="351"/>
                  <a:pt x="330" y="350"/>
                </a:cubicBezTo>
                <a:cubicBezTo>
                  <a:pt x="331" y="348"/>
                  <a:pt x="333" y="347"/>
                  <a:pt x="334" y="347"/>
                </a:cubicBezTo>
                <a:cubicBezTo>
                  <a:pt x="335" y="346"/>
                  <a:pt x="334" y="347"/>
                  <a:pt x="334" y="348"/>
                </a:cubicBezTo>
                <a:cubicBezTo>
                  <a:pt x="332" y="350"/>
                  <a:pt x="331" y="351"/>
                  <a:pt x="330" y="353"/>
                </a:cubicBezTo>
                <a:cubicBezTo>
                  <a:pt x="329" y="353"/>
                  <a:pt x="329" y="353"/>
                  <a:pt x="330" y="353"/>
                </a:cubicBezTo>
                <a:cubicBezTo>
                  <a:pt x="330" y="353"/>
                  <a:pt x="331" y="352"/>
                  <a:pt x="332" y="352"/>
                </a:cubicBezTo>
                <a:cubicBezTo>
                  <a:pt x="332" y="353"/>
                  <a:pt x="334" y="352"/>
                  <a:pt x="336" y="350"/>
                </a:cubicBezTo>
                <a:cubicBezTo>
                  <a:pt x="341" y="347"/>
                  <a:pt x="343" y="344"/>
                  <a:pt x="345" y="341"/>
                </a:cubicBezTo>
                <a:cubicBezTo>
                  <a:pt x="346" y="341"/>
                  <a:pt x="345" y="342"/>
                  <a:pt x="345" y="343"/>
                </a:cubicBezTo>
                <a:cubicBezTo>
                  <a:pt x="345" y="343"/>
                  <a:pt x="344" y="344"/>
                  <a:pt x="344" y="344"/>
                </a:cubicBezTo>
                <a:cubicBezTo>
                  <a:pt x="346" y="343"/>
                  <a:pt x="348" y="340"/>
                  <a:pt x="350" y="338"/>
                </a:cubicBezTo>
                <a:cubicBezTo>
                  <a:pt x="349" y="339"/>
                  <a:pt x="348" y="341"/>
                  <a:pt x="347" y="343"/>
                </a:cubicBezTo>
                <a:cubicBezTo>
                  <a:pt x="345" y="345"/>
                  <a:pt x="344" y="347"/>
                  <a:pt x="344" y="348"/>
                </a:cubicBezTo>
                <a:cubicBezTo>
                  <a:pt x="344" y="348"/>
                  <a:pt x="343" y="349"/>
                  <a:pt x="344" y="348"/>
                </a:cubicBezTo>
                <a:cubicBezTo>
                  <a:pt x="346" y="347"/>
                  <a:pt x="344" y="348"/>
                  <a:pt x="345" y="347"/>
                </a:cubicBezTo>
                <a:cubicBezTo>
                  <a:pt x="348" y="345"/>
                  <a:pt x="346" y="345"/>
                  <a:pt x="347" y="343"/>
                </a:cubicBezTo>
                <a:cubicBezTo>
                  <a:pt x="348" y="343"/>
                  <a:pt x="348" y="342"/>
                  <a:pt x="349" y="341"/>
                </a:cubicBezTo>
                <a:cubicBezTo>
                  <a:pt x="350" y="340"/>
                  <a:pt x="351" y="340"/>
                  <a:pt x="350" y="341"/>
                </a:cubicBezTo>
                <a:cubicBezTo>
                  <a:pt x="350" y="341"/>
                  <a:pt x="350" y="342"/>
                  <a:pt x="349" y="344"/>
                </a:cubicBezTo>
                <a:cubicBezTo>
                  <a:pt x="347" y="346"/>
                  <a:pt x="346" y="347"/>
                  <a:pt x="346" y="347"/>
                </a:cubicBezTo>
                <a:cubicBezTo>
                  <a:pt x="346" y="348"/>
                  <a:pt x="345" y="349"/>
                  <a:pt x="343" y="351"/>
                </a:cubicBezTo>
                <a:cubicBezTo>
                  <a:pt x="341" y="351"/>
                  <a:pt x="341" y="351"/>
                  <a:pt x="337" y="356"/>
                </a:cubicBezTo>
                <a:cubicBezTo>
                  <a:pt x="336" y="357"/>
                  <a:pt x="334" y="358"/>
                  <a:pt x="333" y="359"/>
                </a:cubicBezTo>
                <a:cubicBezTo>
                  <a:pt x="332" y="359"/>
                  <a:pt x="331" y="360"/>
                  <a:pt x="331" y="360"/>
                </a:cubicBezTo>
                <a:cubicBezTo>
                  <a:pt x="330" y="361"/>
                  <a:pt x="330" y="362"/>
                  <a:pt x="328" y="363"/>
                </a:cubicBezTo>
                <a:cubicBezTo>
                  <a:pt x="327" y="365"/>
                  <a:pt x="325" y="366"/>
                  <a:pt x="324" y="368"/>
                </a:cubicBezTo>
                <a:cubicBezTo>
                  <a:pt x="323" y="369"/>
                  <a:pt x="322" y="370"/>
                  <a:pt x="322" y="370"/>
                </a:cubicBezTo>
                <a:cubicBezTo>
                  <a:pt x="322" y="370"/>
                  <a:pt x="323" y="370"/>
                  <a:pt x="323" y="370"/>
                </a:cubicBezTo>
                <a:cubicBezTo>
                  <a:pt x="322" y="371"/>
                  <a:pt x="321" y="372"/>
                  <a:pt x="319" y="374"/>
                </a:cubicBezTo>
                <a:cubicBezTo>
                  <a:pt x="321" y="372"/>
                  <a:pt x="322" y="372"/>
                  <a:pt x="324" y="371"/>
                </a:cubicBezTo>
                <a:cubicBezTo>
                  <a:pt x="323" y="371"/>
                  <a:pt x="323" y="371"/>
                  <a:pt x="323" y="371"/>
                </a:cubicBezTo>
                <a:cubicBezTo>
                  <a:pt x="324" y="371"/>
                  <a:pt x="325" y="370"/>
                  <a:pt x="325" y="370"/>
                </a:cubicBezTo>
                <a:cubicBezTo>
                  <a:pt x="327" y="369"/>
                  <a:pt x="329" y="367"/>
                  <a:pt x="328" y="367"/>
                </a:cubicBezTo>
                <a:cubicBezTo>
                  <a:pt x="328" y="367"/>
                  <a:pt x="328" y="367"/>
                  <a:pt x="328" y="367"/>
                </a:cubicBezTo>
                <a:cubicBezTo>
                  <a:pt x="328" y="367"/>
                  <a:pt x="329" y="366"/>
                  <a:pt x="329" y="366"/>
                </a:cubicBezTo>
                <a:cubicBezTo>
                  <a:pt x="329" y="365"/>
                  <a:pt x="330" y="365"/>
                  <a:pt x="331" y="364"/>
                </a:cubicBezTo>
                <a:cubicBezTo>
                  <a:pt x="333" y="363"/>
                  <a:pt x="332" y="364"/>
                  <a:pt x="331" y="365"/>
                </a:cubicBezTo>
                <a:cubicBezTo>
                  <a:pt x="331" y="366"/>
                  <a:pt x="329" y="367"/>
                  <a:pt x="329" y="368"/>
                </a:cubicBezTo>
                <a:cubicBezTo>
                  <a:pt x="328" y="368"/>
                  <a:pt x="328" y="369"/>
                  <a:pt x="327" y="369"/>
                </a:cubicBezTo>
                <a:cubicBezTo>
                  <a:pt x="327" y="369"/>
                  <a:pt x="328" y="368"/>
                  <a:pt x="328" y="368"/>
                </a:cubicBezTo>
                <a:cubicBezTo>
                  <a:pt x="328" y="368"/>
                  <a:pt x="328" y="368"/>
                  <a:pt x="328" y="368"/>
                </a:cubicBezTo>
                <a:cubicBezTo>
                  <a:pt x="330" y="367"/>
                  <a:pt x="332" y="366"/>
                  <a:pt x="333" y="365"/>
                </a:cubicBezTo>
                <a:cubicBezTo>
                  <a:pt x="332" y="366"/>
                  <a:pt x="332" y="366"/>
                  <a:pt x="333" y="366"/>
                </a:cubicBezTo>
                <a:cubicBezTo>
                  <a:pt x="333" y="366"/>
                  <a:pt x="333" y="366"/>
                  <a:pt x="333" y="366"/>
                </a:cubicBezTo>
                <a:cubicBezTo>
                  <a:pt x="332" y="367"/>
                  <a:pt x="331" y="368"/>
                  <a:pt x="331" y="369"/>
                </a:cubicBezTo>
                <a:cubicBezTo>
                  <a:pt x="330" y="369"/>
                  <a:pt x="331" y="369"/>
                  <a:pt x="332" y="369"/>
                </a:cubicBezTo>
                <a:cubicBezTo>
                  <a:pt x="333" y="368"/>
                  <a:pt x="334" y="367"/>
                  <a:pt x="335" y="366"/>
                </a:cubicBezTo>
                <a:cubicBezTo>
                  <a:pt x="335" y="365"/>
                  <a:pt x="336" y="365"/>
                  <a:pt x="336" y="365"/>
                </a:cubicBezTo>
                <a:cubicBezTo>
                  <a:pt x="336" y="364"/>
                  <a:pt x="336" y="364"/>
                  <a:pt x="336" y="364"/>
                </a:cubicBezTo>
                <a:cubicBezTo>
                  <a:pt x="337" y="364"/>
                  <a:pt x="337" y="364"/>
                  <a:pt x="337" y="364"/>
                </a:cubicBezTo>
                <a:cubicBezTo>
                  <a:pt x="338" y="364"/>
                  <a:pt x="338" y="363"/>
                  <a:pt x="339" y="362"/>
                </a:cubicBezTo>
                <a:cubicBezTo>
                  <a:pt x="339" y="362"/>
                  <a:pt x="339" y="362"/>
                  <a:pt x="339" y="362"/>
                </a:cubicBezTo>
                <a:cubicBezTo>
                  <a:pt x="339" y="362"/>
                  <a:pt x="339" y="362"/>
                  <a:pt x="339" y="362"/>
                </a:cubicBezTo>
                <a:cubicBezTo>
                  <a:pt x="340" y="362"/>
                  <a:pt x="339" y="363"/>
                  <a:pt x="339" y="363"/>
                </a:cubicBezTo>
                <a:cubicBezTo>
                  <a:pt x="338" y="364"/>
                  <a:pt x="337" y="365"/>
                  <a:pt x="338" y="365"/>
                </a:cubicBezTo>
                <a:cubicBezTo>
                  <a:pt x="338" y="364"/>
                  <a:pt x="339" y="364"/>
                  <a:pt x="340" y="363"/>
                </a:cubicBezTo>
                <a:cubicBezTo>
                  <a:pt x="344" y="360"/>
                  <a:pt x="348" y="356"/>
                  <a:pt x="352" y="352"/>
                </a:cubicBezTo>
                <a:cubicBezTo>
                  <a:pt x="356" y="348"/>
                  <a:pt x="353" y="350"/>
                  <a:pt x="355" y="347"/>
                </a:cubicBezTo>
                <a:cubicBezTo>
                  <a:pt x="355" y="347"/>
                  <a:pt x="354" y="347"/>
                  <a:pt x="354" y="347"/>
                </a:cubicBezTo>
                <a:cubicBezTo>
                  <a:pt x="353" y="349"/>
                  <a:pt x="352" y="350"/>
                  <a:pt x="351" y="351"/>
                </a:cubicBezTo>
                <a:cubicBezTo>
                  <a:pt x="351" y="351"/>
                  <a:pt x="351" y="351"/>
                  <a:pt x="350" y="352"/>
                </a:cubicBezTo>
                <a:cubicBezTo>
                  <a:pt x="349" y="353"/>
                  <a:pt x="350" y="352"/>
                  <a:pt x="348" y="353"/>
                </a:cubicBezTo>
                <a:cubicBezTo>
                  <a:pt x="348" y="353"/>
                  <a:pt x="348" y="354"/>
                  <a:pt x="347" y="354"/>
                </a:cubicBezTo>
                <a:cubicBezTo>
                  <a:pt x="347" y="354"/>
                  <a:pt x="347" y="354"/>
                  <a:pt x="347" y="354"/>
                </a:cubicBezTo>
                <a:cubicBezTo>
                  <a:pt x="347" y="353"/>
                  <a:pt x="346" y="354"/>
                  <a:pt x="345" y="356"/>
                </a:cubicBezTo>
                <a:cubicBezTo>
                  <a:pt x="345" y="356"/>
                  <a:pt x="344" y="356"/>
                  <a:pt x="344" y="356"/>
                </a:cubicBezTo>
                <a:cubicBezTo>
                  <a:pt x="344" y="356"/>
                  <a:pt x="345" y="355"/>
                  <a:pt x="345" y="355"/>
                </a:cubicBezTo>
                <a:cubicBezTo>
                  <a:pt x="347" y="354"/>
                  <a:pt x="348" y="352"/>
                  <a:pt x="350" y="350"/>
                </a:cubicBezTo>
                <a:cubicBezTo>
                  <a:pt x="354" y="347"/>
                  <a:pt x="359" y="342"/>
                  <a:pt x="361" y="338"/>
                </a:cubicBezTo>
                <a:cubicBezTo>
                  <a:pt x="362" y="337"/>
                  <a:pt x="364" y="335"/>
                  <a:pt x="363" y="335"/>
                </a:cubicBezTo>
                <a:cubicBezTo>
                  <a:pt x="362" y="336"/>
                  <a:pt x="361" y="337"/>
                  <a:pt x="360" y="339"/>
                </a:cubicBezTo>
                <a:cubicBezTo>
                  <a:pt x="359" y="340"/>
                  <a:pt x="358" y="341"/>
                  <a:pt x="357" y="342"/>
                </a:cubicBezTo>
                <a:cubicBezTo>
                  <a:pt x="357" y="342"/>
                  <a:pt x="357" y="342"/>
                  <a:pt x="357" y="340"/>
                </a:cubicBezTo>
                <a:cubicBezTo>
                  <a:pt x="358" y="339"/>
                  <a:pt x="358" y="338"/>
                  <a:pt x="361" y="335"/>
                </a:cubicBezTo>
                <a:cubicBezTo>
                  <a:pt x="362" y="334"/>
                  <a:pt x="363" y="333"/>
                  <a:pt x="364" y="332"/>
                </a:cubicBezTo>
                <a:cubicBezTo>
                  <a:pt x="368" y="325"/>
                  <a:pt x="368" y="325"/>
                  <a:pt x="368" y="325"/>
                </a:cubicBezTo>
                <a:cubicBezTo>
                  <a:pt x="370" y="322"/>
                  <a:pt x="370" y="322"/>
                  <a:pt x="370" y="322"/>
                </a:cubicBezTo>
                <a:cubicBezTo>
                  <a:pt x="371" y="321"/>
                  <a:pt x="371" y="319"/>
                  <a:pt x="372" y="318"/>
                </a:cubicBezTo>
                <a:cubicBezTo>
                  <a:pt x="374" y="314"/>
                  <a:pt x="377" y="310"/>
                  <a:pt x="379" y="306"/>
                </a:cubicBezTo>
                <a:cubicBezTo>
                  <a:pt x="380" y="302"/>
                  <a:pt x="382" y="298"/>
                  <a:pt x="383" y="295"/>
                </a:cubicBezTo>
                <a:cubicBezTo>
                  <a:pt x="383" y="294"/>
                  <a:pt x="383" y="294"/>
                  <a:pt x="383" y="294"/>
                </a:cubicBezTo>
                <a:cubicBezTo>
                  <a:pt x="385" y="292"/>
                  <a:pt x="385" y="288"/>
                  <a:pt x="386" y="287"/>
                </a:cubicBezTo>
                <a:cubicBezTo>
                  <a:pt x="387" y="285"/>
                  <a:pt x="388" y="283"/>
                  <a:pt x="388" y="281"/>
                </a:cubicBezTo>
                <a:cubicBezTo>
                  <a:pt x="389" y="280"/>
                  <a:pt x="389" y="279"/>
                  <a:pt x="389" y="278"/>
                </a:cubicBezTo>
                <a:cubicBezTo>
                  <a:pt x="390" y="277"/>
                  <a:pt x="390" y="276"/>
                  <a:pt x="390" y="274"/>
                </a:cubicBezTo>
                <a:cubicBezTo>
                  <a:pt x="391" y="270"/>
                  <a:pt x="393" y="265"/>
                  <a:pt x="393" y="260"/>
                </a:cubicBezTo>
                <a:cubicBezTo>
                  <a:pt x="394" y="255"/>
                  <a:pt x="394" y="250"/>
                  <a:pt x="395" y="245"/>
                </a:cubicBezTo>
                <a:cubicBezTo>
                  <a:pt x="395" y="243"/>
                  <a:pt x="395" y="241"/>
                  <a:pt x="395" y="239"/>
                </a:cubicBezTo>
                <a:cubicBezTo>
                  <a:pt x="395" y="240"/>
                  <a:pt x="394" y="239"/>
                  <a:pt x="394" y="245"/>
                </a:cubicBezTo>
                <a:cubicBezTo>
                  <a:pt x="394" y="247"/>
                  <a:pt x="394" y="247"/>
                  <a:pt x="394" y="248"/>
                </a:cubicBezTo>
                <a:cubicBezTo>
                  <a:pt x="393" y="249"/>
                  <a:pt x="393" y="248"/>
                  <a:pt x="393" y="247"/>
                </a:cubicBezTo>
                <a:cubicBezTo>
                  <a:pt x="393" y="245"/>
                  <a:pt x="392" y="245"/>
                  <a:pt x="392" y="245"/>
                </a:cubicBezTo>
                <a:cubicBezTo>
                  <a:pt x="391" y="247"/>
                  <a:pt x="392" y="247"/>
                  <a:pt x="391" y="249"/>
                </a:cubicBezTo>
                <a:cubicBezTo>
                  <a:pt x="391" y="248"/>
                  <a:pt x="391" y="247"/>
                  <a:pt x="391" y="246"/>
                </a:cubicBezTo>
                <a:cubicBezTo>
                  <a:pt x="391" y="245"/>
                  <a:pt x="391" y="244"/>
                  <a:pt x="391" y="244"/>
                </a:cubicBezTo>
                <a:cubicBezTo>
                  <a:pt x="391" y="246"/>
                  <a:pt x="391" y="247"/>
                  <a:pt x="391" y="247"/>
                </a:cubicBezTo>
                <a:cubicBezTo>
                  <a:pt x="391" y="248"/>
                  <a:pt x="391" y="249"/>
                  <a:pt x="391" y="250"/>
                </a:cubicBezTo>
                <a:cubicBezTo>
                  <a:pt x="391" y="252"/>
                  <a:pt x="391" y="255"/>
                  <a:pt x="390" y="257"/>
                </a:cubicBezTo>
                <a:cubicBezTo>
                  <a:pt x="390" y="258"/>
                  <a:pt x="390" y="254"/>
                  <a:pt x="390" y="253"/>
                </a:cubicBezTo>
                <a:cubicBezTo>
                  <a:pt x="390" y="253"/>
                  <a:pt x="390" y="253"/>
                  <a:pt x="390" y="253"/>
                </a:cubicBezTo>
                <a:cubicBezTo>
                  <a:pt x="390" y="252"/>
                  <a:pt x="390" y="250"/>
                  <a:pt x="389" y="251"/>
                </a:cubicBezTo>
                <a:cubicBezTo>
                  <a:pt x="389" y="251"/>
                  <a:pt x="389" y="253"/>
                  <a:pt x="389" y="254"/>
                </a:cubicBezTo>
                <a:cubicBezTo>
                  <a:pt x="388" y="255"/>
                  <a:pt x="389" y="250"/>
                  <a:pt x="388" y="253"/>
                </a:cubicBezTo>
                <a:cubicBezTo>
                  <a:pt x="387" y="255"/>
                  <a:pt x="388" y="256"/>
                  <a:pt x="388" y="257"/>
                </a:cubicBezTo>
                <a:cubicBezTo>
                  <a:pt x="388" y="261"/>
                  <a:pt x="388" y="264"/>
                  <a:pt x="387" y="269"/>
                </a:cubicBezTo>
                <a:cubicBezTo>
                  <a:pt x="387" y="266"/>
                  <a:pt x="388" y="261"/>
                  <a:pt x="387" y="259"/>
                </a:cubicBezTo>
                <a:cubicBezTo>
                  <a:pt x="387" y="258"/>
                  <a:pt x="386" y="256"/>
                  <a:pt x="386" y="256"/>
                </a:cubicBezTo>
                <a:cubicBezTo>
                  <a:pt x="385" y="255"/>
                  <a:pt x="384" y="256"/>
                  <a:pt x="384" y="252"/>
                </a:cubicBezTo>
                <a:cubicBezTo>
                  <a:pt x="384" y="249"/>
                  <a:pt x="385" y="247"/>
                  <a:pt x="385" y="244"/>
                </a:cubicBezTo>
                <a:cubicBezTo>
                  <a:pt x="385" y="241"/>
                  <a:pt x="385" y="238"/>
                  <a:pt x="384" y="236"/>
                </a:cubicBezTo>
                <a:cubicBezTo>
                  <a:pt x="384" y="235"/>
                  <a:pt x="384" y="234"/>
                  <a:pt x="385" y="235"/>
                </a:cubicBezTo>
                <a:cubicBezTo>
                  <a:pt x="385" y="236"/>
                  <a:pt x="385" y="237"/>
                  <a:pt x="385" y="235"/>
                </a:cubicBezTo>
                <a:cubicBezTo>
                  <a:pt x="385" y="233"/>
                  <a:pt x="386" y="231"/>
                  <a:pt x="385" y="228"/>
                </a:cubicBezTo>
                <a:cubicBezTo>
                  <a:pt x="385" y="227"/>
                  <a:pt x="386" y="230"/>
                  <a:pt x="386" y="228"/>
                </a:cubicBezTo>
                <a:cubicBezTo>
                  <a:pt x="386" y="226"/>
                  <a:pt x="385" y="225"/>
                  <a:pt x="385" y="223"/>
                </a:cubicBezTo>
                <a:cubicBezTo>
                  <a:pt x="386" y="224"/>
                  <a:pt x="386" y="223"/>
                  <a:pt x="386" y="225"/>
                </a:cubicBezTo>
                <a:cubicBezTo>
                  <a:pt x="386" y="227"/>
                  <a:pt x="386" y="226"/>
                  <a:pt x="386" y="225"/>
                </a:cubicBezTo>
                <a:cubicBezTo>
                  <a:pt x="387" y="223"/>
                  <a:pt x="388" y="223"/>
                  <a:pt x="389" y="225"/>
                </a:cubicBezTo>
                <a:cubicBezTo>
                  <a:pt x="389" y="221"/>
                  <a:pt x="388" y="219"/>
                  <a:pt x="388" y="217"/>
                </a:cubicBezTo>
                <a:cubicBezTo>
                  <a:pt x="387" y="214"/>
                  <a:pt x="386" y="212"/>
                  <a:pt x="386" y="209"/>
                </a:cubicBezTo>
                <a:cubicBezTo>
                  <a:pt x="387" y="213"/>
                  <a:pt x="389" y="215"/>
                  <a:pt x="389" y="219"/>
                </a:cubicBezTo>
                <a:cubicBezTo>
                  <a:pt x="390" y="220"/>
                  <a:pt x="390" y="221"/>
                  <a:pt x="390" y="220"/>
                </a:cubicBezTo>
                <a:cubicBezTo>
                  <a:pt x="390" y="220"/>
                  <a:pt x="390" y="219"/>
                  <a:pt x="390" y="218"/>
                </a:cubicBezTo>
                <a:cubicBezTo>
                  <a:pt x="390" y="217"/>
                  <a:pt x="390" y="216"/>
                  <a:pt x="390" y="216"/>
                </a:cubicBezTo>
                <a:cubicBezTo>
                  <a:pt x="390" y="216"/>
                  <a:pt x="390" y="217"/>
                  <a:pt x="390" y="217"/>
                </a:cubicBezTo>
                <a:cubicBezTo>
                  <a:pt x="391" y="214"/>
                  <a:pt x="391" y="214"/>
                  <a:pt x="392" y="214"/>
                </a:cubicBezTo>
                <a:cubicBezTo>
                  <a:pt x="392" y="214"/>
                  <a:pt x="393" y="215"/>
                  <a:pt x="392" y="212"/>
                </a:cubicBezTo>
                <a:cubicBezTo>
                  <a:pt x="392" y="210"/>
                  <a:pt x="392" y="211"/>
                  <a:pt x="392" y="211"/>
                </a:cubicBezTo>
                <a:close/>
                <a:moveTo>
                  <a:pt x="334" y="364"/>
                </a:moveTo>
                <a:cubicBezTo>
                  <a:pt x="335" y="363"/>
                  <a:pt x="335" y="363"/>
                  <a:pt x="336" y="362"/>
                </a:cubicBezTo>
                <a:cubicBezTo>
                  <a:pt x="336" y="362"/>
                  <a:pt x="336" y="362"/>
                  <a:pt x="336" y="362"/>
                </a:cubicBezTo>
                <a:cubicBezTo>
                  <a:pt x="335" y="363"/>
                  <a:pt x="335" y="363"/>
                  <a:pt x="334" y="364"/>
                </a:cubicBezTo>
                <a:close/>
                <a:moveTo>
                  <a:pt x="340" y="361"/>
                </a:moveTo>
                <a:cubicBezTo>
                  <a:pt x="339" y="361"/>
                  <a:pt x="338" y="362"/>
                  <a:pt x="338" y="362"/>
                </a:cubicBezTo>
                <a:cubicBezTo>
                  <a:pt x="338" y="362"/>
                  <a:pt x="338" y="362"/>
                  <a:pt x="338" y="362"/>
                </a:cubicBezTo>
                <a:cubicBezTo>
                  <a:pt x="338" y="362"/>
                  <a:pt x="338" y="362"/>
                  <a:pt x="338" y="362"/>
                </a:cubicBezTo>
                <a:cubicBezTo>
                  <a:pt x="339" y="361"/>
                  <a:pt x="340" y="360"/>
                  <a:pt x="340" y="361"/>
                </a:cubicBezTo>
                <a:close/>
                <a:moveTo>
                  <a:pt x="401" y="212"/>
                </a:moveTo>
                <a:cubicBezTo>
                  <a:pt x="401" y="212"/>
                  <a:pt x="401" y="215"/>
                  <a:pt x="401" y="217"/>
                </a:cubicBezTo>
                <a:cubicBezTo>
                  <a:pt x="401" y="221"/>
                  <a:pt x="401" y="224"/>
                  <a:pt x="402" y="227"/>
                </a:cubicBezTo>
                <a:cubicBezTo>
                  <a:pt x="402" y="228"/>
                  <a:pt x="402" y="230"/>
                  <a:pt x="402" y="231"/>
                </a:cubicBezTo>
                <a:cubicBezTo>
                  <a:pt x="402" y="233"/>
                  <a:pt x="402" y="235"/>
                  <a:pt x="402" y="236"/>
                </a:cubicBezTo>
                <a:cubicBezTo>
                  <a:pt x="401" y="239"/>
                  <a:pt x="401" y="245"/>
                  <a:pt x="401" y="247"/>
                </a:cubicBezTo>
                <a:cubicBezTo>
                  <a:pt x="401" y="249"/>
                  <a:pt x="401" y="251"/>
                  <a:pt x="401" y="252"/>
                </a:cubicBezTo>
                <a:cubicBezTo>
                  <a:pt x="401" y="252"/>
                  <a:pt x="401" y="250"/>
                  <a:pt x="400" y="251"/>
                </a:cubicBezTo>
                <a:cubicBezTo>
                  <a:pt x="400" y="253"/>
                  <a:pt x="400" y="256"/>
                  <a:pt x="399" y="258"/>
                </a:cubicBezTo>
                <a:cubicBezTo>
                  <a:pt x="396" y="275"/>
                  <a:pt x="391" y="292"/>
                  <a:pt x="383" y="308"/>
                </a:cubicBezTo>
                <a:cubicBezTo>
                  <a:pt x="382" y="309"/>
                  <a:pt x="381" y="310"/>
                  <a:pt x="381" y="311"/>
                </a:cubicBezTo>
                <a:cubicBezTo>
                  <a:pt x="381" y="312"/>
                  <a:pt x="382" y="310"/>
                  <a:pt x="383" y="309"/>
                </a:cubicBezTo>
                <a:cubicBezTo>
                  <a:pt x="385" y="306"/>
                  <a:pt x="386" y="303"/>
                  <a:pt x="388" y="300"/>
                </a:cubicBezTo>
                <a:cubicBezTo>
                  <a:pt x="388" y="299"/>
                  <a:pt x="388" y="299"/>
                  <a:pt x="389" y="299"/>
                </a:cubicBezTo>
                <a:cubicBezTo>
                  <a:pt x="388" y="299"/>
                  <a:pt x="388" y="300"/>
                  <a:pt x="388" y="301"/>
                </a:cubicBezTo>
                <a:cubicBezTo>
                  <a:pt x="388" y="300"/>
                  <a:pt x="389" y="299"/>
                  <a:pt x="389" y="299"/>
                </a:cubicBezTo>
                <a:cubicBezTo>
                  <a:pt x="389" y="298"/>
                  <a:pt x="390" y="297"/>
                  <a:pt x="390" y="296"/>
                </a:cubicBezTo>
                <a:cubicBezTo>
                  <a:pt x="390" y="295"/>
                  <a:pt x="390" y="295"/>
                  <a:pt x="391" y="295"/>
                </a:cubicBezTo>
                <a:cubicBezTo>
                  <a:pt x="391" y="293"/>
                  <a:pt x="392" y="292"/>
                  <a:pt x="392" y="290"/>
                </a:cubicBezTo>
                <a:cubicBezTo>
                  <a:pt x="392" y="291"/>
                  <a:pt x="392" y="292"/>
                  <a:pt x="392" y="292"/>
                </a:cubicBezTo>
                <a:cubicBezTo>
                  <a:pt x="393" y="291"/>
                  <a:pt x="393" y="289"/>
                  <a:pt x="393" y="288"/>
                </a:cubicBezTo>
                <a:cubicBezTo>
                  <a:pt x="394" y="286"/>
                  <a:pt x="394" y="284"/>
                  <a:pt x="395" y="283"/>
                </a:cubicBezTo>
                <a:cubicBezTo>
                  <a:pt x="397" y="280"/>
                  <a:pt x="398" y="274"/>
                  <a:pt x="399" y="269"/>
                </a:cubicBezTo>
                <a:cubicBezTo>
                  <a:pt x="399" y="273"/>
                  <a:pt x="400" y="270"/>
                  <a:pt x="400" y="268"/>
                </a:cubicBezTo>
                <a:cubicBezTo>
                  <a:pt x="401" y="264"/>
                  <a:pt x="402" y="260"/>
                  <a:pt x="402" y="257"/>
                </a:cubicBezTo>
                <a:cubicBezTo>
                  <a:pt x="403" y="252"/>
                  <a:pt x="404" y="252"/>
                  <a:pt x="404" y="247"/>
                </a:cubicBezTo>
                <a:cubicBezTo>
                  <a:pt x="404" y="246"/>
                  <a:pt x="404" y="245"/>
                  <a:pt x="404" y="244"/>
                </a:cubicBezTo>
                <a:cubicBezTo>
                  <a:pt x="404" y="242"/>
                  <a:pt x="404" y="241"/>
                  <a:pt x="405" y="240"/>
                </a:cubicBezTo>
                <a:cubicBezTo>
                  <a:pt x="405" y="240"/>
                  <a:pt x="405" y="239"/>
                  <a:pt x="405" y="238"/>
                </a:cubicBezTo>
                <a:cubicBezTo>
                  <a:pt x="405" y="236"/>
                  <a:pt x="405" y="234"/>
                  <a:pt x="405" y="232"/>
                </a:cubicBezTo>
                <a:cubicBezTo>
                  <a:pt x="406" y="230"/>
                  <a:pt x="405" y="227"/>
                  <a:pt x="405" y="226"/>
                </a:cubicBezTo>
                <a:cubicBezTo>
                  <a:pt x="406" y="225"/>
                  <a:pt x="405" y="224"/>
                  <a:pt x="405" y="224"/>
                </a:cubicBezTo>
                <a:cubicBezTo>
                  <a:pt x="405" y="222"/>
                  <a:pt x="404" y="220"/>
                  <a:pt x="404" y="218"/>
                </a:cubicBezTo>
                <a:cubicBezTo>
                  <a:pt x="403" y="216"/>
                  <a:pt x="403" y="214"/>
                  <a:pt x="402" y="212"/>
                </a:cubicBezTo>
                <a:cubicBezTo>
                  <a:pt x="403" y="215"/>
                  <a:pt x="403" y="216"/>
                  <a:pt x="403" y="217"/>
                </a:cubicBezTo>
                <a:cubicBezTo>
                  <a:pt x="404" y="219"/>
                  <a:pt x="404" y="220"/>
                  <a:pt x="404" y="223"/>
                </a:cubicBezTo>
                <a:cubicBezTo>
                  <a:pt x="403" y="221"/>
                  <a:pt x="403" y="218"/>
                  <a:pt x="402" y="215"/>
                </a:cubicBezTo>
                <a:cubicBezTo>
                  <a:pt x="402" y="214"/>
                  <a:pt x="401" y="211"/>
                  <a:pt x="401" y="212"/>
                </a:cubicBezTo>
                <a:close/>
                <a:moveTo>
                  <a:pt x="261" y="362"/>
                </a:moveTo>
                <a:cubicBezTo>
                  <a:pt x="263" y="362"/>
                  <a:pt x="264" y="361"/>
                  <a:pt x="265" y="361"/>
                </a:cubicBezTo>
                <a:cubicBezTo>
                  <a:pt x="267" y="360"/>
                  <a:pt x="270" y="359"/>
                  <a:pt x="272" y="358"/>
                </a:cubicBezTo>
                <a:cubicBezTo>
                  <a:pt x="271" y="358"/>
                  <a:pt x="273" y="357"/>
                  <a:pt x="271" y="357"/>
                </a:cubicBezTo>
                <a:cubicBezTo>
                  <a:pt x="271" y="357"/>
                  <a:pt x="269" y="357"/>
                  <a:pt x="269" y="358"/>
                </a:cubicBezTo>
                <a:cubicBezTo>
                  <a:pt x="268" y="359"/>
                  <a:pt x="264" y="360"/>
                  <a:pt x="262" y="361"/>
                </a:cubicBezTo>
                <a:cubicBezTo>
                  <a:pt x="261" y="362"/>
                  <a:pt x="259" y="363"/>
                  <a:pt x="259" y="362"/>
                </a:cubicBezTo>
                <a:cubicBezTo>
                  <a:pt x="260" y="362"/>
                  <a:pt x="260" y="361"/>
                  <a:pt x="261" y="361"/>
                </a:cubicBezTo>
                <a:cubicBezTo>
                  <a:pt x="264" y="360"/>
                  <a:pt x="266" y="358"/>
                  <a:pt x="267" y="357"/>
                </a:cubicBezTo>
                <a:cubicBezTo>
                  <a:pt x="265" y="358"/>
                  <a:pt x="265" y="358"/>
                  <a:pt x="263" y="359"/>
                </a:cubicBezTo>
                <a:cubicBezTo>
                  <a:pt x="266" y="358"/>
                  <a:pt x="261" y="358"/>
                  <a:pt x="262" y="358"/>
                </a:cubicBezTo>
                <a:cubicBezTo>
                  <a:pt x="261" y="358"/>
                  <a:pt x="260" y="358"/>
                  <a:pt x="259" y="359"/>
                </a:cubicBezTo>
                <a:cubicBezTo>
                  <a:pt x="257" y="359"/>
                  <a:pt x="256" y="360"/>
                  <a:pt x="254" y="360"/>
                </a:cubicBezTo>
                <a:cubicBezTo>
                  <a:pt x="253" y="360"/>
                  <a:pt x="256" y="360"/>
                  <a:pt x="254" y="360"/>
                </a:cubicBezTo>
                <a:cubicBezTo>
                  <a:pt x="253" y="360"/>
                  <a:pt x="252" y="360"/>
                  <a:pt x="251" y="361"/>
                </a:cubicBezTo>
                <a:cubicBezTo>
                  <a:pt x="250" y="361"/>
                  <a:pt x="248" y="361"/>
                  <a:pt x="248" y="361"/>
                </a:cubicBezTo>
                <a:cubicBezTo>
                  <a:pt x="247" y="361"/>
                  <a:pt x="247" y="361"/>
                  <a:pt x="246" y="361"/>
                </a:cubicBezTo>
                <a:cubicBezTo>
                  <a:pt x="245" y="361"/>
                  <a:pt x="243" y="361"/>
                  <a:pt x="242" y="361"/>
                </a:cubicBezTo>
                <a:cubicBezTo>
                  <a:pt x="241" y="362"/>
                  <a:pt x="240" y="362"/>
                  <a:pt x="239" y="361"/>
                </a:cubicBezTo>
                <a:cubicBezTo>
                  <a:pt x="242" y="361"/>
                  <a:pt x="243" y="361"/>
                  <a:pt x="244" y="360"/>
                </a:cubicBezTo>
                <a:cubicBezTo>
                  <a:pt x="244" y="360"/>
                  <a:pt x="241" y="360"/>
                  <a:pt x="241" y="360"/>
                </a:cubicBezTo>
                <a:cubicBezTo>
                  <a:pt x="241" y="360"/>
                  <a:pt x="241" y="360"/>
                  <a:pt x="241" y="360"/>
                </a:cubicBezTo>
                <a:cubicBezTo>
                  <a:pt x="241" y="359"/>
                  <a:pt x="241" y="359"/>
                  <a:pt x="241" y="359"/>
                </a:cubicBezTo>
                <a:cubicBezTo>
                  <a:pt x="238" y="359"/>
                  <a:pt x="235" y="359"/>
                  <a:pt x="232" y="360"/>
                </a:cubicBezTo>
                <a:cubicBezTo>
                  <a:pt x="230" y="360"/>
                  <a:pt x="227" y="360"/>
                  <a:pt x="226" y="361"/>
                </a:cubicBezTo>
                <a:cubicBezTo>
                  <a:pt x="228" y="361"/>
                  <a:pt x="230" y="361"/>
                  <a:pt x="231" y="361"/>
                </a:cubicBezTo>
                <a:cubicBezTo>
                  <a:pt x="231" y="361"/>
                  <a:pt x="230" y="362"/>
                  <a:pt x="229" y="362"/>
                </a:cubicBezTo>
                <a:cubicBezTo>
                  <a:pt x="227" y="362"/>
                  <a:pt x="227" y="362"/>
                  <a:pt x="229" y="362"/>
                </a:cubicBezTo>
                <a:cubicBezTo>
                  <a:pt x="228" y="363"/>
                  <a:pt x="226" y="363"/>
                  <a:pt x="228" y="364"/>
                </a:cubicBezTo>
                <a:cubicBezTo>
                  <a:pt x="230" y="364"/>
                  <a:pt x="232" y="365"/>
                  <a:pt x="234" y="364"/>
                </a:cubicBezTo>
                <a:cubicBezTo>
                  <a:pt x="236" y="364"/>
                  <a:pt x="239" y="364"/>
                  <a:pt x="241" y="364"/>
                </a:cubicBezTo>
                <a:cubicBezTo>
                  <a:pt x="242" y="364"/>
                  <a:pt x="243" y="364"/>
                  <a:pt x="244" y="363"/>
                </a:cubicBezTo>
                <a:cubicBezTo>
                  <a:pt x="245" y="363"/>
                  <a:pt x="246" y="363"/>
                  <a:pt x="247" y="363"/>
                </a:cubicBezTo>
                <a:cubicBezTo>
                  <a:pt x="247" y="364"/>
                  <a:pt x="248" y="364"/>
                  <a:pt x="251" y="364"/>
                </a:cubicBezTo>
                <a:cubicBezTo>
                  <a:pt x="253" y="364"/>
                  <a:pt x="255" y="363"/>
                  <a:pt x="257" y="363"/>
                </a:cubicBezTo>
                <a:cubicBezTo>
                  <a:pt x="257" y="362"/>
                  <a:pt x="258" y="362"/>
                  <a:pt x="258" y="362"/>
                </a:cubicBezTo>
                <a:cubicBezTo>
                  <a:pt x="257" y="363"/>
                  <a:pt x="257" y="363"/>
                  <a:pt x="257" y="363"/>
                </a:cubicBezTo>
                <a:cubicBezTo>
                  <a:pt x="258" y="363"/>
                  <a:pt x="260" y="363"/>
                  <a:pt x="261" y="362"/>
                </a:cubicBezTo>
                <a:close/>
                <a:moveTo>
                  <a:pt x="352" y="112"/>
                </a:moveTo>
                <a:cubicBezTo>
                  <a:pt x="352" y="112"/>
                  <a:pt x="353" y="113"/>
                  <a:pt x="354" y="114"/>
                </a:cubicBezTo>
                <a:cubicBezTo>
                  <a:pt x="353" y="112"/>
                  <a:pt x="350" y="110"/>
                  <a:pt x="348" y="107"/>
                </a:cubicBezTo>
                <a:cubicBezTo>
                  <a:pt x="349" y="109"/>
                  <a:pt x="349" y="110"/>
                  <a:pt x="350" y="110"/>
                </a:cubicBezTo>
                <a:cubicBezTo>
                  <a:pt x="351" y="111"/>
                  <a:pt x="351" y="111"/>
                  <a:pt x="352" y="112"/>
                </a:cubicBezTo>
                <a:close/>
                <a:moveTo>
                  <a:pt x="354" y="114"/>
                </a:moveTo>
                <a:cubicBezTo>
                  <a:pt x="354" y="114"/>
                  <a:pt x="354" y="114"/>
                  <a:pt x="354" y="114"/>
                </a:cubicBezTo>
                <a:cubicBezTo>
                  <a:pt x="354" y="114"/>
                  <a:pt x="354" y="114"/>
                  <a:pt x="354" y="114"/>
                </a:cubicBezTo>
                <a:cubicBezTo>
                  <a:pt x="355" y="116"/>
                  <a:pt x="357" y="118"/>
                  <a:pt x="360" y="121"/>
                </a:cubicBezTo>
                <a:cubicBezTo>
                  <a:pt x="361" y="122"/>
                  <a:pt x="362" y="123"/>
                  <a:pt x="363" y="125"/>
                </a:cubicBezTo>
                <a:cubicBezTo>
                  <a:pt x="364" y="126"/>
                  <a:pt x="365" y="127"/>
                  <a:pt x="366" y="128"/>
                </a:cubicBezTo>
                <a:cubicBezTo>
                  <a:pt x="365" y="127"/>
                  <a:pt x="364" y="125"/>
                  <a:pt x="363" y="124"/>
                </a:cubicBezTo>
                <a:cubicBezTo>
                  <a:pt x="362" y="122"/>
                  <a:pt x="361" y="121"/>
                  <a:pt x="360" y="120"/>
                </a:cubicBezTo>
                <a:cubicBezTo>
                  <a:pt x="358" y="118"/>
                  <a:pt x="356" y="115"/>
                  <a:pt x="354" y="114"/>
                </a:cubicBezTo>
                <a:cubicBezTo>
                  <a:pt x="354" y="114"/>
                  <a:pt x="354" y="114"/>
                  <a:pt x="354" y="114"/>
                </a:cubicBezTo>
                <a:cubicBezTo>
                  <a:pt x="354" y="114"/>
                  <a:pt x="354" y="114"/>
                  <a:pt x="354" y="114"/>
                </a:cubicBezTo>
                <a:cubicBezTo>
                  <a:pt x="354" y="114"/>
                  <a:pt x="354" y="114"/>
                  <a:pt x="354" y="114"/>
                </a:cubicBezTo>
                <a:close/>
                <a:moveTo>
                  <a:pt x="110" y="304"/>
                </a:moveTo>
                <a:cubicBezTo>
                  <a:pt x="110" y="305"/>
                  <a:pt x="110" y="305"/>
                  <a:pt x="110" y="305"/>
                </a:cubicBezTo>
                <a:cubicBezTo>
                  <a:pt x="112" y="306"/>
                  <a:pt x="113" y="307"/>
                  <a:pt x="113" y="306"/>
                </a:cubicBezTo>
                <a:cubicBezTo>
                  <a:pt x="113" y="305"/>
                  <a:pt x="111" y="304"/>
                  <a:pt x="110" y="303"/>
                </a:cubicBezTo>
                <a:cubicBezTo>
                  <a:pt x="111" y="303"/>
                  <a:pt x="111" y="304"/>
                  <a:pt x="112" y="304"/>
                </a:cubicBezTo>
                <a:cubicBezTo>
                  <a:pt x="112" y="304"/>
                  <a:pt x="112" y="304"/>
                  <a:pt x="112" y="303"/>
                </a:cubicBezTo>
                <a:cubicBezTo>
                  <a:pt x="111" y="302"/>
                  <a:pt x="111" y="301"/>
                  <a:pt x="111" y="302"/>
                </a:cubicBezTo>
                <a:cubicBezTo>
                  <a:pt x="111" y="303"/>
                  <a:pt x="109" y="301"/>
                  <a:pt x="108" y="300"/>
                </a:cubicBezTo>
                <a:cubicBezTo>
                  <a:pt x="106" y="297"/>
                  <a:pt x="104" y="294"/>
                  <a:pt x="102" y="291"/>
                </a:cubicBezTo>
                <a:cubicBezTo>
                  <a:pt x="102" y="293"/>
                  <a:pt x="103" y="293"/>
                  <a:pt x="103" y="294"/>
                </a:cubicBezTo>
                <a:cubicBezTo>
                  <a:pt x="103" y="295"/>
                  <a:pt x="104" y="295"/>
                  <a:pt x="104" y="296"/>
                </a:cubicBezTo>
                <a:cubicBezTo>
                  <a:pt x="104" y="297"/>
                  <a:pt x="103" y="295"/>
                  <a:pt x="101" y="293"/>
                </a:cubicBezTo>
                <a:cubicBezTo>
                  <a:pt x="100" y="291"/>
                  <a:pt x="100" y="290"/>
                  <a:pt x="99" y="290"/>
                </a:cubicBezTo>
                <a:cubicBezTo>
                  <a:pt x="99" y="289"/>
                  <a:pt x="99" y="289"/>
                  <a:pt x="99" y="288"/>
                </a:cubicBezTo>
                <a:cubicBezTo>
                  <a:pt x="99" y="287"/>
                  <a:pt x="100" y="289"/>
                  <a:pt x="100" y="290"/>
                </a:cubicBezTo>
                <a:cubicBezTo>
                  <a:pt x="100" y="290"/>
                  <a:pt x="101" y="291"/>
                  <a:pt x="100" y="290"/>
                </a:cubicBezTo>
                <a:cubicBezTo>
                  <a:pt x="100" y="288"/>
                  <a:pt x="100" y="288"/>
                  <a:pt x="99" y="287"/>
                </a:cubicBezTo>
                <a:cubicBezTo>
                  <a:pt x="99" y="286"/>
                  <a:pt x="98" y="284"/>
                  <a:pt x="97" y="283"/>
                </a:cubicBezTo>
                <a:cubicBezTo>
                  <a:pt x="96" y="281"/>
                  <a:pt x="96" y="281"/>
                  <a:pt x="95" y="278"/>
                </a:cubicBezTo>
                <a:cubicBezTo>
                  <a:pt x="95" y="279"/>
                  <a:pt x="95" y="280"/>
                  <a:pt x="95" y="280"/>
                </a:cubicBezTo>
                <a:cubicBezTo>
                  <a:pt x="96" y="281"/>
                  <a:pt x="96" y="282"/>
                  <a:pt x="96" y="284"/>
                </a:cubicBezTo>
                <a:cubicBezTo>
                  <a:pt x="97" y="286"/>
                  <a:pt x="97" y="288"/>
                  <a:pt x="98" y="290"/>
                </a:cubicBezTo>
                <a:cubicBezTo>
                  <a:pt x="99" y="292"/>
                  <a:pt x="100" y="294"/>
                  <a:pt x="101" y="296"/>
                </a:cubicBezTo>
                <a:cubicBezTo>
                  <a:pt x="103" y="300"/>
                  <a:pt x="103" y="298"/>
                  <a:pt x="104" y="301"/>
                </a:cubicBezTo>
                <a:cubicBezTo>
                  <a:pt x="104" y="301"/>
                  <a:pt x="104" y="301"/>
                  <a:pt x="104" y="301"/>
                </a:cubicBezTo>
                <a:cubicBezTo>
                  <a:pt x="105" y="302"/>
                  <a:pt x="106" y="303"/>
                  <a:pt x="107" y="303"/>
                </a:cubicBezTo>
                <a:cubicBezTo>
                  <a:pt x="107" y="303"/>
                  <a:pt x="107" y="303"/>
                  <a:pt x="108" y="304"/>
                </a:cubicBezTo>
                <a:cubicBezTo>
                  <a:pt x="109" y="305"/>
                  <a:pt x="111" y="309"/>
                  <a:pt x="109" y="304"/>
                </a:cubicBezTo>
                <a:cubicBezTo>
                  <a:pt x="109" y="303"/>
                  <a:pt x="109" y="303"/>
                  <a:pt x="110" y="304"/>
                </a:cubicBezTo>
                <a:close/>
                <a:moveTo>
                  <a:pt x="89" y="278"/>
                </a:moveTo>
                <a:cubicBezTo>
                  <a:pt x="90" y="280"/>
                  <a:pt x="91" y="281"/>
                  <a:pt x="92" y="282"/>
                </a:cubicBezTo>
                <a:cubicBezTo>
                  <a:pt x="91" y="280"/>
                  <a:pt x="90" y="278"/>
                  <a:pt x="89" y="276"/>
                </a:cubicBezTo>
                <a:cubicBezTo>
                  <a:pt x="87" y="273"/>
                  <a:pt x="86" y="271"/>
                  <a:pt x="85" y="270"/>
                </a:cubicBezTo>
                <a:cubicBezTo>
                  <a:pt x="85" y="269"/>
                  <a:pt x="85" y="269"/>
                  <a:pt x="85" y="270"/>
                </a:cubicBezTo>
                <a:cubicBezTo>
                  <a:pt x="85" y="271"/>
                  <a:pt x="85" y="271"/>
                  <a:pt x="85" y="271"/>
                </a:cubicBezTo>
                <a:cubicBezTo>
                  <a:pt x="86" y="274"/>
                  <a:pt x="88" y="276"/>
                  <a:pt x="89" y="278"/>
                </a:cubicBezTo>
                <a:close/>
                <a:moveTo>
                  <a:pt x="87" y="218"/>
                </a:moveTo>
                <a:cubicBezTo>
                  <a:pt x="88" y="212"/>
                  <a:pt x="87" y="208"/>
                  <a:pt x="88" y="203"/>
                </a:cubicBezTo>
                <a:cubicBezTo>
                  <a:pt x="87" y="209"/>
                  <a:pt x="87" y="213"/>
                  <a:pt x="87" y="218"/>
                </a:cubicBezTo>
                <a:close/>
                <a:moveTo>
                  <a:pt x="95" y="206"/>
                </a:moveTo>
                <a:cubicBezTo>
                  <a:pt x="95" y="207"/>
                  <a:pt x="95" y="208"/>
                  <a:pt x="94" y="209"/>
                </a:cubicBezTo>
                <a:cubicBezTo>
                  <a:pt x="94" y="213"/>
                  <a:pt x="94" y="215"/>
                  <a:pt x="94" y="218"/>
                </a:cubicBezTo>
                <a:cubicBezTo>
                  <a:pt x="94" y="221"/>
                  <a:pt x="94" y="224"/>
                  <a:pt x="94" y="227"/>
                </a:cubicBezTo>
                <a:cubicBezTo>
                  <a:pt x="94" y="229"/>
                  <a:pt x="95" y="230"/>
                  <a:pt x="96" y="231"/>
                </a:cubicBezTo>
                <a:cubicBezTo>
                  <a:pt x="96" y="231"/>
                  <a:pt x="96" y="229"/>
                  <a:pt x="96" y="230"/>
                </a:cubicBezTo>
                <a:cubicBezTo>
                  <a:pt x="96" y="230"/>
                  <a:pt x="96" y="232"/>
                  <a:pt x="96" y="231"/>
                </a:cubicBezTo>
                <a:cubicBezTo>
                  <a:pt x="96" y="231"/>
                  <a:pt x="96" y="229"/>
                  <a:pt x="96" y="228"/>
                </a:cubicBezTo>
                <a:cubicBezTo>
                  <a:pt x="96" y="228"/>
                  <a:pt x="96" y="227"/>
                  <a:pt x="96" y="226"/>
                </a:cubicBezTo>
                <a:cubicBezTo>
                  <a:pt x="96" y="224"/>
                  <a:pt x="96" y="220"/>
                  <a:pt x="95" y="219"/>
                </a:cubicBezTo>
                <a:cubicBezTo>
                  <a:pt x="96" y="214"/>
                  <a:pt x="95" y="212"/>
                  <a:pt x="95" y="208"/>
                </a:cubicBezTo>
                <a:cubicBezTo>
                  <a:pt x="95" y="207"/>
                  <a:pt x="95" y="206"/>
                  <a:pt x="95" y="206"/>
                </a:cubicBezTo>
                <a:close/>
                <a:moveTo>
                  <a:pt x="184" y="113"/>
                </a:moveTo>
                <a:cubicBezTo>
                  <a:pt x="180" y="115"/>
                  <a:pt x="177" y="116"/>
                  <a:pt x="173" y="118"/>
                </a:cubicBezTo>
                <a:cubicBezTo>
                  <a:pt x="171" y="120"/>
                  <a:pt x="168" y="122"/>
                  <a:pt x="165" y="124"/>
                </a:cubicBezTo>
                <a:cubicBezTo>
                  <a:pt x="164" y="125"/>
                  <a:pt x="162" y="126"/>
                  <a:pt x="161" y="128"/>
                </a:cubicBezTo>
                <a:cubicBezTo>
                  <a:pt x="160" y="129"/>
                  <a:pt x="159" y="130"/>
                  <a:pt x="157" y="131"/>
                </a:cubicBezTo>
                <a:cubicBezTo>
                  <a:pt x="154" y="134"/>
                  <a:pt x="150" y="137"/>
                  <a:pt x="148" y="140"/>
                </a:cubicBezTo>
                <a:cubicBezTo>
                  <a:pt x="147" y="141"/>
                  <a:pt x="146" y="143"/>
                  <a:pt x="145" y="144"/>
                </a:cubicBezTo>
                <a:cubicBezTo>
                  <a:pt x="144" y="146"/>
                  <a:pt x="143" y="147"/>
                  <a:pt x="142" y="149"/>
                </a:cubicBezTo>
                <a:cubicBezTo>
                  <a:pt x="140" y="152"/>
                  <a:pt x="138" y="155"/>
                  <a:pt x="138" y="157"/>
                </a:cubicBezTo>
                <a:cubicBezTo>
                  <a:pt x="138" y="158"/>
                  <a:pt x="137" y="159"/>
                  <a:pt x="137" y="158"/>
                </a:cubicBezTo>
                <a:cubicBezTo>
                  <a:pt x="137" y="158"/>
                  <a:pt x="136" y="159"/>
                  <a:pt x="136" y="160"/>
                </a:cubicBezTo>
                <a:cubicBezTo>
                  <a:pt x="135" y="162"/>
                  <a:pt x="134" y="164"/>
                  <a:pt x="133" y="166"/>
                </a:cubicBezTo>
                <a:cubicBezTo>
                  <a:pt x="132" y="168"/>
                  <a:pt x="131" y="169"/>
                  <a:pt x="133" y="167"/>
                </a:cubicBezTo>
                <a:cubicBezTo>
                  <a:pt x="134" y="167"/>
                  <a:pt x="134" y="167"/>
                  <a:pt x="133" y="168"/>
                </a:cubicBezTo>
                <a:cubicBezTo>
                  <a:pt x="133" y="169"/>
                  <a:pt x="133" y="170"/>
                  <a:pt x="133" y="170"/>
                </a:cubicBezTo>
                <a:cubicBezTo>
                  <a:pt x="134" y="169"/>
                  <a:pt x="135" y="167"/>
                  <a:pt x="136" y="165"/>
                </a:cubicBezTo>
                <a:cubicBezTo>
                  <a:pt x="137" y="165"/>
                  <a:pt x="137" y="165"/>
                  <a:pt x="138" y="165"/>
                </a:cubicBezTo>
                <a:cubicBezTo>
                  <a:pt x="139" y="163"/>
                  <a:pt x="139" y="162"/>
                  <a:pt x="140" y="160"/>
                </a:cubicBezTo>
                <a:cubicBezTo>
                  <a:pt x="140" y="160"/>
                  <a:pt x="140" y="160"/>
                  <a:pt x="141" y="159"/>
                </a:cubicBezTo>
                <a:cubicBezTo>
                  <a:pt x="141" y="159"/>
                  <a:pt x="141" y="160"/>
                  <a:pt x="141" y="160"/>
                </a:cubicBezTo>
                <a:cubicBezTo>
                  <a:pt x="140" y="162"/>
                  <a:pt x="139" y="165"/>
                  <a:pt x="140" y="165"/>
                </a:cubicBezTo>
                <a:cubicBezTo>
                  <a:pt x="139" y="166"/>
                  <a:pt x="138" y="167"/>
                  <a:pt x="137" y="168"/>
                </a:cubicBezTo>
                <a:cubicBezTo>
                  <a:pt x="135" y="171"/>
                  <a:pt x="136" y="172"/>
                  <a:pt x="135" y="173"/>
                </a:cubicBezTo>
                <a:cubicBezTo>
                  <a:pt x="134" y="176"/>
                  <a:pt x="132" y="179"/>
                  <a:pt x="134" y="180"/>
                </a:cubicBezTo>
                <a:cubicBezTo>
                  <a:pt x="134" y="178"/>
                  <a:pt x="134" y="177"/>
                  <a:pt x="136" y="174"/>
                </a:cubicBezTo>
                <a:cubicBezTo>
                  <a:pt x="136" y="175"/>
                  <a:pt x="135" y="176"/>
                  <a:pt x="135" y="178"/>
                </a:cubicBezTo>
                <a:cubicBezTo>
                  <a:pt x="134" y="180"/>
                  <a:pt x="134" y="181"/>
                  <a:pt x="135" y="180"/>
                </a:cubicBezTo>
                <a:cubicBezTo>
                  <a:pt x="136" y="179"/>
                  <a:pt x="137" y="179"/>
                  <a:pt x="136" y="181"/>
                </a:cubicBezTo>
                <a:cubicBezTo>
                  <a:pt x="136" y="182"/>
                  <a:pt x="137" y="182"/>
                  <a:pt x="137" y="182"/>
                </a:cubicBezTo>
                <a:cubicBezTo>
                  <a:pt x="137" y="182"/>
                  <a:pt x="138" y="183"/>
                  <a:pt x="138" y="182"/>
                </a:cubicBezTo>
                <a:cubicBezTo>
                  <a:pt x="139" y="181"/>
                  <a:pt x="139" y="180"/>
                  <a:pt x="140" y="179"/>
                </a:cubicBezTo>
                <a:cubicBezTo>
                  <a:pt x="139" y="179"/>
                  <a:pt x="139" y="180"/>
                  <a:pt x="139" y="180"/>
                </a:cubicBezTo>
                <a:cubicBezTo>
                  <a:pt x="139" y="181"/>
                  <a:pt x="139" y="182"/>
                  <a:pt x="140" y="181"/>
                </a:cubicBezTo>
                <a:cubicBezTo>
                  <a:pt x="140" y="180"/>
                  <a:pt x="141" y="179"/>
                  <a:pt x="141" y="179"/>
                </a:cubicBezTo>
                <a:cubicBezTo>
                  <a:pt x="140" y="178"/>
                  <a:pt x="142" y="176"/>
                  <a:pt x="142" y="175"/>
                </a:cubicBezTo>
                <a:cubicBezTo>
                  <a:pt x="142" y="177"/>
                  <a:pt x="145" y="174"/>
                  <a:pt x="143" y="177"/>
                </a:cubicBezTo>
                <a:cubicBezTo>
                  <a:pt x="144" y="176"/>
                  <a:pt x="144" y="175"/>
                  <a:pt x="145" y="173"/>
                </a:cubicBezTo>
                <a:cubicBezTo>
                  <a:pt x="145" y="172"/>
                  <a:pt x="146" y="171"/>
                  <a:pt x="147" y="169"/>
                </a:cubicBezTo>
                <a:cubicBezTo>
                  <a:pt x="146" y="172"/>
                  <a:pt x="146" y="172"/>
                  <a:pt x="146" y="173"/>
                </a:cubicBezTo>
                <a:cubicBezTo>
                  <a:pt x="148" y="171"/>
                  <a:pt x="148" y="170"/>
                  <a:pt x="149" y="168"/>
                </a:cubicBezTo>
                <a:cubicBezTo>
                  <a:pt x="149" y="167"/>
                  <a:pt x="149" y="166"/>
                  <a:pt x="150" y="166"/>
                </a:cubicBezTo>
                <a:cubicBezTo>
                  <a:pt x="150" y="165"/>
                  <a:pt x="150" y="164"/>
                  <a:pt x="152" y="162"/>
                </a:cubicBezTo>
                <a:cubicBezTo>
                  <a:pt x="151" y="163"/>
                  <a:pt x="151" y="163"/>
                  <a:pt x="151" y="164"/>
                </a:cubicBezTo>
                <a:cubicBezTo>
                  <a:pt x="151" y="165"/>
                  <a:pt x="151" y="164"/>
                  <a:pt x="152" y="164"/>
                </a:cubicBezTo>
                <a:cubicBezTo>
                  <a:pt x="153" y="163"/>
                  <a:pt x="154" y="162"/>
                  <a:pt x="154" y="161"/>
                </a:cubicBezTo>
                <a:cubicBezTo>
                  <a:pt x="155" y="159"/>
                  <a:pt x="156" y="158"/>
                  <a:pt x="158" y="155"/>
                </a:cubicBezTo>
                <a:cubicBezTo>
                  <a:pt x="157" y="157"/>
                  <a:pt x="157" y="158"/>
                  <a:pt x="156" y="159"/>
                </a:cubicBezTo>
                <a:cubicBezTo>
                  <a:pt x="157" y="158"/>
                  <a:pt x="158" y="157"/>
                  <a:pt x="159" y="156"/>
                </a:cubicBezTo>
                <a:cubicBezTo>
                  <a:pt x="159" y="155"/>
                  <a:pt x="160" y="154"/>
                  <a:pt x="160" y="153"/>
                </a:cubicBezTo>
                <a:cubicBezTo>
                  <a:pt x="162" y="152"/>
                  <a:pt x="163" y="150"/>
                  <a:pt x="164" y="148"/>
                </a:cubicBezTo>
                <a:cubicBezTo>
                  <a:pt x="164" y="148"/>
                  <a:pt x="166" y="147"/>
                  <a:pt x="165" y="148"/>
                </a:cubicBezTo>
                <a:cubicBezTo>
                  <a:pt x="164" y="149"/>
                  <a:pt x="164" y="149"/>
                  <a:pt x="164" y="150"/>
                </a:cubicBezTo>
                <a:cubicBezTo>
                  <a:pt x="166" y="148"/>
                  <a:pt x="167" y="147"/>
                  <a:pt x="168" y="146"/>
                </a:cubicBezTo>
                <a:cubicBezTo>
                  <a:pt x="170" y="145"/>
                  <a:pt x="170" y="144"/>
                  <a:pt x="171" y="143"/>
                </a:cubicBezTo>
                <a:cubicBezTo>
                  <a:pt x="172" y="141"/>
                  <a:pt x="172" y="140"/>
                  <a:pt x="172" y="139"/>
                </a:cubicBezTo>
                <a:cubicBezTo>
                  <a:pt x="170" y="141"/>
                  <a:pt x="170" y="142"/>
                  <a:pt x="167" y="144"/>
                </a:cubicBezTo>
                <a:cubicBezTo>
                  <a:pt x="168" y="143"/>
                  <a:pt x="169" y="142"/>
                  <a:pt x="170" y="141"/>
                </a:cubicBezTo>
                <a:cubicBezTo>
                  <a:pt x="171" y="139"/>
                  <a:pt x="172" y="138"/>
                  <a:pt x="168" y="139"/>
                </a:cubicBezTo>
                <a:cubicBezTo>
                  <a:pt x="168" y="140"/>
                  <a:pt x="165" y="142"/>
                  <a:pt x="165" y="140"/>
                </a:cubicBezTo>
                <a:cubicBezTo>
                  <a:pt x="165" y="140"/>
                  <a:pt x="165" y="140"/>
                  <a:pt x="165" y="140"/>
                </a:cubicBezTo>
                <a:cubicBezTo>
                  <a:pt x="163" y="142"/>
                  <a:pt x="161" y="143"/>
                  <a:pt x="159" y="144"/>
                </a:cubicBezTo>
                <a:cubicBezTo>
                  <a:pt x="158" y="145"/>
                  <a:pt x="157" y="146"/>
                  <a:pt x="156" y="147"/>
                </a:cubicBezTo>
                <a:cubicBezTo>
                  <a:pt x="157" y="145"/>
                  <a:pt x="158" y="144"/>
                  <a:pt x="158" y="143"/>
                </a:cubicBezTo>
                <a:cubicBezTo>
                  <a:pt x="158" y="143"/>
                  <a:pt x="158" y="142"/>
                  <a:pt x="159" y="142"/>
                </a:cubicBezTo>
                <a:cubicBezTo>
                  <a:pt x="161" y="140"/>
                  <a:pt x="161" y="140"/>
                  <a:pt x="162" y="138"/>
                </a:cubicBezTo>
                <a:cubicBezTo>
                  <a:pt x="163" y="138"/>
                  <a:pt x="163" y="138"/>
                  <a:pt x="164" y="137"/>
                </a:cubicBezTo>
                <a:cubicBezTo>
                  <a:pt x="165" y="137"/>
                  <a:pt x="164" y="138"/>
                  <a:pt x="163" y="138"/>
                </a:cubicBezTo>
                <a:cubicBezTo>
                  <a:pt x="162" y="139"/>
                  <a:pt x="162" y="140"/>
                  <a:pt x="162" y="140"/>
                </a:cubicBezTo>
                <a:cubicBezTo>
                  <a:pt x="165" y="138"/>
                  <a:pt x="165" y="139"/>
                  <a:pt x="167" y="138"/>
                </a:cubicBezTo>
                <a:cubicBezTo>
                  <a:pt x="168" y="138"/>
                  <a:pt x="169" y="137"/>
                  <a:pt x="169" y="137"/>
                </a:cubicBezTo>
                <a:cubicBezTo>
                  <a:pt x="169" y="136"/>
                  <a:pt x="170" y="135"/>
                  <a:pt x="171" y="134"/>
                </a:cubicBezTo>
                <a:cubicBezTo>
                  <a:pt x="171" y="134"/>
                  <a:pt x="171" y="134"/>
                  <a:pt x="171" y="135"/>
                </a:cubicBezTo>
                <a:cubicBezTo>
                  <a:pt x="173" y="134"/>
                  <a:pt x="174" y="133"/>
                  <a:pt x="175" y="132"/>
                </a:cubicBezTo>
                <a:cubicBezTo>
                  <a:pt x="175" y="131"/>
                  <a:pt x="176" y="130"/>
                  <a:pt x="177" y="129"/>
                </a:cubicBezTo>
                <a:cubicBezTo>
                  <a:pt x="178" y="129"/>
                  <a:pt x="178" y="128"/>
                  <a:pt x="179" y="128"/>
                </a:cubicBezTo>
                <a:cubicBezTo>
                  <a:pt x="179" y="127"/>
                  <a:pt x="180" y="127"/>
                  <a:pt x="181" y="126"/>
                </a:cubicBezTo>
                <a:cubicBezTo>
                  <a:pt x="183" y="125"/>
                  <a:pt x="186" y="123"/>
                  <a:pt x="188" y="121"/>
                </a:cubicBezTo>
                <a:cubicBezTo>
                  <a:pt x="191" y="119"/>
                  <a:pt x="195" y="118"/>
                  <a:pt x="198" y="116"/>
                </a:cubicBezTo>
                <a:cubicBezTo>
                  <a:pt x="201" y="114"/>
                  <a:pt x="204" y="113"/>
                  <a:pt x="208" y="111"/>
                </a:cubicBezTo>
                <a:cubicBezTo>
                  <a:pt x="209" y="111"/>
                  <a:pt x="211" y="110"/>
                  <a:pt x="213" y="110"/>
                </a:cubicBezTo>
                <a:cubicBezTo>
                  <a:pt x="214" y="109"/>
                  <a:pt x="216" y="108"/>
                  <a:pt x="218" y="108"/>
                </a:cubicBezTo>
                <a:cubicBezTo>
                  <a:pt x="221" y="107"/>
                  <a:pt x="224" y="106"/>
                  <a:pt x="227" y="106"/>
                </a:cubicBezTo>
                <a:cubicBezTo>
                  <a:pt x="229" y="105"/>
                  <a:pt x="232" y="104"/>
                  <a:pt x="235" y="104"/>
                </a:cubicBezTo>
                <a:cubicBezTo>
                  <a:pt x="237" y="104"/>
                  <a:pt x="237" y="103"/>
                  <a:pt x="236" y="103"/>
                </a:cubicBezTo>
                <a:cubicBezTo>
                  <a:pt x="236" y="102"/>
                  <a:pt x="236" y="102"/>
                  <a:pt x="238" y="101"/>
                </a:cubicBezTo>
                <a:cubicBezTo>
                  <a:pt x="241" y="100"/>
                  <a:pt x="246" y="100"/>
                  <a:pt x="249" y="99"/>
                </a:cubicBezTo>
                <a:cubicBezTo>
                  <a:pt x="253" y="100"/>
                  <a:pt x="253" y="100"/>
                  <a:pt x="253" y="100"/>
                </a:cubicBezTo>
                <a:cubicBezTo>
                  <a:pt x="256" y="100"/>
                  <a:pt x="260" y="100"/>
                  <a:pt x="259" y="99"/>
                </a:cubicBezTo>
                <a:cubicBezTo>
                  <a:pt x="259" y="99"/>
                  <a:pt x="258" y="98"/>
                  <a:pt x="257" y="99"/>
                </a:cubicBezTo>
                <a:cubicBezTo>
                  <a:pt x="256" y="99"/>
                  <a:pt x="255" y="99"/>
                  <a:pt x="254" y="99"/>
                </a:cubicBezTo>
                <a:cubicBezTo>
                  <a:pt x="253" y="99"/>
                  <a:pt x="253" y="99"/>
                  <a:pt x="251" y="99"/>
                </a:cubicBezTo>
                <a:cubicBezTo>
                  <a:pt x="251" y="99"/>
                  <a:pt x="252" y="99"/>
                  <a:pt x="251" y="98"/>
                </a:cubicBezTo>
                <a:cubicBezTo>
                  <a:pt x="250" y="98"/>
                  <a:pt x="249" y="98"/>
                  <a:pt x="248" y="98"/>
                </a:cubicBezTo>
                <a:cubicBezTo>
                  <a:pt x="247" y="98"/>
                  <a:pt x="247" y="98"/>
                  <a:pt x="246" y="98"/>
                </a:cubicBezTo>
                <a:cubicBezTo>
                  <a:pt x="245" y="98"/>
                  <a:pt x="244" y="98"/>
                  <a:pt x="243" y="98"/>
                </a:cubicBezTo>
                <a:cubicBezTo>
                  <a:pt x="241" y="98"/>
                  <a:pt x="240" y="98"/>
                  <a:pt x="238" y="98"/>
                </a:cubicBezTo>
                <a:cubicBezTo>
                  <a:pt x="236" y="98"/>
                  <a:pt x="234" y="98"/>
                  <a:pt x="232" y="98"/>
                </a:cubicBezTo>
                <a:cubicBezTo>
                  <a:pt x="227" y="99"/>
                  <a:pt x="227" y="99"/>
                  <a:pt x="227" y="99"/>
                </a:cubicBezTo>
                <a:cubicBezTo>
                  <a:pt x="223" y="99"/>
                  <a:pt x="220" y="100"/>
                  <a:pt x="216" y="101"/>
                </a:cubicBezTo>
                <a:cubicBezTo>
                  <a:pt x="208" y="102"/>
                  <a:pt x="200" y="105"/>
                  <a:pt x="195" y="108"/>
                </a:cubicBezTo>
                <a:cubicBezTo>
                  <a:pt x="194" y="108"/>
                  <a:pt x="194" y="108"/>
                  <a:pt x="194" y="109"/>
                </a:cubicBezTo>
                <a:cubicBezTo>
                  <a:pt x="194" y="108"/>
                  <a:pt x="194" y="108"/>
                  <a:pt x="195" y="107"/>
                </a:cubicBezTo>
                <a:cubicBezTo>
                  <a:pt x="191" y="109"/>
                  <a:pt x="187" y="111"/>
                  <a:pt x="184" y="113"/>
                </a:cubicBezTo>
                <a:close/>
                <a:moveTo>
                  <a:pt x="375" y="97"/>
                </a:moveTo>
                <a:cubicBezTo>
                  <a:pt x="375" y="97"/>
                  <a:pt x="374" y="96"/>
                  <a:pt x="374" y="96"/>
                </a:cubicBezTo>
                <a:cubicBezTo>
                  <a:pt x="376" y="99"/>
                  <a:pt x="373" y="95"/>
                  <a:pt x="371" y="94"/>
                </a:cubicBezTo>
                <a:cubicBezTo>
                  <a:pt x="369" y="92"/>
                  <a:pt x="367" y="91"/>
                  <a:pt x="365" y="90"/>
                </a:cubicBezTo>
                <a:cubicBezTo>
                  <a:pt x="369" y="94"/>
                  <a:pt x="373" y="97"/>
                  <a:pt x="376" y="101"/>
                </a:cubicBezTo>
                <a:cubicBezTo>
                  <a:pt x="379" y="104"/>
                  <a:pt x="378" y="102"/>
                  <a:pt x="379" y="103"/>
                </a:cubicBezTo>
                <a:cubicBezTo>
                  <a:pt x="375" y="98"/>
                  <a:pt x="380" y="103"/>
                  <a:pt x="380" y="103"/>
                </a:cubicBezTo>
                <a:cubicBezTo>
                  <a:pt x="381" y="104"/>
                  <a:pt x="383" y="105"/>
                  <a:pt x="385" y="106"/>
                </a:cubicBezTo>
                <a:cubicBezTo>
                  <a:pt x="381" y="103"/>
                  <a:pt x="378" y="100"/>
                  <a:pt x="375" y="97"/>
                </a:cubicBezTo>
                <a:close/>
                <a:moveTo>
                  <a:pt x="356" y="84"/>
                </a:moveTo>
                <a:cubicBezTo>
                  <a:pt x="360" y="87"/>
                  <a:pt x="364" y="91"/>
                  <a:pt x="368" y="94"/>
                </a:cubicBezTo>
                <a:cubicBezTo>
                  <a:pt x="371" y="98"/>
                  <a:pt x="374" y="102"/>
                  <a:pt x="378" y="105"/>
                </a:cubicBezTo>
                <a:cubicBezTo>
                  <a:pt x="379" y="106"/>
                  <a:pt x="381" y="108"/>
                  <a:pt x="381" y="108"/>
                </a:cubicBezTo>
                <a:cubicBezTo>
                  <a:pt x="381" y="108"/>
                  <a:pt x="379" y="106"/>
                  <a:pt x="378" y="105"/>
                </a:cubicBezTo>
                <a:cubicBezTo>
                  <a:pt x="375" y="102"/>
                  <a:pt x="372" y="98"/>
                  <a:pt x="369" y="95"/>
                </a:cubicBezTo>
                <a:cubicBezTo>
                  <a:pt x="367" y="92"/>
                  <a:pt x="364" y="90"/>
                  <a:pt x="361" y="87"/>
                </a:cubicBezTo>
                <a:cubicBezTo>
                  <a:pt x="360" y="86"/>
                  <a:pt x="359" y="85"/>
                  <a:pt x="357" y="84"/>
                </a:cubicBezTo>
                <a:cubicBezTo>
                  <a:pt x="356" y="82"/>
                  <a:pt x="354" y="81"/>
                  <a:pt x="352" y="80"/>
                </a:cubicBezTo>
                <a:cubicBezTo>
                  <a:pt x="354" y="82"/>
                  <a:pt x="355" y="83"/>
                  <a:pt x="356" y="84"/>
                </a:cubicBezTo>
                <a:close/>
                <a:moveTo>
                  <a:pt x="101" y="302"/>
                </a:moveTo>
                <a:cubicBezTo>
                  <a:pt x="101" y="302"/>
                  <a:pt x="100" y="300"/>
                  <a:pt x="101" y="302"/>
                </a:cubicBezTo>
                <a:cubicBezTo>
                  <a:pt x="101" y="303"/>
                  <a:pt x="102" y="304"/>
                  <a:pt x="102" y="304"/>
                </a:cubicBezTo>
                <a:cubicBezTo>
                  <a:pt x="104" y="306"/>
                  <a:pt x="107" y="309"/>
                  <a:pt x="109" y="311"/>
                </a:cubicBezTo>
                <a:cubicBezTo>
                  <a:pt x="107" y="308"/>
                  <a:pt x="106" y="307"/>
                  <a:pt x="106" y="305"/>
                </a:cubicBezTo>
                <a:cubicBezTo>
                  <a:pt x="105" y="302"/>
                  <a:pt x="107" y="306"/>
                  <a:pt x="107" y="306"/>
                </a:cubicBezTo>
                <a:cubicBezTo>
                  <a:pt x="105" y="302"/>
                  <a:pt x="104" y="301"/>
                  <a:pt x="103" y="300"/>
                </a:cubicBezTo>
                <a:cubicBezTo>
                  <a:pt x="102" y="298"/>
                  <a:pt x="102" y="298"/>
                  <a:pt x="101" y="298"/>
                </a:cubicBezTo>
                <a:cubicBezTo>
                  <a:pt x="101" y="298"/>
                  <a:pt x="101" y="298"/>
                  <a:pt x="101" y="298"/>
                </a:cubicBezTo>
                <a:cubicBezTo>
                  <a:pt x="101" y="298"/>
                  <a:pt x="101" y="298"/>
                  <a:pt x="101" y="298"/>
                </a:cubicBezTo>
                <a:cubicBezTo>
                  <a:pt x="101" y="298"/>
                  <a:pt x="101" y="297"/>
                  <a:pt x="101" y="297"/>
                </a:cubicBezTo>
                <a:cubicBezTo>
                  <a:pt x="99" y="294"/>
                  <a:pt x="99" y="294"/>
                  <a:pt x="99" y="295"/>
                </a:cubicBezTo>
                <a:cubicBezTo>
                  <a:pt x="100" y="296"/>
                  <a:pt x="102" y="302"/>
                  <a:pt x="102" y="300"/>
                </a:cubicBezTo>
                <a:cubicBezTo>
                  <a:pt x="102" y="300"/>
                  <a:pt x="102" y="300"/>
                  <a:pt x="102" y="300"/>
                </a:cubicBezTo>
                <a:cubicBezTo>
                  <a:pt x="102" y="300"/>
                  <a:pt x="102" y="300"/>
                  <a:pt x="102" y="300"/>
                </a:cubicBezTo>
                <a:cubicBezTo>
                  <a:pt x="102" y="300"/>
                  <a:pt x="102" y="300"/>
                  <a:pt x="102" y="300"/>
                </a:cubicBezTo>
                <a:cubicBezTo>
                  <a:pt x="103" y="301"/>
                  <a:pt x="104" y="302"/>
                  <a:pt x="105" y="305"/>
                </a:cubicBezTo>
                <a:cubicBezTo>
                  <a:pt x="103" y="301"/>
                  <a:pt x="102" y="302"/>
                  <a:pt x="101" y="302"/>
                </a:cubicBezTo>
                <a:close/>
                <a:moveTo>
                  <a:pt x="102" y="299"/>
                </a:moveTo>
                <a:cubicBezTo>
                  <a:pt x="102" y="299"/>
                  <a:pt x="102" y="299"/>
                  <a:pt x="102" y="300"/>
                </a:cubicBezTo>
                <a:cubicBezTo>
                  <a:pt x="102" y="299"/>
                  <a:pt x="102" y="299"/>
                  <a:pt x="102" y="299"/>
                </a:cubicBezTo>
                <a:close/>
                <a:moveTo>
                  <a:pt x="95" y="269"/>
                </a:moveTo>
                <a:cubicBezTo>
                  <a:pt x="95" y="268"/>
                  <a:pt x="95" y="268"/>
                  <a:pt x="95" y="269"/>
                </a:cubicBezTo>
                <a:cubicBezTo>
                  <a:pt x="95" y="269"/>
                  <a:pt x="95" y="270"/>
                  <a:pt x="95" y="270"/>
                </a:cubicBezTo>
                <a:cubicBezTo>
                  <a:pt x="95" y="272"/>
                  <a:pt x="98" y="274"/>
                  <a:pt x="98" y="274"/>
                </a:cubicBezTo>
                <a:cubicBezTo>
                  <a:pt x="98" y="273"/>
                  <a:pt x="99" y="275"/>
                  <a:pt x="99" y="274"/>
                </a:cubicBezTo>
                <a:cubicBezTo>
                  <a:pt x="98" y="273"/>
                  <a:pt x="98" y="272"/>
                  <a:pt x="97" y="271"/>
                </a:cubicBezTo>
                <a:cubicBezTo>
                  <a:pt x="97" y="270"/>
                  <a:pt x="96" y="269"/>
                  <a:pt x="96" y="267"/>
                </a:cubicBezTo>
                <a:cubicBezTo>
                  <a:pt x="97" y="267"/>
                  <a:pt x="98" y="271"/>
                  <a:pt x="99" y="272"/>
                </a:cubicBezTo>
                <a:cubicBezTo>
                  <a:pt x="100" y="273"/>
                  <a:pt x="101" y="275"/>
                  <a:pt x="102" y="277"/>
                </a:cubicBezTo>
                <a:cubicBezTo>
                  <a:pt x="101" y="272"/>
                  <a:pt x="99" y="270"/>
                  <a:pt x="98" y="267"/>
                </a:cubicBezTo>
                <a:cubicBezTo>
                  <a:pt x="97" y="265"/>
                  <a:pt x="96" y="263"/>
                  <a:pt x="94" y="260"/>
                </a:cubicBezTo>
                <a:cubicBezTo>
                  <a:pt x="95" y="262"/>
                  <a:pt x="95" y="263"/>
                  <a:pt x="96" y="264"/>
                </a:cubicBezTo>
                <a:cubicBezTo>
                  <a:pt x="96" y="265"/>
                  <a:pt x="96" y="266"/>
                  <a:pt x="96" y="266"/>
                </a:cubicBezTo>
                <a:cubicBezTo>
                  <a:pt x="95" y="263"/>
                  <a:pt x="94" y="261"/>
                  <a:pt x="93" y="261"/>
                </a:cubicBezTo>
                <a:cubicBezTo>
                  <a:pt x="94" y="265"/>
                  <a:pt x="95" y="267"/>
                  <a:pt x="96" y="270"/>
                </a:cubicBezTo>
                <a:cubicBezTo>
                  <a:pt x="96" y="270"/>
                  <a:pt x="96" y="271"/>
                  <a:pt x="95" y="269"/>
                </a:cubicBezTo>
                <a:close/>
                <a:moveTo>
                  <a:pt x="116" y="189"/>
                </a:moveTo>
                <a:cubicBezTo>
                  <a:pt x="116" y="189"/>
                  <a:pt x="116" y="189"/>
                  <a:pt x="116" y="189"/>
                </a:cubicBezTo>
                <a:cubicBezTo>
                  <a:pt x="116" y="189"/>
                  <a:pt x="116" y="189"/>
                  <a:pt x="116" y="189"/>
                </a:cubicBezTo>
                <a:cubicBezTo>
                  <a:pt x="116" y="189"/>
                  <a:pt x="116" y="189"/>
                  <a:pt x="116" y="189"/>
                </a:cubicBezTo>
                <a:close/>
                <a:moveTo>
                  <a:pt x="117" y="216"/>
                </a:moveTo>
                <a:cubicBezTo>
                  <a:pt x="116" y="218"/>
                  <a:pt x="117" y="218"/>
                  <a:pt x="117" y="219"/>
                </a:cubicBezTo>
                <a:cubicBezTo>
                  <a:pt x="117" y="220"/>
                  <a:pt x="117" y="220"/>
                  <a:pt x="117" y="221"/>
                </a:cubicBezTo>
                <a:cubicBezTo>
                  <a:pt x="116" y="222"/>
                  <a:pt x="116" y="219"/>
                  <a:pt x="116" y="219"/>
                </a:cubicBezTo>
                <a:cubicBezTo>
                  <a:pt x="115" y="224"/>
                  <a:pt x="116" y="226"/>
                  <a:pt x="117" y="229"/>
                </a:cubicBezTo>
                <a:cubicBezTo>
                  <a:pt x="117" y="231"/>
                  <a:pt x="117" y="228"/>
                  <a:pt x="117" y="229"/>
                </a:cubicBezTo>
                <a:cubicBezTo>
                  <a:pt x="118" y="230"/>
                  <a:pt x="118" y="231"/>
                  <a:pt x="118" y="232"/>
                </a:cubicBezTo>
                <a:cubicBezTo>
                  <a:pt x="119" y="233"/>
                  <a:pt x="119" y="234"/>
                  <a:pt x="120" y="235"/>
                </a:cubicBezTo>
                <a:cubicBezTo>
                  <a:pt x="120" y="236"/>
                  <a:pt x="120" y="236"/>
                  <a:pt x="120" y="236"/>
                </a:cubicBezTo>
                <a:cubicBezTo>
                  <a:pt x="120" y="234"/>
                  <a:pt x="119" y="232"/>
                  <a:pt x="119" y="229"/>
                </a:cubicBezTo>
                <a:cubicBezTo>
                  <a:pt x="120" y="230"/>
                  <a:pt x="120" y="232"/>
                  <a:pt x="120" y="233"/>
                </a:cubicBezTo>
                <a:cubicBezTo>
                  <a:pt x="121" y="234"/>
                  <a:pt x="121" y="235"/>
                  <a:pt x="122" y="234"/>
                </a:cubicBezTo>
                <a:cubicBezTo>
                  <a:pt x="122" y="233"/>
                  <a:pt x="121" y="232"/>
                  <a:pt x="122" y="231"/>
                </a:cubicBezTo>
                <a:cubicBezTo>
                  <a:pt x="122" y="231"/>
                  <a:pt x="122" y="233"/>
                  <a:pt x="122" y="232"/>
                </a:cubicBezTo>
                <a:cubicBezTo>
                  <a:pt x="122" y="231"/>
                  <a:pt x="122" y="230"/>
                  <a:pt x="122" y="229"/>
                </a:cubicBezTo>
                <a:cubicBezTo>
                  <a:pt x="122" y="225"/>
                  <a:pt x="121" y="223"/>
                  <a:pt x="121" y="220"/>
                </a:cubicBezTo>
                <a:cubicBezTo>
                  <a:pt x="121" y="217"/>
                  <a:pt x="120" y="215"/>
                  <a:pt x="120" y="212"/>
                </a:cubicBezTo>
                <a:cubicBezTo>
                  <a:pt x="119" y="211"/>
                  <a:pt x="119" y="209"/>
                  <a:pt x="118" y="213"/>
                </a:cubicBezTo>
                <a:cubicBezTo>
                  <a:pt x="118" y="213"/>
                  <a:pt x="118" y="214"/>
                  <a:pt x="118" y="213"/>
                </a:cubicBezTo>
                <a:cubicBezTo>
                  <a:pt x="118" y="213"/>
                  <a:pt x="117" y="214"/>
                  <a:pt x="117" y="216"/>
                </a:cubicBezTo>
                <a:close/>
                <a:moveTo>
                  <a:pt x="106" y="251"/>
                </a:moveTo>
                <a:cubicBezTo>
                  <a:pt x="107" y="253"/>
                  <a:pt x="108" y="255"/>
                  <a:pt x="109" y="258"/>
                </a:cubicBezTo>
                <a:cubicBezTo>
                  <a:pt x="109" y="258"/>
                  <a:pt x="108" y="256"/>
                  <a:pt x="108" y="256"/>
                </a:cubicBezTo>
                <a:cubicBezTo>
                  <a:pt x="107" y="256"/>
                  <a:pt x="107" y="254"/>
                  <a:pt x="107" y="255"/>
                </a:cubicBezTo>
                <a:cubicBezTo>
                  <a:pt x="107" y="257"/>
                  <a:pt x="107" y="258"/>
                  <a:pt x="108" y="260"/>
                </a:cubicBezTo>
                <a:cubicBezTo>
                  <a:pt x="108" y="261"/>
                  <a:pt x="109" y="262"/>
                  <a:pt x="109" y="263"/>
                </a:cubicBezTo>
                <a:cubicBezTo>
                  <a:pt x="109" y="264"/>
                  <a:pt x="110" y="264"/>
                  <a:pt x="110" y="265"/>
                </a:cubicBezTo>
                <a:cubicBezTo>
                  <a:pt x="110" y="267"/>
                  <a:pt x="110" y="267"/>
                  <a:pt x="111" y="268"/>
                </a:cubicBezTo>
                <a:cubicBezTo>
                  <a:pt x="112" y="271"/>
                  <a:pt x="112" y="269"/>
                  <a:pt x="114" y="270"/>
                </a:cubicBezTo>
                <a:cubicBezTo>
                  <a:pt x="112" y="266"/>
                  <a:pt x="110" y="264"/>
                  <a:pt x="109" y="261"/>
                </a:cubicBezTo>
                <a:cubicBezTo>
                  <a:pt x="109" y="261"/>
                  <a:pt x="108" y="260"/>
                  <a:pt x="108" y="259"/>
                </a:cubicBezTo>
                <a:cubicBezTo>
                  <a:pt x="108" y="258"/>
                  <a:pt x="109" y="259"/>
                  <a:pt x="109" y="259"/>
                </a:cubicBezTo>
                <a:cubicBezTo>
                  <a:pt x="110" y="262"/>
                  <a:pt x="112" y="264"/>
                  <a:pt x="113" y="266"/>
                </a:cubicBezTo>
                <a:cubicBezTo>
                  <a:pt x="113" y="265"/>
                  <a:pt x="113" y="264"/>
                  <a:pt x="112" y="264"/>
                </a:cubicBezTo>
                <a:cubicBezTo>
                  <a:pt x="112" y="261"/>
                  <a:pt x="111" y="259"/>
                  <a:pt x="111" y="257"/>
                </a:cubicBezTo>
                <a:cubicBezTo>
                  <a:pt x="111" y="256"/>
                  <a:pt x="111" y="256"/>
                  <a:pt x="110" y="255"/>
                </a:cubicBezTo>
                <a:cubicBezTo>
                  <a:pt x="110" y="254"/>
                  <a:pt x="109" y="252"/>
                  <a:pt x="109" y="251"/>
                </a:cubicBezTo>
                <a:cubicBezTo>
                  <a:pt x="109" y="251"/>
                  <a:pt x="110" y="253"/>
                  <a:pt x="110" y="253"/>
                </a:cubicBezTo>
                <a:cubicBezTo>
                  <a:pt x="110" y="249"/>
                  <a:pt x="109" y="247"/>
                  <a:pt x="108" y="244"/>
                </a:cubicBezTo>
                <a:cubicBezTo>
                  <a:pt x="108" y="244"/>
                  <a:pt x="108" y="245"/>
                  <a:pt x="109" y="246"/>
                </a:cubicBezTo>
                <a:cubicBezTo>
                  <a:pt x="109" y="246"/>
                  <a:pt x="109" y="248"/>
                  <a:pt x="110" y="247"/>
                </a:cubicBezTo>
                <a:cubicBezTo>
                  <a:pt x="110" y="245"/>
                  <a:pt x="109" y="244"/>
                  <a:pt x="109" y="244"/>
                </a:cubicBezTo>
                <a:cubicBezTo>
                  <a:pt x="108" y="242"/>
                  <a:pt x="108" y="240"/>
                  <a:pt x="108" y="238"/>
                </a:cubicBezTo>
                <a:cubicBezTo>
                  <a:pt x="109" y="240"/>
                  <a:pt x="109" y="241"/>
                  <a:pt x="110" y="243"/>
                </a:cubicBezTo>
                <a:cubicBezTo>
                  <a:pt x="110" y="244"/>
                  <a:pt x="110" y="245"/>
                  <a:pt x="110" y="245"/>
                </a:cubicBezTo>
                <a:cubicBezTo>
                  <a:pt x="110" y="245"/>
                  <a:pt x="110" y="244"/>
                  <a:pt x="110" y="244"/>
                </a:cubicBezTo>
                <a:cubicBezTo>
                  <a:pt x="110" y="243"/>
                  <a:pt x="110" y="242"/>
                  <a:pt x="110" y="242"/>
                </a:cubicBezTo>
                <a:cubicBezTo>
                  <a:pt x="109" y="242"/>
                  <a:pt x="109" y="240"/>
                  <a:pt x="109" y="238"/>
                </a:cubicBezTo>
                <a:cubicBezTo>
                  <a:pt x="110" y="240"/>
                  <a:pt x="110" y="241"/>
                  <a:pt x="111" y="243"/>
                </a:cubicBezTo>
                <a:cubicBezTo>
                  <a:pt x="111" y="239"/>
                  <a:pt x="110" y="236"/>
                  <a:pt x="108" y="231"/>
                </a:cubicBezTo>
                <a:cubicBezTo>
                  <a:pt x="108" y="232"/>
                  <a:pt x="109" y="233"/>
                  <a:pt x="109" y="234"/>
                </a:cubicBezTo>
                <a:cubicBezTo>
                  <a:pt x="108" y="232"/>
                  <a:pt x="107" y="231"/>
                  <a:pt x="107" y="229"/>
                </a:cubicBezTo>
                <a:cubicBezTo>
                  <a:pt x="107" y="231"/>
                  <a:pt x="107" y="233"/>
                  <a:pt x="107" y="234"/>
                </a:cubicBezTo>
                <a:cubicBezTo>
                  <a:pt x="108" y="236"/>
                  <a:pt x="107" y="237"/>
                  <a:pt x="106" y="237"/>
                </a:cubicBezTo>
                <a:cubicBezTo>
                  <a:pt x="107" y="239"/>
                  <a:pt x="106" y="240"/>
                  <a:pt x="106" y="241"/>
                </a:cubicBezTo>
                <a:cubicBezTo>
                  <a:pt x="106" y="242"/>
                  <a:pt x="106" y="242"/>
                  <a:pt x="106" y="243"/>
                </a:cubicBezTo>
                <a:cubicBezTo>
                  <a:pt x="106" y="244"/>
                  <a:pt x="106" y="245"/>
                  <a:pt x="106" y="246"/>
                </a:cubicBezTo>
                <a:cubicBezTo>
                  <a:pt x="105" y="244"/>
                  <a:pt x="105" y="243"/>
                  <a:pt x="105" y="242"/>
                </a:cubicBezTo>
                <a:cubicBezTo>
                  <a:pt x="105" y="246"/>
                  <a:pt x="105" y="247"/>
                  <a:pt x="106" y="251"/>
                </a:cubicBezTo>
                <a:close/>
                <a:moveTo>
                  <a:pt x="118" y="184"/>
                </a:moveTo>
                <a:cubicBezTo>
                  <a:pt x="118" y="184"/>
                  <a:pt x="118" y="184"/>
                  <a:pt x="118" y="184"/>
                </a:cubicBezTo>
                <a:cubicBezTo>
                  <a:pt x="118" y="185"/>
                  <a:pt x="118" y="185"/>
                  <a:pt x="118" y="185"/>
                </a:cubicBezTo>
                <a:cubicBezTo>
                  <a:pt x="118" y="185"/>
                  <a:pt x="118" y="185"/>
                  <a:pt x="118" y="185"/>
                </a:cubicBezTo>
                <a:cubicBezTo>
                  <a:pt x="118" y="184"/>
                  <a:pt x="118" y="184"/>
                  <a:pt x="118" y="184"/>
                </a:cubicBezTo>
                <a:close/>
                <a:moveTo>
                  <a:pt x="112" y="216"/>
                </a:moveTo>
                <a:cubicBezTo>
                  <a:pt x="112" y="216"/>
                  <a:pt x="112" y="217"/>
                  <a:pt x="112" y="217"/>
                </a:cubicBezTo>
                <a:cubicBezTo>
                  <a:pt x="112" y="219"/>
                  <a:pt x="113" y="217"/>
                  <a:pt x="113" y="217"/>
                </a:cubicBezTo>
                <a:cubicBezTo>
                  <a:pt x="113" y="218"/>
                  <a:pt x="113" y="216"/>
                  <a:pt x="113" y="216"/>
                </a:cubicBezTo>
                <a:cubicBezTo>
                  <a:pt x="114" y="216"/>
                  <a:pt x="114" y="217"/>
                  <a:pt x="114" y="218"/>
                </a:cubicBezTo>
                <a:cubicBezTo>
                  <a:pt x="114" y="218"/>
                  <a:pt x="114" y="220"/>
                  <a:pt x="114" y="219"/>
                </a:cubicBezTo>
                <a:cubicBezTo>
                  <a:pt x="114" y="219"/>
                  <a:pt x="114" y="218"/>
                  <a:pt x="114" y="217"/>
                </a:cubicBezTo>
                <a:cubicBezTo>
                  <a:pt x="115" y="214"/>
                  <a:pt x="115" y="212"/>
                  <a:pt x="115" y="210"/>
                </a:cubicBezTo>
                <a:cubicBezTo>
                  <a:pt x="115" y="208"/>
                  <a:pt x="115" y="208"/>
                  <a:pt x="115" y="208"/>
                </a:cubicBezTo>
                <a:cubicBezTo>
                  <a:pt x="115" y="206"/>
                  <a:pt x="115" y="206"/>
                  <a:pt x="115" y="206"/>
                </a:cubicBezTo>
                <a:cubicBezTo>
                  <a:pt x="116" y="205"/>
                  <a:pt x="116" y="204"/>
                  <a:pt x="116" y="203"/>
                </a:cubicBezTo>
                <a:cubicBezTo>
                  <a:pt x="116" y="202"/>
                  <a:pt x="116" y="200"/>
                  <a:pt x="117" y="199"/>
                </a:cubicBezTo>
                <a:cubicBezTo>
                  <a:pt x="117" y="198"/>
                  <a:pt x="117" y="197"/>
                  <a:pt x="117" y="197"/>
                </a:cubicBezTo>
                <a:cubicBezTo>
                  <a:pt x="116" y="197"/>
                  <a:pt x="115" y="198"/>
                  <a:pt x="115" y="200"/>
                </a:cubicBezTo>
                <a:cubicBezTo>
                  <a:pt x="114" y="201"/>
                  <a:pt x="114" y="202"/>
                  <a:pt x="114" y="203"/>
                </a:cubicBezTo>
                <a:cubicBezTo>
                  <a:pt x="114" y="203"/>
                  <a:pt x="114" y="204"/>
                  <a:pt x="114" y="204"/>
                </a:cubicBezTo>
                <a:cubicBezTo>
                  <a:pt x="113" y="203"/>
                  <a:pt x="112" y="208"/>
                  <a:pt x="112" y="209"/>
                </a:cubicBezTo>
                <a:cubicBezTo>
                  <a:pt x="112" y="210"/>
                  <a:pt x="112" y="211"/>
                  <a:pt x="112" y="211"/>
                </a:cubicBezTo>
                <a:cubicBezTo>
                  <a:pt x="112" y="211"/>
                  <a:pt x="113" y="212"/>
                  <a:pt x="113" y="212"/>
                </a:cubicBezTo>
                <a:cubicBezTo>
                  <a:pt x="113" y="213"/>
                  <a:pt x="113" y="215"/>
                  <a:pt x="112" y="216"/>
                </a:cubicBezTo>
                <a:cubicBezTo>
                  <a:pt x="112" y="216"/>
                  <a:pt x="112" y="215"/>
                  <a:pt x="112" y="216"/>
                </a:cubicBezTo>
                <a:close/>
                <a:moveTo>
                  <a:pt x="109" y="197"/>
                </a:moveTo>
                <a:cubicBezTo>
                  <a:pt x="109" y="197"/>
                  <a:pt x="110" y="197"/>
                  <a:pt x="109" y="198"/>
                </a:cubicBezTo>
                <a:cubicBezTo>
                  <a:pt x="109" y="200"/>
                  <a:pt x="110" y="200"/>
                  <a:pt x="109" y="201"/>
                </a:cubicBezTo>
                <a:cubicBezTo>
                  <a:pt x="109" y="202"/>
                  <a:pt x="109" y="204"/>
                  <a:pt x="110" y="203"/>
                </a:cubicBezTo>
                <a:cubicBezTo>
                  <a:pt x="111" y="202"/>
                  <a:pt x="110" y="200"/>
                  <a:pt x="111" y="199"/>
                </a:cubicBezTo>
                <a:cubicBezTo>
                  <a:pt x="111" y="198"/>
                  <a:pt x="111" y="198"/>
                  <a:pt x="111" y="197"/>
                </a:cubicBezTo>
                <a:cubicBezTo>
                  <a:pt x="111" y="197"/>
                  <a:pt x="111" y="197"/>
                  <a:pt x="111" y="197"/>
                </a:cubicBezTo>
                <a:cubicBezTo>
                  <a:pt x="111" y="195"/>
                  <a:pt x="111" y="194"/>
                  <a:pt x="111" y="192"/>
                </a:cubicBezTo>
                <a:cubicBezTo>
                  <a:pt x="112" y="191"/>
                  <a:pt x="112" y="189"/>
                  <a:pt x="112" y="188"/>
                </a:cubicBezTo>
                <a:cubicBezTo>
                  <a:pt x="113" y="185"/>
                  <a:pt x="113" y="183"/>
                  <a:pt x="114" y="180"/>
                </a:cubicBezTo>
                <a:cubicBezTo>
                  <a:pt x="114" y="178"/>
                  <a:pt x="114" y="179"/>
                  <a:pt x="113" y="179"/>
                </a:cubicBezTo>
                <a:cubicBezTo>
                  <a:pt x="113" y="180"/>
                  <a:pt x="113" y="180"/>
                  <a:pt x="113" y="181"/>
                </a:cubicBezTo>
                <a:cubicBezTo>
                  <a:pt x="111" y="185"/>
                  <a:pt x="110" y="190"/>
                  <a:pt x="110" y="193"/>
                </a:cubicBezTo>
                <a:cubicBezTo>
                  <a:pt x="108" y="195"/>
                  <a:pt x="109" y="197"/>
                  <a:pt x="108" y="200"/>
                </a:cubicBezTo>
                <a:cubicBezTo>
                  <a:pt x="109" y="199"/>
                  <a:pt x="109" y="197"/>
                  <a:pt x="109" y="197"/>
                </a:cubicBezTo>
                <a:close/>
                <a:moveTo>
                  <a:pt x="320" y="228"/>
                </a:moveTo>
                <a:cubicBezTo>
                  <a:pt x="320" y="228"/>
                  <a:pt x="320" y="228"/>
                  <a:pt x="320" y="228"/>
                </a:cubicBezTo>
                <a:cubicBezTo>
                  <a:pt x="321" y="231"/>
                  <a:pt x="322" y="234"/>
                  <a:pt x="323" y="233"/>
                </a:cubicBezTo>
                <a:cubicBezTo>
                  <a:pt x="323" y="232"/>
                  <a:pt x="323" y="232"/>
                  <a:pt x="323" y="231"/>
                </a:cubicBezTo>
                <a:cubicBezTo>
                  <a:pt x="323" y="231"/>
                  <a:pt x="323" y="230"/>
                  <a:pt x="323" y="229"/>
                </a:cubicBezTo>
                <a:cubicBezTo>
                  <a:pt x="323" y="230"/>
                  <a:pt x="324" y="231"/>
                  <a:pt x="324" y="231"/>
                </a:cubicBezTo>
                <a:cubicBezTo>
                  <a:pt x="324" y="233"/>
                  <a:pt x="324" y="232"/>
                  <a:pt x="325" y="232"/>
                </a:cubicBezTo>
                <a:cubicBezTo>
                  <a:pt x="325" y="231"/>
                  <a:pt x="324" y="230"/>
                  <a:pt x="325" y="229"/>
                </a:cubicBezTo>
                <a:cubicBezTo>
                  <a:pt x="325" y="230"/>
                  <a:pt x="326" y="232"/>
                  <a:pt x="326" y="232"/>
                </a:cubicBezTo>
                <a:cubicBezTo>
                  <a:pt x="327" y="230"/>
                  <a:pt x="327" y="231"/>
                  <a:pt x="328" y="231"/>
                </a:cubicBezTo>
                <a:cubicBezTo>
                  <a:pt x="329" y="231"/>
                  <a:pt x="331" y="232"/>
                  <a:pt x="331" y="228"/>
                </a:cubicBezTo>
                <a:cubicBezTo>
                  <a:pt x="332" y="228"/>
                  <a:pt x="332" y="228"/>
                  <a:pt x="332" y="229"/>
                </a:cubicBezTo>
                <a:cubicBezTo>
                  <a:pt x="332" y="231"/>
                  <a:pt x="333" y="230"/>
                  <a:pt x="333" y="230"/>
                </a:cubicBezTo>
                <a:cubicBezTo>
                  <a:pt x="334" y="230"/>
                  <a:pt x="334" y="230"/>
                  <a:pt x="335" y="231"/>
                </a:cubicBezTo>
                <a:cubicBezTo>
                  <a:pt x="335" y="229"/>
                  <a:pt x="335" y="229"/>
                  <a:pt x="335" y="227"/>
                </a:cubicBezTo>
                <a:cubicBezTo>
                  <a:pt x="335" y="228"/>
                  <a:pt x="335" y="229"/>
                  <a:pt x="335" y="230"/>
                </a:cubicBezTo>
                <a:cubicBezTo>
                  <a:pt x="336" y="231"/>
                  <a:pt x="337" y="231"/>
                  <a:pt x="337" y="231"/>
                </a:cubicBezTo>
                <a:cubicBezTo>
                  <a:pt x="337" y="230"/>
                  <a:pt x="337" y="227"/>
                  <a:pt x="336" y="226"/>
                </a:cubicBezTo>
                <a:cubicBezTo>
                  <a:pt x="336" y="225"/>
                  <a:pt x="336" y="225"/>
                  <a:pt x="335" y="224"/>
                </a:cubicBezTo>
                <a:cubicBezTo>
                  <a:pt x="335" y="224"/>
                  <a:pt x="334" y="223"/>
                  <a:pt x="333" y="222"/>
                </a:cubicBezTo>
                <a:cubicBezTo>
                  <a:pt x="333" y="222"/>
                  <a:pt x="332" y="222"/>
                  <a:pt x="332" y="221"/>
                </a:cubicBezTo>
                <a:cubicBezTo>
                  <a:pt x="331" y="221"/>
                  <a:pt x="331" y="220"/>
                  <a:pt x="330" y="220"/>
                </a:cubicBezTo>
                <a:cubicBezTo>
                  <a:pt x="329" y="219"/>
                  <a:pt x="329" y="219"/>
                  <a:pt x="327" y="217"/>
                </a:cubicBezTo>
                <a:cubicBezTo>
                  <a:pt x="326" y="215"/>
                  <a:pt x="324" y="213"/>
                  <a:pt x="322" y="211"/>
                </a:cubicBezTo>
                <a:cubicBezTo>
                  <a:pt x="321" y="210"/>
                  <a:pt x="321" y="211"/>
                  <a:pt x="321" y="211"/>
                </a:cubicBezTo>
                <a:cubicBezTo>
                  <a:pt x="321" y="212"/>
                  <a:pt x="322" y="212"/>
                  <a:pt x="322" y="212"/>
                </a:cubicBezTo>
                <a:cubicBezTo>
                  <a:pt x="323" y="214"/>
                  <a:pt x="323" y="214"/>
                  <a:pt x="324" y="217"/>
                </a:cubicBezTo>
                <a:cubicBezTo>
                  <a:pt x="323" y="216"/>
                  <a:pt x="323" y="216"/>
                  <a:pt x="323" y="215"/>
                </a:cubicBezTo>
                <a:cubicBezTo>
                  <a:pt x="322" y="213"/>
                  <a:pt x="322" y="213"/>
                  <a:pt x="321" y="216"/>
                </a:cubicBezTo>
                <a:cubicBezTo>
                  <a:pt x="321" y="217"/>
                  <a:pt x="321" y="218"/>
                  <a:pt x="322" y="220"/>
                </a:cubicBezTo>
                <a:cubicBezTo>
                  <a:pt x="322" y="220"/>
                  <a:pt x="322" y="220"/>
                  <a:pt x="322" y="221"/>
                </a:cubicBezTo>
                <a:cubicBezTo>
                  <a:pt x="322" y="221"/>
                  <a:pt x="321" y="220"/>
                  <a:pt x="321" y="221"/>
                </a:cubicBezTo>
                <a:cubicBezTo>
                  <a:pt x="321" y="221"/>
                  <a:pt x="321" y="221"/>
                  <a:pt x="321" y="222"/>
                </a:cubicBezTo>
                <a:cubicBezTo>
                  <a:pt x="321" y="223"/>
                  <a:pt x="321" y="224"/>
                  <a:pt x="321" y="225"/>
                </a:cubicBezTo>
                <a:cubicBezTo>
                  <a:pt x="321" y="225"/>
                  <a:pt x="321" y="225"/>
                  <a:pt x="321" y="225"/>
                </a:cubicBezTo>
                <a:cubicBezTo>
                  <a:pt x="321" y="226"/>
                  <a:pt x="321" y="226"/>
                  <a:pt x="321" y="226"/>
                </a:cubicBezTo>
                <a:cubicBezTo>
                  <a:pt x="320" y="225"/>
                  <a:pt x="320" y="226"/>
                  <a:pt x="321" y="227"/>
                </a:cubicBezTo>
                <a:cubicBezTo>
                  <a:pt x="321" y="228"/>
                  <a:pt x="321" y="228"/>
                  <a:pt x="321" y="229"/>
                </a:cubicBezTo>
                <a:cubicBezTo>
                  <a:pt x="321" y="230"/>
                  <a:pt x="321" y="228"/>
                  <a:pt x="320" y="228"/>
                </a:cubicBezTo>
                <a:close/>
                <a:moveTo>
                  <a:pt x="141" y="302"/>
                </a:moveTo>
                <a:cubicBezTo>
                  <a:pt x="140" y="301"/>
                  <a:pt x="140" y="301"/>
                  <a:pt x="139" y="300"/>
                </a:cubicBezTo>
                <a:cubicBezTo>
                  <a:pt x="140" y="301"/>
                  <a:pt x="140" y="300"/>
                  <a:pt x="139" y="299"/>
                </a:cubicBezTo>
                <a:cubicBezTo>
                  <a:pt x="138" y="298"/>
                  <a:pt x="137" y="296"/>
                  <a:pt x="137" y="297"/>
                </a:cubicBezTo>
                <a:cubicBezTo>
                  <a:pt x="136" y="298"/>
                  <a:pt x="134" y="295"/>
                  <a:pt x="133" y="294"/>
                </a:cubicBezTo>
                <a:cubicBezTo>
                  <a:pt x="134" y="296"/>
                  <a:pt x="134" y="297"/>
                  <a:pt x="135" y="298"/>
                </a:cubicBezTo>
                <a:cubicBezTo>
                  <a:pt x="136" y="299"/>
                  <a:pt x="136" y="299"/>
                  <a:pt x="138" y="301"/>
                </a:cubicBezTo>
                <a:cubicBezTo>
                  <a:pt x="138" y="301"/>
                  <a:pt x="138" y="301"/>
                  <a:pt x="139" y="302"/>
                </a:cubicBezTo>
                <a:cubicBezTo>
                  <a:pt x="139" y="301"/>
                  <a:pt x="141" y="303"/>
                  <a:pt x="141" y="302"/>
                </a:cubicBezTo>
                <a:close/>
                <a:moveTo>
                  <a:pt x="142" y="203"/>
                </a:moveTo>
                <a:cubicBezTo>
                  <a:pt x="142" y="205"/>
                  <a:pt x="142" y="207"/>
                  <a:pt x="143" y="208"/>
                </a:cubicBezTo>
                <a:cubicBezTo>
                  <a:pt x="143" y="206"/>
                  <a:pt x="143" y="203"/>
                  <a:pt x="142" y="203"/>
                </a:cubicBezTo>
                <a:close/>
                <a:moveTo>
                  <a:pt x="141" y="205"/>
                </a:moveTo>
                <a:cubicBezTo>
                  <a:pt x="140" y="206"/>
                  <a:pt x="141" y="207"/>
                  <a:pt x="140" y="209"/>
                </a:cubicBezTo>
                <a:cubicBezTo>
                  <a:pt x="140" y="210"/>
                  <a:pt x="139" y="212"/>
                  <a:pt x="140" y="211"/>
                </a:cubicBezTo>
                <a:cubicBezTo>
                  <a:pt x="141" y="211"/>
                  <a:pt x="141" y="212"/>
                  <a:pt x="141" y="213"/>
                </a:cubicBezTo>
                <a:cubicBezTo>
                  <a:pt x="141" y="213"/>
                  <a:pt x="141" y="215"/>
                  <a:pt x="142" y="214"/>
                </a:cubicBezTo>
                <a:cubicBezTo>
                  <a:pt x="142" y="212"/>
                  <a:pt x="142" y="212"/>
                  <a:pt x="142" y="211"/>
                </a:cubicBezTo>
                <a:cubicBezTo>
                  <a:pt x="142" y="208"/>
                  <a:pt x="141" y="207"/>
                  <a:pt x="141" y="205"/>
                </a:cubicBezTo>
                <a:close/>
                <a:moveTo>
                  <a:pt x="141" y="266"/>
                </a:moveTo>
                <a:cubicBezTo>
                  <a:pt x="141" y="267"/>
                  <a:pt x="141" y="268"/>
                  <a:pt x="141" y="268"/>
                </a:cubicBezTo>
                <a:cubicBezTo>
                  <a:pt x="143" y="270"/>
                  <a:pt x="144" y="273"/>
                  <a:pt x="146" y="274"/>
                </a:cubicBezTo>
                <a:cubicBezTo>
                  <a:pt x="146" y="275"/>
                  <a:pt x="146" y="274"/>
                  <a:pt x="146" y="274"/>
                </a:cubicBezTo>
                <a:cubicBezTo>
                  <a:pt x="145" y="273"/>
                  <a:pt x="146" y="272"/>
                  <a:pt x="144" y="270"/>
                </a:cubicBezTo>
                <a:cubicBezTo>
                  <a:pt x="143" y="268"/>
                  <a:pt x="142" y="268"/>
                  <a:pt x="141" y="266"/>
                </a:cubicBezTo>
                <a:close/>
                <a:moveTo>
                  <a:pt x="139" y="302"/>
                </a:moveTo>
                <a:cubicBezTo>
                  <a:pt x="139" y="302"/>
                  <a:pt x="139" y="302"/>
                  <a:pt x="139" y="302"/>
                </a:cubicBezTo>
                <a:cubicBezTo>
                  <a:pt x="139" y="302"/>
                  <a:pt x="139" y="302"/>
                  <a:pt x="139" y="302"/>
                </a:cubicBezTo>
                <a:cubicBezTo>
                  <a:pt x="139" y="302"/>
                  <a:pt x="139" y="302"/>
                  <a:pt x="139" y="302"/>
                </a:cubicBezTo>
                <a:cubicBezTo>
                  <a:pt x="139" y="302"/>
                  <a:pt x="139" y="302"/>
                  <a:pt x="139" y="302"/>
                </a:cubicBezTo>
                <a:cubicBezTo>
                  <a:pt x="139" y="302"/>
                  <a:pt x="139" y="302"/>
                  <a:pt x="139" y="302"/>
                </a:cubicBezTo>
                <a:cubicBezTo>
                  <a:pt x="139" y="302"/>
                  <a:pt x="139" y="302"/>
                  <a:pt x="139" y="302"/>
                </a:cubicBezTo>
                <a:cubicBezTo>
                  <a:pt x="139" y="302"/>
                  <a:pt x="139" y="302"/>
                  <a:pt x="139" y="302"/>
                </a:cubicBezTo>
                <a:close/>
                <a:moveTo>
                  <a:pt x="139" y="304"/>
                </a:moveTo>
                <a:cubicBezTo>
                  <a:pt x="140" y="304"/>
                  <a:pt x="141" y="305"/>
                  <a:pt x="141" y="305"/>
                </a:cubicBezTo>
                <a:cubicBezTo>
                  <a:pt x="140" y="304"/>
                  <a:pt x="139" y="303"/>
                  <a:pt x="139" y="302"/>
                </a:cubicBezTo>
                <a:cubicBezTo>
                  <a:pt x="138" y="301"/>
                  <a:pt x="135" y="299"/>
                  <a:pt x="134" y="299"/>
                </a:cubicBezTo>
                <a:cubicBezTo>
                  <a:pt x="136" y="302"/>
                  <a:pt x="138" y="302"/>
                  <a:pt x="139" y="304"/>
                </a:cubicBezTo>
                <a:close/>
                <a:moveTo>
                  <a:pt x="135" y="221"/>
                </a:moveTo>
                <a:cubicBezTo>
                  <a:pt x="135" y="222"/>
                  <a:pt x="135" y="223"/>
                  <a:pt x="135" y="223"/>
                </a:cubicBezTo>
                <a:cubicBezTo>
                  <a:pt x="136" y="225"/>
                  <a:pt x="136" y="225"/>
                  <a:pt x="137" y="225"/>
                </a:cubicBezTo>
                <a:cubicBezTo>
                  <a:pt x="138" y="226"/>
                  <a:pt x="138" y="225"/>
                  <a:pt x="137" y="223"/>
                </a:cubicBezTo>
                <a:cubicBezTo>
                  <a:pt x="137" y="223"/>
                  <a:pt x="137" y="223"/>
                  <a:pt x="137" y="223"/>
                </a:cubicBezTo>
                <a:cubicBezTo>
                  <a:pt x="138" y="223"/>
                  <a:pt x="138" y="224"/>
                  <a:pt x="138" y="224"/>
                </a:cubicBezTo>
                <a:cubicBezTo>
                  <a:pt x="138" y="223"/>
                  <a:pt x="138" y="222"/>
                  <a:pt x="138" y="221"/>
                </a:cubicBezTo>
                <a:cubicBezTo>
                  <a:pt x="138" y="220"/>
                  <a:pt x="138" y="221"/>
                  <a:pt x="139" y="220"/>
                </a:cubicBezTo>
                <a:cubicBezTo>
                  <a:pt x="139" y="218"/>
                  <a:pt x="139" y="217"/>
                  <a:pt x="139" y="215"/>
                </a:cubicBezTo>
                <a:cubicBezTo>
                  <a:pt x="139" y="213"/>
                  <a:pt x="138" y="213"/>
                  <a:pt x="137" y="214"/>
                </a:cubicBezTo>
                <a:cubicBezTo>
                  <a:pt x="137" y="214"/>
                  <a:pt x="137" y="214"/>
                  <a:pt x="137" y="214"/>
                </a:cubicBezTo>
                <a:cubicBezTo>
                  <a:pt x="137" y="216"/>
                  <a:pt x="137" y="217"/>
                  <a:pt x="137" y="218"/>
                </a:cubicBezTo>
                <a:cubicBezTo>
                  <a:pt x="137" y="218"/>
                  <a:pt x="137" y="218"/>
                  <a:pt x="137" y="218"/>
                </a:cubicBezTo>
                <a:cubicBezTo>
                  <a:pt x="137" y="219"/>
                  <a:pt x="137" y="220"/>
                  <a:pt x="137" y="219"/>
                </a:cubicBezTo>
                <a:cubicBezTo>
                  <a:pt x="137" y="218"/>
                  <a:pt x="137" y="217"/>
                  <a:pt x="136" y="217"/>
                </a:cubicBezTo>
                <a:cubicBezTo>
                  <a:pt x="136" y="216"/>
                  <a:pt x="136" y="215"/>
                  <a:pt x="136" y="216"/>
                </a:cubicBezTo>
                <a:cubicBezTo>
                  <a:pt x="136" y="217"/>
                  <a:pt x="136" y="217"/>
                  <a:pt x="136" y="218"/>
                </a:cubicBezTo>
                <a:cubicBezTo>
                  <a:pt x="136" y="219"/>
                  <a:pt x="136" y="221"/>
                  <a:pt x="136" y="223"/>
                </a:cubicBezTo>
                <a:cubicBezTo>
                  <a:pt x="136" y="221"/>
                  <a:pt x="136" y="219"/>
                  <a:pt x="135" y="218"/>
                </a:cubicBezTo>
                <a:cubicBezTo>
                  <a:pt x="135" y="219"/>
                  <a:pt x="135" y="221"/>
                  <a:pt x="135" y="221"/>
                </a:cubicBezTo>
                <a:close/>
                <a:moveTo>
                  <a:pt x="141" y="223"/>
                </a:moveTo>
                <a:cubicBezTo>
                  <a:pt x="141" y="223"/>
                  <a:pt x="141" y="224"/>
                  <a:pt x="141" y="224"/>
                </a:cubicBezTo>
                <a:cubicBezTo>
                  <a:pt x="141" y="225"/>
                  <a:pt x="141" y="225"/>
                  <a:pt x="141" y="225"/>
                </a:cubicBezTo>
                <a:cubicBezTo>
                  <a:pt x="141" y="227"/>
                  <a:pt x="141" y="228"/>
                  <a:pt x="141" y="230"/>
                </a:cubicBezTo>
                <a:cubicBezTo>
                  <a:pt x="141" y="231"/>
                  <a:pt x="142" y="232"/>
                  <a:pt x="142" y="231"/>
                </a:cubicBezTo>
                <a:cubicBezTo>
                  <a:pt x="142" y="230"/>
                  <a:pt x="142" y="230"/>
                  <a:pt x="142" y="230"/>
                </a:cubicBezTo>
                <a:cubicBezTo>
                  <a:pt x="142" y="229"/>
                  <a:pt x="142" y="228"/>
                  <a:pt x="142" y="227"/>
                </a:cubicBezTo>
                <a:cubicBezTo>
                  <a:pt x="142" y="225"/>
                  <a:pt x="142" y="224"/>
                  <a:pt x="141" y="223"/>
                </a:cubicBezTo>
                <a:close/>
                <a:moveTo>
                  <a:pt x="139" y="226"/>
                </a:moveTo>
                <a:cubicBezTo>
                  <a:pt x="139" y="227"/>
                  <a:pt x="139" y="227"/>
                  <a:pt x="139" y="227"/>
                </a:cubicBezTo>
                <a:cubicBezTo>
                  <a:pt x="140" y="229"/>
                  <a:pt x="140" y="231"/>
                  <a:pt x="140" y="232"/>
                </a:cubicBezTo>
                <a:cubicBezTo>
                  <a:pt x="141" y="233"/>
                  <a:pt x="141" y="232"/>
                  <a:pt x="141" y="232"/>
                </a:cubicBezTo>
                <a:cubicBezTo>
                  <a:pt x="141" y="231"/>
                  <a:pt x="141" y="231"/>
                  <a:pt x="141" y="231"/>
                </a:cubicBezTo>
                <a:cubicBezTo>
                  <a:pt x="141" y="229"/>
                  <a:pt x="140" y="228"/>
                  <a:pt x="140" y="226"/>
                </a:cubicBezTo>
                <a:cubicBezTo>
                  <a:pt x="140" y="226"/>
                  <a:pt x="139" y="226"/>
                  <a:pt x="139" y="226"/>
                </a:cubicBezTo>
                <a:close/>
                <a:moveTo>
                  <a:pt x="154" y="318"/>
                </a:moveTo>
                <a:cubicBezTo>
                  <a:pt x="153" y="317"/>
                  <a:pt x="152" y="316"/>
                  <a:pt x="152" y="317"/>
                </a:cubicBezTo>
                <a:cubicBezTo>
                  <a:pt x="151" y="317"/>
                  <a:pt x="149" y="315"/>
                  <a:pt x="148" y="316"/>
                </a:cubicBezTo>
                <a:cubicBezTo>
                  <a:pt x="150" y="317"/>
                  <a:pt x="152" y="318"/>
                  <a:pt x="153" y="319"/>
                </a:cubicBezTo>
                <a:cubicBezTo>
                  <a:pt x="154" y="319"/>
                  <a:pt x="154" y="319"/>
                  <a:pt x="154" y="318"/>
                </a:cubicBezTo>
                <a:close/>
                <a:moveTo>
                  <a:pt x="156" y="167"/>
                </a:moveTo>
                <a:cubicBezTo>
                  <a:pt x="157" y="166"/>
                  <a:pt x="157" y="165"/>
                  <a:pt x="157" y="164"/>
                </a:cubicBezTo>
                <a:cubicBezTo>
                  <a:pt x="157" y="164"/>
                  <a:pt x="156" y="164"/>
                  <a:pt x="156" y="165"/>
                </a:cubicBezTo>
                <a:cubicBezTo>
                  <a:pt x="156" y="165"/>
                  <a:pt x="155" y="166"/>
                  <a:pt x="155" y="166"/>
                </a:cubicBezTo>
                <a:cubicBezTo>
                  <a:pt x="155" y="167"/>
                  <a:pt x="154" y="169"/>
                  <a:pt x="153" y="170"/>
                </a:cubicBezTo>
                <a:cubicBezTo>
                  <a:pt x="152" y="171"/>
                  <a:pt x="152" y="173"/>
                  <a:pt x="151" y="174"/>
                </a:cubicBezTo>
                <a:cubicBezTo>
                  <a:pt x="150" y="174"/>
                  <a:pt x="150" y="175"/>
                  <a:pt x="150" y="175"/>
                </a:cubicBezTo>
                <a:cubicBezTo>
                  <a:pt x="151" y="172"/>
                  <a:pt x="152" y="169"/>
                  <a:pt x="153" y="165"/>
                </a:cubicBezTo>
                <a:cubicBezTo>
                  <a:pt x="153" y="166"/>
                  <a:pt x="153" y="166"/>
                  <a:pt x="153" y="166"/>
                </a:cubicBezTo>
                <a:cubicBezTo>
                  <a:pt x="150" y="171"/>
                  <a:pt x="150" y="171"/>
                  <a:pt x="150" y="171"/>
                </a:cubicBezTo>
                <a:cubicBezTo>
                  <a:pt x="150" y="171"/>
                  <a:pt x="150" y="171"/>
                  <a:pt x="150" y="171"/>
                </a:cubicBezTo>
                <a:cubicBezTo>
                  <a:pt x="151" y="168"/>
                  <a:pt x="151" y="168"/>
                  <a:pt x="151" y="168"/>
                </a:cubicBezTo>
                <a:cubicBezTo>
                  <a:pt x="152" y="166"/>
                  <a:pt x="151" y="167"/>
                  <a:pt x="150" y="168"/>
                </a:cubicBezTo>
                <a:cubicBezTo>
                  <a:pt x="148" y="171"/>
                  <a:pt x="146" y="173"/>
                  <a:pt x="147" y="175"/>
                </a:cubicBezTo>
                <a:cubicBezTo>
                  <a:pt x="145" y="177"/>
                  <a:pt x="145" y="178"/>
                  <a:pt x="145" y="179"/>
                </a:cubicBezTo>
                <a:cubicBezTo>
                  <a:pt x="145" y="180"/>
                  <a:pt x="145" y="180"/>
                  <a:pt x="145" y="180"/>
                </a:cubicBezTo>
                <a:cubicBezTo>
                  <a:pt x="146" y="179"/>
                  <a:pt x="146" y="179"/>
                  <a:pt x="146" y="178"/>
                </a:cubicBezTo>
                <a:cubicBezTo>
                  <a:pt x="147" y="178"/>
                  <a:pt x="145" y="181"/>
                  <a:pt x="146" y="180"/>
                </a:cubicBezTo>
                <a:cubicBezTo>
                  <a:pt x="144" y="182"/>
                  <a:pt x="143" y="184"/>
                  <a:pt x="142" y="186"/>
                </a:cubicBezTo>
                <a:cubicBezTo>
                  <a:pt x="141" y="186"/>
                  <a:pt x="143" y="181"/>
                  <a:pt x="141" y="183"/>
                </a:cubicBezTo>
                <a:cubicBezTo>
                  <a:pt x="139" y="184"/>
                  <a:pt x="138" y="185"/>
                  <a:pt x="137" y="187"/>
                </a:cubicBezTo>
                <a:cubicBezTo>
                  <a:pt x="136" y="188"/>
                  <a:pt x="136" y="187"/>
                  <a:pt x="136" y="187"/>
                </a:cubicBezTo>
                <a:cubicBezTo>
                  <a:pt x="136" y="183"/>
                  <a:pt x="134" y="185"/>
                  <a:pt x="132" y="186"/>
                </a:cubicBezTo>
                <a:cubicBezTo>
                  <a:pt x="132" y="187"/>
                  <a:pt x="131" y="188"/>
                  <a:pt x="131" y="190"/>
                </a:cubicBezTo>
                <a:cubicBezTo>
                  <a:pt x="131" y="190"/>
                  <a:pt x="131" y="192"/>
                  <a:pt x="130" y="194"/>
                </a:cubicBezTo>
                <a:cubicBezTo>
                  <a:pt x="130" y="193"/>
                  <a:pt x="130" y="191"/>
                  <a:pt x="130" y="190"/>
                </a:cubicBezTo>
                <a:cubicBezTo>
                  <a:pt x="129" y="193"/>
                  <a:pt x="128" y="195"/>
                  <a:pt x="128" y="197"/>
                </a:cubicBezTo>
                <a:cubicBezTo>
                  <a:pt x="127" y="197"/>
                  <a:pt x="126" y="196"/>
                  <a:pt x="127" y="194"/>
                </a:cubicBezTo>
                <a:cubicBezTo>
                  <a:pt x="128" y="191"/>
                  <a:pt x="127" y="189"/>
                  <a:pt x="128" y="187"/>
                </a:cubicBezTo>
                <a:cubicBezTo>
                  <a:pt x="128" y="187"/>
                  <a:pt x="128" y="189"/>
                  <a:pt x="127" y="189"/>
                </a:cubicBezTo>
                <a:cubicBezTo>
                  <a:pt x="127" y="189"/>
                  <a:pt x="127" y="188"/>
                  <a:pt x="127" y="188"/>
                </a:cubicBezTo>
                <a:cubicBezTo>
                  <a:pt x="128" y="186"/>
                  <a:pt x="128" y="183"/>
                  <a:pt x="128" y="181"/>
                </a:cubicBezTo>
                <a:cubicBezTo>
                  <a:pt x="127" y="185"/>
                  <a:pt x="126" y="187"/>
                  <a:pt x="126" y="190"/>
                </a:cubicBezTo>
                <a:cubicBezTo>
                  <a:pt x="125" y="191"/>
                  <a:pt x="126" y="187"/>
                  <a:pt x="125" y="186"/>
                </a:cubicBezTo>
                <a:cubicBezTo>
                  <a:pt x="125" y="188"/>
                  <a:pt x="125" y="189"/>
                  <a:pt x="124" y="191"/>
                </a:cubicBezTo>
                <a:cubicBezTo>
                  <a:pt x="124" y="192"/>
                  <a:pt x="124" y="192"/>
                  <a:pt x="125" y="192"/>
                </a:cubicBezTo>
                <a:cubicBezTo>
                  <a:pt x="124" y="194"/>
                  <a:pt x="124" y="196"/>
                  <a:pt x="123" y="198"/>
                </a:cubicBezTo>
                <a:cubicBezTo>
                  <a:pt x="123" y="199"/>
                  <a:pt x="123" y="201"/>
                  <a:pt x="123" y="201"/>
                </a:cubicBezTo>
                <a:cubicBezTo>
                  <a:pt x="124" y="200"/>
                  <a:pt x="124" y="201"/>
                  <a:pt x="123" y="202"/>
                </a:cubicBezTo>
                <a:cubicBezTo>
                  <a:pt x="123" y="203"/>
                  <a:pt x="123" y="204"/>
                  <a:pt x="123" y="204"/>
                </a:cubicBezTo>
                <a:cubicBezTo>
                  <a:pt x="123" y="205"/>
                  <a:pt x="123" y="206"/>
                  <a:pt x="122" y="207"/>
                </a:cubicBezTo>
                <a:cubicBezTo>
                  <a:pt x="122" y="207"/>
                  <a:pt x="122" y="206"/>
                  <a:pt x="122" y="205"/>
                </a:cubicBezTo>
                <a:cubicBezTo>
                  <a:pt x="122" y="205"/>
                  <a:pt x="122" y="205"/>
                  <a:pt x="122" y="205"/>
                </a:cubicBezTo>
                <a:cubicBezTo>
                  <a:pt x="122" y="205"/>
                  <a:pt x="122" y="205"/>
                  <a:pt x="121" y="206"/>
                </a:cubicBezTo>
                <a:cubicBezTo>
                  <a:pt x="122" y="207"/>
                  <a:pt x="121" y="210"/>
                  <a:pt x="121" y="211"/>
                </a:cubicBezTo>
                <a:cubicBezTo>
                  <a:pt x="122" y="211"/>
                  <a:pt x="122" y="211"/>
                  <a:pt x="123" y="211"/>
                </a:cubicBezTo>
                <a:cubicBezTo>
                  <a:pt x="123" y="210"/>
                  <a:pt x="123" y="210"/>
                  <a:pt x="123" y="208"/>
                </a:cubicBezTo>
                <a:cubicBezTo>
                  <a:pt x="123" y="208"/>
                  <a:pt x="123" y="207"/>
                  <a:pt x="124" y="207"/>
                </a:cubicBezTo>
                <a:cubicBezTo>
                  <a:pt x="124" y="206"/>
                  <a:pt x="124" y="207"/>
                  <a:pt x="124" y="207"/>
                </a:cubicBezTo>
                <a:cubicBezTo>
                  <a:pt x="124" y="208"/>
                  <a:pt x="124" y="209"/>
                  <a:pt x="125" y="208"/>
                </a:cubicBezTo>
                <a:cubicBezTo>
                  <a:pt x="125" y="206"/>
                  <a:pt x="126" y="205"/>
                  <a:pt x="126" y="203"/>
                </a:cubicBezTo>
                <a:cubicBezTo>
                  <a:pt x="126" y="202"/>
                  <a:pt x="126" y="201"/>
                  <a:pt x="127" y="200"/>
                </a:cubicBezTo>
                <a:cubicBezTo>
                  <a:pt x="127" y="200"/>
                  <a:pt x="128" y="201"/>
                  <a:pt x="128" y="202"/>
                </a:cubicBezTo>
                <a:cubicBezTo>
                  <a:pt x="128" y="203"/>
                  <a:pt x="129" y="203"/>
                  <a:pt x="129" y="203"/>
                </a:cubicBezTo>
                <a:cubicBezTo>
                  <a:pt x="130" y="204"/>
                  <a:pt x="130" y="201"/>
                  <a:pt x="130" y="201"/>
                </a:cubicBezTo>
                <a:cubicBezTo>
                  <a:pt x="130" y="202"/>
                  <a:pt x="131" y="202"/>
                  <a:pt x="131" y="201"/>
                </a:cubicBezTo>
                <a:cubicBezTo>
                  <a:pt x="131" y="200"/>
                  <a:pt x="131" y="200"/>
                  <a:pt x="131" y="199"/>
                </a:cubicBezTo>
                <a:cubicBezTo>
                  <a:pt x="131" y="199"/>
                  <a:pt x="131" y="197"/>
                  <a:pt x="131" y="197"/>
                </a:cubicBezTo>
                <a:cubicBezTo>
                  <a:pt x="131" y="196"/>
                  <a:pt x="132" y="195"/>
                  <a:pt x="132" y="195"/>
                </a:cubicBezTo>
                <a:cubicBezTo>
                  <a:pt x="132" y="194"/>
                  <a:pt x="133" y="194"/>
                  <a:pt x="133" y="195"/>
                </a:cubicBezTo>
                <a:cubicBezTo>
                  <a:pt x="132" y="196"/>
                  <a:pt x="133" y="196"/>
                  <a:pt x="132" y="198"/>
                </a:cubicBezTo>
                <a:cubicBezTo>
                  <a:pt x="131" y="199"/>
                  <a:pt x="132" y="199"/>
                  <a:pt x="132" y="199"/>
                </a:cubicBezTo>
                <a:cubicBezTo>
                  <a:pt x="132" y="200"/>
                  <a:pt x="133" y="199"/>
                  <a:pt x="133" y="198"/>
                </a:cubicBezTo>
                <a:cubicBezTo>
                  <a:pt x="133" y="197"/>
                  <a:pt x="133" y="197"/>
                  <a:pt x="134" y="196"/>
                </a:cubicBezTo>
                <a:cubicBezTo>
                  <a:pt x="133" y="197"/>
                  <a:pt x="133" y="199"/>
                  <a:pt x="133" y="200"/>
                </a:cubicBezTo>
                <a:cubicBezTo>
                  <a:pt x="133" y="202"/>
                  <a:pt x="133" y="204"/>
                  <a:pt x="133" y="205"/>
                </a:cubicBezTo>
                <a:cubicBezTo>
                  <a:pt x="132" y="204"/>
                  <a:pt x="132" y="203"/>
                  <a:pt x="132" y="202"/>
                </a:cubicBezTo>
                <a:cubicBezTo>
                  <a:pt x="132" y="207"/>
                  <a:pt x="132" y="210"/>
                  <a:pt x="133" y="210"/>
                </a:cubicBezTo>
                <a:cubicBezTo>
                  <a:pt x="134" y="208"/>
                  <a:pt x="133" y="208"/>
                  <a:pt x="133" y="206"/>
                </a:cubicBezTo>
                <a:cubicBezTo>
                  <a:pt x="134" y="206"/>
                  <a:pt x="134" y="207"/>
                  <a:pt x="134" y="207"/>
                </a:cubicBezTo>
                <a:cubicBezTo>
                  <a:pt x="134" y="208"/>
                  <a:pt x="134" y="210"/>
                  <a:pt x="134" y="210"/>
                </a:cubicBezTo>
                <a:cubicBezTo>
                  <a:pt x="135" y="209"/>
                  <a:pt x="134" y="208"/>
                  <a:pt x="135" y="206"/>
                </a:cubicBezTo>
                <a:cubicBezTo>
                  <a:pt x="135" y="206"/>
                  <a:pt x="135" y="206"/>
                  <a:pt x="135" y="207"/>
                </a:cubicBezTo>
                <a:cubicBezTo>
                  <a:pt x="135" y="207"/>
                  <a:pt x="134" y="209"/>
                  <a:pt x="135" y="208"/>
                </a:cubicBezTo>
                <a:cubicBezTo>
                  <a:pt x="136" y="207"/>
                  <a:pt x="136" y="206"/>
                  <a:pt x="136" y="205"/>
                </a:cubicBezTo>
                <a:cubicBezTo>
                  <a:pt x="136" y="203"/>
                  <a:pt x="136" y="203"/>
                  <a:pt x="136" y="201"/>
                </a:cubicBezTo>
                <a:cubicBezTo>
                  <a:pt x="136" y="201"/>
                  <a:pt x="136" y="202"/>
                  <a:pt x="136" y="202"/>
                </a:cubicBezTo>
                <a:cubicBezTo>
                  <a:pt x="136" y="203"/>
                  <a:pt x="136" y="203"/>
                  <a:pt x="136" y="204"/>
                </a:cubicBezTo>
                <a:cubicBezTo>
                  <a:pt x="136" y="205"/>
                  <a:pt x="137" y="206"/>
                  <a:pt x="137" y="207"/>
                </a:cubicBezTo>
                <a:cubicBezTo>
                  <a:pt x="137" y="205"/>
                  <a:pt x="137" y="204"/>
                  <a:pt x="137" y="202"/>
                </a:cubicBezTo>
                <a:cubicBezTo>
                  <a:pt x="137" y="201"/>
                  <a:pt x="137" y="199"/>
                  <a:pt x="138" y="196"/>
                </a:cubicBezTo>
                <a:cubicBezTo>
                  <a:pt x="138" y="198"/>
                  <a:pt x="138" y="199"/>
                  <a:pt x="138" y="201"/>
                </a:cubicBezTo>
                <a:cubicBezTo>
                  <a:pt x="139" y="199"/>
                  <a:pt x="139" y="197"/>
                  <a:pt x="139" y="196"/>
                </a:cubicBezTo>
                <a:cubicBezTo>
                  <a:pt x="139" y="195"/>
                  <a:pt x="139" y="194"/>
                  <a:pt x="140" y="193"/>
                </a:cubicBezTo>
                <a:cubicBezTo>
                  <a:pt x="140" y="192"/>
                  <a:pt x="140" y="192"/>
                  <a:pt x="140" y="191"/>
                </a:cubicBezTo>
                <a:cubicBezTo>
                  <a:pt x="140" y="191"/>
                  <a:pt x="140" y="192"/>
                  <a:pt x="140" y="193"/>
                </a:cubicBezTo>
                <a:cubicBezTo>
                  <a:pt x="140" y="194"/>
                  <a:pt x="140" y="195"/>
                  <a:pt x="140" y="196"/>
                </a:cubicBezTo>
                <a:cubicBezTo>
                  <a:pt x="140" y="198"/>
                  <a:pt x="140" y="200"/>
                  <a:pt x="140" y="201"/>
                </a:cubicBezTo>
                <a:cubicBezTo>
                  <a:pt x="141" y="199"/>
                  <a:pt x="142" y="196"/>
                  <a:pt x="142" y="194"/>
                </a:cubicBezTo>
                <a:cubicBezTo>
                  <a:pt x="143" y="192"/>
                  <a:pt x="143" y="190"/>
                  <a:pt x="143" y="188"/>
                </a:cubicBezTo>
                <a:cubicBezTo>
                  <a:pt x="144" y="188"/>
                  <a:pt x="144" y="189"/>
                  <a:pt x="143" y="190"/>
                </a:cubicBezTo>
                <a:cubicBezTo>
                  <a:pt x="143" y="191"/>
                  <a:pt x="143" y="192"/>
                  <a:pt x="143" y="193"/>
                </a:cubicBezTo>
                <a:cubicBezTo>
                  <a:pt x="143" y="194"/>
                  <a:pt x="144" y="193"/>
                  <a:pt x="144" y="193"/>
                </a:cubicBezTo>
                <a:cubicBezTo>
                  <a:pt x="145" y="192"/>
                  <a:pt x="145" y="191"/>
                  <a:pt x="145" y="191"/>
                </a:cubicBezTo>
                <a:cubicBezTo>
                  <a:pt x="145" y="190"/>
                  <a:pt x="145" y="189"/>
                  <a:pt x="146" y="187"/>
                </a:cubicBezTo>
                <a:cubicBezTo>
                  <a:pt x="146" y="188"/>
                  <a:pt x="146" y="189"/>
                  <a:pt x="146" y="190"/>
                </a:cubicBezTo>
                <a:cubicBezTo>
                  <a:pt x="147" y="188"/>
                  <a:pt x="146" y="187"/>
                  <a:pt x="147" y="185"/>
                </a:cubicBezTo>
                <a:cubicBezTo>
                  <a:pt x="147" y="185"/>
                  <a:pt x="147" y="187"/>
                  <a:pt x="147" y="187"/>
                </a:cubicBezTo>
                <a:cubicBezTo>
                  <a:pt x="148" y="185"/>
                  <a:pt x="148" y="184"/>
                  <a:pt x="149" y="183"/>
                </a:cubicBezTo>
                <a:cubicBezTo>
                  <a:pt x="150" y="182"/>
                  <a:pt x="150" y="181"/>
                  <a:pt x="150" y="180"/>
                </a:cubicBezTo>
                <a:cubicBezTo>
                  <a:pt x="150" y="180"/>
                  <a:pt x="150" y="179"/>
                  <a:pt x="151" y="177"/>
                </a:cubicBezTo>
                <a:cubicBezTo>
                  <a:pt x="151" y="179"/>
                  <a:pt x="151" y="181"/>
                  <a:pt x="150" y="182"/>
                </a:cubicBezTo>
                <a:cubicBezTo>
                  <a:pt x="151" y="181"/>
                  <a:pt x="152" y="180"/>
                  <a:pt x="152" y="179"/>
                </a:cubicBezTo>
                <a:cubicBezTo>
                  <a:pt x="153" y="177"/>
                  <a:pt x="153" y="175"/>
                  <a:pt x="154" y="173"/>
                </a:cubicBezTo>
                <a:cubicBezTo>
                  <a:pt x="154" y="172"/>
                  <a:pt x="155" y="171"/>
                  <a:pt x="155" y="170"/>
                </a:cubicBezTo>
                <a:cubicBezTo>
                  <a:pt x="155" y="169"/>
                  <a:pt x="156" y="168"/>
                  <a:pt x="156" y="167"/>
                </a:cubicBezTo>
                <a:close/>
                <a:moveTo>
                  <a:pt x="139" y="210"/>
                </a:moveTo>
                <a:cubicBezTo>
                  <a:pt x="139" y="213"/>
                  <a:pt x="139" y="215"/>
                  <a:pt x="140" y="215"/>
                </a:cubicBezTo>
                <a:cubicBezTo>
                  <a:pt x="140" y="214"/>
                  <a:pt x="140" y="213"/>
                  <a:pt x="139" y="212"/>
                </a:cubicBezTo>
                <a:cubicBezTo>
                  <a:pt x="139" y="212"/>
                  <a:pt x="139" y="211"/>
                  <a:pt x="139" y="210"/>
                </a:cubicBezTo>
                <a:close/>
                <a:moveTo>
                  <a:pt x="147" y="278"/>
                </a:moveTo>
                <a:cubicBezTo>
                  <a:pt x="147" y="278"/>
                  <a:pt x="148" y="278"/>
                  <a:pt x="147" y="277"/>
                </a:cubicBezTo>
                <a:cubicBezTo>
                  <a:pt x="147" y="277"/>
                  <a:pt x="147" y="276"/>
                  <a:pt x="147" y="276"/>
                </a:cubicBezTo>
                <a:cubicBezTo>
                  <a:pt x="145" y="276"/>
                  <a:pt x="144" y="273"/>
                  <a:pt x="142" y="272"/>
                </a:cubicBezTo>
                <a:cubicBezTo>
                  <a:pt x="144" y="275"/>
                  <a:pt x="145" y="276"/>
                  <a:pt x="147" y="278"/>
                </a:cubicBezTo>
                <a:close/>
                <a:moveTo>
                  <a:pt x="145" y="318"/>
                </a:moveTo>
                <a:cubicBezTo>
                  <a:pt x="145" y="318"/>
                  <a:pt x="146" y="318"/>
                  <a:pt x="145" y="317"/>
                </a:cubicBezTo>
                <a:cubicBezTo>
                  <a:pt x="145" y="316"/>
                  <a:pt x="145" y="317"/>
                  <a:pt x="144" y="316"/>
                </a:cubicBezTo>
                <a:cubicBezTo>
                  <a:pt x="143" y="315"/>
                  <a:pt x="141" y="314"/>
                  <a:pt x="140" y="313"/>
                </a:cubicBezTo>
                <a:cubicBezTo>
                  <a:pt x="142" y="315"/>
                  <a:pt x="144" y="317"/>
                  <a:pt x="145" y="318"/>
                </a:cubicBezTo>
                <a:close/>
                <a:moveTo>
                  <a:pt x="127" y="206"/>
                </a:moveTo>
                <a:cubicBezTo>
                  <a:pt x="126" y="204"/>
                  <a:pt x="125" y="208"/>
                  <a:pt x="125" y="209"/>
                </a:cubicBezTo>
                <a:cubicBezTo>
                  <a:pt x="124" y="211"/>
                  <a:pt x="125" y="211"/>
                  <a:pt x="125" y="212"/>
                </a:cubicBezTo>
                <a:cubicBezTo>
                  <a:pt x="125" y="214"/>
                  <a:pt x="125" y="215"/>
                  <a:pt x="125" y="217"/>
                </a:cubicBezTo>
                <a:cubicBezTo>
                  <a:pt x="125" y="218"/>
                  <a:pt x="125" y="219"/>
                  <a:pt x="126" y="219"/>
                </a:cubicBezTo>
                <a:cubicBezTo>
                  <a:pt x="126" y="218"/>
                  <a:pt x="126" y="217"/>
                  <a:pt x="126" y="216"/>
                </a:cubicBezTo>
                <a:cubicBezTo>
                  <a:pt x="127" y="216"/>
                  <a:pt x="127" y="218"/>
                  <a:pt x="127" y="218"/>
                </a:cubicBezTo>
                <a:cubicBezTo>
                  <a:pt x="127" y="214"/>
                  <a:pt x="127" y="219"/>
                  <a:pt x="128" y="217"/>
                </a:cubicBezTo>
                <a:cubicBezTo>
                  <a:pt x="128" y="216"/>
                  <a:pt x="128" y="215"/>
                  <a:pt x="128" y="214"/>
                </a:cubicBezTo>
                <a:cubicBezTo>
                  <a:pt x="127" y="212"/>
                  <a:pt x="126" y="210"/>
                  <a:pt x="127" y="207"/>
                </a:cubicBezTo>
                <a:cubicBezTo>
                  <a:pt x="127" y="207"/>
                  <a:pt x="127" y="209"/>
                  <a:pt x="127" y="210"/>
                </a:cubicBezTo>
                <a:cubicBezTo>
                  <a:pt x="127" y="211"/>
                  <a:pt x="128" y="212"/>
                  <a:pt x="128" y="212"/>
                </a:cubicBezTo>
                <a:cubicBezTo>
                  <a:pt x="128" y="211"/>
                  <a:pt x="128" y="210"/>
                  <a:pt x="128" y="210"/>
                </a:cubicBezTo>
                <a:cubicBezTo>
                  <a:pt x="129" y="208"/>
                  <a:pt x="129" y="208"/>
                  <a:pt x="128" y="205"/>
                </a:cubicBezTo>
                <a:cubicBezTo>
                  <a:pt x="128" y="204"/>
                  <a:pt x="128" y="204"/>
                  <a:pt x="127" y="206"/>
                </a:cubicBezTo>
                <a:close/>
                <a:moveTo>
                  <a:pt x="124" y="277"/>
                </a:moveTo>
                <a:cubicBezTo>
                  <a:pt x="124" y="277"/>
                  <a:pt x="123" y="276"/>
                  <a:pt x="123" y="276"/>
                </a:cubicBezTo>
                <a:cubicBezTo>
                  <a:pt x="123" y="276"/>
                  <a:pt x="123" y="277"/>
                  <a:pt x="123" y="277"/>
                </a:cubicBezTo>
                <a:cubicBezTo>
                  <a:pt x="123" y="278"/>
                  <a:pt x="124" y="278"/>
                  <a:pt x="124" y="279"/>
                </a:cubicBezTo>
                <a:cubicBezTo>
                  <a:pt x="124" y="279"/>
                  <a:pt x="125" y="280"/>
                  <a:pt x="125" y="280"/>
                </a:cubicBezTo>
                <a:cubicBezTo>
                  <a:pt x="126" y="280"/>
                  <a:pt x="127" y="283"/>
                  <a:pt x="127" y="282"/>
                </a:cubicBezTo>
                <a:cubicBezTo>
                  <a:pt x="127" y="281"/>
                  <a:pt x="126" y="280"/>
                  <a:pt x="125" y="279"/>
                </a:cubicBezTo>
                <a:cubicBezTo>
                  <a:pt x="125" y="278"/>
                  <a:pt x="124" y="278"/>
                  <a:pt x="124" y="277"/>
                </a:cubicBezTo>
                <a:close/>
                <a:moveTo>
                  <a:pt x="130" y="272"/>
                </a:moveTo>
                <a:cubicBezTo>
                  <a:pt x="130" y="273"/>
                  <a:pt x="131" y="273"/>
                  <a:pt x="132" y="275"/>
                </a:cubicBezTo>
                <a:cubicBezTo>
                  <a:pt x="131" y="274"/>
                  <a:pt x="131" y="273"/>
                  <a:pt x="130" y="273"/>
                </a:cubicBezTo>
                <a:cubicBezTo>
                  <a:pt x="130" y="272"/>
                  <a:pt x="130" y="271"/>
                  <a:pt x="130" y="270"/>
                </a:cubicBezTo>
                <a:cubicBezTo>
                  <a:pt x="129" y="269"/>
                  <a:pt x="130" y="268"/>
                  <a:pt x="131" y="270"/>
                </a:cubicBezTo>
                <a:cubicBezTo>
                  <a:pt x="130" y="268"/>
                  <a:pt x="130" y="267"/>
                  <a:pt x="130" y="266"/>
                </a:cubicBezTo>
                <a:cubicBezTo>
                  <a:pt x="129" y="264"/>
                  <a:pt x="129" y="264"/>
                  <a:pt x="128" y="263"/>
                </a:cubicBezTo>
                <a:cubicBezTo>
                  <a:pt x="128" y="262"/>
                  <a:pt x="127" y="265"/>
                  <a:pt x="127" y="267"/>
                </a:cubicBezTo>
                <a:cubicBezTo>
                  <a:pt x="128" y="268"/>
                  <a:pt x="128" y="269"/>
                  <a:pt x="129" y="271"/>
                </a:cubicBezTo>
                <a:cubicBezTo>
                  <a:pt x="129" y="272"/>
                  <a:pt x="129" y="272"/>
                  <a:pt x="130" y="272"/>
                </a:cubicBezTo>
                <a:close/>
                <a:moveTo>
                  <a:pt x="126" y="181"/>
                </a:moveTo>
                <a:cubicBezTo>
                  <a:pt x="126" y="179"/>
                  <a:pt x="127" y="177"/>
                  <a:pt x="127" y="175"/>
                </a:cubicBezTo>
                <a:cubicBezTo>
                  <a:pt x="127" y="175"/>
                  <a:pt x="127" y="173"/>
                  <a:pt x="128" y="173"/>
                </a:cubicBezTo>
                <a:cubicBezTo>
                  <a:pt x="129" y="171"/>
                  <a:pt x="129" y="170"/>
                  <a:pt x="130" y="169"/>
                </a:cubicBezTo>
                <a:cubicBezTo>
                  <a:pt x="130" y="167"/>
                  <a:pt x="131" y="166"/>
                  <a:pt x="131" y="164"/>
                </a:cubicBezTo>
                <a:cubicBezTo>
                  <a:pt x="132" y="163"/>
                  <a:pt x="132" y="162"/>
                  <a:pt x="133" y="160"/>
                </a:cubicBezTo>
                <a:cubicBezTo>
                  <a:pt x="133" y="160"/>
                  <a:pt x="133" y="159"/>
                  <a:pt x="133" y="159"/>
                </a:cubicBezTo>
                <a:cubicBezTo>
                  <a:pt x="133" y="159"/>
                  <a:pt x="132" y="160"/>
                  <a:pt x="132" y="160"/>
                </a:cubicBezTo>
                <a:cubicBezTo>
                  <a:pt x="132" y="161"/>
                  <a:pt x="131" y="162"/>
                  <a:pt x="130" y="163"/>
                </a:cubicBezTo>
                <a:cubicBezTo>
                  <a:pt x="129" y="167"/>
                  <a:pt x="126" y="171"/>
                  <a:pt x="125" y="174"/>
                </a:cubicBezTo>
                <a:cubicBezTo>
                  <a:pt x="124" y="177"/>
                  <a:pt x="123" y="181"/>
                  <a:pt x="123" y="182"/>
                </a:cubicBezTo>
                <a:cubicBezTo>
                  <a:pt x="124" y="179"/>
                  <a:pt x="125" y="176"/>
                  <a:pt x="126" y="174"/>
                </a:cubicBezTo>
                <a:cubicBezTo>
                  <a:pt x="126" y="175"/>
                  <a:pt x="125" y="180"/>
                  <a:pt x="126" y="181"/>
                </a:cubicBezTo>
                <a:close/>
                <a:moveTo>
                  <a:pt x="133" y="233"/>
                </a:moveTo>
                <a:cubicBezTo>
                  <a:pt x="133" y="233"/>
                  <a:pt x="133" y="232"/>
                  <a:pt x="132" y="231"/>
                </a:cubicBezTo>
                <a:cubicBezTo>
                  <a:pt x="132" y="230"/>
                  <a:pt x="132" y="229"/>
                  <a:pt x="132" y="228"/>
                </a:cubicBezTo>
                <a:cubicBezTo>
                  <a:pt x="131" y="227"/>
                  <a:pt x="131" y="225"/>
                  <a:pt x="131" y="223"/>
                </a:cubicBezTo>
                <a:cubicBezTo>
                  <a:pt x="131" y="223"/>
                  <a:pt x="131" y="223"/>
                  <a:pt x="131" y="223"/>
                </a:cubicBezTo>
                <a:cubicBezTo>
                  <a:pt x="130" y="225"/>
                  <a:pt x="130" y="222"/>
                  <a:pt x="129" y="221"/>
                </a:cubicBezTo>
                <a:cubicBezTo>
                  <a:pt x="129" y="220"/>
                  <a:pt x="129" y="219"/>
                  <a:pt x="129" y="220"/>
                </a:cubicBezTo>
                <a:cubicBezTo>
                  <a:pt x="129" y="220"/>
                  <a:pt x="128" y="220"/>
                  <a:pt x="128" y="221"/>
                </a:cubicBezTo>
                <a:cubicBezTo>
                  <a:pt x="128" y="224"/>
                  <a:pt x="128" y="224"/>
                  <a:pt x="128" y="224"/>
                </a:cubicBezTo>
                <a:cubicBezTo>
                  <a:pt x="128" y="225"/>
                  <a:pt x="128" y="225"/>
                  <a:pt x="128" y="225"/>
                </a:cubicBezTo>
                <a:cubicBezTo>
                  <a:pt x="128" y="226"/>
                  <a:pt x="128" y="226"/>
                  <a:pt x="128" y="226"/>
                </a:cubicBezTo>
                <a:cubicBezTo>
                  <a:pt x="128" y="229"/>
                  <a:pt x="129" y="230"/>
                  <a:pt x="129" y="233"/>
                </a:cubicBezTo>
                <a:cubicBezTo>
                  <a:pt x="130" y="232"/>
                  <a:pt x="130" y="235"/>
                  <a:pt x="131" y="237"/>
                </a:cubicBezTo>
                <a:cubicBezTo>
                  <a:pt x="131" y="238"/>
                  <a:pt x="131" y="239"/>
                  <a:pt x="132" y="238"/>
                </a:cubicBezTo>
                <a:cubicBezTo>
                  <a:pt x="131" y="237"/>
                  <a:pt x="131" y="236"/>
                  <a:pt x="131" y="235"/>
                </a:cubicBezTo>
                <a:cubicBezTo>
                  <a:pt x="131" y="235"/>
                  <a:pt x="132" y="236"/>
                  <a:pt x="132" y="237"/>
                </a:cubicBezTo>
                <a:cubicBezTo>
                  <a:pt x="133" y="239"/>
                  <a:pt x="133" y="238"/>
                  <a:pt x="133" y="237"/>
                </a:cubicBezTo>
                <a:cubicBezTo>
                  <a:pt x="133" y="236"/>
                  <a:pt x="134" y="235"/>
                  <a:pt x="133" y="233"/>
                </a:cubicBezTo>
                <a:close/>
                <a:moveTo>
                  <a:pt x="129" y="227"/>
                </a:moveTo>
                <a:cubicBezTo>
                  <a:pt x="129" y="227"/>
                  <a:pt x="129" y="227"/>
                  <a:pt x="129" y="227"/>
                </a:cubicBezTo>
                <a:cubicBezTo>
                  <a:pt x="129" y="227"/>
                  <a:pt x="129" y="227"/>
                  <a:pt x="129" y="227"/>
                </a:cubicBezTo>
                <a:cubicBezTo>
                  <a:pt x="129" y="227"/>
                  <a:pt x="129" y="227"/>
                  <a:pt x="129" y="227"/>
                </a:cubicBezTo>
                <a:cubicBezTo>
                  <a:pt x="129" y="227"/>
                  <a:pt x="129" y="227"/>
                  <a:pt x="129" y="227"/>
                </a:cubicBezTo>
                <a:cubicBezTo>
                  <a:pt x="129" y="226"/>
                  <a:pt x="129" y="226"/>
                  <a:pt x="129" y="226"/>
                </a:cubicBezTo>
                <a:cubicBezTo>
                  <a:pt x="129" y="227"/>
                  <a:pt x="129" y="227"/>
                  <a:pt x="129" y="227"/>
                </a:cubicBezTo>
                <a:close/>
                <a:moveTo>
                  <a:pt x="131" y="263"/>
                </a:moveTo>
                <a:cubicBezTo>
                  <a:pt x="132" y="264"/>
                  <a:pt x="133" y="265"/>
                  <a:pt x="133" y="265"/>
                </a:cubicBezTo>
                <a:cubicBezTo>
                  <a:pt x="133" y="264"/>
                  <a:pt x="132" y="263"/>
                  <a:pt x="131" y="262"/>
                </a:cubicBezTo>
                <a:cubicBezTo>
                  <a:pt x="131" y="262"/>
                  <a:pt x="130" y="261"/>
                  <a:pt x="130" y="260"/>
                </a:cubicBezTo>
                <a:cubicBezTo>
                  <a:pt x="130" y="259"/>
                  <a:pt x="130" y="259"/>
                  <a:pt x="130" y="259"/>
                </a:cubicBezTo>
                <a:cubicBezTo>
                  <a:pt x="130" y="258"/>
                  <a:pt x="130" y="259"/>
                  <a:pt x="130" y="259"/>
                </a:cubicBezTo>
                <a:cubicBezTo>
                  <a:pt x="130" y="259"/>
                  <a:pt x="130" y="256"/>
                  <a:pt x="130" y="256"/>
                </a:cubicBezTo>
                <a:cubicBezTo>
                  <a:pt x="130" y="256"/>
                  <a:pt x="129" y="255"/>
                  <a:pt x="129" y="255"/>
                </a:cubicBezTo>
                <a:cubicBezTo>
                  <a:pt x="128" y="255"/>
                  <a:pt x="128" y="253"/>
                  <a:pt x="127" y="251"/>
                </a:cubicBezTo>
                <a:cubicBezTo>
                  <a:pt x="127" y="249"/>
                  <a:pt x="126" y="249"/>
                  <a:pt x="126" y="247"/>
                </a:cubicBezTo>
                <a:cubicBezTo>
                  <a:pt x="125" y="247"/>
                  <a:pt x="125" y="245"/>
                  <a:pt x="125" y="246"/>
                </a:cubicBezTo>
                <a:cubicBezTo>
                  <a:pt x="125" y="247"/>
                  <a:pt x="125" y="248"/>
                  <a:pt x="125" y="249"/>
                </a:cubicBezTo>
                <a:cubicBezTo>
                  <a:pt x="125" y="248"/>
                  <a:pt x="125" y="248"/>
                  <a:pt x="124" y="249"/>
                </a:cubicBezTo>
                <a:cubicBezTo>
                  <a:pt x="125" y="250"/>
                  <a:pt x="126" y="253"/>
                  <a:pt x="126" y="252"/>
                </a:cubicBezTo>
                <a:cubicBezTo>
                  <a:pt x="127" y="255"/>
                  <a:pt x="126" y="254"/>
                  <a:pt x="125" y="254"/>
                </a:cubicBezTo>
                <a:cubicBezTo>
                  <a:pt x="126" y="256"/>
                  <a:pt x="127" y="257"/>
                  <a:pt x="127" y="258"/>
                </a:cubicBezTo>
                <a:cubicBezTo>
                  <a:pt x="128" y="259"/>
                  <a:pt x="128" y="260"/>
                  <a:pt x="129" y="263"/>
                </a:cubicBezTo>
                <a:cubicBezTo>
                  <a:pt x="130" y="265"/>
                  <a:pt x="131" y="267"/>
                  <a:pt x="132" y="266"/>
                </a:cubicBezTo>
                <a:cubicBezTo>
                  <a:pt x="132" y="266"/>
                  <a:pt x="131" y="265"/>
                  <a:pt x="131" y="265"/>
                </a:cubicBezTo>
                <a:cubicBezTo>
                  <a:pt x="131" y="264"/>
                  <a:pt x="130" y="263"/>
                  <a:pt x="130" y="262"/>
                </a:cubicBezTo>
                <a:cubicBezTo>
                  <a:pt x="130" y="261"/>
                  <a:pt x="130" y="262"/>
                  <a:pt x="131" y="263"/>
                </a:cubicBezTo>
                <a:close/>
                <a:moveTo>
                  <a:pt x="124" y="275"/>
                </a:moveTo>
                <a:cubicBezTo>
                  <a:pt x="126" y="278"/>
                  <a:pt x="127" y="278"/>
                  <a:pt x="128" y="280"/>
                </a:cubicBezTo>
                <a:cubicBezTo>
                  <a:pt x="126" y="277"/>
                  <a:pt x="125" y="274"/>
                  <a:pt x="124" y="275"/>
                </a:cubicBezTo>
                <a:close/>
                <a:moveTo>
                  <a:pt x="136" y="322"/>
                </a:moveTo>
                <a:cubicBezTo>
                  <a:pt x="136" y="321"/>
                  <a:pt x="135" y="321"/>
                  <a:pt x="134" y="320"/>
                </a:cubicBezTo>
                <a:cubicBezTo>
                  <a:pt x="133" y="320"/>
                  <a:pt x="132" y="319"/>
                  <a:pt x="131" y="317"/>
                </a:cubicBezTo>
                <a:cubicBezTo>
                  <a:pt x="131" y="316"/>
                  <a:pt x="130" y="315"/>
                  <a:pt x="129" y="315"/>
                </a:cubicBezTo>
                <a:cubicBezTo>
                  <a:pt x="129" y="314"/>
                  <a:pt x="128" y="314"/>
                  <a:pt x="128" y="313"/>
                </a:cubicBezTo>
                <a:cubicBezTo>
                  <a:pt x="126" y="313"/>
                  <a:pt x="128" y="316"/>
                  <a:pt x="131" y="319"/>
                </a:cubicBezTo>
                <a:cubicBezTo>
                  <a:pt x="134" y="322"/>
                  <a:pt x="137" y="324"/>
                  <a:pt x="136" y="322"/>
                </a:cubicBezTo>
                <a:close/>
                <a:moveTo>
                  <a:pt x="123" y="217"/>
                </a:moveTo>
                <a:cubicBezTo>
                  <a:pt x="123" y="219"/>
                  <a:pt x="123" y="221"/>
                  <a:pt x="124" y="221"/>
                </a:cubicBezTo>
                <a:cubicBezTo>
                  <a:pt x="124" y="221"/>
                  <a:pt x="124" y="221"/>
                  <a:pt x="124" y="220"/>
                </a:cubicBezTo>
                <a:cubicBezTo>
                  <a:pt x="124" y="218"/>
                  <a:pt x="125" y="216"/>
                  <a:pt x="124" y="216"/>
                </a:cubicBezTo>
                <a:cubicBezTo>
                  <a:pt x="124" y="216"/>
                  <a:pt x="123" y="217"/>
                  <a:pt x="123" y="217"/>
                </a:cubicBezTo>
                <a:close/>
                <a:moveTo>
                  <a:pt x="123" y="314"/>
                </a:moveTo>
                <a:cubicBezTo>
                  <a:pt x="124" y="314"/>
                  <a:pt x="124" y="314"/>
                  <a:pt x="126" y="316"/>
                </a:cubicBezTo>
                <a:cubicBezTo>
                  <a:pt x="127" y="317"/>
                  <a:pt x="127" y="316"/>
                  <a:pt x="127" y="316"/>
                </a:cubicBezTo>
                <a:cubicBezTo>
                  <a:pt x="127" y="316"/>
                  <a:pt x="126" y="315"/>
                  <a:pt x="126" y="314"/>
                </a:cubicBezTo>
                <a:cubicBezTo>
                  <a:pt x="125" y="314"/>
                  <a:pt x="124" y="313"/>
                  <a:pt x="123" y="312"/>
                </a:cubicBezTo>
                <a:cubicBezTo>
                  <a:pt x="123" y="311"/>
                  <a:pt x="123" y="310"/>
                  <a:pt x="122" y="310"/>
                </a:cubicBezTo>
                <a:cubicBezTo>
                  <a:pt x="122" y="310"/>
                  <a:pt x="121" y="310"/>
                  <a:pt x="119" y="308"/>
                </a:cubicBezTo>
                <a:cubicBezTo>
                  <a:pt x="119" y="309"/>
                  <a:pt x="119" y="309"/>
                  <a:pt x="119" y="310"/>
                </a:cubicBezTo>
                <a:cubicBezTo>
                  <a:pt x="121" y="312"/>
                  <a:pt x="122" y="313"/>
                  <a:pt x="123" y="314"/>
                </a:cubicBezTo>
                <a:close/>
                <a:moveTo>
                  <a:pt x="131" y="299"/>
                </a:moveTo>
                <a:cubicBezTo>
                  <a:pt x="131" y="299"/>
                  <a:pt x="131" y="300"/>
                  <a:pt x="131" y="299"/>
                </a:cubicBezTo>
                <a:cubicBezTo>
                  <a:pt x="131" y="299"/>
                  <a:pt x="130" y="298"/>
                  <a:pt x="130" y="298"/>
                </a:cubicBezTo>
                <a:cubicBezTo>
                  <a:pt x="128" y="296"/>
                  <a:pt x="127" y="295"/>
                  <a:pt x="125" y="294"/>
                </a:cubicBezTo>
                <a:cubicBezTo>
                  <a:pt x="127" y="296"/>
                  <a:pt x="129" y="301"/>
                  <a:pt x="131" y="299"/>
                </a:cubicBezTo>
                <a:close/>
                <a:moveTo>
                  <a:pt x="114" y="257"/>
                </a:moveTo>
                <a:cubicBezTo>
                  <a:pt x="114" y="258"/>
                  <a:pt x="115" y="260"/>
                  <a:pt x="115" y="263"/>
                </a:cubicBezTo>
                <a:cubicBezTo>
                  <a:pt x="116" y="263"/>
                  <a:pt x="116" y="264"/>
                  <a:pt x="116" y="265"/>
                </a:cubicBezTo>
                <a:cubicBezTo>
                  <a:pt x="117" y="266"/>
                  <a:pt x="117" y="266"/>
                  <a:pt x="118" y="267"/>
                </a:cubicBezTo>
                <a:cubicBezTo>
                  <a:pt x="119" y="268"/>
                  <a:pt x="120" y="268"/>
                  <a:pt x="120" y="268"/>
                </a:cubicBezTo>
                <a:cubicBezTo>
                  <a:pt x="118" y="265"/>
                  <a:pt x="117" y="262"/>
                  <a:pt x="116" y="259"/>
                </a:cubicBezTo>
                <a:cubicBezTo>
                  <a:pt x="115" y="258"/>
                  <a:pt x="114" y="256"/>
                  <a:pt x="114" y="257"/>
                </a:cubicBezTo>
                <a:close/>
                <a:moveTo>
                  <a:pt x="122" y="259"/>
                </a:moveTo>
                <a:cubicBezTo>
                  <a:pt x="122" y="260"/>
                  <a:pt x="122" y="260"/>
                  <a:pt x="122" y="260"/>
                </a:cubicBezTo>
                <a:cubicBezTo>
                  <a:pt x="122" y="261"/>
                  <a:pt x="123" y="262"/>
                  <a:pt x="123" y="262"/>
                </a:cubicBezTo>
                <a:cubicBezTo>
                  <a:pt x="123" y="261"/>
                  <a:pt x="123" y="261"/>
                  <a:pt x="123" y="261"/>
                </a:cubicBezTo>
                <a:cubicBezTo>
                  <a:pt x="123" y="262"/>
                  <a:pt x="124" y="262"/>
                  <a:pt x="124" y="262"/>
                </a:cubicBezTo>
                <a:cubicBezTo>
                  <a:pt x="124" y="264"/>
                  <a:pt x="125" y="266"/>
                  <a:pt x="126" y="266"/>
                </a:cubicBezTo>
                <a:cubicBezTo>
                  <a:pt x="127" y="266"/>
                  <a:pt x="126" y="264"/>
                  <a:pt x="125" y="262"/>
                </a:cubicBezTo>
                <a:cubicBezTo>
                  <a:pt x="125" y="260"/>
                  <a:pt x="123" y="257"/>
                  <a:pt x="123" y="257"/>
                </a:cubicBezTo>
                <a:cubicBezTo>
                  <a:pt x="123" y="257"/>
                  <a:pt x="123" y="258"/>
                  <a:pt x="123" y="259"/>
                </a:cubicBezTo>
                <a:cubicBezTo>
                  <a:pt x="123" y="259"/>
                  <a:pt x="123" y="259"/>
                  <a:pt x="123" y="259"/>
                </a:cubicBezTo>
                <a:cubicBezTo>
                  <a:pt x="123" y="259"/>
                  <a:pt x="123" y="259"/>
                  <a:pt x="123" y="259"/>
                </a:cubicBezTo>
                <a:cubicBezTo>
                  <a:pt x="123" y="259"/>
                  <a:pt x="123" y="259"/>
                  <a:pt x="123" y="259"/>
                </a:cubicBezTo>
                <a:cubicBezTo>
                  <a:pt x="123" y="259"/>
                  <a:pt x="123" y="259"/>
                  <a:pt x="123" y="259"/>
                </a:cubicBezTo>
                <a:cubicBezTo>
                  <a:pt x="122" y="259"/>
                  <a:pt x="122" y="259"/>
                  <a:pt x="122" y="259"/>
                </a:cubicBezTo>
                <a:cubicBezTo>
                  <a:pt x="122" y="259"/>
                  <a:pt x="122" y="259"/>
                  <a:pt x="122" y="259"/>
                </a:cubicBezTo>
                <a:cubicBezTo>
                  <a:pt x="122" y="259"/>
                  <a:pt x="122" y="258"/>
                  <a:pt x="122" y="259"/>
                </a:cubicBezTo>
                <a:close/>
                <a:moveTo>
                  <a:pt x="122" y="254"/>
                </a:moveTo>
                <a:cubicBezTo>
                  <a:pt x="123" y="255"/>
                  <a:pt x="124" y="257"/>
                  <a:pt x="125" y="259"/>
                </a:cubicBezTo>
                <a:cubicBezTo>
                  <a:pt x="124" y="256"/>
                  <a:pt x="123" y="254"/>
                  <a:pt x="122" y="254"/>
                </a:cubicBezTo>
                <a:close/>
                <a:moveTo>
                  <a:pt x="350" y="373"/>
                </a:moveTo>
                <a:cubicBezTo>
                  <a:pt x="345" y="378"/>
                  <a:pt x="340" y="381"/>
                  <a:pt x="334" y="385"/>
                </a:cubicBezTo>
                <a:cubicBezTo>
                  <a:pt x="333" y="386"/>
                  <a:pt x="332" y="387"/>
                  <a:pt x="330" y="388"/>
                </a:cubicBezTo>
                <a:cubicBezTo>
                  <a:pt x="330" y="388"/>
                  <a:pt x="329" y="388"/>
                  <a:pt x="328" y="389"/>
                </a:cubicBezTo>
                <a:cubicBezTo>
                  <a:pt x="324" y="391"/>
                  <a:pt x="321" y="392"/>
                  <a:pt x="319" y="394"/>
                </a:cubicBezTo>
                <a:cubicBezTo>
                  <a:pt x="317" y="395"/>
                  <a:pt x="315" y="396"/>
                  <a:pt x="314" y="397"/>
                </a:cubicBezTo>
                <a:cubicBezTo>
                  <a:pt x="311" y="399"/>
                  <a:pt x="311" y="400"/>
                  <a:pt x="307" y="402"/>
                </a:cubicBezTo>
                <a:cubicBezTo>
                  <a:pt x="306" y="402"/>
                  <a:pt x="307" y="402"/>
                  <a:pt x="308" y="402"/>
                </a:cubicBezTo>
                <a:cubicBezTo>
                  <a:pt x="309" y="402"/>
                  <a:pt x="310" y="401"/>
                  <a:pt x="311" y="401"/>
                </a:cubicBezTo>
                <a:cubicBezTo>
                  <a:pt x="316" y="399"/>
                  <a:pt x="315" y="398"/>
                  <a:pt x="318" y="396"/>
                </a:cubicBezTo>
                <a:cubicBezTo>
                  <a:pt x="320" y="396"/>
                  <a:pt x="321" y="395"/>
                  <a:pt x="322" y="394"/>
                </a:cubicBezTo>
                <a:cubicBezTo>
                  <a:pt x="322" y="394"/>
                  <a:pt x="322" y="393"/>
                  <a:pt x="322" y="393"/>
                </a:cubicBezTo>
                <a:cubicBezTo>
                  <a:pt x="323" y="392"/>
                  <a:pt x="325" y="391"/>
                  <a:pt x="327" y="390"/>
                </a:cubicBezTo>
                <a:cubicBezTo>
                  <a:pt x="327" y="390"/>
                  <a:pt x="327" y="390"/>
                  <a:pt x="327" y="390"/>
                </a:cubicBezTo>
                <a:cubicBezTo>
                  <a:pt x="326" y="391"/>
                  <a:pt x="326" y="391"/>
                  <a:pt x="324" y="392"/>
                </a:cubicBezTo>
                <a:cubicBezTo>
                  <a:pt x="323" y="393"/>
                  <a:pt x="322" y="394"/>
                  <a:pt x="323" y="394"/>
                </a:cubicBezTo>
                <a:cubicBezTo>
                  <a:pt x="323" y="394"/>
                  <a:pt x="325" y="393"/>
                  <a:pt x="326" y="392"/>
                </a:cubicBezTo>
                <a:cubicBezTo>
                  <a:pt x="327" y="391"/>
                  <a:pt x="328" y="390"/>
                  <a:pt x="330" y="389"/>
                </a:cubicBezTo>
                <a:cubicBezTo>
                  <a:pt x="330" y="389"/>
                  <a:pt x="331" y="389"/>
                  <a:pt x="332" y="389"/>
                </a:cubicBezTo>
                <a:cubicBezTo>
                  <a:pt x="334" y="388"/>
                  <a:pt x="334" y="387"/>
                  <a:pt x="335" y="386"/>
                </a:cubicBezTo>
                <a:cubicBezTo>
                  <a:pt x="336" y="385"/>
                  <a:pt x="336" y="385"/>
                  <a:pt x="337" y="385"/>
                </a:cubicBezTo>
                <a:cubicBezTo>
                  <a:pt x="337" y="386"/>
                  <a:pt x="342" y="382"/>
                  <a:pt x="344" y="381"/>
                </a:cubicBezTo>
                <a:cubicBezTo>
                  <a:pt x="344" y="381"/>
                  <a:pt x="346" y="379"/>
                  <a:pt x="346" y="379"/>
                </a:cubicBezTo>
                <a:cubicBezTo>
                  <a:pt x="346" y="379"/>
                  <a:pt x="346" y="379"/>
                  <a:pt x="347" y="378"/>
                </a:cubicBezTo>
                <a:cubicBezTo>
                  <a:pt x="348" y="377"/>
                  <a:pt x="349" y="376"/>
                  <a:pt x="351" y="375"/>
                </a:cubicBezTo>
                <a:cubicBezTo>
                  <a:pt x="351" y="375"/>
                  <a:pt x="349" y="376"/>
                  <a:pt x="351" y="375"/>
                </a:cubicBezTo>
                <a:cubicBezTo>
                  <a:pt x="351" y="375"/>
                  <a:pt x="352" y="374"/>
                  <a:pt x="352" y="374"/>
                </a:cubicBezTo>
                <a:cubicBezTo>
                  <a:pt x="355" y="372"/>
                  <a:pt x="351" y="374"/>
                  <a:pt x="352" y="373"/>
                </a:cubicBezTo>
                <a:cubicBezTo>
                  <a:pt x="352" y="372"/>
                  <a:pt x="350" y="374"/>
                  <a:pt x="350" y="375"/>
                </a:cubicBezTo>
                <a:cubicBezTo>
                  <a:pt x="350" y="374"/>
                  <a:pt x="351" y="373"/>
                  <a:pt x="352" y="373"/>
                </a:cubicBezTo>
                <a:cubicBezTo>
                  <a:pt x="353" y="372"/>
                  <a:pt x="354" y="370"/>
                  <a:pt x="354" y="371"/>
                </a:cubicBezTo>
                <a:cubicBezTo>
                  <a:pt x="353" y="371"/>
                  <a:pt x="351" y="372"/>
                  <a:pt x="350" y="373"/>
                </a:cubicBezTo>
                <a:close/>
                <a:moveTo>
                  <a:pt x="431" y="319"/>
                </a:moveTo>
                <a:cubicBezTo>
                  <a:pt x="431" y="319"/>
                  <a:pt x="431" y="319"/>
                  <a:pt x="431" y="319"/>
                </a:cubicBezTo>
                <a:cubicBezTo>
                  <a:pt x="431" y="319"/>
                  <a:pt x="431" y="319"/>
                  <a:pt x="431" y="319"/>
                </a:cubicBezTo>
                <a:cubicBezTo>
                  <a:pt x="431" y="319"/>
                  <a:pt x="431" y="319"/>
                  <a:pt x="430" y="319"/>
                </a:cubicBezTo>
                <a:cubicBezTo>
                  <a:pt x="431" y="319"/>
                  <a:pt x="431" y="319"/>
                  <a:pt x="431" y="319"/>
                </a:cubicBezTo>
                <a:close/>
                <a:moveTo>
                  <a:pt x="391" y="362"/>
                </a:moveTo>
                <a:cubicBezTo>
                  <a:pt x="389" y="364"/>
                  <a:pt x="388" y="366"/>
                  <a:pt x="388" y="367"/>
                </a:cubicBezTo>
                <a:cubicBezTo>
                  <a:pt x="387" y="368"/>
                  <a:pt x="385" y="371"/>
                  <a:pt x="383" y="374"/>
                </a:cubicBezTo>
                <a:cubicBezTo>
                  <a:pt x="387" y="369"/>
                  <a:pt x="389" y="367"/>
                  <a:pt x="391" y="364"/>
                </a:cubicBezTo>
                <a:cubicBezTo>
                  <a:pt x="392" y="363"/>
                  <a:pt x="393" y="361"/>
                  <a:pt x="391" y="362"/>
                </a:cubicBezTo>
                <a:close/>
                <a:moveTo>
                  <a:pt x="435" y="296"/>
                </a:moveTo>
                <a:cubicBezTo>
                  <a:pt x="435" y="297"/>
                  <a:pt x="434" y="300"/>
                  <a:pt x="436" y="298"/>
                </a:cubicBezTo>
                <a:cubicBezTo>
                  <a:pt x="436" y="296"/>
                  <a:pt x="437" y="294"/>
                  <a:pt x="437" y="291"/>
                </a:cubicBezTo>
                <a:cubicBezTo>
                  <a:pt x="438" y="289"/>
                  <a:pt x="438" y="286"/>
                  <a:pt x="438" y="284"/>
                </a:cubicBezTo>
                <a:cubicBezTo>
                  <a:pt x="437" y="287"/>
                  <a:pt x="437" y="289"/>
                  <a:pt x="437" y="291"/>
                </a:cubicBezTo>
                <a:cubicBezTo>
                  <a:pt x="435" y="295"/>
                  <a:pt x="435" y="295"/>
                  <a:pt x="435" y="296"/>
                </a:cubicBezTo>
                <a:close/>
                <a:moveTo>
                  <a:pt x="318" y="36"/>
                </a:moveTo>
                <a:cubicBezTo>
                  <a:pt x="323" y="38"/>
                  <a:pt x="326" y="38"/>
                  <a:pt x="330" y="40"/>
                </a:cubicBezTo>
                <a:cubicBezTo>
                  <a:pt x="324" y="37"/>
                  <a:pt x="320" y="36"/>
                  <a:pt x="318" y="36"/>
                </a:cubicBezTo>
                <a:close/>
                <a:moveTo>
                  <a:pt x="340" y="53"/>
                </a:moveTo>
                <a:cubicBezTo>
                  <a:pt x="342" y="55"/>
                  <a:pt x="343" y="55"/>
                  <a:pt x="343" y="55"/>
                </a:cubicBezTo>
                <a:cubicBezTo>
                  <a:pt x="346" y="56"/>
                  <a:pt x="347" y="56"/>
                  <a:pt x="349" y="57"/>
                </a:cubicBezTo>
                <a:cubicBezTo>
                  <a:pt x="351" y="59"/>
                  <a:pt x="352" y="59"/>
                  <a:pt x="356" y="62"/>
                </a:cubicBezTo>
                <a:cubicBezTo>
                  <a:pt x="354" y="61"/>
                  <a:pt x="353" y="60"/>
                  <a:pt x="351" y="59"/>
                </a:cubicBezTo>
                <a:cubicBezTo>
                  <a:pt x="354" y="61"/>
                  <a:pt x="355" y="62"/>
                  <a:pt x="356" y="63"/>
                </a:cubicBezTo>
                <a:cubicBezTo>
                  <a:pt x="358" y="64"/>
                  <a:pt x="357" y="63"/>
                  <a:pt x="357" y="64"/>
                </a:cubicBezTo>
                <a:cubicBezTo>
                  <a:pt x="354" y="62"/>
                  <a:pt x="353" y="61"/>
                  <a:pt x="348" y="59"/>
                </a:cubicBezTo>
                <a:cubicBezTo>
                  <a:pt x="347" y="58"/>
                  <a:pt x="347" y="58"/>
                  <a:pt x="348" y="59"/>
                </a:cubicBezTo>
                <a:cubicBezTo>
                  <a:pt x="352" y="62"/>
                  <a:pt x="359" y="66"/>
                  <a:pt x="359" y="65"/>
                </a:cubicBezTo>
                <a:cubicBezTo>
                  <a:pt x="360" y="66"/>
                  <a:pt x="364" y="67"/>
                  <a:pt x="362" y="66"/>
                </a:cubicBezTo>
                <a:cubicBezTo>
                  <a:pt x="353" y="59"/>
                  <a:pt x="347" y="55"/>
                  <a:pt x="341" y="53"/>
                </a:cubicBezTo>
                <a:cubicBezTo>
                  <a:pt x="340" y="53"/>
                  <a:pt x="339" y="52"/>
                  <a:pt x="340" y="53"/>
                </a:cubicBezTo>
                <a:close/>
                <a:moveTo>
                  <a:pt x="387" y="365"/>
                </a:moveTo>
                <a:cubicBezTo>
                  <a:pt x="386" y="366"/>
                  <a:pt x="386" y="366"/>
                  <a:pt x="386" y="367"/>
                </a:cubicBezTo>
                <a:cubicBezTo>
                  <a:pt x="383" y="370"/>
                  <a:pt x="381" y="373"/>
                  <a:pt x="379" y="377"/>
                </a:cubicBezTo>
                <a:cubicBezTo>
                  <a:pt x="378" y="377"/>
                  <a:pt x="378" y="378"/>
                  <a:pt x="378" y="378"/>
                </a:cubicBezTo>
                <a:cubicBezTo>
                  <a:pt x="378" y="378"/>
                  <a:pt x="379" y="378"/>
                  <a:pt x="379" y="377"/>
                </a:cubicBezTo>
                <a:cubicBezTo>
                  <a:pt x="380" y="377"/>
                  <a:pt x="381" y="376"/>
                  <a:pt x="381" y="375"/>
                </a:cubicBezTo>
                <a:cubicBezTo>
                  <a:pt x="383" y="372"/>
                  <a:pt x="385" y="369"/>
                  <a:pt x="388" y="365"/>
                </a:cubicBezTo>
                <a:cubicBezTo>
                  <a:pt x="388" y="364"/>
                  <a:pt x="388" y="364"/>
                  <a:pt x="387" y="365"/>
                </a:cubicBezTo>
                <a:close/>
                <a:moveTo>
                  <a:pt x="433" y="318"/>
                </a:moveTo>
                <a:cubicBezTo>
                  <a:pt x="433" y="315"/>
                  <a:pt x="435" y="312"/>
                  <a:pt x="435" y="309"/>
                </a:cubicBezTo>
                <a:cubicBezTo>
                  <a:pt x="435" y="310"/>
                  <a:pt x="435" y="310"/>
                  <a:pt x="434" y="311"/>
                </a:cubicBezTo>
                <a:cubicBezTo>
                  <a:pt x="433" y="314"/>
                  <a:pt x="432" y="317"/>
                  <a:pt x="430" y="321"/>
                </a:cubicBezTo>
                <a:cubicBezTo>
                  <a:pt x="429" y="323"/>
                  <a:pt x="429" y="324"/>
                  <a:pt x="429" y="324"/>
                </a:cubicBezTo>
                <a:cubicBezTo>
                  <a:pt x="429" y="325"/>
                  <a:pt x="429" y="325"/>
                  <a:pt x="430" y="323"/>
                </a:cubicBezTo>
                <a:cubicBezTo>
                  <a:pt x="431" y="321"/>
                  <a:pt x="432" y="320"/>
                  <a:pt x="433" y="318"/>
                </a:cubicBezTo>
                <a:close/>
                <a:moveTo>
                  <a:pt x="448" y="207"/>
                </a:moveTo>
                <a:cubicBezTo>
                  <a:pt x="448" y="202"/>
                  <a:pt x="447" y="197"/>
                  <a:pt x="446" y="194"/>
                </a:cubicBezTo>
                <a:cubicBezTo>
                  <a:pt x="445" y="192"/>
                  <a:pt x="445" y="190"/>
                  <a:pt x="445" y="188"/>
                </a:cubicBezTo>
                <a:cubicBezTo>
                  <a:pt x="444" y="181"/>
                  <a:pt x="443" y="179"/>
                  <a:pt x="441" y="175"/>
                </a:cubicBezTo>
                <a:cubicBezTo>
                  <a:pt x="442" y="179"/>
                  <a:pt x="443" y="180"/>
                  <a:pt x="444" y="183"/>
                </a:cubicBezTo>
                <a:cubicBezTo>
                  <a:pt x="443" y="183"/>
                  <a:pt x="441" y="177"/>
                  <a:pt x="441" y="178"/>
                </a:cubicBezTo>
                <a:cubicBezTo>
                  <a:pt x="441" y="179"/>
                  <a:pt x="441" y="179"/>
                  <a:pt x="443" y="185"/>
                </a:cubicBezTo>
                <a:cubicBezTo>
                  <a:pt x="442" y="185"/>
                  <a:pt x="441" y="181"/>
                  <a:pt x="441" y="181"/>
                </a:cubicBezTo>
                <a:cubicBezTo>
                  <a:pt x="442" y="185"/>
                  <a:pt x="443" y="188"/>
                  <a:pt x="443" y="191"/>
                </a:cubicBezTo>
                <a:cubicBezTo>
                  <a:pt x="444" y="194"/>
                  <a:pt x="445" y="196"/>
                  <a:pt x="445" y="198"/>
                </a:cubicBezTo>
                <a:cubicBezTo>
                  <a:pt x="445" y="198"/>
                  <a:pt x="444" y="195"/>
                  <a:pt x="444" y="196"/>
                </a:cubicBezTo>
                <a:cubicBezTo>
                  <a:pt x="445" y="203"/>
                  <a:pt x="446" y="209"/>
                  <a:pt x="448" y="211"/>
                </a:cubicBezTo>
                <a:cubicBezTo>
                  <a:pt x="447" y="209"/>
                  <a:pt x="447" y="207"/>
                  <a:pt x="447" y="205"/>
                </a:cubicBezTo>
                <a:cubicBezTo>
                  <a:pt x="447" y="202"/>
                  <a:pt x="447" y="206"/>
                  <a:pt x="448" y="207"/>
                </a:cubicBezTo>
                <a:close/>
                <a:moveTo>
                  <a:pt x="442" y="195"/>
                </a:moveTo>
                <a:cubicBezTo>
                  <a:pt x="443" y="199"/>
                  <a:pt x="444" y="203"/>
                  <a:pt x="444" y="206"/>
                </a:cubicBezTo>
                <a:cubicBezTo>
                  <a:pt x="444" y="207"/>
                  <a:pt x="444" y="207"/>
                  <a:pt x="444" y="208"/>
                </a:cubicBezTo>
                <a:cubicBezTo>
                  <a:pt x="444" y="209"/>
                  <a:pt x="445" y="212"/>
                  <a:pt x="445" y="209"/>
                </a:cubicBezTo>
                <a:cubicBezTo>
                  <a:pt x="445" y="203"/>
                  <a:pt x="443" y="199"/>
                  <a:pt x="442" y="195"/>
                </a:cubicBezTo>
                <a:close/>
                <a:moveTo>
                  <a:pt x="452" y="283"/>
                </a:moveTo>
                <a:cubicBezTo>
                  <a:pt x="451" y="284"/>
                  <a:pt x="452" y="280"/>
                  <a:pt x="452" y="281"/>
                </a:cubicBezTo>
                <a:cubicBezTo>
                  <a:pt x="451" y="283"/>
                  <a:pt x="451" y="287"/>
                  <a:pt x="451" y="286"/>
                </a:cubicBezTo>
                <a:cubicBezTo>
                  <a:pt x="452" y="286"/>
                  <a:pt x="452" y="285"/>
                  <a:pt x="452" y="283"/>
                </a:cubicBezTo>
                <a:cubicBezTo>
                  <a:pt x="453" y="279"/>
                  <a:pt x="454" y="276"/>
                  <a:pt x="454" y="275"/>
                </a:cubicBezTo>
                <a:cubicBezTo>
                  <a:pt x="453" y="278"/>
                  <a:pt x="453" y="280"/>
                  <a:pt x="452" y="283"/>
                </a:cubicBezTo>
                <a:close/>
                <a:moveTo>
                  <a:pt x="439" y="244"/>
                </a:moveTo>
                <a:cubicBezTo>
                  <a:pt x="439" y="246"/>
                  <a:pt x="439" y="244"/>
                  <a:pt x="440" y="243"/>
                </a:cubicBezTo>
                <a:cubicBezTo>
                  <a:pt x="440" y="241"/>
                  <a:pt x="440" y="240"/>
                  <a:pt x="439" y="239"/>
                </a:cubicBezTo>
                <a:cubicBezTo>
                  <a:pt x="439" y="239"/>
                  <a:pt x="439" y="237"/>
                  <a:pt x="439" y="236"/>
                </a:cubicBezTo>
                <a:cubicBezTo>
                  <a:pt x="439" y="237"/>
                  <a:pt x="439" y="238"/>
                  <a:pt x="439" y="238"/>
                </a:cubicBezTo>
                <a:cubicBezTo>
                  <a:pt x="438" y="240"/>
                  <a:pt x="439" y="242"/>
                  <a:pt x="439" y="244"/>
                </a:cubicBezTo>
                <a:close/>
                <a:moveTo>
                  <a:pt x="440" y="234"/>
                </a:moveTo>
                <a:cubicBezTo>
                  <a:pt x="440" y="235"/>
                  <a:pt x="440" y="237"/>
                  <a:pt x="440" y="236"/>
                </a:cubicBezTo>
                <a:cubicBezTo>
                  <a:pt x="440" y="235"/>
                  <a:pt x="440" y="233"/>
                  <a:pt x="440" y="232"/>
                </a:cubicBezTo>
                <a:cubicBezTo>
                  <a:pt x="441" y="233"/>
                  <a:pt x="441" y="237"/>
                  <a:pt x="441" y="237"/>
                </a:cubicBezTo>
                <a:cubicBezTo>
                  <a:pt x="442" y="236"/>
                  <a:pt x="442" y="234"/>
                  <a:pt x="442" y="231"/>
                </a:cubicBezTo>
                <a:cubicBezTo>
                  <a:pt x="441" y="226"/>
                  <a:pt x="440" y="221"/>
                  <a:pt x="439" y="215"/>
                </a:cubicBezTo>
                <a:cubicBezTo>
                  <a:pt x="439" y="214"/>
                  <a:pt x="439" y="214"/>
                  <a:pt x="439" y="214"/>
                </a:cubicBezTo>
                <a:cubicBezTo>
                  <a:pt x="442" y="227"/>
                  <a:pt x="442" y="227"/>
                  <a:pt x="442" y="227"/>
                </a:cubicBezTo>
                <a:cubicBezTo>
                  <a:pt x="442" y="227"/>
                  <a:pt x="442" y="226"/>
                  <a:pt x="442" y="226"/>
                </a:cubicBezTo>
                <a:cubicBezTo>
                  <a:pt x="442" y="223"/>
                  <a:pt x="441" y="220"/>
                  <a:pt x="441" y="218"/>
                </a:cubicBezTo>
                <a:cubicBezTo>
                  <a:pt x="440" y="215"/>
                  <a:pt x="440" y="212"/>
                  <a:pt x="440" y="208"/>
                </a:cubicBezTo>
                <a:cubicBezTo>
                  <a:pt x="440" y="208"/>
                  <a:pt x="440" y="207"/>
                  <a:pt x="440" y="206"/>
                </a:cubicBezTo>
                <a:cubicBezTo>
                  <a:pt x="438" y="202"/>
                  <a:pt x="437" y="194"/>
                  <a:pt x="435" y="191"/>
                </a:cubicBezTo>
                <a:cubicBezTo>
                  <a:pt x="435" y="190"/>
                  <a:pt x="436" y="190"/>
                  <a:pt x="436" y="192"/>
                </a:cubicBezTo>
                <a:cubicBezTo>
                  <a:pt x="437" y="193"/>
                  <a:pt x="437" y="195"/>
                  <a:pt x="438" y="196"/>
                </a:cubicBezTo>
                <a:cubicBezTo>
                  <a:pt x="437" y="194"/>
                  <a:pt x="437" y="193"/>
                  <a:pt x="437" y="191"/>
                </a:cubicBezTo>
                <a:cubicBezTo>
                  <a:pt x="436" y="190"/>
                  <a:pt x="436" y="188"/>
                  <a:pt x="435" y="187"/>
                </a:cubicBezTo>
                <a:cubicBezTo>
                  <a:pt x="434" y="184"/>
                  <a:pt x="434" y="182"/>
                  <a:pt x="433" y="180"/>
                </a:cubicBezTo>
                <a:cubicBezTo>
                  <a:pt x="431" y="176"/>
                  <a:pt x="430" y="173"/>
                  <a:pt x="428" y="167"/>
                </a:cubicBezTo>
                <a:cubicBezTo>
                  <a:pt x="428" y="166"/>
                  <a:pt x="425" y="161"/>
                  <a:pt x="425" y="160"/>
                </a:cubicBezTo>
                <a:cubicBezTo>
                  <a:pt x="426" y="165"/>
                  <a:pt x="428" y="170"/>
                  <a:pt x="430" y="175"/>
                </a:cubicBezTo>
                <a:cubicBezTo>
                  <a:pt x="431" y="179"/>
                  <a:pt x="432" y="181"/>
                  <a:pt x="433" y="185"/>
                </a:cubicBezTo>
                <a:cubicBezTo>
                  <a:pt x="433" y="188"/>
                  <a:pt x="434" y="190"/>
                  <a:pt x="434" y="193"/>
                </a:cubicBezTo>
                <a:cubicBezTo>
                  <a:pt x="435" y="195"/>
                  <a:pt x="436" y="198"/>
                  <a:pt x="436" y="201"/>
                </a:cubicBezTo>
                <a:cubicBezTo>
                  <a:pt x="436" y="204"/>
                  <a:pt x="437" y="207"/>
                  <a:pt x="437" y="210"/>
                </a:cubicBezTo>
                <a:cubicBezTo>
                  <a:pt x="438" y="213"/>
                  <a:pt x="438" y="216"/>
                  <a:pt x="438" y="219"/>
                </a:cubicBezTo>
                <a:cubicBezTo>
                  <a:pt x="438" y="219"/>
                  <a:pt x="438" y="220"/>
                  <a:pt x="438" y="220"/>
                </a:cubicBezTo>
                <a:cubicBezTo>
                  <a:pt x="439" y="224"/>
                  <a:pt x="439" y="228"/>
                  <a:pt x="439" y="232"/>
                </a:cubicBezTo>
                <a:cubicBezTo>
                  <a:pt x="439" y="234"/>
                  <a:pt x="439" y="237"/>
                  <a:pt x="439" y="236"/>
                </a:cubicBezTo>
                <a:cubicBezTo>
                  <a:pt x="439" y="236"/>
                  <a:pt x="439" y="236"/>
                  <a:pt x="439" y="236"/>
                </a:cubicBezTo>
                <a:cubicBezTo>
                  <a:pt x="439" y="236"/>
                  <a:pt x="439" y="236"/>
                  <a:pt x="439" y="236"/>
                </a:cubicBezTo>
                <a:cubicBezTo>
                  <a:pt x="439" y="236"/>
                  <a:pt x="439" y="236"/>
                  <a:pt x="439" y="236"/>
                </a:cubicBezTo>
                <a:cubicBezTo>
                  <a:pt x="439" y="235"/>
                  <a:pt x="439" y="234"/>
                  <a:pt x="439" y="234"/>
                </a:cubicBezTo>
                <a:cubicBezTo>
                  <a:pt x="439" y="232"/>
                  <a:pt x="440" y="234"/>
                  <a:pt x="440" y="234"/>
                </a:cubicBezTo>
                <a:close/>
                <a:moveTo>
                  <a:pt x="444" y="263"/>
                </a:moveTo>
                <a:cubicBezTo>
                  <a:pt x="444" y="259"/>
                  <a:pt x="445" y="255"/>
                  <a:pt x="444" y="252"/>
                </a:cubicBezTo>
                <a:cubicBezTo>
                  <a:pt x="443" y="262"/>
                  <a:pt x="443" y="262"/>
                  <a:pt x="444" y="263"/>
                </a:cubicBezTo>
                <a:close/>
                <a:moveTo>
                  <a:pt x="122" y="177"/>
                </a:moveTo>
                <a:cubicBezTo>
                  <a:pt x="121" y="178"/>
                  <a:pt x="121" y="179"/>
                  <a:pt x="120" y="180"/>
                </a:cubicBezTo>
                <a:cubicBezTo>
                  <a:pt x="120" y="182"/>
                  <a:pt x="121" y="181"/>
                  <a:pt x="121" y="181"/>
                </a:cubicBezTo>
                <a:cubicBezTo>
                  <a:pt x="122" y="180"/>
                  <a:pt x="122" y="179"/>
                  <a:pt x="123" y="178"/>
                </a:cubicBezTo>
                <a:cubicBezTo>
                  <a:pt x="123" y="176"/>
                  <a:pt x="124" y="175"/>
                  <a:pt x="125" y="173"/>
                </a:cubicBezTo>
                <a:cubicBezTo>
                  <a:pt x="123" y="173"/>
                  <a:pt x="123" y="176"/>
                  <a:pt x="122" y="177"/>
                </a:cubicBezTo>
                <a:close/>
                <a:moveTo>
                  <a:pt x="117" y="201"/>
                </a:moveTo>
                <a:cubicBezTo>
                  <a:pt x="117" y="202"/>
                  <a:pt x="117" y="202"/>
                  <a:pt x="117" y="203"/>
                </a:cubicBezTo>
                <a:cubicBezTo>
                  <a:pt x="116" y="205"/>
                  <a:pt x="116" y="206"/>
                  <a:pt x="116" y="208"/>
                </a:cubicBezTo>
                <a:cubicBezTo>
                  <a:pt x="116" y="210"/>
                  <a:pt x="116" y="212"/>
                  <a:pt x="117" y="213"/>
                </a:cubicBezTo>
                <a:cubicBezTo>
                  <a:pt x="117" y="211"/>
                  <a:pt x="117" y="209"/>
                  <a:pt x="117" y="208"/>
                </a:cubicBezTo>
                <a:cubicBezTo>
                  <a:pt x="117" y="206"/>
                  <a:pt x="118" y="205"/>
                  <a:pt x="117" y="203"/>
                </a:cubicBezTo>
                <a:cubicBezTo>
                  <a:pt x="117" y="203"/>
                  <a:pt x="117" y="203"/>
                  <a:pt x="117" y="203"/>
                </a:cubicBezTo>
                <a:cubicBezTo>
                  <a:pt x="117" y="202"/>
                  <a:pt x="117" y="202"/>
                  <a:pt x="117" y="202"/>
                </a:cubicBezTo>
                <a:cubicBezTo>
                  <a:pt x="117" y="202"/>
                  <a:pt x="117" y="203"/>
                  <a:pt x="117" y="203"/>
                </a:cubicBezTo>
                <a:cubicBezTo>
                  <a:pt x="118" y="202"/>
                  <a:pt x="118" y="201"/>
                  <a:pt x="117" y="201"/>
                </a:cubicBezTo>
                <a:close/>
                <a:moveTo>
                  <a:pt x="117" y="203"/>
                </a:moveTo>
                <a:cubicBezTo>
                  <a:pt x="117" y="203"/>
                  <a:pt x="117" y="203"/>
                  <a:pt x="117" y="203"/>
                </a:cubicBezTo>
                <a:cubicBezTo>
                  <a:pt x="117" y="203"/>
                  <a:pt x="117" y="203"/>
                  <a:pt x="117" y="203"/>
                </a:cubicBezTo>
                <a:close/>
                <a:moveTo>
                  <a:pt x="411" y="183"/>
                </a:moveTo>
                <a:cubicBezTo>
                  <a:pt x="412" y="185"/>
                  <a:pt x="412" y="188"/>
                  <a:pt x="413" y="191"/>
                </a:cubicBezTo>
                <a:cubicBezTo>
                  <a:pt x="412" y="184"/>
                  <a:pt x="411" y="180"/>
                  <a:pt x="410" y="178"/>
                </a:cubicBezTo>
                <a:cubicBezTo>
                  <a:pt x="409" y="176"/>
                  <a:pt x="409" y="175"/>
                  <a:pt x="408" y="175"/>
                </a:cubicBezTo>
                <a:cubicBezTo>
                  <a:pt x="409" y="176"/>
                  <a:pt x="409" y="177"/>
                  <a:pt x="410" y="179"/>
                </a:cubicBezTo>
                <a:cubicBezTo>
                  <a:pt x="410" y="180"/>
                  <a:pt x="410" y="181"/>
                  <a:pt x="411" y="183"/>
                </a:cubicBezTo>
                <a:close/>
                <a:moveTo>
                  <a:pt x="156" y="128"/>
                </a:moveTo>
                <a:cubicBezTo>
                  <a:pt x="147" y="134"/>
                  <a:pt x="140" y="142"/>
                  <a:pt x="134" y="149"/>
                </a:cubicBezTo>
                <a:cubicBezTo>
                  <a:pt x="133" y="151"/>
                  <a:pt x="131" y="154"/>
                  <a:pt x="130" y="156"/>
                </a:cubicBezTo>
                <a:cubicBezTo>
                  <a:pt x="128" y="159"/>
                  <a:pt x="128" y="159"/>
                  <a:pt x="128" y="159"/>
                </a:cubicBezTo>
                <a:cubicBezTo>
                  <a:pt x="126" y="161"/>
                  <a:pt x="126" y="161"/>
                  <a:pt x="126" y="161"/>
                </a:cubicBezTo>
                <a:cubicBezTo>
                  <a:pt x="126" y="163"/>
                  <a:pt x="126" y="163"/>
                  <a:pt x="126" y="163"/>
                </a:cubicBezTo>
                <a:cubicBezTo>
                  <a:pt x="123" y="167"/>
                  <a:pt x="121" y="172"/>
                  <a:pt x="119" y="177"/>
                </a:cubicBezTo>
                <a:cubicBezTo>
                  <a:pt x="119" y="179"/>
                  <a:pt x="118" y="180"/>
                  <a:pt x="119" y="180"/>
                </a:cubicBezTo>
                <a:cubicBezTo>
                  <a:pt x="120" y="179"/>
                  <a:pt x="121" y="177"/>
                  <a:pt x="121" y="176"/>
                </a:cubicBezTo>
                <a:cubicBezTo>
                  <a:pt x="121" y="176"/>
                  <a:pt x="121" y="175"/>
                  <a:pt x="121" y="175"/>
                </a:cubicBezTo>
                <a:cubicBezTo>
                  <a:pt x="121" y="176"/>
                  <a:pt x="122" y="176"/>
                  <a:pt x="122" y="175"/>
                </a:cubicBezTo>
                <a:cubicBezTo>
                  <a:pt x="123" y="174"/>
                  <a:pt x="123" y="173"/>
                  <a:pt x="124" y="172"/>
                </a:cubicBezTo>
                <a:cubicBezTo>
                  <a:pt x="125" y="171"/>
                  <a:pt x="125" y="170"/>
                  <a:pt x="126" y="169"/>
                </a:cubicBezTo>
                <a:cubicBezTo>
                  <a:pt x="127" y="167"/>
                  <a:pt x="128" y="164"/>
                  <a:pt x="130" y="162"/>
                </a:cubicBezTo>
                <a:cubicBezTo>
                  <a:pt x="131" y="160"/>
                  <a:pt x="133" y="157"/>
                  <a:pt x="134" y="155"/>
                </a:cubicBezTo>
                <a:cubicBezTo>
                  <a:pt x="135" y="155"/>
                  <a:pt x="135" y="155"/>
                  <a:pt x="135" y="154"/>
                </a:cubicBezTo>
                <a:cubicBezTo>
                  <a:pt x="136" y="151"/>
                  <a:pt x="136" y="151"/>
                  <a:pt x="139" y="149"/>
                </a:cubicBezTo>
                <a:cubicBezTo>
                  <a:pt x="140" y="147"/>
                  <a:pt x="143" y="145"/>
                  <a:pt x="143" y="143"/>
                </a:cubicBezTo>
                <a:cubicBezTo>
                  <a:pt x="144" y="141"/>
                  <a:pt x="145" y="140"/>
                  <a:pt x="147" y="139"/>
                </a:cubicBezTo>
                <a:cubicBezTo>
                  <a:pt x="147" y="139"/>
                  <a:pt x="148" y="138"/>
                  <a:pt x="149" y="137"/>
                </a:cubicBezTo>
                <a:cubicBezTo>
                  <a:pt x="150" y="136"/>
                  <a:pt x="151" y="134"/>
                  <a:pt x="152" y="133"/>
                </a:cubicBezTo>
                <a:cubicBezTo>
                  <a:pt x="154" y="131"/>
                  <a:pt x="155" y="130"/>
                  <a:pt x="156" y="128"/>
                </a:cubicBezTo>
                <a:close/>
                <a:moveTo>
                  <a:pt x="265" y="145"/>
                </a:moveTo>
                <a:cubicBezTo>
                  <a:pt x="266" y="146"/>
                  <a:pt x="267" y="146"/>
                  <a:pt x="268" y="147"/>
                </a:cubicBezTo>
                <a:cubicBezTo>
                  <a:pt x="268" y="147"/>
                  <a:pt x="269" y="147"/>
                  <a:pt x="270" y="147"/>
                </a:cubicBezTo>
                <a:cubicBezTo>
                  <a:pt x="271" y="147"/>
                  <a:pt x="271" y="147"/>
                  <a:pt x="272" y="148"/>
                </a:cubicBezTo>
                <a:cubicBezTo>
                  <a:pt x="273" y="149"/>
                  <a:pt x="272" y="148"/>
                  <a:pt x="271" y="148"/>
                </a:cubicBezTo>
                <a:cubicBezTo>
                  <a:pt x="271" y="148"/>
                  <a:pt x="270" y="148"/>
                  <a:pt x="271" y="149"/>
                </a:cubicBezTo>
                <a:cubicBezTo>
                  <a:pt x="271" y="149"/>
                  <a:pt x="272" y="149"/>
                  <a:pt x="272" y="149"/>
                </a:cubicBezTo>
                <a:cubicBezTo>
                  <a:pt x="273" y="149"/>
                  <a:pt x="274" y="149"/>
                  <a:pt x="275" y="150"/>
                </a:cubicBezTo>
                <a:cubicBezTo>
                  <a:pt x="277" y="150"/>
                  <a:pt x="277" y="149"/>
                  <a:pt x="279" y="150"/>
                </a:cubicBezTo>
                <a:cubicBezTo>
                  <a:pt x="278" y="150"/>
                  <a:pt x="278" y="149"/>
                  <a:pt x="278" y="149"/>
                </a:cubicBezTo>
                <a:cubicBezTo>
                  <a:pt x="277" y="149"/>
                  <a:pt x="277" y="148"/>
                  <a:pt x="276" y="148"/>
                </a:cubicBezTo>
                <a:cubicBezTo>
                  <a:pt x="274" y="147"/>
                  <a:pt x="271" y="145"/>
                  <a:pt x="268" y="145"/>
                </a:cubicBezTo>
                <a:cubicBezTo>
                  <a:pt x="266" y="144"/>
                  <a:pt x="266" y="145"/>
                  <a:pt x="265" y="145"/>
                </a:cubicBezTo>
                <a:cubicBezTo>
                  <a:pt x="265" y="145"/>
                  <a:pt x="265" y="145"/>
                  <a:pt x="265" y="145"/>
                </a:cubicBezTo>
                <a:close/>
                <a:moveTo>
                  <a:pt x="122" y="199"/>
                </a:moveTo>
                <a:cubicBezTo>
                  <a:pt x="122" y="198"/>
                  <a:pt x="122" y="198"/>
                  <a:pt x="122" y="197"/>
                </a:cubicBezTo>
                <a:cubicBezTo>
                  <a:pt x="122" y="196"/>
                  <a:pt x="122" y="195"/>
                  <a:pt x="122" y="194"/>
                </a:cubicBezTo>
                <a:cubicBezTo>
                  <a:pt x="124" y="189"/>
                  <a:pt x="122" y="191"/>
                  <a:pt x="123" y="188"/>
                </a:cubicBezTo>
                <a:cubicBezTo>
                  <a:pt x="123" y="189"/>
                  <a:pt x="122" y="190"/>
                  <a:pt x="122" y="190"/>
                </a:cubicBezTo>
                <a:cubicBezTo>
                  <a:pt x="122" y="191"/>
                  <a:pt x="122" y="191"/>
                  <a:pt x="121" y="192"/>
                </a:cubicBezTo>
                <a:cubicBezTo>
                  <a:pt x="120" y="196"/>
                  <a:pt x="121" y="196"/>
                  <a:pt x="121" y="199"/>
                </a:cubicBezTo>
                <a:cubicBezTo>
                  <a:pt x="121" y="199"/>
                  <a:pt x="121" y="200"/>
                  <a:pt x="122" y="199"/>
                </a:cubicBezTo>
                <a:close/>
                <a:moveTo>
                  <a:pt x="135" y="158"/>
                </a:moveTo>
                <a:cubicBezTo>
                  <a:pt x="135" y="158"/>
                  <a:pt x="135" y="157"/>
                  <a:pt x="136" y="156"/>
                </a:cubicBezTo>
                <a:cubicBezTo>
                  <a:pt x="137" y="154"/>
                  <a:pt x="138" y="153"/>
                  <a:pt x="139" y="151"/>
                </a:cubicBezTo>
                <a:cubicBezTo>
                  <a:pt x="138" y="152"/>
                  <a:pt x="137" y="152"/>
                  <a:pt x="137" y="153"/>
                </a:cubicBezTo>
                <a:cubicBezTo>
                  <a:pt x="137" y="154"/>
                  <a:pt x="136" y="154"/>
                  <a:pt x="136" y="154"/>
                </a:cubicBezTo>
                <a:cubicBezTo>
                  <a:pt x="136" y="155"/>
                  <a:pt x="135" y="156"/>
                  <a:pt x="135" y="157"/>
                </a:cubicBezTo>
                <a:cubicBezTo>
                  <a:pt x="135" y="157"/>
                  <a:pt x="134" y="159"/>
                  <a:pt x="135" y="158"/>
                </a:cubicBezTo>
                <a:close/>
                <a:moveTo>
                  <a:pt x="111" y="226"/>
                </a:moveTo>
                <a:cubicBezTo>
                  <a:pt x="110" y="228"/>
                  <a:pt x="111" y="227"/>
                  <a:pt x="111" y="229"/>
                </a:cubicBezTo>
                <a:cubicBezTo>
                  <a:pt x="110" y="230"/>
                  <a:pt x="110" y="227"/>
                  <a:pt x="110" y="228"/>
                </a:cubicBezTo>
                <a:cubicBezTo>
                  <a:pt x="110" y="228"/>
                  <a:pt x="110" y="227"/>
                  <a:pt x="110" y="227"/>
                </a:cubicBezTo>
                <a:cubicBezTo>
                  <a:pt x="109" y="225"/>
                  <a:pt x="109" y="226"/>
                  <a:pt x="109" y="226"/>
                </a:cubicBezTo>
                <a:cubicBezTo>
                  <a:pt x="109" y="227"/>
                  <a:pt x="109" y="228"/>
                  <a:pt x="109" y="229"/>
                </a:cubicBezTo>
                <a:cubicBezTo>
                  <a:pt x="109" y="230"/>
                  <a:pt x="110" y="232"/>
                  <a:pt x="110" y="233"/>
                </a:cubicBezTo>
                <a:cubicBezTo>
                  <a:pt x="110" y="235"/>
                  <a:pt x="111" y="236"/>
                  <a:pt x="111" y="238"/>
                </a:cubicBezTo>
                <a:cubicBezTo>
                  <a:pt x="112" y="241"/>
                  <a:pt x="112" y="242"/>
                  <a:pt x="113" y="241"/>
                </a:cubicBezTo>
                <a:cubicBezTo>
                  <a:pt x="113" y="240"/>
                  <a:pt x="114" y="239"/>
                  <a:pt x="114" y="235"/>
                </a:cubicBezTo>
                <a:cubicBezTo>
                  <a:pt x="114" y="235"/>
                  <a:pt x="114" y="237"/>
                  <a:pt x="114" y="235"/>
                </a:cubicBezTo>
                <a:cubicBezTo>
                  <a:pt x="115" y="234"/>
                  <a:pt x="114" y="234"/>
                  <a:pt x="114" y="233"/>
                </a:cubicBezTo>
                <a:cubicBezTo>
                  <a:pt x="113" y="231"/>
                  <a:pt x="114" y="227"/>
                  <a:pt x="114" y="227"/>
                </a:cubicBezTo>
                <a:cubicBezTo>
                  <a:pt x="115" y="223"/>
                  <a:pt x="113" y="224"/>
                  <a:pt x="113" y="222"/>
                </a:cubicBezTo>
                <a:cubicBezTo>
                  <a:pt x="113" y="222"/>
                  <a:pt x="113" y="222"/>
                  <a:pt x="113" y="222"/>
                </a:cubicBezTo>
                <a:cubicBezTo>
                  <a:pt x="113" y="222"/>
                  <a:pt x="113" y="220"/>
                  <a:pt x="113" y="221"/>
                </a:cubicBezTo>
                <a:cubicBezTo>
                  <a:pt x="112" y="222"/>
                  <a:pt x="112" y="222"/>
                  <a:pt x="113" y="223"/>
                </a:cubicBezTo>
                <a:cubicBezTo>
                  <a:pt x="113" y="226"/>
                  <a:pt x="112" y="227"/>
                  <a:pt x="112" y="228"/>
                </a:cubicBezTo>
                <a:cubicBezTo>
                  <a:pt x="111" y="230"/>
                  <a:pt x="112" y="227"/>
                  <a:pt x="111" y="227"/>
                </a:cubicBezTo>
                <a:cubicBezTo>
                  <a:pt x="111" y="227"/>
                  <a:pt x="111" y="226"/>
                  <a:pt x="111" y="226"/>
                </a:cubicBezTo>
                <a:close/>
                <a:moveTo>
                  <a:pt x="351" y="383"/>
                </a:moveTo>
                <a:cubicBezTo>
                  <a:pt x="348" y="385"/>
                  <a:pt x="345" y="387"/>
                  <a:pt x="344" y="389"/>
                </a:cubicBezTo>
                <a:cubicBezTo>
                  <a:pt x="345" y="388"/>
                  <a:pt x="347" y="387"/>
                  <a:pt x="347" y="386"/>
                </a:cubicBezTo>
                <a:cubicBezTo>
                  <a:pt x="349" y="386"/>
                  <a:pt x="346" y="388"/>
                  <a:pt x="346" y="388"/>
                </a:cubicBezTo>
                <a:cubicBezTo>
                  <a:pt x="349" y="386"/>
                  <a:pt x="349" y="386"/>
                  <a:pt x="351" y="384"/>
                </a:cubicBezTo>
                <a:cubicBezTo>
                  <a:pt x="351" y="385"/>
                  <a:pt x="354" y="383"/>
                  <a:pt x="354" y="382"/>
                </a:cubicBezTo>
                <a:cubicBezTo>
                  <a:pt x="357" y="379"/>
                  <a:pt x="359" y="376"/>
                  <a:pt x="359" y="374"/>
                </a:cubicBezTo>
                <a:cubicBezTo>
                  <a:pt x="357" y="377"/>
                  <a:pt x="356" y="379"/>
                  <a:pt x="354" y="381"/>
                </a:cubicBezTo>
                <a:lnTo>
                  <a:pt x="351" y="383"/>
                </a:lnTo>
                <a:close/>
                <a:moveTo>
                  <a:pt x="343" y="384"/>
                </a:moveTo>
                <a:cubicBezTo>
                  <a:pt x="344" y="383"/>
                  <a:pt x="345" y="382"/>
                  <a:pt x="343" y="383"/>
                </a:cubicBezTo>
                <a:cubicBezTo>
                  <a:pt x="342" y="383"/>
                  <a:pt x="341" y="384"/>
                  <a:pt x="340" y="384"/>
                </a:cubicBezTo>
                <a:cubicBezTo>
                  <a:pt x="339" y="385"/>
                  <a:pt x="338" y="386"/>
                  <a:pt x="337" y="387"/>
                </a:cubicBezTo>
                <a:cubicBezTo>
                  <a:pt x="336" y="389"/>
                  <a:pt x="335" y="389"/>
                  <a:pt x="333" y="390"/>
                </a:cubicBezTo>
                <a:cubicBezTo>
                  <a:pt x="333" y="391"/>
                  <a:pt x="332" y="392"/>
                  <a:pt x="333" y="391"/>
                </a:cubicBezTo>
                <a:cubicBezTo>
                  <a:pt x="333" y="391"/>
                  <a:pt x="333" y="391"/>
                  <a:pt x="333" y="391"/>
                </a:cubicBezTo>
                <a:cubicBezTo>
                  <a:pt x="333" y="391"/>
                  <a:pt x="332" y="392"/>
                  <a:pt x="332" y="392"/>
                </a:cubicBezTo>
                <a:cubicBezTo>
                  <a:pt x="331" y="392"/>
                  <a:pt x="331" y="392"/>
                  <a:pt x="331" y="393"/>
                </a:cubicBezTo>
                <a:cubicBezTo>
                  <a:pt x="329" y="394"/>
                  <a:pt x="327" y="395"/>
                  <a:pt x="325" y="396"/>
                </a:cubicBezTo>
                <a:cubicBezTo>
                  <a:pt x="324" y="397"/>
                  <a:pt x="322" y="398"/>
                  <a:pt x="321" y="399"/>
                </a:cubicBezTo>
                <a:cubicBezTo>
                  <a:pt x="317" y="401"/>
                  <a:pt x="314" y="403"/>
                  <a:pt x="310" y="405"/>
                </a:cubicBezTo>
                <a:cubicBezTo>
                  <a:pt x="309" y="405"/>
                  <a:pt x="309" y="405"/>
                  <a:pt x="310" y="405"/>
                </a:cubicBezTo>
                <a:cubicBezTo>
                  <a:pt x="311" y="405"/>
                  <a:pt x="312" y="405"/>
                  <a:pt x="312" y="404"/>
                </a:cubicBezTo>
                <a:cubicBezTo>
                  <a:pt x="315" y="403"/>
                  <a:pt x="318" y="401"/>
                  <a:pt x="321" y="400"/>
                </a:cubicBezTo>
                <a:cubicBezTo>
                  <a:pt x="324" y="399"/>
                  <a:pt x="326" y="397"/>
                  <a:pt x="327" y="396"/>
                </a:cubicBezTo>
                <a:cubicBezTo>
                  <a:pt x="331" y="395"/>
                  <a:pt x="333" y="393"/>
                  <a:pt x="336" y="391"/>
                </a:cubicBezTo>
                <a:cubicBezTo>
                  <a:pt x="334" y="392"/>
                  <a:pt x="333" y="393"/>
                  <a:pt x="332" y="393"/>
                </a:cubicBezTo>
                <a:cubicBezTo>
                  <a:pt x="332" y="393"/>
                  <a:pt x="332" y="393"/>
                  <a:pt x="333" y="392"/>
                </a:cubicBezTo>
                <a:cubicBezTo>
                  <a:pt x="336" y="391"/>
                  <a:pt x="335" y="391"/>
                  <a:pt x="336" y="390"/>
                </a:cubicBezTo>
                <a:cubicBezTo>
                  <a:pt x="337" y="389"/>
                  <a:pt x="339" y="388"/>
                  <a:pt x="339" y="387"/>
                </a:cubicBezTo>
                <a:cubicBezTo>
                  <a:pt x="339" y="387"/>
                  <a:pt x="339" y="387"/>
                  <a:pt x="339" y="387"/>
                </a:cubicBezTo>
                <a:cubicBezTo>
                  <a:pt x="341" y="386"/>
                  <a:pt x="342" y="385"/>
                  <a:pt x="344" y="384"/>
                </a:cubicBezTo>
                <a:cubicBezTo>
                  <a:pt x="342" y="385"/>
                  <a:pt x="342" y="385"/>
                  <a:pt x="340" y="386"/>
                </a:cubicBezTo>
                <a:cubicBezTo>
                  <a:pt x="341" y="385"/>
                  <a:pt x="342" y="385"/>
                  <a:pt x="343" y="384"/>
                </a:cubicBezTo>
                <a:close/>
                <a:moveTo>
                  <a:pt x="338" y="388"/>
                </a:moveTo>
                <a:cubicBezTo>
                  <a:pt x="338" y="388"/>
                  <a:pt x="337" y="388"/>
                  <a:pt x="337" y="388"/>
                </a:cubicBezTo>
                <a:cubicBezTo>
                  <a:pt x="338" y="387"/>
                  <a:pt x="338" y="387"/>
                  <a:pt x="339" y="387"/>
                </a:cubicBezTo>
                <a:cubicBezTo>
                  <a:pt x="339" y="387"/>
                  <a:pt x="338" y="388"/>
                  <a:pt x="338" y="388"/>
                </a:cubicBezTo>
                <a:close/>
                <a:moveTo>
                  <a:pt x="378" y="346"/>
                </a:moveTo>
                <a:cubicBezTo>
                  <a:pt x="379" y="346"/>
                  <a:pt x="380" y="346"/>
                  <a:pt x="381" y="344"/>
                </a:cubicBezTo>
                <a:cubicBezTo>
                  <a:pt x="384" y="341"/>
                  <a:pt x="384" y="340"/>
                  <a:pt x="383" y="339"/>
                </a:cubicBezTo>
                <a:cubicBezTo>
                  <a:pt x="383" y="338"/>
                  <a:pt x="381" y="342"/>
                  <a:pt x="380" y="343"/>
                </a:cubicBezTo>
                <a:cubicBezTo>
                  <a:pt x="377" y="347"/>
                  <a:pt x="378" y="346"/>
                  <a:pt x="378" y="346"/>
                </a:cubicBezTo>
                <a:close/>
                <a:moveTo>
                  <a:pt x="121" y="262"/>
                </a:moveTo>
                <a:cubicBezTo>
                  <a:pt x="120" y="257"/>
                  <a:pt x="119" y="256"/>
                  <a:pt x="118" y="254"/>
                </a:cubicBezTo>
                <a:cubicBezTo>
                  <a:pt x="118" y="253"/>
                  <a:pt x="118" y="254"/>
                  <a:pt x="118" y="255"/>
                </a:cubicBezTo>
                <a:cubicBezTo>
                  <a:pt x="118" y="255"/>
                  <a:pt x="119" y="258"/>
                  <a:pt x="119" y="258"/>
                </a:cubicBezTo>
                <a:cubicBezTo>
                  <a:pt x="120" y="259"/>
                  <a:pt x="121" y="260"/>
                  <a:pt x="121" y="262"/>
                </a:cubicBezTo>
                <a:close/>
                <a:moveTo>
                  <a:pt x="99" y="259"/>
                </a:moveTo>
                <a:cubicBezTo>
                  <a:pt x="99" y="261"/>
                  <a:pt x="100" y="263"/>
                  <a:pt x="100" y="265"/>
                </a:cubicBezTo>
                <a:cubicBezTo>
                  <a:pt x="101" y="267"/>
                  <a:pt x="101" y="266"/>
                  <a:pt x="101" y="266"/>
                </a:cubicBezTo>
                <a:cubicBezTo>
                  <a:pt x="101" y="266"/>
                  <a:pt x="101" y="264"/>
                  <a:pt x="101" y="263"/>
                </a:cubicBezTo>
                <a:cubicBezTo>
                  <a:pt x="100" y="262"/>
                  <a:pt x="99" y="259"/>
                  <a:pt x="99" y="259"/>
                </a:cubicBezTo>
                <a:close/>
                <a:moveTo>
                  <a:pt x="101" y="256"/>
                </a:moveTo>
                <a:cubicBezTo>
                  <a:pt x="101" y="256"/>
                  <a:pt x="101" y="257"/>
                  <a:pt x="101" y="258"/>
                </a:cubicBezTo>
                <a:cubicBezTo>
                  <a:pt x="102" y="260"/>
                  <a:pt x="103" y="262"/>
                  <a:pt x="104" y="263"/>
                </a:cubicBezTo>
                <a:cubicBezTo>
                  <a:pt x="104" y="263"/>
                  <a:pt x="104" y="262"/>
                  <a:pt x="104" y="261"/>
                </a:cubicBezTo>
                <a:cubicBezTo>
                  <a:pt x="103" y="258"/>
                  <a:pt x="102" y="258"/>
                  <a:pt x="101" y="256"/>
                </a:cubicBezTo>
                <a:close/>
                <a:moveTo>
                  <a:pt x="102" y="264"/>
                </a:moveTo>
                <a:cubicBezTo>
                  <a:pt x="102" y="266"/>
                  <a:pt x="103" y="268"/>
                  <a:pt x="104" y="269"/>
                </a:cubicBezTo>
                <a:cubicBezTo>
                  <a:pt x="104" y="270"/>
                  <a:pt x="105" y="271"/>
                  <a:pt x="105" y="271"/>
                </a:cubicBezTo>
                <a:cubicBezTo>
                  <a:pt x="105" y="271"/>
                  <a:pt x="105" y="270"/>
                  <a:pt x="105" y="270"/>
                </a:cubicBezTo>
                <a:cubicBezTo>
                  <a:pt x="105" y="269"/>
                  <a:pt x="105" y="269"/>
                  <a:pt x="104" y="269"/>
                </a:cubicBezTo>
                <a:cubicBezTo>
                  <a:pt x="104" y="268"/>
                  <a:pt x="103" y="267"/>
                  <a:pt x="102" y="264"/>
                </a:cubicBezTo>
                <a:close/>
                <a:moveTo>
                  <a:pt x="232" y="350"/>
                </a:moveTo>
                <a:cubicBezTo>
                  <a:pt x="231" y="350"/>
                  <a:pt x="229" y="350"/>
                  <a:pt x="230" y="351"/>
                </a:cubicBezTo>
                <a:cubicBezTo>
                  <a:pt x="231" y="351"/>
                  <a:pt x="232" y="351"/>
                  <a:pt x="233" y="351"/>
                </a:cubicBezTo>
                <a:cubicBezTo>
                  <a:pt x="234" y="351"/>
                  <a:pt x="234" y="350"/>
                  <a:pt x="235" y="350"/>
                </a:cubicBezTo>
                <a:cubicBezTo>
                  <a:pt x="236" y="350"/>
                  <a:pt x="236" y="350"/>
                  <a:pt x="236" y="350"/>
                </a:cubicBezTo>
                <a:cubicBezTo>
                  <a:pt x="239" y="350"/>
                  <a:pt x="241" y="349"/>
                  <a:pt x="244" y="349"/>
                </a:cubicBezTo>
                <a:cubicBezTo>
                  <a:pt x="244" y="349"/>
                  <a:pt x="245" y="349"/>
                  <a:pt x="245" y="348"/>
                </a:cubicBezTo>
                <a:cubicBezTo>
                  <a:pt x="245" y="348"/>
                  <a:pt x="244" y="348"/>
                  <a:pt x="244" y="348"/>
                </a:cubicBezTo>
                <a:cubicBezTo>
                  <a:pt x="243" y="348"/>
                  <a:pt x="242" y="348"/>
                  <a:pt x="241" y="348"/>
                </a:cubicBezTo>
                <a:cubicBezTo>
                  <a:pt x="240" y="349"/>
                  <a:pt x="240" y="349"/>
                  <a:pt x="238" y="349"/>
                </a:cubicBezTo>
                <a:cubicBezTo>
                  <a:pt x="239" y="349"/>
                  <a:pt x="237" y="349"/>
                  <a:pt x="238" y="348"/>
                </a:cubicBezTo>
                <a:cubicBezTo>
                  <a:pt x="239" y="348"/>
                  <a:pt x="237" y="348"/>
                  <a:pt x="236" y="348"/>
                </a:cubicBezTo>
                <a:cubicBezTo>
                  <a:pt x="234" y="348"/>
                  <a:pt x="233" y="349"/>
                  <a:pt x="231" y="349"/>
                </a:cubicBezTo>
                <a:cubicBezTo>
                  <a:pt x="230" y="349"/>
                  <a:pt x="232" y="349"/>
                  <a:pt x="233" y="349"/>
                </a:cubicBezTo>
                <a:cubicBezTo>
                  <a:pt x="233" y="350"/>
                  <a:pt x="232" y="350"/>
                  <a:pt x="232" y="350"/>
                </a:cubicBezTo>
                <a:close/>
                <a:moveTo>
                  <a:pt x="233" y="334"/>
                </a:moveTo>
                <a:cubicBezTo>
                  <a:pt x="231" y="335"/>
                  <a:pt x="228" y="335"/>
                  <a:pt x="226" y="336"/>
                </a:cubicBezTo>
                <a:cubicBezTo>
                  <a:pt x="227" y="336"/>
                  <a:pt x="229" y="336"/>
                  <a:pt x="229" y="336"/>
                </a:cubicBezTo>
                <a:cubicBezTo>
                  <a:pt x="228" y="337"/>
                  <a:pt x="225" y="337"/>
                  <a:pt x="225" y="338"/>
                </a:cubicBezTo>
                <a:cubicBezTo>
                  <a:pt x="226" y="338"/>
                  <a:pt x="227" y="337"/>
                  <a:pt x="228" y="338"/>
                </a:cubicBezTo>
                <a:cubicBezTo>
                  <a:pt x="230" y="338"/>
                  <a:pt x="230" y="338"/>
                  <a:pt x="231" y="338"/>
                </a:cubicBezTo>
                <a:cubicBezTo>
                  <a:pt x="231" y="338"/>
                  <a:pt x="227" y="337"/>
                  <a:pt x="230" y="337"/>
                </a:cubicBezTo>
                <a:cubicBezTo>
                  <a:pt x="231" y="337"/>
                  <a:pt x="234" y="337"/>
                  <a:pt x="231" y="336"/>
                </a:cubicBezTo>
                <a:cubicBezTo>
                  <a:pt x="231" y="336"/>
                  <a:pt x="232" y="335"/>
                  <a:pt x="233" y="335"/>
                </a:cubicBezTo>
                <a:cubicBezTo>
                  <a:pt x="234" y="335"/>
                  <a:pt x="234" y="335"/>
                  <a:pt x="234" y="334"/>
                </a:cubicBezTo>
                <a:cubicBezTo>
                  <a:pt x="234" y="334"/>
                  <a:pt x="235" y="334"/>
                  <a:pt x="234" y="334"/>
                </a:cubicBezTo>
                <a:cubicBezTo>
                  <a:pt x="233" y="334"/>
                  <a:pt x="233" y="334"/>
                  <a:pt x="233" y="334"/>
                </a:cubicBezTo>
                <a:close/>
                <a:moveTo>
                  <a:pt x="228" y="137"/>
                </a:moveTo>
                <a:cubicBezTo>
                  <a:pt x="228" y="138"/>
                  <a:pt x="227" y="138"/>
                  <a:pt x="227" y="138"/>
                </a:cubicBezTo>
                <a:cubicBezTo>
                  <a:pt x="225" y="139"/>
                  <a:pt x="225" y="139"/>
                  <a:pt x="223" y="140"/>
                </a:cubicBezTo>
                <a:cubicBezTo>
                  <a:pt x="223" y="140"/>
                  <a:pt x="223" y="141"/>
                  <a:pt x="223" y="141"/>
                </a:cubicBezTo>
                <a:cubicBezTo>
                  <a:pt x="224" y="141"/>
                  <a:pt x="224" y="141"/>
                  <a:pt x="224" y="140"/>
                </a:cubicBezTo>
                <a:cubicBezTo>
                  <a:pt x="227" y="140"/>
                  <a:pt x="230" y="139"/>
                  <a:pt x="229" y="137"/>
                </a:cubicBezTo>
                <a:cubicBezTo>
                  <a:pt x="229" y="137"/>
                  <a:pt x="230" y="137"/>
                  <a:pt x="229" y="137"/>
                </a:cubicBezTo>
                <a:cubicBezTo>
                  <a:pt x="229" y="137"/>
                  <a:pt x="229" y="137"/>
                  <a:pt x="228" y="137"/>
                </a:cubicBezTo>
                <a:close/>
                <a:moveTo>
                  <a:pt x="204" y="346"/>
                </a:moveTo>
                <a:cubicBezTo>
                  <a:pt x="204" y="346"/>
                  <a:pt x="204" y="346"/>
                  <a:pt x="204" y="346"/>
                </a:cubicBezTo>
                <a:cubicBezTo>
                  <a:pt x="204" y="346"/>
                  <a:pt x="204" y="346"/>
                  <a:pt x="204" y="346"/>
                </a:cubicBezTo>
                <a:cubicBezTo>
                  <a:pt x="204" y="346"/>
                  <a:pt x="204" y="346"/>
                  <a:pt x="204" y="346"/>
                </a:cubicBezTo>
                <a:cubicBezTo>
                  <a:pt x="204" y="346"/>
                  <a:pt x="204" y="346"/>
                  <a:pt x="204" y="346"/>
                </a:cubicBezTo>
                <a:cubicBezTo>
                  <a:pt x="204" y="346"/>
                  <a:pt x="204" y="346"/>
                  <a:pt x="204" y="346"/>
                </a:cubicBezTo>
                <a:close/>
                <a:moveTo>
                  <a:pt x="226" y="150"/>
                </a:moveTo>
                <a:cubicBezTo>
                  <a:pt x="225" y="150"/>
                  <a:pt x="225" y="151"/>
                  <a:pt x="225" y="152"/>
                </a:cubicBezTo>
                <a:cubicBezTo>
                  <a:pt x="226" y="151"/>
                  <a:pt x="227" y="151"/>
                  <a:pt x="229" y="150"/>
                </a:cubicBezTo>
                <a:cubicBezTo>
                  <a:pt x="228" y="151"/>
                  <a:pt x="227" y="151"/>
                  <a:pt x="226" y="152"/>
                </a:cubicBezTo>
                <a:cubicBezTo>
                  <a:pt x="229" y="152"/>
                  <a:pt x="230" y="151"/>
                  <a:pt x="231" y="150"/>
                </a:cubicBezTo>
                <a:cubicBezTo>
                  <a:pt x="230" y="150"/>
                  <a:pt x="230" y="150"/>
                  <a:pt x="230" y="150"/>
                </a:cubicBezTo>
                <a:cubicBezTo>
                  <a:pt x="229" y="149"/>
                  <a:pt x="229" y="149"/>
                  <a:pt x="226" y="150"/>
                </a:cubicBezTo>
                <a:close/>
                <a:moveTo>
                  <a:pt x="199" y="344"/>
                </a:moveTo>
                <a:cubicBezTo>
                  <a:pt x="200" y="344"/>
                  <a:pt x="201" y="344"/>
                  <a:pt x="202" y="344"/>
                </a:cubicBezTo>
                <a:cubicBezTo>
                  <a:pt x="202" y="345"/>
                  <a:pt x="202" y="345"/>
                  <a:pt x="201" y="345"/>
                </a:cubicBezTo>
                <a:cubicBezTo>
                  <a:pt x="199" y="344"/>
                  <a:pt x="199" y="345"/>
                  <a:pt x="200" y="345"/>
                </a:cubicBezTo>
                <a:cubicBezTo>
                  <a:pt x="202" y="346"/>
                  <a:pt x="203" y="346"/>
                  <a:pt x="204" y="346"/>
                </a:cubicBezTo>
                <a:cubicBezTo>
                  <a:pt x="205" y="345"/>
                  <a:pt x="208" y="346"/>
                  <a:pt x="209" y="345"/>
                </a:cubicBezTo>
                <a:cubicBezTo>
                  <a:pt x="206" y="344"/>
                  <a:pt x="201" y="343"/>
                  <a:pt x="199" y="344"/>
                </a:cubicBezTo>
                <a:close/>
                <a:moveTo>
                  <a:pt x="175" y="153"/>
                </a:moveTo>
                <a:cubicBezTo>
                  <a:pt x="174" y="153"/>
                  <a:pt x="174" y="154"/>
                  <a:pt x="174" y="154"/>
                </a:cubicBezTo>
                <a:cubicBezTo>
                  <a:pt x="173" y="155"/>
                  <a:pt x="173" y="155"/>
                  <a:pt x="172" y="156"/>
                </a:cubicBezTo>
                <a:cubicBezTo>
                  <a:pt x="171" y="157"/>
                  <a:pt x="171" y="157"/>
                  <a:pt x="171" y="158"/>
                </a:cubicBezTo>
                <a:cubicBezTo>
                  <a:pt x="170" y="159"/>
                  <a:pt x="169" y="161"/>
                  <a:pt x="168" y="162"/>
                </a:cubicBezTo>
                <a:cubicBezTo>
                  <a:pt x="167" y="163"/>
                  <a:pt x="166" y="164"/>
                  <a:pt x="167" y="164"/>
                </a:cubicBezTo>
                <a:cubicBezTo>
                  <a:pt x="168" y="164"/>
                  <a:pt x="168" y="163"/>
                  <a:pt x="169" y="162"/>
                </a:cubicBezTo>
                <a:cubicBezTo>
                  <a:pt x="171" y="160"/>
                  <a:pt x="172" y="159"/>
                  <a:pt x="172" y="161"/>
                </a:cubicBezTo>
                <a:cubicBezTo>
                  <a:pt x="173" y="160"/>
                  <a:pt x="173" y="159"/>
                  <a:pt x="174" y="159"/>
                </a:cubicBezTo>
                <a:cubicBezTo>
                  <a:pt x="175" y="158"/>
                  <a:pt x="175" y="158"/>
                  <a:pt x="176" y="157"/>
                </a:cubicBezTo>
                <a:cubicBezTo>
                  <a:pt x="177" y="156"/>
                  <a:pt x="177" y="155"/>
                  <a:pt x="178" y="154"/>
                </a:cubicBezTo>
                <a:cubicBezTo>
                  <a:pt x="178" y="153"/>
                  <a:pt x="179" y="153"/>
                  <a:pt x="178" y="153"/>
                </a:cubicBezTo>
                <a:cubicBezTo>
                  <a:pt x="176" y="153"/>
                  <a:pt x="176" y="154"/>
                  <a:pt x="175" y="155"/>
                </a:cubicBezTo>
                <a:cubicBezTo>
                  <a:pt x="175" y="154"/>
                  <a:pt x="175" y="154"/>
                  <a:pt x="176" y="154"/>
                </a:cubicBezTo>
                <a:cubicBezTo>
                  <a:pt x="176" y="153"/>
                  <a:pt x="176" y="153"/>
                  <a:pt x="175" y="153"/>
                </a:cubicBezTo>
                <a:close/>
                <a:moveTo>
                  <a:pt x="178" y="336"/>
                </a:moveTo>
                <a:cubicBezTo>
                  <a:pt x="178" y="336"/>
                  <a:pt x="180" y="336"/>
                  <a:pt x="179" y="336"/>
                </a:cubicBezTo>
                <a:cubicBezTo>
                  <a:pt x="178" y="335"/>
                  <a:pt x="178" y="335"/>
                  <a:pt x="176" y="334"/>
                </a:cubicBezTo>
                <a:cubicBezTo>
                  <a:pt x="175" y="333"/>
                  <a:pt x="170" y="332"/>
                  <a:pt x="170" y="332"/>
                </a:cubicBezTo>
                <a:cubicBezTo>
                  <a:pt x="170" y="332"/>
                  <a:pt x="171" y="333"/>
                  <a:pt x="172" y="333"/>
                </a:cubicBezTo>
                <a:cubicBezTo>
                  <a:pt x="174" y="334"/>
                  <a:pt x="177" y="337"/>
                  <a:pt x="178" y="336"/>
                </a:cubicBezTo>
                <a:close/>
                <a:moveTo>
                  <a:pt x="244" y="340"/>
                </a:moveTo>
                <a:cubicBezTo>
                  <a:pt x="245" y="340"/>
                  <a:pt x="246" y="340"/>
                  <a:pt x="247" y="340"/>
                </a:cubicBezTo>
                <a:cubicBezTo>
                  <a:pt x="249" y="339"/>
                  <a:pt x="249" y="339"/>
                  <a:pt x="249" y="339"/>
                </a:cubicBezTo>
                <a:cubicBezTo>
                  <a:pt x="249" y="339"/>
                  <a:pt x="250" y="338"/>
                  <a:pt x="249" y="338"/>
                </a:cubicBezTo>
                <a:cubicBezTo>
                  <a:pt x="248" y="338"/>
                  <a:pt x="247" y="339"/>
                  <a:pt x="246" y="339"/>
                </a:cubicBezTo>
                <a:cubicBezTo>
                  <a:pt x="246" y="339"/>
                  <a:pt x="244" y="340"/>
                  <a:pt x="244" y="340"/>
                </a:cubicBezTo>
                <a:close/>
                <a:moveTo>
                  <a:pt x="249" y="332"/>
                </a:moveTo>
                <a:cubicBezTo>
                  <a:pt x="252" y="331"/>
                  <a:pt x="251" y="331"/>
                  <a:pt x="253" y="330"/>
                </a:cubicBezTo>
                <a:cubicBezTo>
                  <a:pt x="251" y="330"/>
                  <a:pt x="249" y="331"/>
                  <a:pt x="249" y="331"/>
                </a:cubicBezTo>
                <a:cubicBezTo>
                  <a:pt x="248" y="332"/>
                  <a:pt x="249" y="332"/>
                  <a:pt x="249" y="332"/>
                </a:cubicBezTo>
                <a:close/>
                <a:moveTo>
                  <a:pt x="245" y="358"/>
                </a:moveTo>
                <a:cubicBezTo>
                  <a:pt x="248" y="357"/>
                  <a:pt x="248" y="356"/>
                  <a:pt x="250" y="356"/>
                </a:cubicBezTo>
                <a:cubicBezTo>
                  <a:pt x="251" y="356"/>
                  <a:pt x="249" y="355"/>
                  <a:pt x="248" y="356"/>
                </a:cubicBezTo>
                <a:cubicBezTo>
                  <a:pt x="245" y="356"/>
                  <a:pt x="243" y="357"/>
                  <a:pt x="242" y="357"/>
                </a:cubicBezTo>
                <a:cubicBezTo>
                  <a:pt x="241" y="358"/>
                  <a:pt x="245" y="357"/>
                  <a:pt x="245" y="358"/>
                </a:cubicBezTo>
                <a:close/>
                <a:moveTo>
                  <a:pt x="208" y="331"/>
                </a:moveTo>
                <a:cubicBezTo>
                  <a:pt x="207" y="331"/>
                  <a:pt x="206" y="331"/>
                  <a:pt x="207" y="332"/>
                </a:cubicBezTo>
                <a:cubicBezTo>
                  <a:pt x="208" y="332"/>
                  <a:pt x="209" y="332"/>
                  <a:pt x="210" y="332"/>
                </a:cubicBezTo>
                <a:cubicBezTo>
                  <a:pt x="213" y="333"/>
                  <a:pt x="212" y="332"/>
                  <a:pt x="214" y="331"/>
                </a:cubicBezTo>
                <a:cubicBezTo>
                  <a:pt x="211" y="331"/>
                  <a:pt x="210" y="331"/>
                  <a:pt x="208" y="331"/>
                </a:cubicBezTo>
                <a:close/>
                <a:moveTo>
                  <a:pt x="168" y="158"/>
                </a:moveTo>
                <a:cubicBezTo>
                  <a:pt x="167" y="159"/>
                  <a:pt x="167" y="161"/>
                  <a:pt x="166" y="163"/>
                </a:cubicBezTo>
                <a:cubicBezTo>
                  <a:pt x="166" y="163"/>
                  <a:pt x="166" y="163"/>
                  <a:pt x="166" y="163"/>
                </a:cubicBezTo>
                <a:cubicBezTo>
                  <a:pt x="167" y="163"/>
                  <a:pt x="167" y="162"/>
                  <a:pt x="167" y="162"/>
                </a:cubicBezTo>
                <a:cubicBezTo>
                  <a:pt x="168" y="161"/>
                  <a:pt x="168" y="160"/>
                  <a:pt x="168" y="160"/>
                </a:cubicBezTo>
                <a:cubicBezTo>
                  <a:pt x="171" y="158"/>
                  <a:pt x="171" y="156"/>
                  <a:pt x="172" y="154"/>
                </a:cubicBezTo>
                <a:cubicBezTo>
                  <a:pt x="171" y="155"/>
                  <a:pt x="171" y="157"/>
                  <a:pt x="168" y="158"/>
                </a:cubicBezTo>
                <a:close/>
                <a:moveTo>
                  <a:pt x="209" y="155"/>
                </a:moveTo>
                <a:cubicBezTo>
                  <a:pt x="209" y="155"/>
                  <a:pt x="209" y="155"/>
                  <a:pt x="210" y="154"/>
                </a:cubicBezTo>
                <a:cubicBezTo>
                  <a:pt x="210" y="154"/>
                  <a:pt x="211" y="154"/>
                  <a:pt x="212" y="154"/>
                </a:cubicBezTo>
                <a:cubicBezTo>
                  <a:pt x="213" y="153"/>
                  <a:pt x="213" y="152"/>
                  <a:pt x="214" y="152"/>
                </a:cubicBezTo>
                <a:cubicBezTo>
                  <a:pt x="212" y="153"/>
                  <a:pt x="209" y="154"/>
                  <a:pt x="209" y="155"/>
                </a:cubicBezTo>
                <a:close/>
                <a:moveTo>
                  <a:pt x="195" y="347"/>
                </a:moveTo>
                <a:cubicBezTo>
                  <a:pt x="195" y="347"/>
                  <a:pt x="195" y="347"/>
                  <a:pt x="195" y="347"/>
                </a:cubicBezTo>
                <a:cubicBezTo>
                  <a:pt x="196" y="348"/>
                  <a:pt x="196" y="348"/>
                  <a:pt x="199" y="348"/>
                </a:cubicBezTo>
                <a:cubicBezTo>
                  <a:pt x="199" y="348"/>
                  <a:pt x="199" y="348"/>
                  <a:pt x="199" y="348"/>
                </a:cubicBezTo>
                <a:cubicBezTo>
                  <a:pt x="199" y="348"/>
                  <a:pt x="199" y="348"/>
                  <a:pt x="199" y="348"/>
                </a:cubicBezTo>
                <a:cubicBezTo>
                  <a:pt x="200" y="348"/>
                  <a:pt x="201" y="348"/>
                  <a:pt x="202" y="348"/>
                </a:cubicBezTo>
                <a:cubicBezTo>
                  <a:pt x="200" y="348"/>
                  <a:pt x="199" y="347"/>
                  <a:pt x="198" y="347"/>
                </a:cubicBezTo>
                <a:cubicBezTo>
                  <a:pt x="197" y="347"/>
                  <a:pt x="196" y="346"/>
                  <a:pt x="195" y="347"/>
                </a:cubicBezTo>
                <a:close/>
                <a:moveTo>
                  <a:pt x="212" y="334"/>
                </a:moveTo>
                <a:cubicBezTo>
                  <a:pt x="210" y="334"/>
                  <a:pt x="208" y="334"/>
                  <a:pt x="206" y="334"/>
                </a:cubicBezTo>
                <a:cubicBezTo>
                  <a:pt x="209" y="334"/>
                  <a:pt x="214" y="336"/>
                  <a:pt x="212" y="334"/>
                </a:cubicBezTo>
                <a:close/>
                <a:moveTo>
                  <a:pt x="206" y="140"/>
                </a:moveTo>
                <a:cubicBezTo>
                  <a:pt x="205" y="141"/>
                  <a:pt x="205" y="141"/>
                  <a:pt x="204" y="142"/>
                </a:cubicBezTo>
                <a:cubicBezTo>
                  <a:pt x="202" y="143"/>
                  <a:pt x="202" y="144"/>
                  <a:pt x="201" y="145"/>
                </a:cubicBezTo>
                <a:cubicBezTo>
                  <a:pt x="202" y="144"/>
                  <a:pt x="203" y="143"/>
                  <a:pt x="203" y="143"/>
                </a:cubicBezTo>
                <a:cubicBezTo>
                  <a:pt x="206" y="142"/>
                  <a:pt x="206" y="141"/>
                  <a:pt x="208" y="141"/>
                </a:cubicBezTo>
                <a:cubicBezTo>
                  <a:pt x="208" y="141"/>
                  <a:pt x="208" y="140"/>
                  <a:pt x="208" y="140"/>
                </a:cubicBezTo>
                <a:cubicBezTo>
                  <a:pt x="207" y="140"/>
                  <a:pt x="207" y="140"/>
                  <a:pt x="206" y="140"/>
                </a:cubicBezTo>
                <a:close/>
                <a:moveTo>
                  <a:pt x="222" y="322"/>
                </a:moveTo>
                <a:cubicBezTo>
                  <a:pt x="222" y="322"/>
                  <a:pt x="221" y="321"/>
                  <a:pt x="221" y="321"/>
                </a:cubicBezTo>
                <a:cubicBezTo>
                  <a:pt x="219" y="322"/>
                  <a:pt x="219" y="322"/>
                  <a:pt x="217" y="322"/>
                </a:cubicBezTo>
                <a:cubicBezTo>
                  <a:pt x="217" y="322"/>
                  <a:pt x="217" y="322"/>
                  <a:pt x="218" y="322"/>
                </a:cubicBezTo>
                <a:cubicBezTo>
                  <a:pt x="218" y="323"/>
                  <a:pt x="222" y="322"/>
                  <a:pt x="222" y="322"/>
                </a:cubicBezTo>
                <a:close/>
                <a:moveTo>
                  <a:pt x="242" y="342"/>
                </a:moveTo>
                <a:cubicBezTo>
                  <a:pt x="239" y="342"/>
                  <a:pt x="234" y="342"/>
                  <a:pt x="234" y="342"/>
                </a:cubicBezTo>
                <a:cubicBezTo>
                  <a:pt x="234" y="343"/>
                  <a:pt x="236" y="342"/>
                  <a:pt x="236" y="343"/>
                </a:cubicBezTo>
                <a:cubicBezTo>
                  <a:pt x="237" y="342"/>
                  <a:pt x="240" y="342"/>
                  <a:pt x="242" y="342"/>
                </a:cubicBezTo>
                <a:close/>
                <a:moveTo>
                  <a:pt x="232" y="341"/>
                </a:moveTo>
                <a:cubicBezTo>
                  <a:pt x="232" y="341"/>
                  <a:pt x="231" y="341"/>
                  <a:pt x="230" y="340"/>
                </a:cubicBezTo>
                <a:cubicBezTo>
                  <a:pt x="229" y="340"/>
                  <a:pt x="228" y="340"/>
                  <a:pt x="227" y="340"/>
                </a:cubicBezTo>
                <a:cubicBezTo>
                  <a:pt x="226" y="340"/>
                  <a:pt x="224" y="341"/>
                  <a:pt x="223" y="341"/>
                </a:cubicBezTo>
                <a:cubicBezTo>
                  <a:pt x="224" y="341"/>
                  <a:pt x="225" y="341"/>
                  <a:pt x="227" y="341"/>
                </a:cubicBezTo>
                <a:cubicBezTo>
                  <a:pt x="225" y="342"/>
                  <a:pt x="224" y="342"/>
                  <a:pt x="223" y="342"/>
                </a:cubicBezTo>
                <a:cubicBezTo>
                  <a:pt x="225" y="342"/>
                  <a:pt x="226" y="342"/>
                  <a:pt x="227" y="342"/>
                </a:cubicBezTo>
                <a:cubicBezTo>
                  <a:pt x="230" y="342"/>
                  <a:pt x="231" y="342"/>
                  <a:pt x="232" y="341"/>
                </a:cubicBezTo>
                <a:close/>
                <a:moveTo>
                  <a:pt x="204" y="333"/>
                </a:moveTo>
                <a:cubicBezTo>
                  <a:pt x="205" y="333"/>
                  <a:pt x="208" y="333"/>
                  <a:pt x="208" y="333"/>
                </a:cubicBezTo>
                <a:cubicBezTo>
                  <a:pt x="205" y="332"/>
                  <a:pt x="203" y="332"/>
                  <a:pt x="204" y="333"/>
                </a:cubicBezTo>
                <a:close/>
                <a:moveTo>
                  <a:pt x="118" y="260"/>
                </a:moveTo>
                <a:cubicBezTo>
                  <a:pt x="117" y="259"/>
                  <a:pt x="117" y="258"/>
                  <a:pt x="116" y="257"/>
                </a:cubicBezTo>
                <a:cubicBezTo>
                  <a:pt x="116" y="257"/>
                  <a:pt x="116" y="257"/>
                  <a:pt x="116" y="258"/>
                </a:cubicBezTo>
                <a:cubicBezTo>
                  <a:pt x="116" y="258"/>
                  <a:pt x="116" y="258"/>
                  <a:pt x="116" y="259"/>
                </a:cubicBezTo>
                <a:cubicBezTo>
                  <a:pt x="117" y="260"/>
                  <a:pt x="118" y="263"/>
                  <a:pt x="119" y="263"/>
                </a:cubicBezTo>
                <a:cubicBezTo>
                  <a:pt x="120" y="263"/>
                  <a:pt x="120" y="264"/>
                  <a:pt x="120" y="265"/>
                </a:cubicBezTo>
                <a:cubicBezTo>
                  <a:pt x="121" y="267"/>
                  <a:pt x="122" y="267"/>
                  <a:pt x="122" y="265"/>
                </a:cubicBezTo>
                <a:cubicBezTo>
                  <a:pt x="121" y="264"/>
                  <a:pt x="120" y="261"/>
                  <a:pt x="119" y="259"/>
                </a:cubicBezTo>
                <a:cubicBezTo>
                  <a:pt x="117" y="257"/>
                  <a:pt x="116" y="255"/>
                  <a:pt x="115" y="253"/>
                </a:cubicBezTo>
                <a:cubicBezTo>
                  <a:pt x="116" y="255"/>
                  <a:pt x="117" y="258"/>
                  <a:pt x="118" y="260"/>
                </a:cubicBezTo>
                <a:close/>
                <a:moveTo>
                  <a:pt x="211" y="152"/>
                </a:moveTo>
                <a:cubicBezTo>
                  <a:pt x="210" y="152"/>
                  <a:pt x="210" y="152"/>
                  <a:pt x="209" y="152"/>
                </a:cubicBezTo>
                <a:cubicBezTo>
                  <a:pt x="209" y="153"/>
                  <a:pt x="209" y="153"/>
                  <a:pt x="208" y="153"/>
                </a:cubicBezTo>
                <a:cubicBezTo>
                  <a:pt x="207" y="154"/>
                  <a:pt x="207" y="154"/>
                  <a:pt x="206" y="155"/>
                </a:cubicBezTo>
                <a:cubicBezTo>
                  <a:pt x="205" y="155"/>
                  <a:pt x="206" y="156"/>
                  <a:pt x="206" y="156"/>
                </a:cubicBezTo>
                <a:cubicBezTo>
                  <a:pt x="206" y="156"/>
                  <a:pt x="207" y="156"/>
                  <a:pt x="207" y="155"/>
                </a:cubicBezTo>
                <a:cubicBezTo>
                  <a:pt x="208" y="154"/>
                  <a:pt x="210" y="153"/>
                  <a:pt x="211" y="152"/>
                </a:cubicBezTo>
                <a:close/>
                <a:moveTo>
                  <a:pt x="253" y="354"/>
                </a:moveTo>
                <a:cubicBezTo>
                  <a:pt x="253" y="353"/>
                  <a:pt x="255" y="353"/>
                  <a:pt x="254" y="353"/>
                </a:cubicBezTo>
                <a:cubicBezTo>
                  <a:pt x="253" y="353"/>
                  <a:pt x="252" y="353"/>
                  <a:pt x="252" y="353"/>
                </a:cubicBezTo>
                <a:cubicBezTo>
                  <a:pt x="250" y="354"/>
                  <a:pt x="249" y="354"/>
                  <a:pt x="248" y="355"/>
                </a:cubicBezTo>
                <a:cubicBezTo>
                  <a:pt x="251" y="355"/>
                  <a:pt x="253" y="354"/>
                  <a:pt x="253" y="354"/>
                </a:cubicBezTo>
                <a:close/>
                <a:moveTo>
                  <a:pt x="379" y="155"/>
                </a:moveTo>
                <a:cubicBezTo>
                  <a:pt x="379" y="155"/>
                  <a:pt x="379" y="156"/>
                  <a:pt x="380" y="157"/>
                </a:cubicBezTo>
                <a:cubicBezTo>
                  <a:pt x="381" y="159"/>
                  <a:pt x="382" y="160"/>
                  <a:pt x="382" y="160"/>
                </a:cubicBezTo>
                <a:cubicBezTo>
                  <a:pt x="383" y="161"/>
                  <a:pt x="382" y="160"/>
                  <a:pt x="382" y="159"/>
                </a:cubicBezTo>
                <a:cubicBezTo>
                  <a:pt x="381" y="157"/>
                  <a:pt x="380" y="155"/>
                  <a:pt x="379" y="155"/>
                </a:cubicBezTo>
                <a:close/>
                <a:moveTo>
                  <a:pt x="341" y="110"/>
                </a:moveTo>
                <a:cubicBezTo>
                  <a:pt x="344" y="113"/>
                  <a:pt x="347" y="115"/>
                  <a:pt x="349" y="117"/>
                </a:cubicBezTo>
                <a:cubicBezTo>
                  <a:pt x="351" y="120"/>
                  <a:pt x="351" y="118"/>
                  <a:pt x="352" y="119"/>
                </a:cubicBezTo>
                <a:cubicBezTo>
                  <a:pt x="351" y="118"/>
                  <a:pt x="349" y="116"/>
                  <a:pt x="347" y="114"/>
                </a:cubicBezTo>
                <a:cubicBezTo>
                  <a:pt x="345" y="113"/>
                  <a:pt x="343" y="111"/>
                  <a:pt x="341" y="110"/>
                </a:cubicBezTo>
                <a:close/>
                <a:moveTo>
                  <a:pt x="371" y="139"/>
                </a:moveTo>
                <a:cubicBezTo>
                  <a:pt x="369" y="137"/>
                  <a:pt x="367" y="135"/>
                  <a:pt x="366" y="134"/>
                </a:cubicBezTo>
                <a:cubicBezTo>
                  <a:pt x="365" y="134"/>
                  <a:pt x="366" y="135"/>
                  <a:pt x="367" y="136"/>
                </a:cubicBezTo>
                <a:cubicBezTo>
                  <a:pt x="368" y="138"/>
                  <a:pt x="370" y="140"/>
                  <a:pt x="371" y="142"/>
                </a:cubicBezTo>
                <a:cubicBezTo>
                  <a:pt x="372" y="143"/>
                  <a:pt x="373" y="145"/>
                  <a:pt x="374" y="146"/>
                </a:cubicBezTo>
                <a:cubicBezTo>
                  <a:pt x="374" y="147"/>
                  <a:pt x="374" y="147"/>
                  <a:pt x="374" y="147"/>
                </a:cubicBezTo>
                <a:cubicBezTo>
                  <a:pt x="376" y="149"/>
                  <a:pt x="376" y="152"/>
                  <a:pt x="378" y="154"/>
                </a:cubicBezTo>
                <a:cubicBezTo>
                  <a:pt x="377" y="152"/>
                  <a:pt x="378" y="152"/>
                  <a:pt x="376" y="148"/>
                </a:cubicBezTo>
                <a:cubicBezTo>
                  <a:pt x="376" y="147"/>
                  <a:pt x="378" y="151"/>
                  <a:pt x="376" y="146"/>
                </a:cubicBezTo>
                <a:cubicBezTo>
                  <a:pt x="375" y="145"/>
                  <a:pt x="374" y="144"/>
                  <a:pt x="373" y="142"/>
                </a:cubicBezTo>
                <a:cubicBezTo>
                  <a:pt x="371" y="140"/>
                  <a:pt x="371" y="140"/>
                  <a:pt x="371" y="139"/>
                </a:cubicBezTo>
                <a:close/>
                <a:moveTo>
                  <a:pt x="223" y="356"/>
                </a:moveTo>
                <a:cubicBezTo>
                  <a:pt x="222" y="356"/>
                  <a:pt x="221" y="356"/>
                  <a:pt x="220" y="356"/>
                </a:cubicBezTo>
                <a:cubicBezTo>
                  <a:pt x="218" y="356"/>
                  <a:pt x="215" y="356"/>
                  <a:pt x="213" y="356"/>
                </a:cubicBezTo>
                <a:cubicBezTo>
                  <a:pt x="211" y="356"/>
                  <a:pt x="208" y="356"/>
                  <a:pt x="206" y="356"/>
                </a:cubicBezTo>
                <a:cubicBezTo>
                  <a:pt x="206" y="356"/>
                  <a:pt x="207" y="356"/>
                  <a:pt x="204" y="355"/>
                </a:cubicBezTo>
                <a:cubicBezTo>
                  <a:pt x="201" y="354"/>
                  <a:pt x="200" y="355"/>
                  <a:pt x="198" y="355"/>
                </a:cubicBezTo>
                <a:cubicBezTo>
                  <a:pt x="197" y="355"/>
                  <a:pt x="197" y="356"/>
                  <a:pt x="198" y="356"/>
                </a:cubicBezTo>
                <a:cubicBezTo>
                  <a:pt x="199" y="357"/>
                  <a:pt x="201" y="357"/>
                  <a:pt x="202" y="357"/>
                </a:cubicBezTo>
                <a:cubicBezTo>
                  <a:pt x="204" y="357"/>
                  <a:pt x="204" y="358"/>
                  <a:pt x="206" y="358"/>
                </a:cubicBezTo>
                <a:cubicBezTo>
                  <a:pt x="206" y="359"/>
                  <a:pt x="205" y="358"/>
                  <a:pt x="204" y="358"/>
                </a:cubicBezTo>
                <a:cubicBezTo>
                  <a:pt x="203" y="358"/>
                  <a:pt x="202" y="358"/>
                  <a:pt x="201" y="358"/>
                </a:cubicBezTo>
                <a:cubicBezTo>
                  <a:pt x="199" y="358"/>
                  <a:pt x="199" y="358"/>
                  <a:pt x="198" y="358"/>
                </a:cubicBezTo>
                <a:cubicBezTo>
                  <a:pt x="197" y="358"/>
                  <a:pt x="195" y="358"/>
                  <a:pt x="195" y="358"/>
                </a:cubicBezTo>
                <a:cubicBezTo>
                  <a:pt x="194" y="358"/>
                  <a:pt x="192" y="358"/>
                  <a:pt x="194" y="359"/>
                </a:cubicBezTo>
                <a:cubicBezTo>
                  <a:pt x="193" y="359"/>
                  <a:pt x="192" y="359"/>
                  <a:pt x="190" y="359"/>
                </a:cubicBezTo>
                <a:cubicBezTo>
                  <a:pt x="189" y="358"/>
                  <a:pt x="188" y="358"/>
                  <a:pt x="189" y="359"/>
                </a:cubicBezTo>
                <a:cubicBezTo>
                  <a:pt x="190" y="359"/>
                  <a:pt x="192" y="360"/>
                  <a:pt x="193" y="360"/>
                </a:cubicBezTo>
                <a:cubicBezTo>
                  <a:pt x="194" y="360"/>
                  <a:pt x="195" y="360"/>
                  <a:pt x="196" y="361"/>
                </a:cubicBezTo>
                <a:cubicBezTo>
                  <a:pt x="194" y="361"/>
                  <a:pt x="190" y="360"/>
                  <a:pt x="188" y="360"/>
                </a:cubicBezTo>
                <a:cubicBezTo>
                  <a:pt x="188" y="361"/>
                  <a:pt x="184" y="360"/>
                  <a:pt x="190" y="362"/>
                </a:cubicBezTo>
                <a:cubicBezTo>
                  <a:pt x="191" y="362"/>
                  <a:pt x="192" y="363"/>
                  <a:pt x="193" y="363"/>
                </a:cubicBezTo>
                <a:cubicBezTo>
                  <a:pt x="193" y="363"/>
                  <a:pt x="192" y="363"/>
                  <a:pt x="191" y="363"/>
                </a:cubicBezTo>
                <a:cubicBezTo>
                  <a:pt x="191" y="363"/>
                  <a:pt x="189" y="362"/>
                  <a:pt x="190" y="363"/>
                </a:cubicBezTo>
                <a:cubicBezTo>
                  <a:pt x="191" y="364"/>
                  <a:pt x="192" y="364"/>
                  <a:pt x="192" y="364"/>
                </a:cubicBezTo>
                <a:cubicBezTo>
                  <a:pt x="195" y="364"/>
                  <a:pt x="198" y="364"/>
                  <a:pt x="201" y="365"/>
                </a:cubicBezTo>
                <a:cubicBezTo>
                  <a:pt x="203" y="365"/>
                  <a:pt x="206" y="365"/>
                  <a:pt x="208" y="365"/>
                </a:cubicBezTo>
                <a:cubicBezTo>
                  <a:pt x="209" y="365"/>
                  <a:pt x="210" y="365"/>
                  <a:pt x="211" y="365"/>
                </a:cubicBezTo>
                <a:cubicBezTo>
                  <a:pt x="215" y="366"/>
                  <a:pt x="215" y="365"/>
                  <a:pt x="217" y="365"/>
                </a:cubicBezTo>
                <a:cubicBezTo>
                  <a:pt x="218" y="365"/>
                  <a:pt x="219" y="365"/>
                  <a:pt x="220" y="365"/>
                </a:cubicBezTo>
                <a:cubicBezTo>
                  <a:pt x="224" y="365"/>
                  <a:pt x="223" y="365"/>
                  <a:pt x="223" y="364"/>
                </a:cubicBezTo>
                <a:cubicBezTo>
                  <a:pt x="221" y="364"/>
                  <a:pt x="220" y="364"/>
                  <a:pt x="217" y="364"/>
                </a:cubicBezTo>
                <a:cubicBezTo>
                  <a:pt x="218" y="364"/>
                  <a:pt x="219" y="364"/>
                  <a:pt x="220" y="364"/>
                </a:cubicBezTo>
                <a:cubicBezTo>
                  <a:pt x="221" y="364"/>
                  <a:pt x="221" y="364"/>
                  <a:pt x="221" y="363"/>
                </a:cubicBezTo>
                <a:cubicBezTo>
                  <a:pt x="222" y="363"/>
                  <a:pt x="221" y="363"/>
                  <a:pt x="221" y="363"/>
                </a:cubicBezTo>
                <a:cubicBezTo>
                  <a:pt x="221" y="363"/>
                  <a:pt x="220" y="363"/>
                  <a:pt x="220" y="363"/>
                </a:cubicBezTo>
                <a:cubicBezTo>
                  <a:pt x="219" y="363"/>
                  <a:pt x="219" y="363"/>
                  <a:pt x="218" y="363"/>
                </a:cubicBezTo>
                <a:cubicBezTo>
                  <a:pt x="216" y="362"/>
                  <a:pt x="218" y="363"/>
                  <a:pt x="219" y="362"/>
                </a:cubicBezTo>
                <a:cubicBezTo>
                  <a:pt x="219" y="362"/>
                  <a:pt x="220" y="362"/>
                  <a:pt x="219" y="362"/>
                </a:cubicBezTo>
                <a:cubicBezTo>
                  <a:pt x="218" y="362"/>
                  <a:pt x="218" y="362"/>
                  <a:pt x="218" y="362"/>
                </a:cubicBezTo>
                <a:cubicBezTo>
                  <a:pt x="217" y="362"/>
                  <a:pt x="217" y="362"/>
                  <a:pt x="216" y="362"/>
                </a:cubicBezTo>
                <a:cubicBezTo>
                  <a:pt x="216" y="362"/>
                  <a:pt x="218" y="362"/>
                  <a:pt x="217" y="362"/>
                </a:cubicBezTo>
                <a:cubicBezTo>
                  <a:pt x="217" y="362"/>
                  <a:pt x="217" y="361"/>
                  <a:pt x="216" y="361"/>
                </a:cubicBezTo>
                <a:cubicBezTo>
                  <a:pt x="215" y="361"/>
                  <a:pt x="214" y="361"/>
                  <a:pt x="213" y="361"/>
                </a:cubicBezTo>
                <a:cubicBezTo>
                  <a:pt x="213" y="361"/>
                  <a:pt x="214" y="361"/>
                  <a:pt x="215" y="361"/>
                </a:cubicBezTo>
                <a:cubicBezTo>
                  <a:pt x="216" y="361"/>
                  <a:pt x="217" y="360"/>
                  <a:pt x="217" y="360"/>
                </a:cubicBezTo>
                <a:cubicBezTo>
                  <a:pt x="216" y="359"/>
                  <a:pt x="218" y="359"/>
                  <a:pt x="220" y="359"/>
                </a:cubicBezTo>
                <a:cubicBezTo>
                  <a:pt x="220" y="359"/>
                  <a:pt x="222" y="359"/>
                  <a:pt x="220" y="358"/>
                </a:cubicBezTo>
                <a:cubicBezTo>
                  <a:pt x="217" y="358"/>
                  <a:pt x="219" y="358"/>
                  <a:pt x="220" y="358"/>
                </a:cubicBezTo>
                <a:cubicBezTo>
                  <a:pt x="223" y="358"/>
                  <a:pt x="224" y="357"/>
                  <a:pt x="224" y="357"/>
                </a:cubicBezTo>
                <a:cubicBezTo>
                  <a:pt x="224" y="356"/>
                  <a:pt x="225" y="356"/>
                  <a:pt x="223" y="356"/>
                </a:cubicBezTo>
                <a:close/>
                <a:moveTo>
                  <a:pt x="204" y="367"/>
                </a:moveTo>
                <a:cubicBezTo>
                  <a:pt x="204" y="367"/>
                  <a:pt x="204" y="367"/>
                  <a:pt x="204" y="367"/>
                </a:cubicBezTo>
                <a:cubicBezTo>
                  <a:pt x="204" y="367"/>
                  <a:pt x="204" y="367"/>
                  <a:pt x="204" y="367"/>
                </a:cubicBezTo>
                <a:cubicBezTo>
                  <a:pt x="204" y="367"/>
                  <a:pt x="204" y="367"/>
                  <a:pt x="204" y="367"/>
                </a:cubicBezTo>
                <a:close/>
                <a:moveTo>
                  <a:pt x="383" y="157"/>
                </a:moveTo>
                <a:cubicBezTo>
                  <a:pt x="383" y="157"/>
                  <a:pt x="383" y="157"/>
                  <a:pt x="383" y="157"/>
                </a:cubicBezTo>
                <a:cubicBezTo>
                  <a:pt x="383" y="158"/>
                  <a:pt x="382" y="155"/>
                  <a:pt x="381" y="154"/>
                </a:cubicBezTo>
                <a:cubicBezTo>
                  <a:pt x="382" y="157"/>
                  <a:pt x="382" y="159"/>
                  <a:pt x="383" y="161"/>
                </a:cubicBezTo>
                <a:cubicBezTo>
                  <a:pt x="384" y="162"/>
                  <a:pt x="385" y="164"/>
                  <a:pt x="386" y="165"/>
                </a:cubicBezTo>
                <a:cubicBezTo>
                  <a:pt x="387" y="166"/>
                  <a:pt x="387" y="167"/>
                  <a:pt x="387" y="168"/>
                </a:cubicBezTo>
                <a:cubicBezTo>
                  <a:pt x="388" y="169"/>
                  <a:pt x="388" y="169"/>
                  <a:pt x="389" y="170"/>
                </a:cubicBezTo>
                <a:cubicBezTo>
                  <a:pt x="389" y="171"/>
                  <a:pt x="390" y="172"/>
                  <a:pt x="390" y="171"/>
                </a:cubicBezTo>
                <a:cubicBezTo>
                  <a:pt x="390" y="170"/>
                  <a:pt x="389" y="168"/>
                  <a:pt x="389" y="166"/>
                </a:cubicBezTo>
                <a:cubicBezTo>
                  <a:pt x="387" y="163"/>
                  <a:pt x="385" y="162"/>
                  <a:pt x="383" y="157"/>
                </a:cubicBezTo>
                <a:close/>
                <a:moveTo>
                  <a:pt x="112" y="295"/>
                </a:moveTo>
                <a:cubicBezTo>
                  <a:pt x="113" y="296"/>
                  <a:pt x="114" y="297"/>
                  <a:pt x="114" y="297"/>
                </a:cubicBezTo>
                <a:cubicBezTo>
                  <a:pt x="113" y="296"/>
                  <a:pt x="113" y="294"/>
                  <a:pt x="112" y="293"/>
                </a:cubicBezTo>
                <a:cubicBezTo>
                  <a:pt x="110" y="291"/>
                  <a:pt x="111" y="291"/>
                  <a:pt x="111" y="290"/>
                </a:cubicBezTo>
                <a:cubicBezTo>
                  <a:pt x="110" y="288"/>
                  <a:pt x="110" y="287"/>
                  <a:pt x="109" y="287"/>
                </a:cubicBezTo>
                <a:cubicBezTo>
                  <a:pt x="109" y="287"/>
                  <a:pt x="108" y="286"/>
                  <a:pt x="108" y="286"/>
                </a:cubicBezTo>
                <a:cubicBezTo>
                  <a:pt x="106" y="282"/>
                  <a:pt x="104" y="281"/>
                  <a:pt x="103" y="281"/>
                </a:cubicBezTo>
                <a:cubicBezTo>
                  <a:pt x="104" y="283"/>
                  <a:pt x="105" y="283"/>
                  <a:pt x="106" y="285"/>
                </a:cubicBezTo>
                <a:cubicBezTo>
                  <a:pt x="106" y="287"/>
                  <a:pt x="106" y="287"/>
                  <a:pt x="106" y="287"/>
                </a:cubicBezTo>
                <a:cubicBezTo>
                  <a:pt x="105" y="287"/>
                  <a:pt x="105" y="286"/>
                  <a:pt x="104" y="285"/>
                </a:cubicBezTo>
                <a:cubicBezTo>
                  <a:pt x="104" y="284"/>
                  <a:pt x="104" y="284"/>
                  <a:pt x="104" y="285"/>
                </a:cubicBezTo>
                <a:cubicBezTo>
                  <a:pt x="104" y="285"/>
                  <a:pt x="104" y="286"/>
                  <a:pt x="105" y="286"/>
                </a:cubicBezTo>
                <a:cubicBezTo>
                  <a:pt x="105" y="287"/>
                  <a:pt x="107" y="290"/>
                  <a:pt x="108" y="291"/>
                </a:cubicBezTo>
                <a:cubicBezTo>
                  <a:pt x="107" y="291"/>
                  <a:pt x="107" y="291"/>
                  <a:pt x="107" y="291"/>
                </a:cubicBezTo>
                <a:cubicBezTo>
                  <a:pt x="107" y="291"/>
                  <a:pt x="107" y="291"/>
                  <a:pt x="108" y="292"/>
                </a:cubicBezTo>
                <a:cubicBezTo>
                  <a:pt x="109" y="293"/>
                  <a:pt x="109" y="295"/>
                  <a:pt x="110" y="296"/>
                </a:cubicBezTo>
                <a:cubicBezTo>
                  <a:pt x="111" y="297"/>
                  <a:pt x="112" y="297"/>
                  <a:pt x="113" y="297"/>
                </a:cubicBezTo>
                <a:cubicBezTo>
                  <a:pt x="112" y="296"/>
                  <a:pt x="111" y="295"/>
                  <a:pt x="110" y="294"/>
                </a:cubicBezTo>
                <a:cubicBezTo>
                  <a:pt x="111" y="293"/>
                  <a:pt x="111" y="294"/>
                  <a:pt x="112" y="295"/>
                </a:cubicBezTo>
                <a:close/>
                <a:moveTo>
                  <a:pt x="286" y="106"/>
                </a:moveTo>
                <a:cubicBezTo>
                  <a:pt x="287" y="107"/>
                  <a:pt x="289" y="107"/>
                  <a:pt x="291" y="108"/>
                </a:cubicBezTo>
                <a:cubicBezTo>
                  <a:pt x="291" y="108"/>
                  <a:pt x="291" y="108"/>
                  <a:pt x="291" y="108"/>
                </a:cubicBezTo>
                <a:cubicBezTo>
                  <a:pt x="291" y="108"/>
                  <a:pt x="288" y="107"/>
                  <a:pt x="289" y="108"/>
                </a:cubicBezTo>
                <a:cubicBezTo>
                  <a:pt x="290" y="109"/>
                  <a:pt x="290" y="108"/>
                  <a:pt x="291" y="109"/>
                </a:cubicBezTo>
                <a:cubicBezTo>
                  <a:pt x="292" y="109"/>
                  <a:pt x="292" y="109"/>
                  <a:pt x="292" y="109"/>
                </a:cubicBezTo>
                <a:cubicBezTo>
                  <a:pt x="294" y="110"/>
                  <a:pt x="295" y="110"/>
                  <a:pt x="296" y="111"/>
                </a:cubicBezTo>
                <a:cubicBezTo>
                  <a:pt x="297" y="111"/>
                  <a:pt x="298" y="112"/>
                  <a:pt x="299" y="112"/>
                </a:cubicBezTo>
                <a:cubicBezTo>
                  <a:pt x="301" y="113"/>
                  <a:pt x="303" y="113"/>
                  <a:pt x="304" y="114"/>
                </a:cubicBezTo>
                <a:cubicBezTo>
                  <a:pt x="306" y="114"/>
                  <a:pt x="306" y="114"/>
                  <a:pt x="306" y="114"/>
                </a:cubicBezTo>
                <a:cubicBezTo>
                  <a:pt x="307" y="115"/>
                  <a:pt x="307" y="115"/>
                  <a:pt x="308" y="116"/>
                </a:cubicBezTo>
                <a:cubicBezTo>
                  <a:pt x="309" y="116"/>
                  <a:pt x="308" y="116"/>
                  <a:pt x="307" y="116"/>
                </a:cubicBezTo>
                <a:cubicBezTo>
                  <a:pt x="307" y="116"/>
                  <a:pt x="305" y="115"/>
                  <a:pt x="306" y="116"/>
                </a:cubicBezTo>
                <a:cubicBezTo>
                  <a:pt x="307" y="117"/>
                  <a:pt x="308" y="117"/>
                  <a:pt x="309" y="117"/>
                </a:cubicBezTo>
                <a:cubicBezTo>
                  <a:pt x="310" y="117"/>
                  <a:pt x="310" y="117"/>
                  <a:pt x="310" y="118"/>
                </a:cubicBezTo>
                <a:cubicBezTo>
                  <a:pt x="311" y="118"/>
                  <a:pt x="310" y="118"/>
                  <a:pt x="311" y="118"/>
                </a:cubicBezTo>
                <a:cubicBezTo>
                  <a:pt x="314" y="120"/>
                  <a:pt x="316" y="121"/>
                  <a:pt x="315" y="122"/>
                </a:cubicBezTo>
                <a:cubicBezTo>
                  <a:pt x="315" y="122"/>
                  <a:pt x="314" y="122"/>
                  <a:pt x="315" y="122"/>
                </a:cubicBezTo>
                <a:cubicBezTo>
                  <a:pt x="316" y="123"/>
                  <a:pt x="316" y="123"/>
                  <a:pt x="316" y="123"/>
                </a:cubicBezTo>
                <a:cubicBezTo>
                  <a:pt x="317" y="123"/>
                  <a:pt x="317" y="123"/>
                  <a:pt x="317" y="123"/>
                </a:cubicBezTo>
                <a:cubicBezTo>
                  <a:pt x="320" y="124"/>
                  <a:pt x="323" y="126"/>
                  <a:pt x="325" y="128"/>
                </a:cubicBezTo>
                <a:cubicBezTo>
                  <a:pt x="326" y="130"/>
                  <a:pt x="327" y="130"/>
                  <a:pt x="328" y="131"/>
                </a:cubicBezTo>
                <a:cubicBezTo>
                  <a:pt x="329" y="132"/>
                  <a:pt x="331" y="132"/>
                  <a:pt x="332" y="134"/>
                </a:cubicBezTo>
                <a:cubicBezTo>
                  <a:pt x="333" y="134"/>
                  <a:pt x="333" y="134"/>
                  <a:pt x="333" y="133"/>
                </a:cubicBezTo>
                <a:cubicBezTo>
                  <a:pt x="333" y="133"/>
                  <a:pt x="332" y="132"/>
                  <a:pt x="331" y="131"/>
                </a:cubicBezTo>
                <a:cubicBezTo>
                  <a:pt x="329" y="130"/>
                  <a:pt x="327" y="128"/>
                  <a:pt x="325" y="126"/>
                </a:cubicBezTo>
                <a:cubicBezTo>
                  <a:pt x="324" y="126"/>
                  <a:pt x="323" y="125"/>
                  <a:pt x="322" y="124"/>
                </a:cubicBezTo>
                <a:cubicBezTo>
                  <a:pt x="322" y="124"/>
                  <a:pt x="321" y="123"/>
                  <a:pt x="321" y="123"/>
                </a:cubicBezTo>
                <a:cubicBezTo>
                  <a:pt x="320" y="122"/>
                  <a:pt x="320" y="122"/>
                  <a:pt x="319" y="121"/>
                </a:cubicBezTo>
                <a:cubicBezTo>
                  <a:pt x="322" y="122"/>
                  <a:pt x="323" y="123"/>
                  <a:pt x="326" y="126"/>
                </a:cubicBezTo>
                <a:cubicBezTo>
                  <a:pt x="327" y="127"/>
                  <a:pt x="329" y="129"/>
                  <a:pt x="330" y="128"/>
                </a:cubicBezTo>
                <a:cubicBezTo>
                  <a:pt x="332" y="130"/>
                  <a:pt x="333" y="130"/>
                  <a:pt x="334" y="130"/>
                </a:cubicBezTo>
                <a:cubicBezTo>
                  <a:pt x="334" y="130"/>
                  <a:pt x="332" y="128"/>
                  <a:pt x="331" y="128"/>
                </a:cubicBezTo>
                <a:cubicBezTo>
                  <a:pt x="331" y="127"/>
                  <a:pt x="330" y="127"/>
                  <a:pt x="330" y="126"/>
                </a:cubicBezTo>
                <a:cubicBezTo>
                  <a:pt x="330" y="126"/>
                  <a:pt x="329" y="126"/>
                  <a:pt x="329" y="126"/>
                </a:cubicBezTo>
                <a:cubicBezTo>
                  <a:pt x="328" y="125"/>
                  <a:pt x="328" y="125"/>
                  <a:pt x="328" y="125"/>
                </a:cubicBezTo>
                <a:cubicBezTo>
                  <a:pt x="328" y="124"/>
                  <a:pt x="327" y="124"/>
                  <a:pt x="326" y="123"/>
                </a:cubicBezTo>
                <a:cubicBezTo>
                  <a:pt x="325" y="122"/>
                  <a:pt x="323" y="121"/>
                  <a:pt x="322" y="120"/>
                </a:cubicBezTo>
                <a:cubicBezTo>
                  <a:pt x="318" y="118"/>
                  <a:pt x="314" y="115"/>
                  <a:pt x="310" y="114"/>
                </a:cubicBezTo>
                <a:cubicBezTo>
                  <a:pt x="309" y="113"/>
                  <a:pt x="307" y="113"/>
                  <a:pt x="303" y="111"/>
                </a:cubicBezTo>
                <a:cubicBezTo>
                  <a:pt x="303" y="111"/>
                  <a:pt x="302" y="111"/>
                  <a:pt x="302" y="110"/>
                </a:cubicBezTo>
                <a:cubicBezTo>
                  <a:pt x="300" y="110"/>
                  <a:pt x="299" y="110"/>
                  <a:pt x="298" y="109"/>
                </a:cubicBezTo>
                <a:cubicBezTo>
                  <a:pt x="294" y="107"/>
                  <a:pt x="292" y="107"/>
                  <a:pt x="289" y="107"/>
                </a:cubicBezTo>
                <a:cubicBezTo>
                  <a:pt x="288" y="106"/>
                  <a:pt x="285" y="105"/>
                  <a:pt x="286" y="106"/>
                </a:cubicBezTo>
                <a:close/>
                <a:moveTo>
                  <a:pt x="372" y="246"/>
                </a:moveTo>
                <a:cubicBezTo>
                  <a:pt x="372" y="245"/>
                  <a:pt x="372" y="244"/>
                  <a:pt x="372" y="243"/>
                </a:cubicBezTo>
                <a:cubicBezTo>
                  <a:pt x="372" y="242"/>
                  <a:pt x="371" y="242"/>
                  <a:pt x="371" y="242"/>
                </a:cubicBezTo>
                <a:cubicBezTo>
                  <a:pt x="371" y="242"/>
                  <a:pt x="371" y="242"/>
                  <a:pt x="370" y="245"/>
                </a:cubicBezTo>
                <a:cubicBezTo>
                  <a:pt x="370" y="246"/>
                  <a:pt x="371" y="247"/>
                  <a:pt x="371" y="248"/>
                </a:cubicBezTo>
                <a:cubicBezTo>
                  <a:pt x="371" y="248"/>
                  <a:pt x="372" y="248"/>
                  <a:pt x="372" y="246"/>
                </a:cubicBezTo>
                <a:close/>
                <a:moveTo>
                  <a:pt x="255" y="320"/>
                </a:moveTo>
                <a:cubicBezTo>
                  <a:pt x="256" y="320"/>
                  <a:pt x="257" y="320"/>
                  <a:pt x="258" y="320"/>
                </a:cubicBezTo>
                <a:cubicBezTo>
                  <a:pt x="259" y="319"/>
                  <a:pt x="261" y="318"/>
                  <a:pt x="261" y="317"/>
                </a:cubicBezTo>
                <a:cubicBezTo>
                  <a:pt x="260" y="317"/>
                  <a:pt x="260" y="318"/>
                  <a:pt x="258" y="319"/>
                </a:cubicBezTo>
                <a:cubicBezTo>
                  <a:pt x="257" y="319"/>
                  <a:pt x="256" y="320"/>
                  <a:pt x="255" y="320"/>
                </a:cubicBezTo>
                <a:close/>
                <a:moveTo>
                  <a:pt x="255" y="140"/>
                </a:moveTo>
                <a:cubicBezTo>
                  <a:pt x="254" y="139"/>
                  <a:pt x="254" y="140"/>
                  <a:pt x="254" y="140"/>
                </a:cubicBezTo>
                <a:cubicBezTo>
                  <a:pt x="252" y="140"/>
                  <a:pt x="251" y="140"/>
                  <a:pt x="250" y="140"/>
                </a:cubicBezTo>
                <a:cubicBezTo>
                  <a:pt x="249" y="140"/>
                  <a:pt x="248" y="140"/>
                  <a:pt x="249" y="141"/>
                </a:cubicBezTo>
                <a:cubicBezTo>
                  <a:pt x="250" y="141"/>
                  <a:pt x="250" y="141"/>
                  <a:pt x="251" y="141"/>
                </a:cubicBezTo>
                <a:cubicBezTo>
                  <a:pt x="251" y="141"/>
                  <a:pt x="252" y="141"/>
                  <a:pt x="253" y="141"/>
                </a:cubicBezTo>
                <a:cubicBezTo>
                  <a:pt x="252" y="141"/>
                  <a:pt x="252" y="141"/>
                  <a:pt x="251" y="141"/>
                </a:cubicBezTo>
                <a:cubicBezTo>
                  <a:pt x="254" y="142"/>
                  <a:pt x="255" y="141"/>
                  <a:pt x="256" y="141"/>
                </a:cubicBezTo>
                <a:cubicBezTo>
                  <a:pt x="257" y="141"/>
                  <a:pt x="256" y="141"/>
                  <a:pt x="255" y="140"/>
                </a:cubicBezTo>
                <a:close/>
                <a:moveTo>
                  <a:pt x="208" y="142"/>
                </a:moveTo>
                <a:cubicBezTo>
                  <a:pt x="207" y="142"/>
                  <a:pt x="206" y="143"/>
                  <a:pt x="205" y="143"/>
                </a:cubicBezTo>
                <a:cubicBezTo>
                  <a:pt x="204" y="144"/>
                  <a:pt x="203" y="144"/>
                  <a:pt x="203" y="145"/>
                </a:cubicBezTo>
                <a:cubicBezTo>
                  <a:pt x="203" y="145"/>
                  <a:pt x="202" y="145"/>
                  <a:pt x="203" y="145"/>
                </a:cubicBezTo>
                <a:cubicBezTo>
                  <a:pt x="203" y="145"/>
                  <a:pt x="203" y="145"/>
                  <a:pt x="203" y="145"/>
                </a:cubicBezTo>
                <a:cubicBezTo>
                  <a:pt x="204" y="145"/>
                  <a:pt x="205" y="145"/>
                  <a:pt x="205" y="145"/>
                </a:cubicBezTo>
                <a:cubicBezTo>
                  <a:pt x="207" y="144"/>
                  <a:pt x="208" y="143"/>
                  <a:pt x="210" y="142"/>
                </a:cubicBezTo>
                <a:cubicBezTo>
                  <a:pt x="210" y="143"/>
                  <a:pt x="210" y="143"/>
                  <a:pt x="211" y="143"/>
                </a:cubicBezTo>
                <a:cubicBezTo>
                  <a:pt x="211" y="142"/>
                  <a:pt x="213" y="142"/>
                  <a:pt x="213" y="141"/>
                </a:cubicBezTo>
                <a:cubicBezTo>
                  <a:pt x="212" y="141"/>
                  <a:pt x="212" y="142"/>
                  <a:pt x="211" y="142"/>
                </a:cubicBezTo>
                <a:cubicBezTo>
                  <a:pt x="212" y="141"/>
                  <a:pt x="212" y="141"/>
                  <a:pt x="213" y="140"/>
                </a:cubicBezTo>
                <a:cubicBezTo>
                  <a:pt x="211" y="141"/>
                  <a:pt x="209" y="141"/>
                  <a:pt x="208" y="142"/>
                </a:cubicBezTo>
                <a:close/>
                <a:moveTo>
                  <a:pt x="262" y="324"/>
                </a:moveTo>
                <a:cubicBezTo>
                  <a:pt x="262" y="324"/>
                  <a:pt x="262" y="324"/>
                  <a:pt x="262" y="324"/>
                </a:cubicBezTo>
                <a:cubicBezTo>
                  <a:pt x="263" y="324"/>
                  <a:pt x="263" y="323"/>
                  <a:pt x="263" y="323"/>
                </a:cubicBezTo>
                <a:cubicBezTo>
                  <a:pt x="264" y="322"/>
                  <a:pt x="266" y="321"/>
                  <a:pt x="267" y="321"/>
                </a:cubicBezTo>
                <a:cubicBezTo>
                  <a:pt x="268" y="320"/>
                  <a:pt x="268" y="320"/>
                  <a:pt x="268" y="320"/>
                </a:cubicBezTo>
                <a:cubicBezTo>
                  <a:pt x="267" y="320"/>
                  <a:pt x="267" y="320"/>
                  <a:pt x="266" y="320"/>
                </a:cubicBezTo>
                <a:cubicBezTo>
                  <a:pt x="264" y="321"/>
                  <a:pt x="261" y="323"/>
                  <a:pt x="262" y="324"/>
                </a:cubicBezTo>
                <a:close/>
                <a:moveTo>
                  <a:pt x="117" y="297"/>
                </a:moveTo>
                <a:cubicBezTo>
                  <a:pt x="116" y="297"/>
                  <a:pt x="115" y="295"/>
                  <a:pt x="114" y="293"/>
                </a:cubicBezTo>
                <a:cubicBezTo>
                  <a:pt x="114" y="294"/>
                  <a:pt x="113" y="294"/>
                  <a:pt x="115" y="296"/>
                </a:cubicBezTo>
                <a:cubicBezTo>
                  <a:pt x="116" y="298"/>
                  <a:pt x="117" y="298"/>
                  <a:pt x="117" y="297"/>
                </a:cubicBezTo>
                <a:close/>
                <a:moveTo>
                  <a:pt x="119" y="296"/>
                </a:moveTo>
                <a:cubicBezTo>
                  <a:pt x="119" y="296"/>
                  <a:pt x="119" y="295"/>
                  <a:pt x="118" y="294"/>
                </a:cubicBezTo>
                <a:cubicBezTo>
                  <a:pt x="118" y="293"/>
                  <a:pt x="117" y="292"/>
                  <a:pt x="117" y="292"/>
                </a:cubicBezTo>
                <a:cubicBezTo>
                  <a:pt x="117" y="291"/>
                  <a:pt x="116" y="290"/>
                  <a:pt x="116" y="290"/>
                </a:cubicBezTo>
                <a:cubicBezTo>
                  <a:pt x="115" y="289"/>
                  <a:pt x="114" y="288"/>
                  <a:pt x="114" y="287"/>
                </a:cubicBezTo>
                <a:cubicBezTo>
                  <a:pt x="115" y="290"/>
                  <a:pt x="115" y="289"/>
                  <a:pt x="116" y="291"/>
                </a:cubicBezTo>
                <a:cubicBezTo>
                  <a:pt x="116" y="292"/>
                  <a:pt x="116" y="292"/>
                  <a:pt x="115" y="292"/>
                </a:cubicBezTo>
                <a:cubicBezTo>
                  <a:pt x="117" y="294"/>
                  <a:pt x="117" y="294"/>
                  <a:pt x="118" y="295"/>
                </a:cubicBezTo>
                <a:cubicBezTo>
                  <a:pt x="119" y="295"/>
                  <a:pt x="119" y="297"/>
                  <a:pt x="119" y="296"/>
                </a:cubicBezTo>
                <a:close/>
                <a:moveTo>
                  <a:pt x="198" y="347"/>
                </a:moveTo>
                <a:cubicBezTo>
                  <a:pt x="200" y="347"/>
                  <a:pt x="202" y="348"/>
                  <a:pt x="204" y="348"/>
                </a:cubicBezTo>
                <a:cubicBezTo>
                  <a:pt x="206" y="348"/>
                  <a:pt x="209" y="349"/>
                  <a:pt x="207" y="348"/>
                </a:cubicBezTo>
                <a:cubicBezTo>
                  <a:pt x="207" y="347"/>
                  <a:pt x="208" y="348"/>
                  <a:pt x="208" y="348"/>
                </a:cubicBezTo>
                <a:cubicBezTo>
                  <a:pt x="209" y="348"/>
                  <a:pt x="210" y="348"/>
                  <a:pt x="210" y="348"/>
                </a:cubicBezTo>
                <a:cubicBezTo>
                  <a:pt x="208" y="347"/>
                  <a:pt x="213" y="347"/>
                  <a:pt x="213" y="347"/>
                </a:cubicBezTo>
                <a:cubicBezTo>
                  <a:pt x="210" y="347"/>
                  <a:pt x="207" y="346"/>
                  <a:pt x="204" y="346"/>
                </a:cubicBezTo>
                <a:cubicBezTo>
                  <a:pt x="205" y="347"/>
                  <a:pt x="199" y="346"/>
                  <a:pt x="198" y="347"/>
                </a:cubicBezTo>
                <a:close/>
                <a:moveTo>
                  <a:pt x="191" y="150"/>
                </a:moveTo>
                <a:cubicBezTo>
                  <a:pt x="191" y="150"/>
                  <a:pt x="191" y="150"/>
                  <a:pt x="191" y="150"/>
                </a:cubicBezTo>
                <a:cubicBezTo>
                  <a:pt x="191" y="150"/>
                  <a:pt x="191" y="150"/>
                  <a:pt x="191" y="150"/>
                </a:cubicBezTo>
                <a:cubicBezTo>
                  <a:pt x="191" y="150"/>
                  <a:pt x="191" y="150"/>
                  <a:pt x="191" y="150"/>
                </a:cubicBezTo>
                <a:cubicBezTo>
                  <a:pt x="191" y="150"/>
                  <a:pt x="191" y="150"/>
                  <a:pt x="191" y="150"/>
                </a:cubicBezTo>
                <a:close/>
                <a:moveTo>
                  <a:pt x="265" y="364"/>
                </a:moveTo>
                <a:cubicBezTo>
                  <a:pt x="266" y="364"/>
                  <a:pt x="267" y="363"/>
                  <a:pt x="268" y="363"/>
                </a:cubicBezTo>
                <a:cubicBezTo>
                  <a:pt x="268" y="363"/>
                  <a:pt x="267" y="364"/>
                  <a:pt x="267" y="364"/>
                </a:cubicBezTo>
                <a:cubicBezTo>
                  <a:pt x="269" y="363"/>
                  <a:pt x="270" y="363"/>
                  <a:pt x="271" y="362"/>
                </a:cubicBezTo>
                <a:cubicBezTo>
                  <a:pt x="273" y="362"/>
                  <a:pt x="274" y="361"/>
                  <a:pt x="275" y="361"/>
                </a:cubicBezTo>
                <a:cubicBezTo>
                  <a:pt x="278" y="360"/>
                  <a:pt x="279" y="359"/>
                  <a:pt x="281" y="358"/>
                </a:cubicBezTo>
                <a:cubicBezTo>
                  <a:pt x="280" y="358"/>
                  <a:pt x="283" y="357"/>
                  <a:pt x="285" y="356"/>
                </a:cubicBezTo>
                <a:cubicBezTo>
                  <a:pt x="285" y="356"/>
                  <a:pt x="285" y="356"/>
                  <a:pt x="285" y="356"/>
                </a:cubicBezTo>
                <a:cubicBezTo>
                  <a:pt x="285" y="356"/>
                  <a:pt x="284" y="356"/>
                  <a:pt x="284" y="356"/>
                </a:cubicBezTo>
                <a:cubicBezTo>
                  <a:pt x="281" y="357"/>
                  <a:pt x="277" y="358"/>
                  <a:pt x="276" y="359"/>
                </a:cubicBezTo>
                <a:cubicBezTo>
                  <a:pt x="276" y="359"/>
                  <a:pt x="274" y="360"/>
                  <a:pt x="273" y="360"/>
                </a:cubicBezTo>
                <a:cubicBezTo>
                  <a:pt x="273" y="360"/>
                  <a:pt x="275" y="359"/>
                  <a:pt x="275" y="359"/>
                </a:cubicBezTo>
                <a:cubicBezTo>
                  <a:pt x="271" y="361"/>
                  <a:pt x="267" y="361"/>
                  <a:pt x="266" y="363"/>
                </a:cubicBezTo>
                <a:cubicBezTo>
                  <a:pt x="266" y="363"/>
                  <a:pt x="264" y="364"/>
                  <a:pt x="265" y="364"/>
                </a:cubicBezTo>
                <a:close/>
                <a:moveTo>
                  <a:pt x="262" y="331"/>
                </a:moveTo>
                <a:cubicBezTo>
                  <a:pt x="260" y="332"/>
                  <a:pt x="260" y="332"/>
                  <a:pt x="261" y="332"/>
                </a:cubicBezTo>
                <a:cubicBezTo>
                  <a:pt x="262" y="332"/>
                  <a:pt x="263" y="331"/>
                  <a:pt x="263" y="331"/>
                </a:cubicBezTo>
                <a:cubicBezTo>
                  <a:pt x="263" y="330"/>
                  <a:pt x="264" y="330"/>
                  <a:pt x="265" y="330"/>
                </a:cubicBezTo>
                <a:cubicBezTo>
                  <a:pt x="265" y="330"/>
                  <a:pt x="265" y="330"/>
                  <a:pt x="265" y="330"/>
                </a:cubicBezTo>
                <a:cubicBezTo>
                  <a:pt x="265" y="330"/>
                  <a:pt x="265" y="330"/>
                  <a:pt x="265" y="330"/>
                </a:cubicBezTo>
                <a:cubicBezTo>
                  <a:pt x="267" y="330"/>
                  <a:pt x="270" y="329"/>
                  <a:pt x="272" y="329"/>
                </a:cubicBezTo>
                <a:cubicBezTo>
                  <a:pt x="272" y="328"/>
                  <a:pt x="275" y="327"/>
                  <a:pt x="274" y="327"/>
                </a:cubicBezTo>
                <a:cubicBezTo>
                  <a:pt x="272" y="328"/>
                  <a:pt x="270" y="327"/>
                  <a:pt x="266" y="329"/>
                </a:cubicBezTo>
                <a:cubicBezTo>
                  <a:pt x="263" y="330"/>
                  <a:pt x="264" y="329"/>
                  <a:pt x="265" y="328"/>
                </a:cubicBezTo>
                <a:cubicBezTo>
                  <a:pt x="264" y="328"/>
                  <a:pt x="264" y="328"/>
                  <a:pt x="264" y="328"/>
                </a:cubicBezTo>
                <a:cubicBezTo>
                  <a:pt x="264" y="329"/>
                  <a:pt x="264" y="329"/>
                  <a:pt x="263" y="329"/>
                </a:cubicBezTo>
                <a:cubicBezTo>
                  <a:pt x="262" y="330"/>
                  <a:pt x="259" y="331"/>
                  <a:pt x="262" y="331"/>
                </a:cubicBezTo>
                <a:close/>
                <a:moveTo>
                  <a:pt x="189" y="152"/>
                </a:moveTo>
                <a:cubicBezTo>
                  <a:pt x="190" y="153"/>
                  <a:pt x="190" y="152"/>
                  <a:pt x="191" y="152"/>
                </a:cubicBezTo>
                <a:cubicBezTo>
                  <a:pt x="191" y="152"/>
                  <a:pt x="190" y="153"/>
                  <a:pt x="190" y="153"/>
                </a:cubicBezTo>
                <a:cubicBezTo>
                  <a:pt x="191" y="152"/>
                  <a:pt x="193" y="151"/>
                  <a:pt x="194" y="150"/>
                </a:cubicBezTo>
                <a:cubicBezTo>
                  <a:pt x="196" y="148"/>
                  <a:pt x="197" y="147"/>
                  <a:pt x="197" y="147"/>
                </a:cubicBezTo>
                <a:cubicBezTo>
                  <a:pt x="197" y="147"/>
                  <a:pt x="197" y="146"/>
                  <a:pt x="196" y="147"/>
                </a:cubicBezTo>
                <a:cubicBezTo>
                  <a:pt x="195" y="147"/>
                  <a:pt x="195" y="147"/>
                  <a:pt x="194" y="147"/>
                </a:cubicBezTo>
                <a:cubicBezTo>
                  <a:pt x="193" y="148"/>
                  <a:pt x="193" y="149"/>
                  <a:pt x="191" y="150"/>
                </a:cubicBezTo>
                <a:cubicBezTo>
                  <a:pt x="191" y="150"/>
                  <a:pt x="191" y="151"/>
                  <a:pt x="190" y="151"/>
                </a:cubicBezTo>
                <a:cubicBezTo>
                  <a:pt x="189" y="152"/>
                  <a:pt x="189" y="152"/>
                  <a:pt x="189" y="152"/>
                </a:cubicBezTo>
                <a:close/>
                <a:moveTo>
                  <a:pt x="191" y="148"/>
                </a:moveTo>
                <a:cubicBezTo>
                  <a:pt x="190" y="148"/>
                  <a:pt x="189" y="149"/>
                  <a:pt x="188" y="149"/>
                </a:cubicBezTo>
                <a:cubicBezTo>
                  <a:pt x="187" y="150"/>
                  <a:pt x="186" y="151"/>
                  <a:pt x="185" y="152"/>
                </a:cubicBezTo>
                <a:cubicBezTo>
                  <a:pt x="184" y="153"/>
                  <a:pt x="186" y="153"/>
                  <a:pt x="186" y="154"/>
                </a:cubicBezTo>
                <a:cubicBezTo>
                  <a:pt x="186" y="154"/>
                  <a:pt x="186" y="153"/>
                  <a:pt x="186" y="153"/>
                </a:cubicBezTo>
                <a:cubicBezTo>
                  <a:pt x="187" y="153"/>
                  <a:pt x="188" y="152"/>
                  <a:pt x="189" y="151"/>
                </a:cubicBezTo>
                <a:cubicBezTo>
                  <a:pt x="190" y="151"/>
                  <a:pt x="191" y="150"/>
                  <a:pt x="191" y="150"/>
                </a:cubicBezTo>
                <a:cubicBezTo>
                  <a:pt x="191" y="149"/>
                  <a:pt x="192" y="149"/>
                  <a:pt x="192" y="148"/>
                </a:cubicBezTo>
                <a:cubicBezTo>
                  <a:pt x="192" y="148"/>
                  <a:pt x="192" y="147"/>
                  <a:pt x="191" y="148"/>
                </a:cubicBezTo>
                <a:close/>
                <a:moveTo>
                  <a:pt x="175" y="17"/>
                </a:moveTo>
                <a:cubicBezTo>
                  <a:pt x="175" y="17"/>
                  <a:pt x="175" y="18"/>
                  <a:pt x="175" y="18"/>
                </a:cubicBezTo>
                <a:cubicBezTo>
                  <a:pt x="175" y="18"/>
                  <a:pt x="175" y="18"/>
                  <a:pt x="175" y="18"/>
                </a:cubicBezTo>
                <a:cubicBezTo>
                  <a:pt x="175" y="18"/>
                  <a:pt x="175" y="18"/>
                  <a:pt x="175" y="17"/>
                </a:cubicBezTo>
                <a:cubicBezTo>
                  <a:pt x="175" y="17"/>
                  <a:pt x="175" y="17"/>
                  <a:pt x="175" y="17"/>
                </a:cubicBezTo>
                <a:close/>
                <a:moveTo>
                  <a:pt x="175" y="17"/>
                </a:moveTo>
                <a:cubicBezTo>
                  <a:pt x="180" y="16"/>
                  <a:pt x="185" y="15"/>
                  <a:pt x="186" y="14"/>
                </a:cubicBezTo>
                <a:cubicBezTo>
                  <a:pt x="181" y="15"/>
                  <a:pt x="175" y="17"/>
                  <a:pt x="175" y="17"/>
                </a:cubicBezTo>
                <a:close/>
                <a:moveTo>
                  <a:pt x="134" y="23"/>
                </a:moveTo>
                <a:cubicBezTo>
                  <a:pt x="135" y="22"/>
                  <a:pt x="137" y="21"/>
                  <a:pt x="135" y="22"/>
                </a:cubicBezTo>
                <a:cubicBezTo>
                  <a:pt x="133" y="23"/>
                  <a:pt x="131" y="24"/>
                  <a:pt x="128" y="26"/>
                </a:cubicBezTo>
                <a:cubicBezTo>
                  <a:pt x="126" y="27"/>
                  <a:pt x="123" y="29"/>
                  <a:pt x="122" y="30"/>
                </a:cubicBezTo>
                <a:cubicBezTo>
                  <a:pt x="124" y="29"/>
                  <a:pt x="126" y="27"/>
                  <a:pt x="128" y="26"/>
                </a:cubicBezTo>
                <a:cubicBezTo>
                  <a:pt x="133" y="24"/>
                  <a:pt x="133" y="24"/>
                  <a:pt x="134" y="23"/>
                </a:cubicBezTo>
                <a:close/>
                <a:moveTo>
                  <a:pt x="158" y="9"/>
                </a:moveTo>
                <a:cubicBezTo>
                  <a:pt x="161" y="8"/>
                  <a:pt x="161" y="7"/>
                  <a:pt x="162" y="7"/>
                </a:cubicBezTo>
                <a:cubicBezTo>
                  <a:pt x="162" y="7"/>
                  <a:pt x="162" y="7"/>
                  <a:pt x="160" y="7"/>
                </a:cubicBezTo>
                <a:cubicBezTo>
                  <a:pt x="158" y="8"/>
                  <a:pt x="156" y="9"/>
                  <a:pt x="154" y="10"/>
                </a:cubicBezTo>
                <a:cubicBezTo>
                  <a:pt x="151" y="11"/>
                  <a:pt x="148" y="13"/>
                  <a:pt x="145" y="14"/>
                </a:cubicBezTo>
                <a:cubicBezTo>
                  <a:pt x="146" y="14"/>
                  <a:pt x="146" y="14"/>
                  <a:pt x="147" y="14"/>
                </a:cubicBezTo>
                <a:cubicBezTo>
                  <a:pt x="150" y="12"/>
                  <a:pt x="154" y="10"/>
                  <a:pt x="158" y="9"/>
                </a:cubicBezTo>
                <a:close/>
                <a:moveTo>
                  <a:pt x="151" y="24"/>
                </a:moveTo>
                <a:cubicBezTo>
                  <a:pt x="151" y="24"/>
                  <a:pt x="152" y="24"/>
                  <a:pt x="153" y="23"/>
                </a:cubicBezTo>
                <a:cubicBezTo>
                  <a:pt x="154" y="23"/>
                  <a:pt x="155" y="22"/>
                  <a:pt x="156" y="22"/>
                </a:cubicBezTo>
                <a:cubicBezTo>
                  <a:pt x="160" y="20"/>
                  <a:pt x="162" y="19"/>
                  <a:pt x="165" y="18"/>
                </a:cubicBezTo>
                <a:cubicBezTo>
                  <a:pt x="164" y="18"/>
                  <a:pt x="162" y="18"/>
                  <a:pt x="161" y="19"/>
                </a:cubicBezTo>
                <a:cubicBezTo>
                  <a:pt x="158" y="21"/>
                  <a:pt x="152" y="23"/>
                  <a:pt x="151" y="24"/>
                </a:cubicBezTo>
                <a:close/>
                <a:moveTo>
                  <a:pt x="162" y="20"/>
                </a:moveTo>
                <a:cubicBezTo>
                  <a:pt x="159" y="21"/>
                  <a:pt x="158" y="22"/>
                  <a:pt x="156" y="23"/>
                </a:cubicBezTo>
                <a:cubicBezTo>
                  <a:pt x="154" y="24"/>
                  <a:pt x="152" y="25"/>
                  <a:pt x="149" y="26"/>
                </a:cubicBezTo>
                <a:cubicBezTo>
                  <a:pt x="150" y="26"/>
                  <a:pt x="152" y="25"/>
                  <a:pt x="152" y="24"/>
                </a:cubicBezTo>
                <a:cubicBezTo>
                  <a:pt x="149" y="26"/>
                  <a:pt x="146" y="27"/>
                  <a:pt x="144" y="28"/>
                </a:cubicBezTo>
                <a:cubicBezTo>
                  <a:pt x="143" y="29"/>
                  <a:pt x="147" y="27"/>
                  <a:pt x="146" y="27"/>
                </a:cubicBezTo>
                <a:cubicBezTo>
                  <a:pt x="146" y="28"/>
                  <a:pt x="150" y="26"/>
                  <a:pt x="155" y="24"/>
                </a:cubicBezTo>
                <a:cubicBezTo>
                  <a:pt x="156" y="23"/>
                  <a:pt x="158" y="23"/>
                  <a:pt x="160" y="22"/>
                </a:cubicBezTo>
                <a:cubicBezTo>
                  <a:pt x="164" y="20"/>
                  <a:pt x="167" y="19"/>
                  <a:pt x="169" y="19"/>
                </a:cubicBezTo>
                <a:cubicBezTo>
                  <a:pt x="171" y="18"/>
                  <a:pt x="172" y="17"/>
                  <a:pt x="172" y="16"/>
                </a:cubicBezTo>
                <a:cubicBezTo>
                  <a:pt x="169" y="18"/>
                  <a:pt x="166" y="19"/>
                  <a:pt x="163" y="20"/>
                </a:cubicBezTo>
                <a:cubicBezTo>
                  <a:pt x="163" y="20"/>
                  <a:pt x="163" y="20"/>
                  <a:pt x="162" y="20"/>
                </a:cubicBezTo>
                <a:close/>
                <a:moveTo>
                  <a:pt x="156" y="10"/>
                </a:moveTo>
                <a:cubicBezTo>
                  <a:pt x="156" y="10"/>
                  <a:pt x="156" y="10"/>
                  <a:pt x="156" y="10"/>
                </a:cubicBezTo>
                <a:cubicBezTo>
                  <a:pt x="156" y="10"/>
                  <a:pt x="156" y="10"/>
                  <a:pt x="156" y="10"/>
                </a:cubicBezTo>
                <a:cubicBezTo>
                  <a:pt x="156" y="10"/>
                  <a:pt x="157" y="10"/>
                  <a:pt x="157" y="10"/>
                </a:cubicBezTo>
                <a:cubicBezTo>
                  <a:pt x="157" y="10"/>
                  <a:pt x="156" y="10"/>
                  <a:pt x="156" y="10"/>
                </a:cubicBezTo>
                <a:close/>
                <a:moveTo>
                  <a:pt x="159" y="23"/>
                </a:moveTo>
                <a:cubicBezTo>
                  <a:pt x="158" y="23"/>
                  <a:pt x="157" y="23"/>
                  <a:pt x="157" y="24"/>
                </a:cubicBezTo>
                <a:cubicBezTo>
                  <a:pt x="150" y="27"/>
                  <a:pt x="142" y="30"/>
                  <a:pt x="136" y="34"/>
                </a:cubicBezTo>
                <a:cubicBezTo>
                  <a:pt x="141" y="32"/>
                  <a:pt x="135" y="34"/>
                  <a:pt x="133" y="36"/>
                </a:cubicBezTo>
                <a:cubicBezTo>
                  <a:pt x="129" y="38"/>
                  <a:pt x="128" y="38"/>
                  <a:pt x="123" y="41"/>
                </a:cubicBezTo>
                <a:cubicBezTo>
                  <a:pt x="117" y="45"/>
                  <a:pt x="119" y="44"/>
                  <a:pt x="115" y="47"/>
                </a:cubicBezTo>
                <a:cubicBezTo>
                  <a:pt x="120" y="45"/>
                  <a:pt x="124" y="42"/>
                  <a:pt x="127" y="39"/>
                </a:cubicBezTo>
                <a:cubicBezTo>
                  <a:pt x="128" y="39"/>
                  <a:pt x="129" y="38"/>
                  <a:pt x="130" y="38"/>
                </a:cubicBezTo>
                <a:cubicBezTo>
                  <a:pt x="138" y="33"/>
                  <a:pt x="146" y="30"/>
                  <a:pt x="153" y="26"/>
                </a:cubicBezTo>
                <a:cubicBezTo>
                  <a:pt x="154" y="25"/>
                  <a:pt x="155" y="25"/>
                  <a:pt x="156" y="25"/>
                </a:cubicBezTo>
                <a:cubicBezTo>
                  <a:pt x="159" y="24"/>
                  <a:pt x="162" y="22"/>
                  <a:pt x="166" y="21"/>
                </a:cubicBezTo>
                <a:cubicBezTo>
                  <a:pt x="169" y="20"/>
                  <a:pt x="172" y="19"/>
                  <a:pt x="175" y="18"/>
                </a:cubicBezTo>
                <a:cubicBezTo>
                  <a:pt x="174" y="18"/>
                  <a:pt x="174" y="18"/>
                  <a:pt x="174" y="18"/>
                </a:cubicBezTo>
                <a:cubicBezTo>
                  <a:pt x="172" y="18"/>
                  <a:pt x="167" y="20"/>
                  <a:pt x="165" y="21"/>
                </a:cubicBezTo>
                <a:cubicBezTo>
                  <a:pt x="163" y="22"/>
                  <a:pt x="161" y="22"/>
                  <a:pt x="159" y="23"/>
                </a:cubicBezTo>
                <a:close/>
                <a:moveTo>
                  <a:pt x="72" y="60"/>
                </a:moveTo>
                <a:cubicBezTo>
                  <a:pt x="73" y="60"/>
                  <a:pt x="73" y="59"/>
                  <a:pt x="72" y="60"/>
                </a:cubicBezTo>
                <a:cubicBezTo>
                  <a:pt x="72" y="60"/>
                  <a:pt x="70" y="61"/>
                  <a:pt x="70" y="62"/>
                </a:cubicBezTo>
                <a:cubicBezTo>
                  <a:pt x="68" y="64"/>
                  <a:pt x="65" y="68"/>
                  <a:pt x="62" y="70"/>
                </a:cubicBezTo>
                <a:cubicBezTo>
                  <a:pt x="66" y="67"/>
                  <a:pt x="70" y="63"/>
                  <a:pt x="72" y="60"/>
                </a:cubicBezTo>
                <a:close/>
                <a:moveTo>
                  <a:pt x="87" y="60"/>
                </a:moveTo>
                <a:cubicBezTo>
                  <a:pt x="89" y="58"/>
                  <a:pt x="87" y="60"/>
                  <a:pt x="87" y="60"/>
                </a:cubicBezTo>
                <a:cubicBezTo>
                  <a:pt x="84" y="62"/>
                  <a:pt x="84" y="62"/>
                  <a:pt x="83" y="63"/>
                </a:cubicBezTo>
                <a:cubicBezTo>
                  <a:pt x="83" y="64"/>
                  <a:pt x="82" y="65"/>
                  <a:pt x="81" y="66"/>
                </a:cubicBezTo>
                <a:cubicBezTo>
                  <a:pt x="81" y="65"/>
                  <a:pt x="82" y="65"/>
                  <a:pt x="82" y="65"/>
                </a:cubicBezTo>
                <a:cubicBezTo>
                  <a:pt x="84" y="64"/>
                  <a:pt x="86" y="61"/>
                  <a:pt x="87" y="60"/>
                </a:cubicBezTo>
                <a:close/>
                <a:moveTo>
                  <a:pt x="38" y="123"/>
                </a:moveTo>
                <a:cubicBezTo>
                  <a:pt x="41" y="119"/>
                  <a:pt x="41" y="116"/>
                  <a:pt x="44" y="112"/>
                </a:cubicBezTo>
                <a:cubicBezTo>
                  <a:pt x="46" y="109"/>
                  <a:pt x="48" y="107"/>
                  <a:pt x="49" y="105"/>
                </a:cubicBezTo>
                <a:cubicBezTo>
                  <a:pt x="51" y="102"/>
                  <a:pt x="52" y="100"/>
                  <a:pt x="54" y="97"/>
                </a:cubicBezTo>
                <a:cubicBezTo>
                  <a:pt x="57" y="94"/>
                  <a:pt x="59" y="91"/>
                  <a:pt x="61" y="89"/>
                </a:cubicBezTo>
                <a:cubicBezTo>
                  <a:pt x="63" y="86"/>
                  <a:pt x="65" y="83"/>
                  <a:pt x="67" y="80"/>
                </a:cubicBezTo>
                <a:cubicBezTo>
                  <a:pt x="68" y="80"/>
                  <a:pt x="68" y="80"/>
                  <a:pt x="68" y="80"/>
                </a:cubicBezTo>
                <a:cubicBezTo>
                  <a:pt x="71" y="76"/>
                  <a:pt x="75" y="72"/>
                  <a:pt x="78" y="69"/>
                </a:cubicBezTo>
                <a:cubicBezTo>
                  <a:pt x="79" y="68"/>
                  <a:pt x="82" y="65"/>
                  <a:pt x="81" y="66"/>
                </a:cubicBezTo>
                <a:cubicBezTo>
                  <a:pt x="81" y="66"/>
                  <a:pt x="81" y="66"/>
                  <a:pt x="81" y="66"/>
                </a:cubicBezTo>
                <a:cubicBezTo>
                  <a:pt x="81" y="66"/>
                  <a:pt x="81" y="66"/>
                  <a:pt x="81" y="66"/>
                </a:cubicBezTo>
                <a:cubicBezTo>
                  <a:pt x="81" y="66"/>
                  <a:pt x="81" y="66"/>
                  <a:pt x="81" y="66"/>
                </a:cubicBezTo>
                <a:cubicBezTo>
                  <a:pt x="80" y="66"/>
                  <a:pt x="79" y="67"/>
                  <a:pt x="79" y="68"/>
                </a:cubicBezTo>
                <a:cubicBezTo>
                  <a:pt x="78" y="69"/>
                  <a:pt x="79" y="68"/>
                  <a:pt x="79" y="67"/>
                </a:cubicBezTo>
                <a:cubicBezTo>
                  <a:pt x="79" y="67"/>
                  <a:pt x="82" y="65"/>
                  <a:pt x="80" y="66"/>
                </a:cubicBezTo>
                <a:cubicBezTo>
                  <a:pt x="79" y="67"/>
                  <a:pt x="78" y="68"/>
                  <a:pt x="77" y="69"/>
                </a:cubicBezTo>
                <a:cubicBezTo>
                  <a:pt x="77" y="68"/>
                  <a:pt x="81" y="64"/>
                  <a:pt x="80" y="64"/>
                </a:cubicBezTo>
                <a:cubicBezTo>
                  <a:pt x="80" y="64"/>
                  <a:pt x="77" y="67"/>
                  <a:pt x="76" y="69"/>
                </a:cubicBezTo>
                <a:cubicBezTo>
                  <a:pt x="72" y="73"/>
                  <a:pt x="68" y="78"/>
                  <a:pt x="64" y="83"/>
                </a:cubicBezTo>
                <a:cubicBezTo>
                  <a:pt x="63" y="84"/>
                  <a:pt x="63" y="84"/>
                  <a:pt x="63" y="84"/>
                </a:cubicBezTo>
                <a:cubicBezTo>
                  <a:pt x="68" y="78"/>
                  <a:pt x="68" y="78"/>
                  <a:pt x="68" y="78"/>
                </a:cubicBezTo>
                <a:cubicBezTo>
                  <a:pt x="72" y="72"/>
                  <a:pt x="72" y="72"/>
                  <a:pt x="72" y="72"/>
                </a:cubicBezTo>
                <a:cubicBezTo>
                  <a:pt x="72" y="72"/>
                  <a:pt x="72" y="73"/>
                  <a:pt x="71" y="73"/>
                </a:cubicBezTo>
                <a:cubicBezTo>
                  <a:pt x="69" y="75"/>
                  <a:pt x="67" y="78"/>
                  <a:pt x="65" y="80"/>
                </a:cubicBezTo>
                <a:cubicBezTo>
                  <a:pt x="63" y="83"/>
                  <a:pt x="61" y="85"/>
                  <a:pt x="58" y="89"/>
                </a:cubicBezTo>
                <a:cubicBezTo>
                  <a:pt x="58" y="89"/>
                  <a:pt x="57" y="90"/>
                  <a:pt x="57" y="90"/>
                </a:cubicBezTo>
                <a:cubicBezTo>
                  <a:pt x="54" y="94"/>
                  <a:pt x="49" y="102"/>
                  <a:pt x="47" y="106"/>
                </a:cubicBezTo>
                <a:cubicBezTo>
                  <a:pt x="46" y="107"/>
                  <a:pt x="47" y="106"/>
                  <a:pt x="48" y="105"/>
                </a:cubicBezTo>
                <a:cubicBezTo>
                  <a:pt x="48" y="103"/>
                  <a:pt x="49" y="101"/>
                  <a:pt x="50" y="100"/>
                </a:cubicBezTo>
                <a:cubicBezTo>
                  <a:pt x="49" y="102"/>
                  <a:pt x="48" y="103"/>
                  <a:pt x="47" y="105"/>
                </a:cubicBezTo>
                <a:cubicBezTo>
                  <a:pt x="46" y="106"/>
                  <a:pt x="45" y="108"/>
                  <a:pt x="44" y="109"/>
                </a:cubicBezTo>
                <a:cubicBezTo>
                  <a:pt x="43" y="112"/>
                  <a:pt x="41" y="114"/>
                  <a:pt x="40" y="117"/>
                </a:cubicBezTo>
                <a:cubicBezTo>
                  <a:pt x="38" y="121"/>
                  <a:pt x="37" y="124"/>
                  <a:pt x="34" y="130"/>
                </a:cubicBezTo>
                <a:cubicBezTo>
                  <a:pt x="33" y="131"/>
                  <a:pt x="33" y="133"/>
                  <a:pt x="32" y="135"/>
                </a:cubicBezTo>
                <a:cubicBezTo>
                  <a:pt x="31" y="137"/>
                  <a:pt x="30" y="138"/>
                  <a:pt x="30" y="139"/>
                </a:cubicBezTo>
                <a:cubicBezTo>
                  <a:pt x="31" y="136"/>
                  <a:pt x="33" y="133"/>
                  <a:pt x="34" y="131"/>
                </a:cubicBezTo>
                <a:cubicBezTo>
                  <a:pt x="35" y="128"/>
                  <a:pt x="37" y="125"/>
                  <a:pt x="38" y="123"/>
                </a:cubicBezTo>
                <a:close/>
                <a:moveTo>
                  <a:pt x="36" y="111"/>
                </a:moveTo>
                <a:cubicBezTo>
                  <a:pt x="35" y="112"/>
                  <a:pt x="35" y="114"/>
                  <a:pt x="35" y="113"/>
                </a:cubicBezTo>
                <a:cubicBezTo>
                  <a:pt x="36" y="113"/>
                  <a:pt x="36" y="113"/>
                  <a:pt x="40" y="106"/>
                </a:cubicBezTo>
                <a:cubicBezTo>
                  <a:pt x="40" y="106"/>
                  <a:pt x="38" y="110"/>
                  <a:pt x="38" y="110"/>
                </a:cubicBezTo>
                <a:cubicBezTo>
                  <a:pt x="40" y="107"/>
                  <a:pt x="42" y="104"/>
                  <a:pt x="43" y="101"/>
                </a:cubicBezTo>
                <a:cubicBezTo>
                  <a:pt x="45" y="99"/>
                  <a:pt x="47" y="96"/>
                  <a:pt x="48" y="94"/>
                </a:cubicBezTo>
                <a:cubicBezTo>
                  <a:pt x="48" y="94"/>
                  <a:pt x="46" y="97"/>
                  <a:pt x="47" y="97"/>
                </a:cubicBezTo>
                <a:cubicBezTo>
                  <a:pt x="49" y="93"/>
                  <a:pt x="52" y="90"/>
                  <a:pt x="53" y="88"/>
                </a:cubicBezTo>
                <a:cubicBezTo>
                  <a:pt x="55" y="85"/>
                  <a:pt x="56" y="83"/>
                  <a:pt x="57" y="82"/>
                </a:cubicBezTo>
                <a:cubicBezTo>
                  <a:pt x="55" y="84"/>
                  <a:pt x="54" y="86"/>
                  <a:pt x="53" y="88"/>
                </a:cubicBezTo>
                <a:cubicBezTo>
                  <a:pt x="50" y="90"/>
                  <a:pt x="53" y="86"/>
                  <a:pt x="54" y="85"/>
                </a:cubicBezTo>
                <a:cubicBezTo>
                  <a:pt x="52" y="87"/>
                  <a:pt x="50" y="89"/>
                  <a:pt x="48" y="91"/>
                </a:cubicBezTo>
                <a:cubicBezTo>
                  <a:pt x="47" y="93"/>
                  <a:pt x="45" y="95"/>
                  <a:pt x="44" y="97"/>
                </a:cubicBezTo>
                <a:cubicBezTo>
                  <a:pt x="43" y="99"/>
                  <a:pt x="42" y="100"/>
                  <a:pt x="41" y="102"/>
                </a:cubicBezTo>
                <a:cubicBezTo>
                  <a:pt x="36" y="110"/>
                  <a:pt x="35" y="111"/>
                  <a:pt x="33" y="116"/>
                </a:cubicBezTo>
                <a:cubicBezTo>
                  <a:pt x="35" y="112"/>
                  <a:pt x="36" y="111"/>
                  <a:pt x="38" y="108"/>
                </a:cubicBezTo>
                <a:cubicBezTo>
                  <a:pt x="38" y="108"/>
                  <a:pt x="37" y="109"/>
                  <a:pt x="36" y="111"/>
                </a:cubicBezTo>
                <a:close/>
                <a:moveTo>
                  <a:pt x="16" y="149"/>
                </a:moveTo>
                <a:cubicBezTo>
                  <a:pt x="16" y="149"/>
                  <a:pt x="16" y="149"/>
                  <a:pt x="17" y="147"/>
                </a:cubicBezTo>
                <a:cubicBezTo>
                  <a:pt x="17" y="146"/>
                  <a:pt x="18" y="143"/>
                  <a:pt x="19" y="139"/>
                </a:cubicBezTo>
                <a:cubicBezTo>
                  <a:pt x="20" y="137"/>
                  <a:pt x="21" y="134"/>
                  <a:pt x="20" y="135"/>
                </a:cubicBezTo>
                <a:cubicBezTo>
                  <a:pt x="20" y="135"/>
                  <a:pt x="20" y="135"/>
                  <a:pt x="20" y="135"/>
                </a:cubicBezTo>
                <a:cubicBezTo>
                  <a:pt x="19" y="137"/>
                  <a:pt x="18" y="140"/>
                  <a:pt x="18" y="140"/>
                </a:cubicBezTo>
                <a:cubicBezTo>
                  <a:pt x="18" y="141"/>
                  <a:pt x="16" y="147"/>
                  <a:pt x="15" y="150"/>
                </a:cubicBezTo>
                <a:cubicBezTo>
                  <a:pt x="15" y="150"/>
                  <a:pt x="15" y="150"/>
                  <a:pt x="16" y="149"/>
                </a:cubicBezTo>
                <a:close/>
                <a:moveTo>
                  <a:pt x="348" y="40"/>
                </a:moveTo>
                <a:cubicBezTo>
                  <a:pt x="349" y="41"/>
                  <a:pt x="348" y="40"/>
                  <a:pt x="347" y="39"/>
                </a:cubicBezTo>
                <a:cubicBezTo>
                  <a:pt x="347" y="39"/>
                  <a:pt x="347" y="39"/>
                  <a:pt x="346" y="38"/>
                </a:cubicBezTo>
                <a:cubicBezTo>
                  <a:pt x="345" y="38"/>
                  <a:pt x="345" y="38"/>
                  <a:pt x="344" y="37"/>
                </a:cubicBezTo>
                <a:cubicBezTo>
                  <a:pt x="343" y="37"/>
                  <a:pt x="341" y="36"/>
                  <a:pt x="340" y="36"/>
                </a:cubicBezTo>
                <a:cubicBezTo>
                  <a:pt x="339" y="35"/>
                  <a:pt x="337" y="35"/>
                  <a:pt x="336" y="35"/>
                </a:cubicBezTo>
                <a:cubicBezTo>
                  <a:pt x="333" y="34"/>
                  <a:pt x="330" y="33"/>
                  <a:pt x="327" y="32"/>
                </a:cubicBezTo>
                <a:cubicBezTo>
                  <a:pt x="326" y="31"/>
                  <a:pt x="326" y="32"/>
                  <a:pt x="327" y="32"/>
                </a:cubicBezTo>
                <a:cubicBezTo>
                  <a:pt x="330" y="33"/>
                  <a:pt x="334" y="36"/>
                  <a:pt x="337" y="36"/>
                </a:cubicBezTo>
                <a:cubicBezTo>
                  <a:pt x="340" y="37"/>
                  <a:pt x="344" y="39"/>
                  <a:pt x="348" y="40"/>
                </a:cubicBezTo>
                <a:close/>
                <a:moveTo>
                  <a:pt x="100" y="43"/>
                </a:moveTo>
                <a:cubicBezTo>
                  <a:pt x="97" y="46"/>
                  <a:pt x="93" y="49"/>
                  <a:pt x="91" y="51"/>
                </a:cubicBezTo>
                <a:cubicBezTo>
                  <a:pt x="100" y="44"/>
                  <a:pt x="100" y="44"/>
                  <a:pt x="100" y="43"/>
                </a:cubicBezTo>
                <a:close/>
                <a:moveTo>
                  <a:pt x="111" y="26"/>
                </a:moveTo>
                <a:cubicBezTo>
                  <a:pt x="113" y="24"/>
                  <a:pt x="116" y="22"/>
                  <a:pt x="116" y="22"/>
                </a:cubicBezTo>
                <a:cubicBezTo>
                  <a:pt x="115" y="22"/>
                  <a:pt x="114" y="23"/>
                  <a:pt x="112" y="24"/>
                </a:cubicBezTo>
                <a:cubicBezTo>
                  <a:pt x="109" y="26"/>
                  <a:pt x="106" y="28"/>
                  <a:pt x="105" y="30"/>
                </a:cubicBezTo>
                <a:cubicBezTo>
                  <a:pt x="108" y="27"/>
                  <a:pt x="109" y="26"/>
                  <a:pt x="112" y="24"/>
                </a:cubicBezTo>
                <a:cubicBezTo>
                  <a:pt x="114" y="24"/>
                  <a:pt x="110" y="26"/>
                  <a:pt x="111" y="26"/>
                </a:cubicBezTo>
                <a:close/>
                <a:moveTo>
                  <a:pt x="203" y="64"/>
                </a:moveTo>
                <a:cubicBezTo>
                  <a:pt x="200" y="64"/>
                  <a:pt x="198" y="65"/>
                  <a:pt x="197" y="66"/>
                </a:cubicBezTo>
                <a:cubicBezTo>
                  <a:pt x="201" y="65"/>
                  <a:pt x="205" y="64"/>
                  <a:pt x="207" y="63"/>
                </a:cubicBezTo>
                <a:cubicBezTo>
                  <a:pt x="208" y="63"/>
                  <a:pt x="203" y="64"/>
                  <a:pt x="203" y="64"/>
                </a:cubicBezTo>
                <a:close/>
                <a:moveTo>
                  <a:pt x="47" y="98"/>
                </a:moveTo>
                <a:cubicBezTo>
                  <a:pt x="49" y="96"/>
                  <a:pt x="50" y="94"/>
                  <a:pt x="51" y="93"/>
                </a:cubicBezTo>
                <a:cubicBezTo>
                  <a:pt x="52" y="91"/>
                  <a:pt x="53" y="90"/>
                  <a:pt x="55" y="88"/>
                </a:cubicBezTo>
                <a:cubicBezTo>
                  <a:pt x="55" y="88"/>
                  <a:pt x="56" y="87"/>
                  <a:pt x="56" y="87"/>
                </a:cubicBezTo>
                <a:cubicBezTo>
                  <a:pt x="56" y="86"/>
                  <a:pt x="59" y="82"/>
                  <a:pt x="56" y="85"/>
                </a:cubicBezTo>
                <a:cubicBezTo>
                  <a:pt x="52" y="91"/>
                  <a:pt x="50" y="94"/>
                  <a:pt x="47" y="98"/>
                </a:cubicBezTo>
                <a:close/>
                <a:moveTo>
                  <a:pt x="105" y="48"/>
                </a:moveTo>
                <a:cubicBezTo>
                  <a:pt x="103" y="49"/>
                  <a:pt x="106" y="46"/>
                  <a:pt x="105" y="47"/>
                </a:cubicBezTo>
                <a:cubicBezTo>
                  <a:pt x="103" y="49"/>
                  <a:pt x="101" y="50"/>
                  <a:pt x="99" y="52"/>
                </a:cubicBezTo>
                <a:cubicBezTo>
                  <a:pt x="97" y="54"/>
                  <a:pt x="95" y="56"/>
                  <a:pt x="92" y="59"/>
                </a:cubicBezTo>
                <a:cubicBezTo>
                  <a:pt x="91" y="60"/>
                  <a:pt x="89" y="61"/>
                  <a:pt x="89" y="62"/>
                </a:cubicBezTo>
                <a:cubicBezTo>
                  <a:pt x="86" y="65"/>
                  <a:pt x="83" y="68"/>
                  <a:pt x="80" y="71"/>
                </a:cubicBezTo>
                <a:cubicBezTo>
                  <a:pt x="77" y="74"/>
                  <a:pt x="74" y="78"/>
                  <a:pt x="72" y="81"/>
                </a:cubicBezTo>
                <a:cubicBezTo>
                  <a:pt x="75" y="78"/>
                  <a:pt x="78" y="75"/>
                  <a:pt x="80" y="72"/>
                </a:cubicBezTo>
                <a:cubicBezTo>
                  <a:pt x="83" y="69"/>
                  <a:pt x="86" y="67"/>
                  <a:pt x="89" y="64"/>
                </a:cubicBezTo>
                <a:cubicBezTo>
                  <a:pt x="88" y="65"/>
                  <a:pt x="85" y="67"/>
                  <a:pt x="87" y="65"/>
                </a:cubicBezTo>
                <a:cubicBezTo>
                  <a:pt x="88" y="64"/>
                  <a:pt x="90" y="62"/>
                  <a:pt x="91" y="62"/>
                </a:cubicBezTo>
                <a:cubicBezTo>
                  <a:pt x="91" y="62"/>
                  <a:pt x="93" y="60"/>
                  <a:pt x="95" y="59"/>
                </a:cubicBezTo>
                <a:cubicBezTo>
                  <a:pt x="105" y="50"/>
                  <a:pt x="117" y="42"/>
                  <a:pt x="127" y="36"/>
                </a:cubicBezTo>
                <a:cubicBezTo>
                  <a:pt x="127" y="35"/>
                  <a:pt x="127" y="35"/>
                  <a:pt x="127" y="35"/>
                </a:cubicBezTo>
                <a:cubicBezTo>
                  <a:pt x="127" y="35"/>
                  <a:pt x="127" y="35"/>
                  <a:pt x="127" y="35"/>
                </a:cubicBezTo>
                <a:cubicBezTo>
                  <a:pt x="128" y="35"/>
                  <a:pt x="129" y="34"/>
                  <a:pt x="130" y="34"/>
                </a:cubicBezTo>
                <a:cubicBezTo>
                  <a:pt x="130" y="34"/>
                  <a:pt x="130" y="34"/>
                  <a:pt x="130" y="34"/>
                </a:cubicBezTo>
                <a:cubicBezTo>
                  <a:pt x="130" y="34"/>
                  <a:pt x="130" y="34"/>
                  <a:pt x="130" y="34"/>
                </a:cubicBezTo>
                <a:cubicBezTo>
                  <a:pt x="130" y="34"/>
                  <a:pt x="126" y="36"/>
                  <a:pt x="125" y="37"/>
                </a:cubicBezTo>
                <a:cubicBezTo>
                  <a:pt x="129" y="36"/>
                  <a:pt x="131" y="34"/>
                  <a:pt x="134" y="32"/>
                </a:cubicBezTo>
                <a:cubicBezTo>
                  <a:pt x="136" y="31"/>
                  <a:pt x="138" y="30"/>
                  <a:pt x="141" y="28"/>
                </a:cubicBezTo>
                <a:cubicBezTo>
                  <a:pt x="149" y="24"/>
                  <a:pt x="145" y="25"/>
                  <a:pt x="151" y="22"/>
                </a:cubicBezTo>
                <a:cubicBezTo>
                  <a:pt x="146" y="24"/>
                  <a:pt x="146" y="25"/>
                  <a:pt x="142" y="27"/>
                </a:cubicBezTo>
                <a:cubicBezTo>
                  <a:pt x="142" y="26"/>
                  <a:pt x="140" y="27"/>
                  <a:pt x="142" y="26"/>
                </a:cubicBezTo>
                <a:cubicBezTo>
                  <a:pt x="147" y="23"/>
                  <a:pt x="142" y="25"/>
                  <a:pt x="141" y="26"/>
                </a:cubicBezTo>
                <a:cubicBezTo>
                  <a:pt x="138" y="27"/>
                  <a:pt x="134" y="29"/>
                  <a:pt x="131" y="31"/>
                </a:cubicBezTo>
                <a:cubicBezTo>
                  <a:pt x="124" y="34"/>
                  <a:pt x="121" y="36"/>
                  <a:pt x="118" y="39"/>
                </a:cubicBezTo>
                <a:cubicBezTo>
                  <a:pt x="118" y="39"/>
                  <a:pt x="117" y="40"/>
                  <a:pt x="116" y="40"/>
                </a:cubicBezTo>
                <a:cubicBezTo>
                  <a:pt x="118" y="39"/>
                  <a:pt x="120" y="36"/>
                  <a:pt x="124" y="34"/>
                </a:cubicBezTo>
                <a:cubicBezTo>
                  <a:pt x="124" y="34"/>
                  <a:pt x="126" y="33"/>
                  <a:pt x="124" y="33"/>
                </a:cubicBezTo>
                <a:cubicBezTo>
                  <a:pt x="123" y="34"/>
                  <a:pt x="122" y="35"/>
                  <a:pt x="121" y="35"/>
                </a:cubicBezTo>
                <a:cubicBezTo>
                  <a:pt x="119" y="36"/>
                  <a:pt x="118" y="37"/>
                  <a:pt x="117" y="38"/>
                </a:cubicBezTo>
                <a:cubicBezTo>
                  <a:pt x="115" y="40"/>
                  <a:pt x="113" y="41"/>
                  <a:pt x="111" y="43"/>
                </a:cubicBezTo>
                <a:cubicBezTo>
                  <a:pt x="109" y="45"/>
                  <a:pt x="107" y="46"/>
                  <a:pt x="105" y="48"/>
                </a:cubicBezTo>
                <a:close/>
                <a:moveTo>
                  <a:pt x="327" y="25"/>
                </a:moveTo>
                <a:cubicBezTo>
                  <a:pt x="329" y="26"/>
                  <a:pt x="331" y="27"/>
                  <a:pt x="332" y="27"/>
                </a:cubicBezTo>
                <a:cubicBezTo>
                  <a:pt x="333" y="28"/>
                  <a:pt x="334" y="28"/>
                  <a:pt x="335" y="28"/>
                </a:cubicBezTo>
                <a:cubicBezTo>
                  <a:pt x="338" y="29"/>
                  <a:pt x="340" y="30"/>
                  <a:pt x="342" y="30"/>
                </a:cubicBezTo>
                <a:cubicBezTo>
                  <a:pt x="344" y="31"/>
                  <a:pt x="346" y="31"/>
                  <a:pt x="347" y="32"/>
                </a:cubicBezTo>
                <a:cubicBezTo>
                  <a:pt x="344" y="30"/>
                  <a:pt x="340" y="29"/>
                  <a:pt x="337" y="27"/>
                </a:cubicBezTo>
                <a:cubicBezTo>
                  <a:pt x="333" y="26"/>
                  <a:pt x="330" y="25"/>
                  <a:pt x="327" y="25"/>
                </a:cubicBezTo>
                <a:cubicBezTo>
                  <a:pt x="325" y="24"/>
                  <a:pt x="323" y="23"/>
                  <a:pt x="327" y="25"/>
                </a:cubicBezTo>
                <a:close/>
                <a:moveTo>
                  <a:pt x="175" y="18"/>
                </a:moveTo>
                <a:cubicBezTo>
                  <a:pt x="175" y="18"/>
                  <a:pt x="175" y="18"/>
                  <a:pt x="175" y="18"/>
                </a:cubicBezTo>
                <a:cubicBezTo>
                  <a:pt x="175" y="18"/>
                  <a:pt x="175" y="18"/>
                  <a:pt x="175" y="18"/>
                </a:cubicBezTo>
                <a:close/>
                <a:moveTo>
                  <a:pt x="292" y="21"/>
                </a:moveTo>
                <a:cubicBezTo>
                  <a:pt x="294" y="21"/>
                  <a:pt x="297" y="22"/>
                  <a:pt x="298" y="22"/>
                </a:cubicBezTo>
                <a:cubicBezTo>
                  <a:pt x="299" y="22"/>
                  <a:pt x="299" y="22"/>
                  <a:pt x="302" y="23"/>
                </a:cubicBezTo>
                <a:cubicBezTo>
                  <a:pt x="302" y="23"/>
                  <a:pt x="301" y="23"/>
                  <a:pt x="300" y="23"/>
                </a:cubicBezTo>
                <a:cubicBezTo>
                  <a:pt x="303" y="23"/>
                  <a:pt x="305" y="24"/>
                  <a:pt x="307" y="24"/>
                </a:cubicBezTo>
                <a:cubicBezTo>
                  <a:pt x="306" y="23"/>
                  <a:pt x="301" y="22"/>
                  <a:pt x="302" y="22"/>
                </a:cubicBezTo>
                <a:cubicBezTo>
                  <a:pt x="302" y="22"/>
                  <a:pt x="304" y="23"/>
                  <a:pt x="303" y="22"/>
                </a:cubicBezTo>
                <a:cubicBezTo>
                  <a:pt x="302" y="22"/>
                  <a:pt x="299" y="21"/>
                  <a:pt x="299" y="21"/>
                </a:cubicBezTo>
                <a:cubicBezTo>
                  <a:pt x="297" y="21"/>
                  <a:pt x="291" y="20"/>
                  <a:pt x="292" y="21"/>
                </a:cubicBezTo>
                <a:close/>
                <a:moveTo>
                  <a:pt x="326" y="30"/>
                </a:moveTo>
                <a:cubicBezTo>
                  <a:pt x="327" y="30"/>
                  <a:pt x="330" y="32"/>
                  <a:pt x="330" y="32"/>
                </a:cubicBezTo>
                <a:cubicBezTo>
                  <a:pt x="332" y="32"/>
                  <a:pt x="338" y="34"/>
                  <a:pt x="340" y="34"/>
                </a:cubicBezTo>
                <a:cubicBezTo>
                  <a:pt x="334" y="32"/>
                  <a:pt x="332" y="31"/>
                  <a:pt x="327" y="30"/>
                </a:cubicBezTo>
                <a:cubicBezTo>
                  <a:pt x="325" y="29"/>
                  <a:pt x="323" y="29"/>
                  <a:pt x="326" y="30"/>
                </a:cubicBezTo>
                <a:close/>
                <a:moveTo>
                  <a:pt x="322" y="12"/>
                </a:moveTo>
                <a:cubicBezTo>
                  <a:pt x="322" y="12"/>
                  <a:pt x="322" y="12"/>
                  <a:pt x="321" y="12"/>
                </a:cubicBezTo>
                <a:cubicBezTo>
                  <a:pt x="321" y="12"/>
                  <a:pt x="321" y="12"/>
                  <a:pt x="321" y="12"/>
                </a:cubicBezTo>
                <a:cubicBezTo>
                  <a:pt x="321" y="12"/>
                  <a:pt x="321" y="12"/>
                  <a:pt x="321" y="12"/>
                </a:cubicBezTo>
                <a:cubicBezTo>
                  <a:pt x="321" y="12"/>
                  <a:pt x="322" y="12"/>
                  <a:pt x="322" y="12"/>
                </a:cubicBezTo>
                <a:close/>
                <a:moveTo>
                  <a:pt x="314" y="10"/>
                </a:moveTo>
                <a:cubicBezTo>
                  <a:pt x="317" y="10"/>
                  <a:pt x="321" y="11"/>
                  <a:pt x="324" y="12"/>
                </a:cubicBezTo>
                <a:cubicBezTo>
                  <a:pt x="328" y="13"/>
                  <a:pt x="316" y="9"/>
                  <a:pt x="322" y="10"/>
                </a:cubicBezTo>
                <a:cubicBezTo>
                  <a:pt x="321" y="10"/>
                  <a:pt x="321" y="10"/>
                  <a:pt x="320" y="10"/>
                </a:cubicBezTo>
                <a:cubicBezTo>
                  <a:pt x="319" y="9"/>
                  <a:pt x="317" y="9"/>
                  <a:pt x="316" y="8"/>
                </a:cubicBezTo>
                <a:cubicBezTo>
                  <a:pt x="315" y="8"/>
                  <a:pt x="314" y="8"/>
                  <a:pt x="312" y="7"/>
                </a:cubicBezTo>
                <a:cubicBezTo>
                  <a:pt x="309" y="6"/>
                  <a:pt x="308" y="6"/>
                  <a:pt x="310" y="7"/>
                </a:cubicBezTo>
                <a:cubicBezTo>
                  <a:pt x="313" y="8"/>
                  <a:pt x="311" y="8"/>
                  <a:pt x="309" y="7"/>
                </a:cubicBezTo>
                <a:cubicBezTo>
                  <a:pt x="307" y="7"/>
                  <a:pt x="305" y="7"/>
                  <a:pt x="306" y="7"/>
                </a:cubicBezTo>
                <a:cubicBezTo>
                  <a:pt x="308" y="8"/>
                  <a:pt x="312" y="8"/>
                  <a:pt x="314" y="10"/>
                </a:cubicBezTo>
                <a:close/>
                <a:moveTo>
                  <a:pt x="125" y="122"/>
                </a:moveTo>
                <a:cubicBezTo>
                  <a:pt x="125" y="124"/>
                  <a:pt x="123" y="126"/>
                  <a:pt x="125" y="126"/>
                </a:cubicBezTo>
                <a:cubicBezTo>
                  <a:pt x="125" y="125"/>
                  <a:pt x="125" y="125"/>
                  <a:pt x="126" y="125"/>
                </a:cubicBezTo>
                <a:cubicBezTo>
                  <a:pt x="127" y="123"/>
                  <a:pt x="128" y="121"/>
                  <a:pt x="128" y="121"/>
                </a:cubicBezTo>
                <a:cubicBezTo>
                  <a:pt x="128" y="120"/>
                  <a:pt x="127" y="121"/>
                  <a:pt x="125" y="122"/>
                </a:cubicBezTo>
                <a:close/>
                <a:moveTo>
                  <a:pt x="11" y="176"/>
                </a:moveTo>
                <a:cubicBezTo>
                  <a:pt x="11" y="176"/>
                  <a:pt x="11" y="176"/>
                  <a:pt x="11" y="176"/>
                </a:cubicBezTo>
                <a:cubicBezTo>
                  <a:pt x="11" y="176"/>
                  <a:pt x="11" y="176"/>
                  <a:pt x="11" y="176"/>
                </a:cubicBezTo>
                <a:close/>
                <a:moveTo>
                  <a:pt x="324" y="21"/>
                </a:moveTo>
                <a:cubicBezTo>
                  <a:pt x="326" y="22"/>
                  <a:pt x="333" y="25"/>
                  <a:pt x="332" y="23"/>
                </a:cubicBezTo>
                <a:cubicBezTo>
                  <a:pt x="331" y="22"/>
                  <a:pt x="328" y="22"/>
                  <a:pt x="327" y="21"/>
                </a:cubicBezTo>
                <a:cubicBezTo>
                  <a:pt x="322" y="20"/>
                  <a:pt x="321" y="20"/>
                  <a:pt x="324" y="21"/>
                </a:cubicBezTo>
                <a:close/>
                <a:moveTo>
                  <a:pt x="321" y="12"/>
                </a:moveTo>
                <a:cubicBezTo>
                  <a:pt x="321" y="13"/>
                  <a:pt x="322" y="13"/>
                  <a:pt x="322" y="13"/>
                </a:cubicBezTo>
                <a:cubicBezTo>
                  <a:pt x="322" y="13"/>
                  <a:pt x="321" y="12"/>
                  <a:pt x="321" y="12"/>
                </a:cubicBezTo>
                <a:cubicBezTo>
                  <a:pt x="320" y="12"/>
                  <a:pt x="320" y="12"/>
                  <a:pt x="320" y="12"/>
                </a:cubicBezTo>
                <a:cubicBezTo>
                  <a:pt x="320" y="12"/>
                  <a:pt x="320" y="12"/>
                  <a:pt x="321" y="12"/>
                </a:cubicBezTo>
                <a:close/>
                <a:moveTo>
                  <a:pt x="352" y="35"/>
                </a:moveTo>
                <a:cubicBezTo>
                  <a:pt x="354" y="36"/>
                  <a:pt x="355" y="36"/>
                  <a:pt x="356" y="37"/>
                </a:cubicBezTo>
                <a:cubicBezTo>
                  <a:pt x="357" y="37"/>
                  <a:pt x="357" y="37"/>
                  <a:pt x="357" y="37"/>
                </a:cubicBezTo>
                <a:cubicBezTo>
                  <a:pt x="355" y="36"/>
                  <a:pt x="354" y="35"/>
                  <a:pt x="354" y="35"/>
                </a:cubicBezTo>
                <a:cubicBezTo>
                  <a:pt x="352" y="35"/>
                  <a:pt x="348" y="33"/>
                  <a:pt x="345" y="32"/>
                </a:cubicBezTo>
                <a:cubicBezTo>
                  <a:pt x="348" y="34"/>
                  <a:pt x="350" y="34"/>
                  <a:pt x="352" y="35"/>
                </a:cubicBezTo>
                <a:close/>
                <a:moveTo>
                  <a:pt x="321" y="15"/>
                </a:moveTo>
                <a:cubicBezTo>
                  <a:pt x="319" y="14"/>
                  <a:pt x="318" y="14"/>
                  <a:pt x="318" y="14"/>
                </a:cubicBezTo>
                <a:cubicBezTo>
                  <a:pt x="317" y="14"/>
                  <a:pt x="319" y="15"/>
                  <a:pt x="320" y="15"/>
                </a:cubicBezTo>
                <a:cubicBezTo>
                  <a:pt x="322" y="15"/>
                  <a:pt x="321" y="15"/>
                  <a:pt x="321" y="15"/>
                </a:cubicBezTo>
                <a:cubicBezTo>
                  <a:pt x="319" y="15"/>
                  <a:pt x="319" y="15"/>
                  <a:pt x="316" y="14"/>
                </a:cubicBezTo>
                <a:cubicBezTo>
                  <a:pt x="313" y="13"/>
                  <a:pt x="312" y="13"/>
                  <a:pt x="314" y="14"/>
                </a:cubicBezTo>
                <a:cubicBezTo>
                  <a:pt x="316" y="15"/>
                  <a:pt x="317" y="15"/>
                  <a:pt x="318" y="16"/>
                </a:cubicBezTo>
                <a:cubicBezTo>
                  <a:pt x="321" y="16"/>
                  <a:pt x="324" y="17"/>
                  <a:pt x="326" y="18"/>
                </a:cubicBezTo>
                <a:cubicBezTo>
                  <a:pt x="328" y="18"/>
                  <a:pt x="330" y="19"/>
                  <a:pt x="328" y="18"/>
                </a:cubicBezTo>
                <a:cubicBezTo>
                  <a:pt x="328" y="17"/>
                  <a:pt x="326" y="17"/>
                  <a:pt x="325" y="16"/>
                </a:cubicBezTo>
                <a:cubicBezTo>
                  <a:pt x="323" y="16"/>
                  <a:pt x="322" y="15"/>
                  <a:pt x="321" y="15"/>
                </a:cubicBezTo>
                <a:close/>
                <a:moveTo>
                  <a:pt x="227" y="3"/>
                </a:moveTo>
                <a:cubicBezTo>
                  <a:pt x="228" y="3"/>
                  <a:pt x="229" y="3"/>
                  <a:pt x="230" y="3"/>
                </a:cubicBezTo>
                <a:cubicBezTo>
                  <a:pt x="234" y="2"/>
                  <a:pt x="239" y="2"/>
                  <a:pt x="243" y="1"/>
                </a:cubicBezTo>
                <a:cubicBezTo>
                  <a:pt x="244" y="1"/>
                  <a:pt x="245" y="1"/>
                  <a:pt x="245" y="1"/>
                </a:cubicBezTo>
                <a:cubicBezTo>
                  <a:pt x="245" y="1"/>
                  <a:pt x="244" y="1"/>
                  <a:pt x="243" y="1"/>
                </a:cubicBezTo>
                <a:cubicBezTo>
                  <a:pt x="242" y="1"/>
                  <a:pt x="241" y="1"/>
                  <a:pt x="240" y="1"/>
                </a:cubicBezTo>
                <a:cubicBezTo>
                  <a:pt x="236" y="1"/>
                  <a:pt x="231" y="2"/>
                  <a:pt x="227" y="3"/>
                </a:cubicBezTo>
                <a:cubicBezTo>
                  <a:pt x="225" y="3"/>
                  <a:pt x="225" y="3"/>
                  <a:pt x="227" y="3"/>
                </a:cubicBezTo>
                <a:close/>
                <a:moveTo>
                  <a:pt x="215" y="6"/>
                </a:moveTo>
                <a:cubicBezTo>
                  <a:pt x="221" y="5"/>
                  <a:pt x="224" y="5"/>
                  <a:pt x="230" y="4"/>
                </a:cubicBezTo>
                <a:cubicBezTo>
                  <a:pt x="229" y="5"/>
                  <a:pt x="228" y="5"/>
                  <a:pt x="228" y="5"/>
                </a:cubicBezTo>
                <a:cubicBezTo>
                  <a:pt x="231" y="5"/>
                  <a:pt x="233" y="5"/>
                  <a:pt x="236" y="4"/>
                </a:cubicBezTo>
                <a:cubicBezTo>
                  <a:pt x="240" y="4"/>
                  <a:pt x="241" y="4"/>
                  <a:pt x="246" y="4"/>
                </a:cubicBezTo>
                <a:cubicBezTo>
                  <a:pt x="247" y="4"/>
                  <a:pt x="249" y="3"/>
                  <a:pt x="248" y="3"/>
                </a:cubicBezTo>
                <a:cubicBezTo>
                  <a:pt x="247" y="3"/>
                  <a:pt x="244" y="3"/>
                  <a:pt x="242" y="3"/>
                </a:cubicBezTo>
                <a:cubicBezTo>
                  <a:pt x="239" y="4"/>
                  <a:pt x="234" y="3"/>
                  <a:pt x="230" y="4"/>
                </a:cubicBezTo>
                <a:cubicBezTo>
                  <a:pt x="227" y="3"/>
                  <a:pt x="221" y="4"/>
                  <a:pt x="216" y="5"/>
                </a:cubicBezTo>
                <a:cubicBezTo>
                  <a:pt x="215" y="5"/>
                  <a:pt x="214" y="5"/>
                  <a:pt x="213" y="5"/>
                </a:cubicBezTo>
                <a:cubicBezTo>
                  <a:pt x="212" y="5"/>
                  <a:pt x="212" y="5"/>
                  <a:pt x="212" y="5"/>
                </a:cubicBezTo>
                <a:cubicBezTo>
                  <a:pt x="211" y="5"/>
                  <a:pt x="211" y="6"/>
                  <a:pt x="210" y="6"/>
                </a:cubicBezTo>
                <a:cubicBezTo>
                  <a:pt x="211" y="6"/>
                  <a:pt x="211" y="6"/>
                  <a:pt x="211" y="6"/>
                </a:cubicBezTo>
                <a:cubicBezTo>
                  <a:pt x="211" y="6"/>
                  <a:pt x="211" y="6"/>
                  <a:pt x="210" y="6"/>
                </a:cubicBezTo>
                <a:cubicBezTo>
                  <a:pt x="210" y="6"/>
                  <a:pt x="210" y="6"/>
                  <a:pt x="210" y="6"/>
                </a:cubicBezTo>
                <a:cubicBezTo>
                  <a:pt x="211" y="6"/>
                  <a:pt x="212" y="6"/>
                  <a:pt x="213" y="6"/>
                </a:cubicBezTo>
                <a:cubicBezTo>
                  <a:pt x="213" y="6"/>
                  <a:pt x="207" y="7"/>
                  <a:pt x="209" y="7"/>
                </a:cubicBezTo>
                <a:cubicBezTo>
                  <a:pt x="211" y="7"/>
                  <a:pt x="213" y="6"/>
                  <a:pt x="215" y="6"/>
                </a:cubicBezTo>
                <a:close/>
                <a:moveTo>
                  <a:pt x="176" y="18"/>
                </a:moveTo>
                <a:cubicBezTo>
                  <a:pt x="174" y="19"/>
                  <a:pt x="172" y="19"/>
                  <a:pt x="169" y="20"/>
                </a:cubicBezTo>
                <a:cubicBezTo>
                  <a:pt x="167" y="21"/>
                  <a:pt x="165" y="22"/>
                  <a:pt x="163" y="23"/>
                </a:cubicBezTo>
                <a:cubicBezTo>
                  <a:pt x="151" y="27"/>
                  <a:pt x="140" y="33"/>
                  <a:pt x="129" y="39"/>
                </a:cubicBezTo>
                <a:cubicBezTo>
                  <a:pt x="125" y="41"/>
                  <a:pt x="121" y="44"/>
                  <a:pt x="121" y="45"/>
                </a:cubicBezTo>
                <a:cubicBezTo>
                  <a:pt x="119" y="46"/>
                  <a:pt x="118" y="47"/>
                  <a:pt x="116" y="48"/>
                </a:cubicBezTo>
                <a:cubicBezTo>
                  <a:pt x="114" y="49"/>
                  <a:pt x="112" y="50"/>
                  <a:pt x="110" y="52"/>
                </a:cubicBezTo>
                <a:cubicBezTo>
                  <a:pt x="109" y="53"/>
                  <a:pt x="107" y="54"/>
                  <a:pt x="105" y="56"/>
                </a:cubicBezTo>
                <a:cubicBezTo>
                  <a:pt x="102" y="58"/>
                  <a:pt x="100" y="60"/>
                  <a:pt x="98" y="62"/>
                </a:cubicBezTo>
                <a:cubicBezTo>
                  <a:pt x="95" y="64"/>
                  <a:pt x="93" y="66"/>
                  <a:pt x="91" y="68"/>
                </a:cubicBezTo>
                <a:cubicBezTo>
                  <a:pt x="90" y="68"/>
                  <a:pt x="89" y="70"/>
                  <a:pt x="88" y="71"/>
                </a:cubicBezTo>
                <a:cubicBezTo>
                  <a:pt x="86" y="71"/>
                  <a:pt x="87" y="70"/>
                  <a:pt x="88" y="69"/>
                </a:cubicBezTo>
                <a:cubicBezTo>
                  <a:pt x="91" y="67"/>
                  <a:pt x="92" y="65"/>
                  <a:pt x="94" y="63"/>
                </a:cubicBezTo>
                <a:cubicBezTo>
                  <a:pt x="95" y="62"/>
                  <a:pt x="96" y="61"/>
                  <a:pt x="97" y="60"/>
                </a:cubicBezTo>
                <a:cubicBezTo>
                  <a:pt x="99" y="59"/>
                  <a:pt x="100" y="58"/>
                  <a:pt x="102" y="56"/>
                </a:cubicBezTo>
                <a:cubicBezTo>
                  <a:pt x="99" y="58"/>
                  <a:pt x="97" y="60"/>
                  <a:pt x="95" y="61"/>
                </a:cubicBezTo>
                <a:cubicBezTo>
                  <a:pt x="92" y="64"/>
                  <a:pt x="89" y="67"/>
                  <a:pt x="86" y="70"/>
                </a:cubicBezTo>
                <a:cubicBezTo>
                  <a:pt x="84" y="72"/>
                  <a:pt x="83" y="73"/>
                  <a:pt x="81" y="74"/>
                </a:cubicBezTo>
                <a:cubicBezTo>
                  <a:pt x="80" y="76"/>
                  <a:pt x="78" y="77"/>
                  <a:pt x="77" y="79"/>
                </a:cubicBezTo>
                <a:cubicBezTo>
                  <a:pt x="76" y="80"/>
                  <a:pt x="74" y="82"/>
                  <a:pt x="73" y="83"/>
                </a:cubicBezTo>
                <a:cubicBezTo>
                  <a:pt x="72" y="85"/>
                  <a:pt x="70" y="86"/>
                  <a:pt x="69" y="88"/>
                </a:cubicBezTo>
                <a:cubicBezTo>
                  <a:pt x="66" y="92"/>
                  <a:pt x="62" y="96"/>
                  <a:pt x="60" y="99"/>
                </a:cubicBezTo>
                <a:cubicBezTo>
                  <a:pt x="59" y="101"/>
                  <a:pt x="57" y="103"/>
                  <a:pt x="55" y="105"/>
                </a:cubicBezTo>
                <a:cubicBezTo>
                  <a:pt x="55" y="106"/>
                  <a:pt x="54" y="108"/>
                  <a:pt x="53" y="109"/>
                </a:cubicBezTo>
                <a:cubicBezTo>
                  <a:pt x="52" y="110"/>
                  <a:pt x="52" y="111"/>
                  <a:pt x="51" y="112"/>
                </a:cubicBezTo>
                <a:cubicBezTo>
                  <a:pt x="49" y="115"/>
                  <a:pt x="47" y="119"/>
                  <a:pt x="45" y="122"/>
                </a:cubicBezTo>
                <a:cubicBezTo>
                  <a:pt x="43" y="125"/>
                  <a:pt x="41" y="129"/>
                  <a:pt x="40" y="132"/>
                </a:cubicBezTo>
                <a:cubicBezTo>
                  <a:pt x="39" y="133"/>
                  <a:pt x="41" y="129"/>
                  <a:pt x="39" y="134"/>
                </a:cubicBezTo>
                <a:cubicBezTo>
                  <a:pt x="36" y="138"/>
                  <a:pt x="35" y="142"/>
                  <a:pt x="33" y="147"/>
                </a:cubicBezTo>
                <a:cubicBezTo>
                  <a:pt x="31" y="151"/>
                  <a:pt x="29" y="155"/>
                  <a:pt x="28" y="160"/>
                </a:cubicBezTo>
                <a:cubicBezTo>
                  <a:pt x="25" y="168"/>
                  <a:pt x="23" y="175"/>
                  <a:pt x="21" y="183"/>
                </a:cubicBezTo>
                <a:cubicBezTo>
                  <a:pt x="21" y="185"/>
                  <a:pt x="20" y="187"/>
                  <a:pt x="21" y="187"/>
                </a:cubicBezTo>
                <a:cubicBezTo>
                  <a:pt x="21" y="187"/>
                  <a:pt x="21" y="186"/>
                  <a:pt x="22" y="185"/>
                </a:cubicBezTo>
                <a:cubicBezTo>
                  <a:pt x="22" y="183"/>
                  <a:pt x="22" y="182"/>
                  <a:pt x="22" y="180"/>
                </a:cubicBezTo>
                <a:cubicBezTo>
                  <a:pt x="22" y="180"/>
                  <a:pt x="22" y="179"/>
                  <a:pt x="23" y="178"/>
                </a:cubicBezTo>
                <a:cubicBezTo>
                  <a:pt x="23" y="178"/>
                  <a:pt x="22" y="181"/>
                  <a:pt x="23" y="181"/>
                </a:cubicBezTo>
                <a:cubicBezTo>
                  <a:pt x="23" y="178"/>
                  <a:pt x="24" y="175"/>
                  <a:pt x="24" y="173"/>
                </a:cubicBezTo>
                <a:cubicBezTo>
                  <a:pt x="25" y="170"/>
                  <a:pt x="26" y="167"/>
                  <a:pt x="27" y="164"/>
                </a:cubicBezTo>
                <a:cubicBezTo>
                  <a:pt x="26" y="166"/>
                  <a:pt x="26" y="167"/>
                  <a:pt x="25" y="169"/>
                </a:cubicBezTo>
                <a:cubicBezTo>
                  <a:pt x="25" y="171"/>
                  <a:pt x="25" y="173"/>
                  <a:pt x="25" y="174"/>
                </a:cubicBezTo>
                <a:cubicBezTo>
                  <a:pt x="24" y="178"/>
                  <a:pt x="24" y="181"/>
                  <a:pt x="24" y="182"/>
                </a:cubicBezTo>
                <a:cubicBezTo>
                  <a:pt x="25" y="176"/>
                  <a:pt x="26" y="172"/>
                  <a:pt x="27" y="170"/>
                </a:cubicBezTo>
                <a:cubicBezTo>
                  <a:pt x="28" y="167"/>
                  <a:pt x="28" y="165"/>
                  <a:pt x="30" y="161"/>
                </a:cubicBezTo>
                <a:cubicBezTo>
                  <a:pt x="31" y="158"/>
                  <a:pt x="30" y="160"/>
                  <a:pt x="32" y="155"/>
                </a:cubicBezTo>
                <a:cubicBezTo>
                  <a:pt x="33" y="153"/>
                  <a:pt x="34" y="150"/>
                  <a:pt x="35" y="148"/>
                </a:cubicBezTo>
                <a:cubicBezTo>
                  <a:pt x="36" y="146"/>
                  <a:pt x="37" y="143"/>
                  <a:pt x="38" y="141"/>
                </a:cubicBezTo>
                <a:cubicBezTo>
                  <a:pt x="45" y="127"/>
                  <a:pt x="53" y="114"/>
                  <a:pt x="62" y="102"/>
                </a:cubicBezTo>
                <a:cubicBezTo>
                  <a:pt x="68" y="94"/>
                  <a:pt x="74" y="86"/>
                  <a:pt x="81" y="79"/>
                </a:cubicBezTo>
                <a:cubicBezTo>
                  <a:pt x="84" y="76"/>
                  <a:pt x="87" y="73"/>
                  <a:pt x="90" y="71"/>
                </a:cubicBezTo>
                <a:cubicBezTo>
                  <a:pt x="93" y="68"/>
                  <a:pt x="96" y="65"/>
                  <a:pt x="99" y="63"/>
                </a:cubicBezTo>
                <a:cubicBezTo>
                  <a:pt x="108" y="56"/>
                  <a:pt x="116" y="50"/>
                  <a:pt x="125" y="44"/>
                </a:cubicBezTo>
                <a:cubicBezTo>
                  <a:pt x="123" y="46"/>
                  <a:pt x="126" y="44"/>
                  <a:pt x="129" y="42"/>
                </a:cubicBezTo>
                <a:cubicBezTo>
                  <a:pt x="135" y="38"/>
                  <a:pt x="140" y="36"/>
                  <a:pt x="145" y="34"/>
                </a:cubicBezTo>
                <a:cubicBezTo>
                  <a:pt x="161" y="26"/>
                  <a:pt x="178" y="20"/>
                  <a:pt x="195" y="17"/>
                </a:cubicBezTo>
                <a:cubicBezTo>
                  <a:pt x="198" y="16"/>
                  <a:pt x="200" y="16"/>
                  <a:pt x="202" y="16"/>
                </a:cubicBezTo>
                <a:cubicBezTo>
                  <a:pt x="204" y="15"/>
                  <a:pt x="209" y="14"/>
                  <a:pt x="209" y="13"/>
                </a:cubicBezTo>
                <a:cubicBezTo>
                  <a:pt x="207" y="13"/>
                  <a:pt x="206" y="14"/>
                  <a:pt x="204" y="14"/>
                </a:cubicBezTo>
                <a:cubicBezTo>
                  <a:pt x="203" y="14"/>
                  <a:pt x="205" y="14"/>
                  <a:pt x="206" y="13"/>
                </a:cubicBezTo>
                <a:cubicBezTo>
                  <a:pt x="207" y="13"/>
                  <a:pt x="209" y="13"/>
                  <a:pt x="207" y="13"/>
                </a:cubicBezTo>
                <a:cubicBezTo>
                  <a:pt x="205" y="13"/>
                  <a:pt x="203" y="14"/>
                  <a:pt x="201" y="14"/>
                </a:cubicBezTo>
                <a:cubicBezTo>
                  <a:pt x="199" y="14"/>
                  <a:pt x="206" y="13"/>
                  <a:pt x="204" y="13"/>
                </a:cubicBezTo>
                <a:cubicBezTo>
                  <a:pt x="202" y="13"/>
                  <a:pt x="201" y="13"/>
                  <a:pt x="199" y="14"/>
                </a:cubicBezTo>
                <a:cubicBezTo>
                  <a:pt x="199" y="14"/>
                  <a:pt x="199" y="13"/>
                  <a:pt x="199" y="13"/>
                </a:cubicBezTo>
                <a:cubicBezTo>
                  <a:pt x="199" y="13"/>
                  <a:pt x="203" y="12"/>
                  <a:pt x="200" y="13"/>
                </a:cubicBezTo>
                <a:cubicBezTo>
                  <a:pt x="198" y="13"/>
                  <a:pt x="197" y="13"/>
                  <a:pt x="196" y="14"/>
                </a:cubicBezTo>
                <a:cubicBezTo>
                  <a:pt x="195" y="14"/>
                  <a:pt x="194" y="14"/>
                  <a:pt x="193" y="15"/>
                </a:cubicBezTo>
                <a:cubicBezTo>
                  <a:pt x="191" y="15"/>
                  <a:pt x="193" y="14"/>
                  <a:pt x="193" y="14"/>
                </a:cubicBezTo>
                <a:cubicBezTo>
                  <a:pt x="193" y="14"/>
                  <a:pt x="194" y="14"/>
                  <a:pt x="194" y="14"/>
                </a:cubicBezTo>
                <a:cubicBezTo>
                  <a:pt x="195" y="13"/>
                  <a:pt x="198" y="13"/>
                  <a:pt x="196" y="13"/>
                </a:cubicBezTo>
                <a:cubicBezTo>
                  <a:pt x="194" y="13"/>
                  <a:pt x="192" y="13"/>
                  <a:pt x="190" y="14"/>
                </a:cubicBezTo>
                <a:cubicBezTo>
                  <a:pt x="189" y="14"/>
                  <a:pt x="187" y="15"/>
                  <a:pt x="186" y="15"/>
                </a:cubicBezTo>
                <a:cubicBezTo>
                  <a:pt x="185" y="15"/>
                  <a:pt x="184" y="16"/>
                  <a:pt x="183" y="16"/>
                </a:cubicBezTo>
                <a:cubicBezTo>
                  <a:pt x="181" y="17"/>
                  <a:pt x="179" y="17"/>
                  <a:pt x="176" y="18"/>
                </a:cubicBezTo>
                <a:close/>
                <a:moveTo>
                  <a:pt x="288" y="3"/>
                </a:moveTo>
                <a:cubicBezTo>
                  <a:pt x="290" y="4"/>
                  <a:pt x="291" y="4"/>
                  <a:pt x="293" y="4"/>
                </a:cubicBezTo>
                <a:cubicBezTo>
                  <a:pt x="296" y="5"/>
                  <a:pt x="299" y="6"/>
                  <a:pt x="299" y="5"/>
                </a:cubicBezTo>
                <a:cubicBezTo>
                  <a:pt x="299" y="5"/>
                  <a:pt x="296" y="4"/>
                  <a:pt x="294" y="3"/>
                </a:cubicBezTo>
                <a:cubicBezTo>
                  <a:pt x="292" y="2"/>
                  <a:pt x="290" y="3"/>
                  <a:pt x="288" y="2"/>
                </a:cubicBezTo>
                <a:cubicBezTo>
                  <a:pt x="287" y="2"/>
                  <a:pt x="283" y="2"/>
                  <a:pt x="286" y="3"/>
                </a:cubicBezTo>
                <a:cubicBezTo>
                  <a:pt x="284" y="3"/>
                  <a:pt x="286" y="3"/>
                  <a:pt x="288" y="3"/>
                </a:cubicBezTo>
                <a:close/>
                <a:moveTo>
                  <a:pt x="222" y="3"/>
                </a:moveTo>
                <a:cubicBezTo>
                  <a:pt x="225" y="3"/>
                  <a:pt x="227" y="2"/>
                  <a:pt x="228" y="2"/>
                </a:cubicBezTo>
                <a:cubicBezTo>
                  <a:pt x="229" y="2"/>
                  <a:pt x="230" y="1"/>
                  <a:pt x="232" y="1"/>
                </a:cubicBezTo>
                <a:cubicBezTo>
                  <a:pt x="233" y="1"/>
                  <a:pt x="235" y="1"/>
                  <a:pt x="237" y="0"/>
                </a:cubicBezTo>
                <a:cubicBezTo>
                  <a:pt x="231" y="1"/>
                  <a:pt x="227" y="1"/>
                  <a:pt x="223" y="2"/>
                </a:cubicBezTo>
                <a:cubicBezTo>
                  <a:pt x="222" y="2"/>
                  <a:pt x="219" y="3"/>
                  <a:pt x="222" y="3"/>
                </a:cubicBezTo>
                <a:close/>
                <a:moveTo>
                  <a:pt x="106" y="52"/>
                </a:moveTo>
                <a:cubicBezTo>
                  <a:pt x="109" y="50"/>
                  <a:pt x="110" y="49"/>
                  <a:pt x="112" y="48"/>
                </a:cubicBezTo>
                <a:cubicBezTo>
                  <a:pt x="115" y="46"/>
                  <a:pt x="112" y="47"/>
                  <a:pt x="114" y="45"/>
                </a:cubicBezTo>
                <a:cubicBezTo>
                  <a:pt x="114" y="46"/>
                  <a:pt x="113" y="46"/>
                  <a:pt x="113" y="46"/>
                </a:cubicBezTo>
                <a:cubicBezTo>
                  <a:pt x="111" y="48"/>
                  <a:pt x="107" y="50"/>
                  <a:pt x="108" y="50"/>
                </a:cubicBezTo>
                <a:cubicBezTo>
                  <a:pt x="108" y="50"/>
                  <a:pt x="107" y="51"/>
                  <a:pt x="106" y="52"/>
                </a:cubicBezTo>
                <a:close/>
                <a:moveTo>
                  <a:pt x="104" y="55"/>
                </a:moveTo>
                <a:cubicBezTo>
                  <a:pt x="103" y="56"/>
                  <a:pt x="101" y="58"/>
                  <a:pt x="100" y="59"/>
                </a:cubicBezTo>
                <a:cubicBezTo>
                  <a:pt x="104" y="56"/>
                  <a:pt x="107" y="53"/>
                  <a:pt x="110" y="51"/>
                </a:cubicBezTo>
                <a:cubicBezTo>
                  <a:pt x="113" y="49"/>
                  <a:pt x="115" y="47"/>
                  <a:pt x="116" y="46"/>
                </a:cubicBezTo>
                <a:cubicBezTo>
                  <a:pt x="116" y="46"/>
                  <a:pt x="118" y="45"/>
                  <a:pt x="115" y="46"/>
                </a:cubicBezTo>
                <a:cubicBezTo>
                  <a:pt x="111" y="49"/>
                  <a:pt x="105" y="53"/>
                  <a:pt x="104" y="55"/>
                </a:cubicBezTo>
                <a:close/>
                <a:moveTo>
                  <a:pt x="267" y="12"/>
                </a:moveTo>
                <a:cubicBezTo>
                  <a:pt x="271" y="13"/>
                  <a:pt x="271" y="13"/>
                  <a:pt x="271" y="13"/>
                </a:cubicBezTo>
                <a:cubicBezTo>
                  <a:pt x="274" y="13"/>
                  <a:pt x="276" y="13"/>
                  <a:pt x="278" y="14"/>
                </a:cubicBezTo>
                <a:cubicBezTo>
                  <a:pt x="279" y="14"/>
                  <a:pt x="281" y="14"/>
                  <a:pt x="282" y="14"/>
                </a:cubicBezTo>
                <a:cubicBezTo>
                  <a:pt x="280" y="14"/>
                  <a:pt x="278" y="13"/>
                  <a:pt x="278" y="13"/>
                </a:cubicBezTo>
                <a:cubicBezTo>
                  <a:pt x="276" y="13"/>
                  <a:pt x="279" y="13"/>
                  <a:pt x="280" y="13"/>
                </a:cubicBezTo>
                <a:cubicBezTo>
                  <a:pt x="275" y="12"/>
                  <a:pt x="275" y="13"/>
                  <a:pt x="273" y="12"/>
                </a:cubicBezTo>
                <a:cubicBezTo>
                  <a:pt x="273" y="12"/>
                  <a:pt x="269" y="12"/>
                  <a:pt x="268" y="12"/>
                </a:cubicBezTo>
                <a:cubicBezTo>
                  <a:pt x="263" y="11"/>
                  <a:pt x="259" y="12"/>
                  <a:pt x="257" y="12"/>
                </a:cubicBezTo>
                <a:cubicBezTo>
                  <a:pt x="261" y="12"/>
                  <a:pt x="264" y="12"/>
                  <a:pt x="267" y="12"/>
                </a:cubicBezTo>
                <a:close/>
                <a:moveTo>
                  <a:pt x="294" y="13"/>
                </a:moveTo>
                <a:cubicBezTo>
                  <a:pt x="290" y="13"/>
                  <a:pt x="288" y="13"/>
                  <a:pt x="285" y="12"/>
                </a:cubicBezTo>
                <a:cubicBezTo>
                  <a:pt x="284" y="12"/>
                  <a:pt x="280" y="12"/>
                  <a:pt x="282" y="12"/>
                </a:cubicBezTo>
                <a:cubicBezTo>
                  <a:pt x="282" y="11"/>
                  <a:pt x="282" y="11"/>
                  <a:pt x="281" y="11"/>
                </a:cubicBezTo>
                <a:cubicBezTo>
                  <a:pt x="280" y="11"/>
                  <a:pt x="279" y="11"/>
                  <a:pt x="278" y="11"/>
                </a:cubicBezTo>
                <a:cubicBezTo>
                  <a:pt x="277" y="11"/>
                  <a:pt x="278" y="11"/>
                  <a:pt x="275" y="11"/>
                </a:cubicBezTo>
                <a:cubicBezTo>
                  <a:pt x="288" y="13"/>
                  <a:pt x="292" y="14"/>
                  <a:pt x="294" y="13"/>
                </a:cubicBezTo>
                <a:close/>
                <a:moveTo>
                  <a:pt x="233" y="3"/>
                </a:moveTo>
                <a:cubicBezTo>
                  <a:pt x="238" y="3"/>
                  <a:pt x="240" y="3"/>
                  <a:pt x="243" y="2"/>
                </a:cubicBezTo>
                <a:cubicBezTo>
                  <a:pt x="245" y="2"/>
                  <a:pt x="247" y="2"/>
                  <a:pt x="247" y="2"/>
                </a:cubicBezTo>
                <a:cubicBezTo>
                  <a:pt x="247" y="3"/>
                  <a:pt x="249" y="3"/>
                  <a:pt x="253" y="3"/>
                </a:cubicBezTo>
                <a:cubicBezTo>
                  <a:pt x="257" y="3"/>
                  <a:pt x="259" y="3"/>
                  <a:pt x="261" y="3"/>
                </a:cubicBezTo>
                <a:cubicBezTo>
                  <a:pt x="261" y="3"/>
                  <a:pt x="260" y="3"/>
                  <a:pt x="260" y="3"/>
                </a:cubicBezTo>
                <a:cubicBezTo>
                  <a:pt x="258" y="2"/>
                  <a:pt x="259" y="2"/>
                  <a:pt x="259" y="2"/>
                </a:cubicBezTo>
                <a:cubicBezTo>
                  <a:pt x="260" y="2"/>
                  <a:pt x="262" y="2"/>
                  <a:pt x="264" y="2"/>
                </a:cubicBezTo>
                <a:cubicBezTo>
                  <a:pt x="265" y="2"/>
                  <a:pt x="267" y="2"/>
                  <a:pt x="265" y="2"/>
                </a:cubicBezTo>
                <a:cubicBezTo>
                  <a:pt x="261" y="1"/>
                  <a:pt x="255" y="1"/>
                  <a:pt x="252" y="1"/>
                </a:cubicBezTo>
                <a:cubicBezTo>
                  <a:pt x="249" y="1"/>
                  <a:pt x="246" y="1"/>
                  <a:pt x="243" y="2"/>
                </a:cubicBezTo>
                <a:cubicBezTo>
                  <a:pt x="239" y="2"/>
                  <a:pt x="236" y="2"/>
                  <a:pt x="233" y="3"/>
                </a:cubicBezTo>
                <a:close/>
                <a:moveTo>
                  <a:pt x="95" y="60"/>
                </a:moveTo>
                <a:cubicBezTo>
                  <a:pt x="96" y="60"/>
                  <a:pt x="98" y="58"/>
                  <a:pt x="99" y="58"/>
                </a:cubicBezTo>
                <a:cubicBezTo>
                  <a:pt x="99" y="58"/>
                  <a:pt x="101" y="56"/>
                  <a:pt x="102" y="55"/>
                </a:cubicBezTo>
                <a:cubicBezTo>
                  <a:pt x="101" y="55"/>
                  <a:pt x="106" y="51"/>
                  <a:pt x="107" y="51"/>
                </a:cubicBezTo>
                <a:cubicBezTo>
                  <a:pt x="102" y="53"/>
                  <a:pt x="100" y="56"/>
                  <a:pt x="97" y="59"/>
                </a:cubicBezTo>
                <a:cubicBezTo>
                  <a:pt x="95" y="60"/>
                  <a:pt x="95" y="61"/>
                  <a:pt x="95" y="60"/>
                </a:cubicBezTo>
                <a:close/>
                <a:moveTo>
                  <a:pt x="17" y="155"/>
                </a:moveTo>
                <a:cubicBezTo>
                  <a:pt x="17" y="157"/>
                  <a:pt x="16" y="159"/>
                  <a:pt x="17" y="158"/>
                </a:cubicBezTo>
                <a:cubicBezTo>
                  <a:pt x="18" y="155"/>
                  <a:pt x="18" y="156"/>
                  <a:pt x="20" y="152"/>
                </a:cubicBezTo>
                <a:cubicBezTo>
                  <a:pt x="20" y="151"/>
                  <a:pt x="21" y="147"/>
                  <a:pt x="23" y="142"/>
                </a:cubicBezTo>
                <a:cubicBezTo>
                  <a:pt x="24" y="140"/>
                  <a:pt x="24" y="137"/>
                  <a:pt x="25" y="136"/>
                </a:cubicBezTo>
                <a:cubicBezTo>
                  <a:pt x="25" y="135"/>
                  <a:pt x="26" y="134"/>
                  <a:pt x="26" y="134"/>
                </a:cubicBezTo>
                <a:cubicBezTo>
                  <a:pt x="26" y="133"/>
                  <a:pt x="26" y="133"/>
                  <a:pt x="26" y="133"/>
                </a:cubicBezTo>
                <a:cubicBezTo>
                  <a:pt x="25" y="135"/>
                  <a:pt x="23" y="138"/>
                  <a:pt x="22" y="141"/>
                </a:cubicBezTo>
                <a:cubicBezTo>
                  <a:pt x="20" y="144"/>
                  <a:pt x="19" y="147"/>
                  <a:pt x="19" y="147"/>
                </a:cubicBezTo>
                <a:cubicBezTo>
                  <a:pt x="19" y="149"/>
                  <a:pt x="18" y="152"/>
                  <a:pt x="17" y="155"/>
                </a:cubicBezTo>
                <a:close/>
                <a:moveTo>
                  <a:pt x="268" y="452"/>
                </a:moveTo>
                <a:cubicBezTo>
                  <a:pt x="269" y="453"/>
                  <a:pt x="270" y="452"/>
                  <a:pt x="272" y="452"/>
                </a:cubicBezTo>
                <a:cubicBezTo>
                  <a:pt x="273" y="452"/>
                  <a:pt x="275" y="451"/>
                  <a:pt x="276" y="451"/>
                </a:cubicBezTo>
                <a:cubicBezTo>
                  <a:pt x="278" y="451"/>
                  <a:pt x="279" y="450"/>
                  <a:pt x="281" y="450"/>
                </a:cubicBezTo>
                <a:cubicBezTo>
                  <a:pt x="275" y="451"/>
                  <a:pt x="273" y="451"/>
                  <a:pt x="270" y="452"/>
                </a:cubicBezTo>
                <a:cubicBezTo>
                  <a:pt x="266" y="452"/>
                  <a:pt x="267" y="452"/>
                  <a:pt x="268" y="452"/>
                </a:cubicBezTo>
                <a:close/>
                <a:moveTo>
                  <a:pt x="324" y="430"/>
                </a:moveTo>
                <a:cubicBezTo>
                  <a:pt x="324" y="429"/>
                  <a:pt x="319" y="432"/>
                  <a:pt x="318" y="432"/>
                </a:cubicBezTo>
                <a:cubicBezTo>
                  <a:pt x="316" y="433"/>
                  <a:pt x="314" y="433"/>
                  <a:pt x="314" y="434"/>
                </a:cubicBezTo>
                <a:cubicBezTo>
                  <a:pt x="314" y="434"/>
                  <a:pt x="317" y="433"/>
                  <a:pt x="317" y="433"/>
                </a:cubicBezTo>
                <a:cubicBezTo>
                  <a:pt x="319" y="432"/>
                  <a:pt x="324" y="430"/>
                  <a:pt x="324" y="430"/>
                </a:cubicBezTo>
                <a:close/>
                <a:moveTo>
                  <a:pt x="276" y="450"/>
                </a:moveTo>
                <a:cubicBezTo>
                  <a:pt x="279" y="450"/>
                  <a:pt x="284" y="449"/>
                  <a:pt x="289" y="448"/>
                </a:cubicBezTo>
                <a:cubicBezTo>
                  <a:pt x="291" y="448"/>
                  <a:pt x="294" y="447"/>
                  <a:pt x="296" y="446"/>
                </a:cubicBezTo>
                <a:cubicBezTo>
                  <a:pt x="299" y="446"/>
                  <a:pt x="301" y="445"/>
                  <a:pt x="303" y="445"/>
                </a:cubicBezTo>
                <a:cubicBezTo>
                  <a:pt x="304" y="444"/>
                  <a:pt x="306" y="444"/>
                  <a:pt x="307" y="443"/>
                </a:cubicBezTo>
                <a:cubicBezTo>
                  <a:pt x="309" y="443"/>
                  <a:pt x="310" y="443"/>
                  <a:pt x="311" y="442"/>
                </a:cubicBezTo>
                <a:cubicBezTo>
                  <a:pt x="314" y="441"/>
                  <a:pt x="317" y="441"/>
                  <a:pt x="319" y="440"/>
                </a:cubicBezTo>
                <a:cubicBezTo>
                  <a:pt x="323" y="438"/>
                  <a:pt x="327" y="437"/>
                  <a:pt x="330" y="435"/>
                </a:cubicBezTo>
                <a:cubicBezTo>
                  <a:pt x="332" y="434"/>
                  <a:pt x="334" y="433"/>
                  <a:pt x="335" y="432"/>
                </a:cubicBezTo>
                <a:cubicBezTo>
                  <a:pt x="336" y="431"/>
                  <a:pt x="333" y="432"/>
                  <a:pt x="331" y="432"/>
                </a:cubicBezTo>
                <a:cubicBezTo>
                  <a:pt x="329" y="433"/>
                  <a:pt x="329" y="433"/>
                  <a:pt x="331" y="432"/>
                </a:cubicBezTo>
                <a:cubicBezTo>
                  <a:pt x="334" y="430"/>
                  <a:pt x="336" y="428"/>
                  <a:pt x="334" y="428"/>
                </a:cubicBezTo>
                <a:cubicBezTo>
                  <a:pt x="331" y="430"/>
                  <a:pt x="329" y="431"/>
                  <a:pt x="327" y="432"/>
                </a:cubicBezTo>
                <a:cubicBezTo>
                  <a:pt x="326" y="433"/>
                  <a:pt x="325" y="433"/>
                  <a:pt x="323" y="434"/>
                </a:cubicBezTo>
                <a:cubicBezTo>
                  <a:pt x="321" y="435"/>
                  <a:pt x="324" y="434"/>
                  <a:pt x="324" y="433"/>
                </a:cubicBezTo>
                <a:cubicBezTo>
                  <a:pt x="325" y="433"/>
                  <a:pt x="325" y="433"/>
                  <a:pt x="324" y="433"/>
                </a:cubicBezTo>
                <a:cubicBezTo>
                  <a:pt x="320" y="434"/>
                  <a:pt x="319" y="436"/>
                  <a:pt x="314" y="437"/>
                </a:cubicBezTo>
                <a:cubicBezTo>
                  <a:pt x="317" y="436"/>
                  <a:pt x="323" y="433"/>
                  <a:pt x="324" y="432"/>
                </a:cubicBezTo>
                <a:cubicBezTo>
                  <a:pt x="324" y="432"/>
                  <a:pt x="325" y="431"/>
                  <a:pt x="323" y="432"/>
                </a:cubicBezTo>
                <a:cubicBezTo>
                  <a:pt x="316" y="435"/>
                  <a:pt x="310" y="437"/>
                  <a:pt x="304" y="439"/>
                </a:cubicBezTo>
                <a:cubicBezTo>
                  <a:pt x="302" y="440"/>
                  <a:pt x="299" y="441"/>
                  <a:pt x="296" y="442"/>
                </a:cubicBezTo>
                <a:cubicBezTo>
                  <a:pt x="293" y="442"/>
                  <a:pt x="290" y="443"/>
                  <a:pt x="287" y="443"/>
                </a:cubicBezTo>
                <a:cubicBezTo>
                  <a:pt x="287" y="443"/>
                  <a:pt x="286" y="443"/>
                  <a:pt x="285" y="444"/>
                </a:cubicBezTo>
                <a:cubicBezTo>
                  <a:pt x="282" y="444"/>
                  <a:pt x="279" y="445"/>
                  <a:pt x="276" y="445"/>
                </a:cubicBezTo>
                <a:cubicBezTo>
                  <a:pt x="273" y="446"/>
                  <a:pt x="269" y="446"/>
                  <a:pt x="266" y="447"/>
                </a:cubicBezTo>
                <a:cubicBezTo>
                  <a:pt x="262" y="447"/>
                  <a:pt x="258" y="447"/>
                  <a:pt x="254" y="448"/>
                </a:cubicBezTo>
                <a:cubicBezTo>
                  <a:pt x="252" y="448"/>
                  <a:pt x="249" y="448"/>
                  <a:pt x="247" y="448"/>
                </a:cubicBezTo>
                <a:cubicBezTo>
                  <a:pt x="246" y="448"/>
                  <a:pt x="244" y="448"/>
                  <a:pt x="243" y="448"/>
                </a:cubicBezTo>
                <a:cubicBezTo>
                  <a:pt x="242" y="448"/>
                  <a:pt x="240" y="448"/>
                  <a:pt x="239" y="448"/>
                </a:cubicBezTo>
                <a:cubicBezTo>
                  <a:pt x="237" y="447"/>
                  <a:pt x="234" y="447"/>
                  <a:pt x="231" y="447"/>
                </a:cubicBezTo>
                <a:cubicBezTo>
                  <a:pt x="229" y="447"/>
                  <a:pt x="226" y="447"/>
                  <a:pt x="224" y="447"/>
                </a:cubicBezTo>
                <a:cubicBezTo>
                  <a:pt x="223" y="447"/>
                  <a:pt x="222" y="447"/>
                  <a:pt x="221" y="447"/>
                </a:cubicBezTo>
                <a:cubicBezTo>
                  <a:pt x="219" y="446"/>
                  <a:pt x="217" y="446"/>
                  <a:pt x="213" y="445"/>
                </a:cubicBezTo>
                <a:cubicBezTo>
                  <a:pt x="212" y="445"/>
                  <a:pt x="210" y="445"/>
                  <a:pt x="209" y="445"/>
                </a:cubicBezTo>
                <a:cubicBezTo>
                  <a:pt x="205" y="444"/>
                  <a:pt x="201" y="443"/>
                  <a:pt x="197" y="442"/>
                </a:cubicBezTo>
                <a:cubicBezTo>
                  <a:pt x="195" y="442"/>
                  <a:pt x="193" y="441"/>
                  <a:pt x="191" y="441"/>
                </a:cubicBezTo>
                <a:cubicBezTo>
                  <a:pt x="189" y="440"/>
                  <a:pt x="187" y="440"/>
                  <a:pt x="186" y="439"/>
                </a:cubicBezTo>
                <a:cubicBezTo>
                  <a:pt x="184" y="439"/>
                  <a:pt x="182" y="438"/>
                  <a:pt x="181" y="438"/>
                </a:cubicBezTo>
                <a:cubicBezTo>
                  <a:pt x="179" y="437"/>
                  <a:pt x="177" y="436"/>
                  <a:pt x="175" y="436"/>
                </a:cubicBezTo>
                <a:cubicBezTo>
                  <a:pt x="172" y="435"/>
                  <a:pt x="168" y="433"/>
                  <a:pt x="165" y="432"/>
                </a:cubicBezTo>
                <a:cubicBezTo>
                  <a:pt x="164" y="431"/>
                  <a:pt x="163" y="431"/>
                  <a:pt x="162" y="430"/>
                </a:cubicBezTo>
                <a:cubicBezTo>
                  <a:pt x="161" y="430"/>
                  <a:pt x="159" y="429"/>
                  <a:pt x="158" y="429"/>
                </a:cubicBezTo>
                <a:cubicBezTo>
                  <a:pt x="156" y="428"/>
                  <a:pt x="154" y="427"/>
                  <a:pt x="153" y="427"/>
                </a:cubicBezTo>
                <a:cubicBezTo>
                  <a:pt x="149" y="425"/>
                  <a:pt x="156" y="428"/>
                  <a:pt x="151" y="425"/>
                </a:cubicBezTo>
                <a:cubicBezTo>
                  <a:pt x="147" y="423"/>
                  <a:pt x="145" y="422"/>
                  <a:pt x="144" y="422"/>
                </a:cubicBezTo>
                <a:cubicBezTo>
                  <a:pt x="143" y="422"/>
                  <a:pt x="141" y="422"/>
                  <a:pt x="142" y="422"/>
                </a:cubicBezTo>
                <a:cubicBezTo>
                  <a:pt x="146" y="424"/>
                  <a:pt x="147" y="424"/>
                  <a:pt x="151" y="426"/>
                </a:cubicBezTo>
                <a:cubicBezTo>
                  <a:pt x="149" y="426"/>
                  <a:pt x="147" y="425"/>
                  <a:pt x="144" y="424"/>
                </a:cubicBezTo>
                <a:cubicBezTo>
                  <a:pt x="141" y="423"/>
                  <a:pt x="138" y="421"/>
                  <a:pt x="135" y="419"/>
                </a:cubicBezTo>
                <a:cubicBezTo>
                  <a:pt x="134" y="419"/>
                  <a:pt x="133" y="418"/>
                  <a:pt x="133" y="418"/>
                </a:cubicBezTo>
                <a:cubicBezTo>
                  <a:pt x="134" y="420"/>
                  <a:pt x="128" y="417"/>
                  <a:pt x="126" y="415"/>
                </a:cubicBezTo>
                <a:cubicBezTo>
                  <a:pt x="125" y="415"/>
                  <a:pt x="121" y="412"/>
                  <a:pt x="121" y="411"/>
                </a:cubicBezTo>
                <a:cubicBezTo>
                  <a:pt x="125" y="414"/>
                  <a:pt x="130" y="417"/>
                  <a:pt x="132" y="418"/>
                </a:cubicBezTo>
                <a:cubicBezTo>
                  <a:pt x="130" y="416"/>
                  <a:pt x="127" y="415"/>
                  <a:pt x="125" y="414"/>
                </a:cubicBezTo>
                <a:cubicBezTo>
                  <a:pt x="123" y="413"/>
                  <a:pt x="121" y="412"/>
                  <a:pt x="119" y="410"/>
                </a:cubicBezTo>
                <a:cubicBezTo>
                  <a:pt x="116" y="408"/>
                  <a:pt x="114" y="406"/>
                  <a:pt x="112" y="405"/>
                </a:cubicBezTo>
                <a:cubicBezTo>
                  <a:pt x="109" y="403"/>
                  <a:pt x="107" y="402"/>
                  <a:pt x="105" y="400"/>
                </a:cubicBezTo>
                <a:cubicBezTo>
                  <a:pt x="108" y="403"/>
                  <a:pt x="111" y="405"/>
                  <a:pt x="114" y="408"/>
                </a:cubicBezTo>
                <a:cubicBezTo>
                  <a:pt x="116" y="409"/>
                  <a:pt x="118" y="411"/>
                  <a:pt x="120" y="413"/>
                </a:cubicBezTo>
                <a:cubicBezTo>
                  <a:pt x="122" y="413"/>
                  <a:pt x="123" y="414"/>
                  <a:pt x="124" y="415"/>
                </a:cubicBezTo>
                <a:cubicBezTo>
                  <a:pt x="125" y="415"/>
                  <a:pt x="126" y="416"/>
                  <a:pt x="126" y="416"/>
                </a:cubicBezTo>
                <a:cubicBezTo>
                  <a:pt x="127" y="416"/>
                  <a:pt x="129" y="418"/>
                  <a:pt x="129" y="418"/>
                </a:cubicBezTo>
                <a:cubicBezTo>
                  <a:pt x="128" y="418"/>
                  <a:pt x="131" y="420"/>
                  <a:pt x="133" y="421"/>
                </a:cubicBezTo>
                <a:cubicBezTo>
                  <a:pt x="136" y="423"/>
                  <a:pt x="140" y="425"/>
                  <a:pt x="143" y="427"/>
                </a:cubicBezTo>
                <a:cubicBezTo>
                  <a:pt x="147" y="429"/>
                  <a:pt x="151" y="431"/>
                  <a:pt x="154" y="432"/>
                </a:cubicBezTo>
                <a:cubicBezTo>
                  <a:pt x="156" y="433"/>
                  <a:pt x="158" y="434"/>
                  <a:pt x="160" y="435"/>
                </a:cubicBezTo>
                <a:cubicBezTo>
                  <a:pt x="162" y="435"/>
                  <a:pt x="164" y="436"/>
                  <a:pt x="166" y="437"/>
                </a:cubicBezTo>
                <a:cubicBezTo>
                  <a:pt x="167" y="437"/>
                  <a:pt x="168" y="437"/>
                  <a:pt x="170" y="438"/>
                </a:cubicBezTo>
                <a:cubicBezTo>
                  <a:pt x="169" y="438"/>
                  <a:pt x="167" y="437"/>
                  <a:pt x="165" y="437"/>
                </a:cubicBezTo>
                <a:cubicBezTo>
                  <a:pt x="169" y="438"/>
                  <a:pt x="172" y="440"/>
                  <a:pt x="176" y="441"/>
                </a:cubicBezTo>
                <a:cubicBezTo>
                  <a:pt x="179" y="442"/>
                  <a:pt x="182" y="443"/>
                  <a:pt x="186" y="444"/>
                </a:cubicBezTo>
                <a:cubicBezTo>
                  <a:pt x="190" y="445"/>
                  <a:pt x="194" y="446"/>
                  <a:pt x="199" y="447"/>
                </a:cubicBezTo>
                <a:cubicBezTo>
                  <a:pt x="203" y="448"/>
                  <a:pt x="207" y="449"/>
                  <a:pt x="212" y="449"/>
                </a:cubicBezTo>
                <a:cubicBezTo>
                  <a:pt x="213" y="449"/>
                  <a:pt x="213" y="450"/>
                  <a:pt x="213" y="450"/>
                </a:cubicBezTo>
                <a:cubicBezTo>
                  <a:pt x="217" y="450"/>
                  <a:pt x="220" y="451"/>
                  <a:pt x="223" y="451"/>
                </a:cubicBezTo>
                <a:cubicBezTo>
                  <a:pt x="235" y="452"/>
                  <a:pt x="247" y="452"/>
                  <a:pt x="259" y="452"/>
                </a:cubicBezTo>
                <a:cubicBezTo>
                  <a:pt x="261" y="452"/>
                  <a:pt x="263" y="452"/>
                  <a:pt x="265" y="451"/>
                </a:cubicBezTo>
                <a:cubicBezTo>
                  <a:pt x="268" y="451"/>
                  <a:pt x="270" y="451"/>
                  <a:pt x="272" y="450"/>
                </a:cubicBezTo>
                <a:cubicBezTo>
                  <a:pt x="273" y="450"/>
                  <a:pt x="276" y="450"/>
                  <a:pt x="276" y="450"/>
                </a:cubicBezTo>
                <a:close/>
                <a:moveTo>
                  <a:pt x="325" y="441"/>
                </a:moveTo>
                <a:cubicBezTo>
                  <a:pt x="325" y="441"/>
                  <a:pt x="324" y="441"/>
                  <a:pt x="323" y="441"/>
                </a:cubicBezTo>
                <a:cubicBezTo>
                  <a:pt x="323" y="441"/>
                  <a:pt x="333" y="437"/>
                  <a:pt x="325" y="439"/>
                </a:cubicBezTo>
                <a:cubicBezTo>
                  <a:pt x="328" y="438"/>
                  <a:pt x="330" y="437"/>
                  <a:pt x="331" y="437"/>
                </a:cubicBezTo>
                <a:cubicBezTo>
                  <a:pt x="332" y="436"/>
                  <a:pt x="332" y="436"/>
                  <a:pt x="333" y="435"/>
                </a:cubicBezTo>
                <a:cubicBezTo>
                  <a:pt x="334" y="434"/>
                  <a:pt x="335" y="434"/>
                  <a:pt x="333" y="435"/>
                </a:cubicBezTo>
                <a:cubicBezTo>
                  <a:pt x="331" y="435"/>
                  <a:pt x="329" y="436"/>
                  <a:pt x="328" y="437"/>
                </a:cubicBezTo>
                <a:cubicBezTo>
                  <a:pt x="326" y="438"/>
                  <a:pt x="325" y="439"/>
                  <a:pt x="323" y="439"/>
                </a:cubicBezTo>
                <a:cubicBezTo>
                  <a:pt x="321" y="440"/>
                  <a:pt x="325" y="438"/>
                  <a:pt x="324" y="438"/>
                </a:cubicBezTo>
                <a:cubicBezTo>
                  <a:pt x="315" y="442"/>
                  <a:pt x="306" y="444"/>
                  <a:pt x="297" y="447"/>
                </a:cubicBezTo>
                <a:cubicBezTo>
                  <a:pt x="292" y="448"/>
                  <a:pt x="288" y="449"/>
                  <a:pt x="286" y="449"/>
                </a:cubicBezTo>
                <a:cubicBezTo>
                  <a:pt x="284" y="450"/>
                  <a:pt x="283" y="450"/>
                  <a:pt x="283" y="451"/>
                </a:cubicBezTo>
                <a:cubicBezTo>
                  <a:pt x="283" y="451"/>
                  <a:pt x="282" y="451"/>
                  <a:pt x="282" y="451"/>
                </a:cubicBezTo>
                <a:cubicBezTo>
                  <a:pt x="283" y="452"/>
                  <a:pt x="285" y="451"/>
                  <a:pt x="289" y="450"/>
                </a:cubicBezTo>
                <a:cubicBezTo>
                  <a:pt x="292" y="449"/>
                  <a:pt x="296" y="448"/>
                  <a:pt x="299" y="447"/>
                </a:cubicBezTo>
                <a:cubicBezTo>
                  <a:pt x="297" y="448"/>
                  <a:pt x="294" y="449"/>
                  <a:pt x="291" y="450"/>
                </a:cubicBezTo>
                <a:cubicBezTo>
                  <a:pt x="290" y="451"/>
                  <a:pt x="289" y="451"/>
                  <a:pt x="287" y="452"/>
                </a:cubicBezTo>
                <a:cubicBezTo>
                  <a:pt x="286" y="452"/>
                  <a:pt x="285" y="452"/>
                  <a:pt x="284" y="453"/>
                </a:cubicBezTo>
                <a:cubicBezTo>
                  <a:pt x="287" y="452"/>
                  <a:pt x="290" y="451"/>
                  <a:pt x="290" y="451"/>
                </a:cubicBezTo>
                <a:cubicBezTo>
                  <a:pt x="292" y="452"/>
                  <a:pt x="293" y="451"/>
                  <a:pt x="294" y="451"/>
                </a:cubicBezTo>
                <a:cubicBezTo>
                  <a:pt x="299" y="449"/>
                  <a:pt x="303" y="447"/>
                  <a:pt x="308" y="445"/>
                </a:cubicBezTo>
                <a:cubicBezTo>
                  <a:pt x="308" y="445"/>
                  <a:pt x="309" y="445"/>
                  <a:pt x="310" y="444"/>
                </a:cubicBezTo>
                <a:cubicBezTo>
                  <a:pt x="312" y="444"/>
                  <a:pt x="311" y="445"/>
                  <a:pt x="310" y="445"/>
                </a:cubicBezTo>
                <a:cubicBezTo>
                  <a:pt x="307" y="446"/>
                  <a:pt x="303" y="448"/>
                  <a:pt x="300" y="449"/>
                </a:cubicBezTo>
                <a:cubicBezTo>
                  <a:pt x="300" y="449"/>
                  <a:pt x="300" y="449"/>
                  <a:pt x="300" y="449"/>
                </a:cubicBezTo>
                <a:cubicBezTo>
                  <a:pt x="302" y="449"/>
                  <a:pt x="303" y="448"/>
                  <a:pt x="305" y="447"/>
                </a:cubicBezTo>
                <a:cubicBezTo>
                  <a:pt x="303" y="448"/>
                  <a:pt x="298" y="450"/>
                  <a:pt x="298" y="451"/>
                </a:cubicBezTo>
                <a:cubicBezTo>
                  <a:pt x="302" y="450"/>
                  <a:pt x="302" y="449"/>
                  <a:pt x="306" y="448"/>
                </a:cubicBezTo>
                <a:cubicBezTo>
                  <a:pt x="307" y="448"/>
                  <a:pt x="304" y="449"/>
                  <a:pt x="305" y="449"/>
                </a:cubicBezTo>
                <a:cubicBezTo>
                  <a:pt x="307" y="448"/>
                  <a:pt x="308" y="448"/>
                  <a:pt x="309" y="448"/>
                </a:cubicBezTo>
                <a:cubicBezTo>
                  <a:pt x="310" y="447"/>
                  <a:pt x="311" y="447"/>
                  <a:pt x="312" y="446"/>
                </a:cubicBezTo>
                <a:cubicBezTo>
                  <a:pt x="312" y="446"/>
                  <a:pt x="312" y="446"/>
                  <a:pt x="313" y="446"/>
                </a:cubicBezTo>
                <a:cubicBezTo>
                  <a:pt x="315" y="446"/>
                  <a:pt x="318" y="445"/>
                  <a:pt x="319" y="444"/>
                </a:cubicBezTo>
                <a:cubicBezTo>
                  <a:pt x="321" y="443"/>
                  <a:pt x="326" y="441"/>
                  <a:pt x="325" y="441"/>
                </a:cubicBezTo>
                <a:close/>
                <a:moveTo>
                  <a:pt x="122" y="114"/>
                </a:moveTo>
                <a:cubicBezTo>
                  <a:pt x="122" y="114"/>
                  <a:pt x="122" y="114"/>
                  <a:pt x="122" y="114"/>
                </a:cubicBezTo>
                <a:cubicBezTo>
                  <a:pt x="122" y="114"/>
                  <a:pt x="122" y="114"/>
                  <a:pt x="122" y="115"/>
                </a:cubicBezTo>
                <a:cubicBezTo>
                  <a:pt x="122" y="115"/>
                  <a:pt x="122" y="114"/>
                  <a:pt x="122" y="114"/>
                </a:cubicBezTo>
                <a:cubicBezTo>
                  <a:pt x="122" y="114"/>
                  <a:pt x="122" y="114"/>
                  <a:pt x="122" y="114"/>
                </a:cubicBezTo>
                <a:close/>
                <a:moveTo>
                  <a:pt x="258" y="452"/>
                </a:moveTo>
                <a:cubicBezTo>
                  <a:pt x="244" y="453"/>
                  <a:pt x="231" y="453"/>
                  <a:pt x="218" y="451"/>
                </a:cubicBezTo>
                <a:cubicBezTo>
                  <a:pt x="216" y="451"/>
                  <a:pt x="213" y="450"/>
                  <a:pt x="210" y="450"/>
                </a:cubicBezTo>
                <a:cubicBezTo>
                  <a:pt x="207" y="449"/>
                  <a:pt x="204" y="449"/>
                  <a:pt x="202" y="449"/>
                </a:cubicBezTo>
                <a:cubicBezTo>
                  <a:pt x="203" y="449"/>
                  <a:pt x="205" y="449"/>
                  <a:pt x="199" y="448"/>
                </a:cubicBezTo>
                <a:cubicBezTo>
                  <a:pt x="187" y="445"/>
                  <a:pt x="177" y="442"/>
                  <a:pt x="166" y="438"/>
                </a:cubicBezTo>
                <a:cubicBezTo>
                  <a:pt x="160" y="436"/>
                  <a:pt x="155" y="433"/>
                  <a:pt x="150" y="431"/>
                </a:cubicBezTo>
                <a:cubicBezTo>
                  <a:pt x="149" y="431"/>
                  <a:pt x="147" y="430"/>
                  <a:pt x="147" y="430"/>
                </a:cubicBezTo>
                <a:cubicBezTo>
                  <a:pt x="147" y="429"/>
                  <a:pt x="147" y="429"/>
                  <a:pt x="143" y="427"/>
                </a:cubicBezTo>
                <a:cubicBezTo>
                  <a:pt x="135" y="423"/>
                  <a:pt x="126" y="417"/>
                  <a:pt x="118" y="411"/>
                </a:cubicBezTo>
                <a:cubicBezTo>
                  <a:pt x="117" y="411"/>
                  <a:pt x="116" y="410"/>
                  <a:pt x="115" y="409"/>
                </a:cubicBezTo>
                <a:cubicBezTo>
                  <a:pt x="111" y="406"/>
                  <a:pt x="111" y="406"/>
                  <a:pt x="111" y="406"/>
                </a:cubicBezTo>
                <a:cubicBezTo>
                  <a:pt x="109" y="404"/>
                  <a:pt x="107" y="403"/>
                  <a:pt x="105" y="401"/>
                </a:cubicBezTo>
                <a:cubicBezTo>
                  <a:pt x="103" y="399"/>
                  <a:pt x="101" y="397"/>
                  <a:pt x="99" y="396"/>
                </a:cubicBezTo>
                <a:cubicBezTo>
                  <a:pt x="97" y="394"/>
                  <a:pt x="96" y="393"/>
                  <a:pt x="94" y="392"/>
                </a:cubicBezTo>
                <a:cubicBezTo>
                  <a:pt x="95" y="392"/>
                  <a:pt x="96" y="392"/>
                  <a:pt x="92" y="389"/>
                </a:cubicBezTo>
                <a:cubicBezTo>
                  <a:pt x="90" y="386"/>
                  <a:pt x="87" y="383"/>
                  <a:pt x="84" y="380"/>
                </a:cubicBezTo>
                <a:cubicBezTo>
                  <a:pt x="81" y="377"/>
                  <a:pt x="78" y="374"/>
                  <a:pt x="76" y="370"/>
                </a:cubicBezTo>
                <a:cubicBezTo>
                  <a:pt x="70" y="363"/>
                  <a:pt x="65" y="355"/>
                  <a:pt x="60" y="348"/>
                </a:cubicBezTo>
                <a:cubicBezTo>
                  <a:pt x="58" y="344"/>
                  <a:pt x="56" y="340"/>
                  <a:pt x="54" y="336"/>
                </a:cubicBezTo>
                <a:cubicBezTo>
                  <a:pt x="51" y="330"/>
                  <a:pt x="51" y="330"/>
                  <a:pt x="51" y="330"/>
                </a:cubicBezTo>
                <a:cubicBezTo>
                  <a:pt x="48" y="323"/>
                  <a:pt x="48" y="323"/>
                  <a:pt x="48" y="323"/>
                </a:cubicBezTo>
                <a:cubicBezTo>
                  <a:pt x="46" y="320"/>
                  <a:pt x="45" y="317"/>
                  <a:pt x="44" y="314"/>
                </a:cubicBezTo>
                <a:cubicBezTo>
                  <a:pt x="43" y="311"/>
                  <a:pt x="41" y="308"/>
                  <a:pt x="41" y="306"/>
                </a:cubicBezTo>
                <a:cubicBezTo>
                  <a:pt x="41" y="306"/>
                  <a:pt x="41" y="304"/>
                  <a:pt x="40" y="303"/>
                </a:cubicBezTo>
                <a:cubicBezTo>
                  <a:pt x="36" y="291"/>
                  <a:pt x="34" y="279"/>
                  <a:pt x="32" y="267"/>
                </a:cubicBezTo>
                <a:cubicBezTo>
                  <a:pt x="32" y="266"/>
                  <a:pt x="32" y="266"/>
                  <a:pt x="32" y="265"/>
                </a:cubicBezTo>
                <a:cubicBezTo>
                  <a:pt x="31" y="264"/>
                  <a:pt x="31" y="262"/>
                  <a:pt x="31" y="260"/>
                </a:cubicBezTo>
                <a:cubicBezTo>
                  <a:pt x="31" y="258"/>
                  <a:pt x="31" y="256"/>
                  <a:pt x="31" y="254"/>
                </a:cubicBezTo>
                <a:cubicBezTo>
                  <a:pt x="31" y="252"/>
                  <a:pt x="31" y="250"/>
                  <a:pt x="30" y="248"/>
                </a:cubicBezTo>
                <a:cubicBezTo>
                  <a:pt x="30" y="246"/>
                  <a:pt x="30" y="244"/>
                  <a:pt x="30" y="242"/>
                </a:cubicBezTo>
                <a:cubicBezTo>
                  <a:pt x="30" y="237"/>
                  <a:pt x="30" y="232"/>
                  <a:pt x="30" y="227"/>
                </a:cubicBezTo>
                <a:cubicBezTo>
                  <a:pt x="31" y="223"/>
                  <a:pt x="31" y="220"/>
                  <a:pt x="31" y="218"/>
                </a:cubicBezTo>
                <a:cubicBezTo>
                  <a:pt x="30" y="217"/>
                  <a:pt x="30" y="220"/>
                  <a:pt x="30" y="222"/>
                </a:cubicBezTo>
                <a:cubicBezTo>
                  <a:pt x="30" y="224"/>
                  <a:pt x="30" y="226"/>
                  <a:pt x="30" y="229"/>
                </a:cubicBezTo>
                <a:cubicBezTo>
                  <a:pt x="29" y="227"/>
                  <a:pt x="29" y="223"/>
                  <a:pt x="29" y="221"/>
                </a:cubicBezTo>
                <a:cubicBezTo>
                  <a:pt x="29" y="223"/>
                  <a:pt x="29" y="225"/>
                  <a:pt x="29" y="226"/>
                </a:cubicBezTo>
                <a:cubicBezTo>
                  <a:pt x="29" y="228"/>
                  <a:pt x="29" y="229"/>
                  <a:pt x="29" y="232"/>
                </a:cubicBezTo>
                <a:cubicBezTo>
                  <a:pt x="28" y="226"/>
                  <a:pt x="29" y="219"/>
                  <a:pt x="28" y="218"/>
                </a:cubicBezTo>
                <a:cubicBezTo>
                  <a:pt x="28" y="221"/>
                  <a:pt x="28" y="220"/>
                  <a:pt x="28" y="222"/>
                </a:cubicBezTo>
                <a:cubicBezTo>
                  <a:pt x="27" y="223"/>
                  <a:pt x="27" y="220"/>
                  <a:pt x="28" y="217"/>
                </a:cubicBezTo>
                <a:cubicBezTo>
                  <a:pt x="28" y="213"/>
                  <a:pt x="28" y="211"/>
                  <a:pt x="28" y="209"/>
                </a:cubicBezTo>
                <a:cubicBezTo>
                  <a:pt x="28" y="211"/>
                  <a:pt x="27" y="214"/>
                  <a:pt x="27" y="215"/>
                </a:cubicBezTo>
                <a:cubicBezTo>
                  <a:pt x="27" y="217"/>
                  <a:pt x="27" y="219"/>
                  <a:pt x="27" y="220"/>
                </a:cubicBezTo>
                <a:cubicBezTo>
                  <a:pt x="27" y="223"/>
                  <a:pt x="27" y="225"/>
                  <a:pt x="28" y="225"/>
                </a:cubicBezTo>
                <a:cubicBezTo>
                  <a:pt x="27" y="231"/>
                  <a:pt x="28" y="231"/>
                  <a:pt x="28" y="236"/>
                </a:cubicBezTo>
                <a:cubicBezTo>
                  <a:pt x="27" y="233"/>
                  <a:pt x="27" y="225"/>
                  <a:pt x="27" y="223"/>
                </a:cubicBezTo>
                <a:cubicBezTo>
                  <a:pt x="26" y="226"/>
                  <a:pt x="26" y="229"/>
                  <a:pt x="26" y="233"/>
                </a:cubicBezTo>
                <a:cubicBezTo>
                  <a:pt x="26" y="234"/>
                  <a:pt x="26" y="236"/>
                  <a:pt x="26" y="238"/>
                </a:cubicBezTo>
                <a:cubicBezTo>
                  <a:pt x="26" y="239"/>
                  <a:pt x="26" y="241"/>
                  <a:pt x="26" y="243"/>
                </a:cubicBezTo>
                <a:cubicBezTo>
                  <a:pt x="26" y="243"/>
                  <a:pt x="26" y="245"/>
                  <a:pt x="26" y="245"/>
                </a:cubicBezTo>
                <a:cubicBezTo>
                  <a:pt x="26" y="247"/>
                  <a:pt x="26" y="250"/>
                  <a:pt x="26" y="252"/>
                </a:cubicBezTo>
                <a:cubicBezTo>
                  <a:pt x="26" y="254"/>
                  <a:pt x="27" y="256"/>
                  <a:pt x="27" y="258"/>
                </a:cubicBezTo>
                <a:cubicBezTo>
                  <a:pt x="27" y="260"/>
                  <a:pt x="28" y="262"/>
                  <a:pt x="27" y="262"/>
                </a:cubicBezTo>
                <a:cubicBezTo>
                  <a:pt x="27" y="262"/>
                  <a:pt x="28" y="266"/>
                  <a:pt x="28" y="269"/>
                </a:cubicBezTo>
                <a:cubicBezTo>
                  <a:pt x="28" y="272"/>
                  <a:pt x="29" y="276"/>
                  <a:pt x="30" y="279"/>
                </a:cubicBezTo>
                <a:cubicBezTo>
                  <a:pt x="31" y="285"/>
                  <a:pt x="32" y="292"/>
                  <a:pt x="34" y="297"/>
                </a:cubicBezTo>
                <a:cubicBezTo>
                  <a:pt x="34" y="300"/>
                  <a:pt x="35" y="301"/>
                  <a:pt x="36" y="303"/>
                </a:cubicBezTo>
                <a:cubicBezTo>
                  <a:pt x="37" y="306"/>
                  <a:pt x="36" y="303"/>
                  <a:pt x="36" y="306"/>
                </a:cubicBezTo>
                <a:cubicBezTo>
                  <a:pt x="37" y="309"/>
                  <a:pt x="38" y="312"/>
                  <a:pt x="40" y="315"/>
                </a:cubicBezTo>
                <a:cubicBezTo>
                  <a:pt x="41" y="319"/>
                  <a:pt x="42" y="322"/>
                  <a:pt x="43" y="325"/>
                </a:cubicBezTo>
                <a:cubicBezTo>
                  <a:pt x="47" y="334"/>
                  <a:pt x="52" y="343"/>
                  <a:pt x="57" y="352"/>
                </a:cubicBezTo>
                <a:cubicBezTo>
                  <a:pt x="64" y="363"/>
                  <a:pt x="71" y="373"/>
                  <a:pt x="80" y="383"/>
                </a:cubicBezTo>
                <a:cubicBezTo>
                  <a:pt x="82" y="386"/>
                  <a:pt x="85" y="389"/>
                  <a:pt x="88" y="392"/>
                </a:cubicBezTo>
                <a:cubicBezTo>
                  <a:pt x="91" y="395"/>
                  <a:pt x="94" y="398"/>
                  <a:pt x="97" y="401"/>
                </a:cubicBezTo>
                <a:cubicBezTo>
                  <a:pt x="99" y="403"/>
                  <a:pt x="102" y="405"/>
                  <a:pt x="101" y="405"/>
                </a:cubicBezTo>
                <a:cubicBezTo>
                  <a:pt x="101" y="405"/>
                  <a:pt x="98" y="402"/>
                  <a:pt x="96" y="401"/>
                </a:cubicBezTo>
                <a:cubicBezTo>
                  <a:pt x="92" y="397"/>
                  <a:pt x="86" y="391"/>
                  <a:pt x="83" y="389"/>
                </a:cubicBezTo>
                <a:cubicBezTo>
                  <a:pt x="82" y="388"/>
                  <a:pt x="81" y="387"/>
                  <a:pt x="79" y="385"/>
                </a:cubicBezTo>
                <a:cubicBezTo>
                  <a:pt x="78" y="384"/>
                  <a:pt x="77" y="383"/>
                  <a:pt x="76" y="381"/>
                </a:cubicBezTo>
                <a:cubicBezTo>
                  <a:pt x="76" y="382"/>
                  <a:pt x="73" y="379"/>
                  <a:pt x="75" y="382"/>
                </a:cubicBezTo>
                <a:cubicBezTo>
                  <a:pt x="77" y="384"/>
                  <a:pt x="78" y="386"/>
                  <a:pt x="80" y="387"/>
                </a:cubicBezTo>
                <a:cubicBezTo>
                  <a:pt x="82" y="389"/>
                  <a:pt x="85" y="391"/>
                  <a:pt x="87" y="393"/>
                </a:cubicBezTo>
                <a:cubicBezTo>
                  <a:pt x="88" y="394"/>
                  <a:pt x="89" y="395"/>
                  <a:pt x="89" y="396"/>
                </a:cubicBezTo>
                <a:cubicBezTo>
                  <a:pt x="90" y="397"/>
                  <a:pt x="89" y="396"/>
                  <a:pt x="88" y="395"/>
                </a:cubicBezTo>
                <a:cubicBezTo>
                  <a:pt x="88" y="395"/>
                  <a:pt x="87" y="394"/>
                  <a:pt x="87" y="394"/>
                </a:cubicBezTo>
                <a:cubicBezTo>
                  <a:pt x="89" y="396"/>
                  <a:pt x="90" y="397"/>
                  <a:pt x="92" y="399"/>
                </a:cubicBezTo>
                <a:cubicBezTo>
                  <a:pt x="93" y="399"/>
                  <a:pt x="94" y="401"/>
                  <a:pt x="95" y="401"/>
                </a:cubicBezTo>
                <a:cubicBezTo>
                  <a:pt x="95" y="402"/>
                  <a:pt x="95" y="402"/>
                  <a:pt x="93" y="400"/>
                </a:cubicBezTo>
                <a:cubicBezTo>
                  <a:pt x="92" y="399"/>
                  <a:pt x="92" y="398"/>
                  <a:pt x="91" y="398"/>
                </a:cubicBezTo>
                <a:cubicBezTo>
                  <a:pt x="92" y="399"/>
                  <a:pt x="93" y="400"/>
                  <a:pt x="94" y="401"/>
                </a:cubicBezTo>
                <a:cubicBezTo>
                  <a:pt x="95" y="402"/>
                  <a:pt x="96" y="403"/>
                  <a:pt x="97" y="404"/>
                </a:cubicBezTo>
                <a:cubicBezTo>
                  <a:pt x="99" y="405"/>
                  <a:pt x="101" y="407"/>
                  <a:pt x="102" y="408"/>
                </a:cubicBezTo>
                <a:cubicBezTo>
                  <a:pt x="103" y="409"/>
                  <a:pt x="101" y="407"/>
                  <a:pt x="104" y="410"/>
                </a:cubicBezTo>
                <a:cubicBezTo>
                  <a:pt x="107" y="412"/>
                  <a:pt x="110" y="415"/>
                  <a:pt x="113" y="417"/>
                </a:cubicBezTo>
                <a:cubicBezTo>
                  <a:pt x="116" y="419"/>
                  <a:pt x="118" y="421"/>
                  <a:pt x="121" y="422"/>
                </a:cubicBezTo>
                <a:cubicBezTo>
                  <a:pt x="128" y="427"/>
                  <a:pt x="128" y="427"/>
                  <a:pt x="128" y="427"/>
                </a:cubicBezTo>
                <a:cubicBezTo>
                  <a:pt x="136" y="432"/>
                  <a:pt x="136" y="432"/>
                  <a:pt x="136" y="432"/>
                </a:cubicBezTo>
                <a:cubicBezTo>
                  <a:pt x="138" y="433"/>
                  <a:pt x="141" y="434"/>
                  <a:pt x="144" y="436"/>
                </a:cubicBezTo>
                <a:cubicBezTo>
                  <a:pt x="146" y="437"/>
                  <a:pt x="148" y="438"/>
                  <a:pt x="151" y="439"/>
                </a:cubicBezTo>
                <a:cubicBezTo>
                  <a:pt x="153" y="440"/>
                  <a:pt x="155" y="441"/>
                  <a:pt x="157" y="442"/>
                </a:cubicBezTo>
                <a:cubicBezTo>
                  <a:pt x="160" y="443"/>
                  <a:pt x="162" y="444"/>
                  <a:pt x="162" y="444"/>
                </a:cubicBezTo>
                <a:cubicBezTo>
                  <a:pt x="164" y="445"/>
                  <a:pt x="167" y="446"/>
                  <a:pt x="170" y="447"/>
                </a:cubicBezTo>
                <a:cubicBezTo>
                  <a:pt x="174" y="448"/>
                  <a:pt x="177" y="450"/>
                  <a:pt x="181" y="451"/>
                </a:cubicBezTo>
                <a:cubicBezTo>
                  <a:pt x="185" y="452"/>
                  <a:pt x="188" y="453"/>
                  <a:pt x="192" y="454"/>
                </a:cubicBezTo>
                <a:cubicBezTo>
                  <a:pt x="194" y="454"/>
                  <a:pt x="200" y="455"/>
                  <a:pt x="201" y="455"/>
                </a:cubicBezTo>
                <a:cubicBezTo>
                  <a:pt x="201" y="455"/>
                  <a:pt x="201" y="455"/>
                  <a:pt x="201" y="455"/>
                </a:cubicBezTo>
                <a:cubicBezTo>
                  <a:pt x="202" y="455"/>
                  <a:pt x="203" y="454"/>
                  <a:pt x="205" y="455"/>
                </a:cubicBezTo>
                <a:cubicBezTo>
                  <a:pt x="211" y="456"/>
                  <a:pt x="209" y="455"/>
                  <a:pt x="210" y="454"/>
                </a:cubicBezTo>
                <a:cubicBezTo>
                  <a:pt x="214" y="455"/>
                  <a:pt x="218" y="456"/>
                  <a:pt x="222" y="456"/>
                </a:cubicBezTo>
                <a:cubicBezTo>
                  <a:pt x="231" y="457"/>
                  <a:pt x="229" y="457"/>
                  <a:pt x="231" y="457"/>
                </a:cubicBezTo>
                <a:cubicBezTo>
                  <a:pt x="232" y="457"/>
                  <a:pt x="233" y="456"/>
                  <a:pt x="234" y="456"/>
                </a:cubicBezTo>
                <a:cubicBezTo>
                  <a:pt x="239" y="456"/>
                  <a:pt x="244" y="456"/>
                  <a:pt x="248" y="455"/>
                </a:cubicBezTo>
                <a:cubicBezTo>
                  <a:pt x="250" y="455"/>
                  <a:pt x="252" y="455"/>
                  <a:pt x="254" y="455"/>
                </a:cubicBezTo>
                <a:cubicBezTo>
                  <a:pt x="256" y="454"/>
                  <a:pt x="258" y="454"/>
                  <a:pt x="260" y="454"/>
                </a:cubicBezTo>
                <a:cubicBezTo>
                  <a:pt x="261" y="453"/>
                  <a:pt x="262" y="453"/>
                  <a:pt x="261" y="453"/>
                </a:cubicBezTo>
                <a:cubicBezTo>
                  <a:pt x="260" y="453"/>
                  <a:pt x="259" y="453"/>
                  <a:pt x="257" y="453"/>
                </a:cubicBezTo>
                <a:cubicBezTo>
                  <a:pt x="257" y="454"/>
                  <a:pt x="256" y="454"/>
                  <a:pt x="255" y="454"/>
                </a:cubicBezTo>
                <a:cubicBezTo>
                  <a:pt x="256" y="453"/>
                  <a:pt x="258" y="453"/>
                  <a:pt x="260" y="453"/>
                </a:cubicBezTo>
                <a:cubicBezTo>
                  <a:pt x="261" y="453"/>
                  <a:pt x="263" y="452"/>
                  <a:pt x="262" y="452"/>
                </a:cubicBezTo>
                <a:cubicBezTo>
                  <a:pt x="262" y="452"/>
                  <a:pt x="260" y="452"/>
                  <a:pt x="258" y="452"/>
                </a:cubicBezTo>
                <a:close/>
                <a:moveTo>
                  <a:pt x="63" y="365"/>
                </a:moveTo>
                <a:cubicBezTo>
                  <a:pt x="63" y="365"/>
                  <a:pt x="62" y="363"/>
                  <a:pt x="62" y="365"/>
                </a:cubicBezTo>
                <a:cubicBezTo>
                  <a:pt x="63" y="366"/>
                  <a:pt x="64" y="368"/>
                  <a:pt x="66" y="369"/>
                </a:cubicBezTo>
                <a:cubicBezTo>
                  <a:pt x="67" y="371"/>
                  <a:pt x="70" y="375"/>
                  <a:pt x="70" y="374"/>
                </a:cubicBezTo>
                <a:cubicBezTo>
                  <a:pt x="69" y="372"/>
                  <a:pt x="67" y="371"/>
                  <a:pt x="66" y="369"/>
                </a:cubicBezTo>
                <a:cubicBezTo>
                  <a:pt x="65" y="368"/>
                  <a:pt x="64" y="365"/>
                  <a:pt x="63" y="365"/>
                </a:cubicBezTo>
                <a:close/>
                <a:moveTo>
                  <a:pt x="76" y="381"/>
                </a:moveTo>
                <a:cubicBezTo>
                  <a:pt x="76" y="381"/>
                  <a:pt x="76" y="381"/>
                  <a:pt x="76" y="381"/>
                </a:cubicBezTo>
                <a:cubicBezTo>
                  <a:pt x="76" y="381"/>
                  <a:pt x="76" y="381"/>
                  <a:pt x="76" y="381"/>
                </a:cubicBezTo>
                <a:cubicBezTo>
                  <a:pt x="76" y="381"/>
                  <a:pt x="76" y="381"/>
                  <a:pt x="76" y="381"/>
                </a:cubicBezTo>
                <a:cubicBezTo>
                  <a:pt x="76" y="381"/>
                  <a:pt x="76" y="381"/>
                  <a:pt x="76" y="381"/>
                </a:cubicBezTo>
                <a:close/>
                <a:moveTo>
                  <a:pt x="152" y="99"/>
                </a:moveTo>
                <a:cubicBezTo>
                  <a:pt x="150" y="100"/>
                  <a:pt x="147" y="102"/>
                  <a:pt x="145" y="104"/>
                </a:cubicBezTo>
                <a:cubicBezTo>
                  <a:pt x="149" y="101"/>
                  <a:pt x="149" y="101"/>
                  <a:pt x="152" y="99"/>
                </a:cubicBezTo>
                <a:close/>
                <a:moveTo>
                  <a:pt x="343" y="441"/>
                </a:moveTo>
                <a:cubicBezTo>
                  <a:pt x="341" y="443"/>
                  <a:pt x="339" y="444"/>
                  <a:pt x="337" y="445"/>
                </a:cubicBezTo>
                <a:cubicBezTo>
                  <a:pt x="334" y="447"/>
                  <a:pt x="332" y="448"/>
                  <a:pt x="329" y="449"/>
                </a:cubicBezTo>
                <a:cubicBezTo>
                  <a:pt x="330" y="449"/>
                  <a:pt x="332" y="448"/>
                  <a:pt x="334" y="448"/>
                </a:cubicBezTo>
                <a:cubicBezTo>
                  <a:pt x="335" y="447"/>
                  <a:pt x="336" y="447"/>
                  <a:pt x="337" y="446"/>
                </a:cubicBezTo>
                <a:cubicBezTo>
                  <a:pt x="338" y="445"/>
                  <a:pt x="339" y="445"/>
                  <a:pt x="340" y="445"/>
                </a:cubicBezTo>
                <a:cubicBezTo>
                  <a:pt x="343" y="443"/>
                  <a:pt x="346" y="442"/>
                  <a:pt x="346" y="441"/>
                </a:cubicBezTo>
                <a:cubicBezTo>
                  <a:pt x="347" y="441"/>
                  <a:pt x="347" y="440"/>
                  <a:pt x="349" y="439"/>
                </a:cubicBezTo>
                <a:cubicBezTo>
                  <a:pt x="352" y="437"/>
                  <a:pt x="347" y="439"/>
                  <a:pt x="346" y="440"/>
                </a:cubicBezTo>
                <a:cubicBezTo>
                  <a:pt x="346" y="440"/>
                  <a:pt x="344" y="441"/>
                  <a:pt x="343" y="441"/>
                </a:cubicBezTo>
                <a:close/>
                <a:moveTo>
                  <a:pt x="70" y="374"/>
                </a:moveTo>
                <a:cubicBezTo>
                  <a:pt x="73" y="379"/>
                  <a:pt x="70" y="374"/>
                  <a:pt x="69" y="374"/>
                </a:cubicBezTo>
                <a:cubicBezTo>
                  <a:pt x="72" y="379"/>
                  <a:pt x="73" y="379"/>
                  <a:pt x="76" y="381"/>
                </a:cubicBezTo>
                <a:cubicBezTo>
                  <a:pt x="76" y="382"/>
                  <a:pt x="77" y="382"/>
                  <a:pt x="78" y="383"/>
                </a:cubicBezTo>
                <a:cubicBezTo>
                  <a:pt x="75" y="380"/>
                  <a:pt x="72" y="377"/>
                  <a:pt x="70" y="374"/>
                </a:cubicBezTo>
                <a:close/>
                <a:moveTo>
                  <a:pt x="70" y="374"/>
                </a:moveTo>
                <a:cubicBezTo>
                  <a:pt x="70" y="374"/>
                  <a:pt x="70" y="374"/>
                  <a:pt x="70" y="374"/>
                </a:cubicBezTo>
                <a:cubicBezTo>
                  <a:pt x="70" y="374"/>
                  <a:pt x="70" y="374"/>
                  <a:pt x="70" y="374"/>
                </a:cubicBezTo>
                <a:close/>
                <a:moveTo>
                  <a:pt x="341" y="442"/>
                </a:moveTo>
                <a:cubicBezTo>
                  <a:pt x="343" y="441"/>
                  <a:pt x="345" y="440"/>
                  <a:pt x="345" y="439"/>
                </a:cubicBezTo>
                <a:cubicBezTo>
                  <a:pt x="343" y="441"/>
                  <a:pt x="341" y="441"/>
                  <a:pt x="340" y="442"/>
                </a:cubicBezTo>
                <a:cubicBezTo>
                  <a:pt x="336" y="443"/>
                  <a:pt x="332" y="445"/>
                  <a:pt x="329" y="447"/>
                </a:cubicBezTo>
                <a:cubicBezTo>
                  <a:pt x="325" y="448"/>
                  <a:pt x="322" y="450"/>
                  <a:pt x="322" y="451"/>
                </a:cubicBezTo>
                <a:cubicBezTo>
                  <a:pt x="324" y="450"/>
                  <a:pt x="324" y="449"/>
                  <a:pt x="327" y="449"/>
                </a:cubicBezTo>
                <a:cubicBezTo>
                  <a:pt x="328" y="448"/>
                  <a:pt x="326" y="449"/>
                  <a:pt x="325" y="450"/>
                </a:cubicBezTo>
                <a:cubicBezTo>
                  <a:pt x="322" y="451"/>
                  <a:pt x="322" y="451"/>
                  <a:pt x="323" y="451"/>
                </a:cubicBezTo>
                <a:cubicBezTo>
                  <a:pt x="324" y="451"/>
                  <a:pt x="326" y="450"/>
                  <a:pt x="328" y="449"/>
                </a:cubicBezTo>
                <a:cubicBezTo>
                  <a:pt x="330" y="448"/>
                  <a:pt x="333" y="447"/>
                  <a:pt x="335" y="445"/>
                </a:cubicBezTo>
                <a:cubicBezTo>
                  <a:pt x="337" y="444"/>
                  <a:pt x="340" y="443"/>
                  <a:pt x="341" y="442"/>
                </a:cubicBezTo>
                <a:close/>
                <a:moveTo>
                  <a:pt x="413" y="356"/>
                </a:moveTo>
                <a:cubicBezTo>
                  <a:pt x="413" y="356"/>
                  <a:pt x="413" y="356"/>
                  <a:pt x="413" y="356"/>
                </a:cubicBezTo>
                <a:cubicBezTo>
                  <a:pt x="413" y="356"/>
                  <a:pt x="412" y="356"/>
                  <a:pt x="412" y="356"/>
                </a:cubicBezTo>
                <a:cubicBezTo>
                  <a:pt x="412" y="356"/>
                  <a:pt x="412" y="356"/>
                  <a:pt x="412" y="356"/>
                </a:cubicBezTo>
                <a:lnTo>
                  <a:pt x="413" y="356"/>
                </a:lnTo>
                <a:close/>
                <a:moveTo>
                  <a:pt x="431" y="311"/>
                </a:moveTo>
                <a:cubicBezTo>
                  <a:pt x="430" y="313"/>
                  <a:pt x="430" y="314"/>
                  <a:pt x="429" y="316"/>
                </a:cubicBezTo>
                <a:cubicBezTo>
                  <a:pt x="429" y="315"/>
                  <a:pt x="430" y="312"/>
                  <a:pt x="431" y="310"/>
                </a:cubicBezTo>
                <a:cubicBezTo>
                  <a:pt x="431" y="310"/>
                  <a:pt x="432" y="307"/>
                  <a:pt x="431" y="309"/>
                </a:cubicBezTo>
                <a:cubicBezTo>
                  <a:pt x="431" y="309"/>
                  <a:pt x="430" y="311"/>
                  <a:pt x="430" y="312"/>
                </a:cubicBezTo>
                <a:cubicBezTo>
                  <a:pt x="428" y="316"/>
                  <a:pt x="427" y="318"/>
                  <a:pt x="426" y="321"/>
                </a:cubicBezTo>
                <a:cubicBezTo>
                  <a:pt x="426" y="322"/>
                  <a:pt x="426" y="323"/>
                  <a:pt x="425" y="325"/>
                </a:cubicBezTo>
                <a:cubicBezTo>
                  <a:pt x="425" y="326"/>
                  <a:pt x="424" y="327"/>
                  <a:pt x="424" y="329"/>
                </a:cubicBezTo>
                <a:cubicBezTo>
                  <a:pt x="422" y="331"/>
                  <a:pt x="423" y="331"/>
                  <a:pt x="425" y="328"/>
                </a:cubicBezTo>
                <a:cubicBezTo>
                  <a:pt x="426" y="327"/>
                  <a:pt x="427" y="326"/>
                  <a:pt x="428" y="323"/>
                </a:cubicBezTo>
                <a:cubicBezTo>
                  <a:pt x="429" y="320"/>
                  <a:pt x="430" y="316"/>
                  <a:pt x="431" y="312"/>
                </a:cubicBezTo>
                <a:cubicBezTo>
                  <a:pt x="432" y="310"/>
                  <a:pt x="432" y="309"/>
                  <a:pt x="431" y="311"/>
                </a:cubicBezTo>
                <a:close/>
                <a:moveTo>
                  <a:pt x="415" y="349"/>
                </a:moveTo>
                <a:cubicBezTo>
                  <a:pt x="415" y="350"/>
                  <a:pt x="414" y="351"/>
                  <a:pt x="414" y="351"/>
                </a:cubicBezTo>
                <a:cubicBezTo>
                  <a:pt x="413" y="354"/>
                  <a:pt x="411" y="356"/>
                  <a:pt x="409" y="358"/>
                </a:cubicBezTo>
                <a:cubicBezTo>
                  <a:pt x="408" y="359"/>
                  <a:pt x="406" y="362"/>
                  <a:pt x="407" y="361"/>
                </a:cubicBezTo>
                <a:cubicBezTo>
                  <a:pt x="409" y="358"/>
                  <a:pt x="406" y="361"/>
                  <a:pt x="408" y="357"/>
                </a:cubicBezTo>
                <a:cubicBezTo>
                  <a:pt x="406" y="360"/>
                  <a:pt x="404" y="362"/>
                  <a:pt x="403" y="364"/>
                </a:cubicBezTo>
                <a:cubicBezTo>
                  <a:pt x="402" y="366"/>
                  <a:pt x="401" y="367"/>
                  <a:pt x="399" y="370"/>
                </a:cubicBezTo>
                <a:cubicBezTo>
                  <a:pt x="399" y="369"/>
                  <a:pt x="400" y="368"/>
                  <a:pt x="401" y="367"/>
                </a:cubicBezTo>
                <a:cubicBezTo>
                  <a:pt x="401" y="366"/>
                  <a:pt x="402" y="365"/>
                  <a:pt x="402" y="364"/>
                </a:cubicBezTo>
                <a:cubicBezTo>
                  <a:pt x="401" y="367"/>
                  <a:pt x="399" y="369"/>
                  <a:pt x="398" y="370"/>
                </a:cubicBezTo>
                <a:cubicBezTo>
                  <a:pt x="396" y="372"/>
                  <a:pt x="395" y="374"/>
                  <a:pt x="394" y="375"/>
                </a:cubicBezTo>
                <a:cubicBezTo>
                  <a:pt x="393" y="377"/>
                  <a:pt x="392" y="379"/>
                  <a:pt x="393" y="379"/>
                </a:cubicBezTo>
                <a:cubicBezTo>
                  <a:pt x="396" y="376"/>
                  <a:pt x="398" y="373"/>
                  <a:pt x="399" y="372"/>
                </a:cubicBezTo>
                <a:cubicBezTo>
                  <a:pt x="400" y="372"/>
                  <a:pt x="400" y="372"/>
                  <a:pt x="402" y="369"/>
                </a:cubicBezTo>
                <a:cubicBezTo>
                  <a:pt x="403" y="368"/>
                  <a:pt x="403" y="368"/>
                  <a:pt x="404" y="367"/>
                </a:cubicBezTo>
                <a:cubicBezTo>
                  <a:pt x="404" y="367"/>
                  <a:pt x="403" y="369"/>
                  <a:pt x="402" y="370"/>
                </a:cubicBezTo>
                <a:cubicBezTo>
                  <a:pt x="402" y="370"/>
                  <a:pt x="400" y="372"/>
                  <a:pt x="402" y="371"/>
                </a:cubicBezTo>
                <a:cubicBezTo>
                  <a:pt x="403" y="370"/>
                  <a:pt x="403" y="369"/>
                  <a:pt x="404" y="368"/>
                </a:cubicBezTo>
                <a:cubicBezTo>
                  <a:pt x="405" y="366"/>
                  <a:pt x="407" y="363"/>
                  <a:pt x="410" y="359"/>
                </a:cubicBezTo>
                <a:cubicBezTo>
                  <a:pt x="408" y="362"/>
                  <a:pt x="407" y="364"/>
                  <a:pt x="405" y="367"/>
                </a:cubicBezTo>
                <a:cubicBezTo>
                  <a:pt x="405" y="368"/>
                  <a:pt x="404" y="369"/>
                  <a:pt x="405" y="368"/>
                </a:cubicBezTo>
                <a:cubicBezTo>
                  <a:pt x="406" y="367"/>
                  <a:pt x="406" y="366"/>
                  <a:pt x="406" y="366"/>
                </a:cubicBezTo>
                <a:cubicBezTo>
                  <a:pt x="407" y="364"/>
                  <a:pt x="408" y="363"/>
                  <a:pt x="409" y="361"/>
                </a:cubicBezTo>
                <a:cubicBezTo>
                  <a:pt x="410" y="359"/>
                  <a:pt x="411" y="358"/>
                  <a:pt x="412" y="356"/>
                </a:cubicBezTo>
                <a:cubicBezTo>
                  <a:pt x="412" y="356"/>
                  <a:pt x="414" y="353"/>
                  <a:pt x="415" y="350"/>
                </a:cubicBezTo>
                <a:cubicBezTo>
                  <a:pt x="416" y="348"/>
                  <a:pt x="415" y="349"/>
                  <a:pt x="415" y="349"/>
                </a:cubicBezTo>
                <a:close/>
                <a:moveTo>
                  <a:pt x="425" y="321"/>
                </a:moveTo>
                <a:cubicBezTo>
                  <a:pt x="427" y="317"/>
                  <a:pt x="432" y="305"/>
                  <a:pt x="432" y="301"/>
                </a:cubicBezTo>
                <a:cubicBezTo>
                  <a:pt x="432" y="301"/>
                  <a:pt x="432" y="301"/>
                  <a:pt x="432" y="301"/>
                </a:cubicBezTo>
                <a:cubicBezTo>
                  <a:pt x="430" y="306"/>
                  <a:pt x="431" y="301"/>
                  <a:pt x="431" y="301"/>
                </a:cubicBezTo>
                <a:cubicBezTo>
                  <a:pt x="431" y="300"/>
                  <a:pt x="432" y="298"/>
                  <a:pt x="431" y="300"/>
                </a:cubicBezTo>
                <a:cubicBezTo>
                  <a:pt x="431" y="302"/>
                  <a:pt x="430" y="304"/>
                  <a:pt x="430" y="305"/>
                </a:cubicBezTo>
                <a:cubicBezTo>
                  <a:pt x="429" y="307"/>
                  <a:pt x="429" y="309"/>
                  <a:pt x="428" y="311"/>
                </a:cubicBezTo>
                <a:cubicBezTo>
                  <a:pt x="428" y="310"/>
                  <a:pt x="429" y="307"/>
                  <a:pt x="429" y="304"/>
                </a:cubicBezTo>
                <a:cubicBezTo>
                  <a:pt x="430" y="302"/>
                  <a:pt x="430" y="302"/>
                  <a:pt x="429" y="305"/>
                </a:cubicBezTo>
                <a:cubicBezTo>
                  <a:pt x="427" y="308"/>
                  <a:pt x="426" y="309"/>
                  <a:pt x="425" y="312"/>
                </a:cubicBezTo>
                <a:cubicBezTo>
                  <a:pt x="425" y="312"/>
                  <a:pt x="425" y="312"/>
                  <a:pt x="425" y="312"/>
                </a:cubicBezTo>
                <a:cubicBezTo>
                  <a:pt x="424" y="313"/>
                  <a:pt x="424" y="313"/>
                  <a:pt x="424" y="314"/>
                </a:cubicBezTo>
                <a:cubicBezTo>
                  <a:pt x="424" y="314"/>
                  <a:pt x="424" y="315"/>
                  <a:pt x="424" y="315"/>
                </a:cubicBezTo>
                <a:cubicBezTo>
                  <a:pt x="424" y="315"/>
                  <a:pt x="424" y="315"/>
                  <a:pt x="424" y="315"/>
                </a:cubicBezTo>
                <a:cubicBezTo>
                  <a:pt x="424" y="315"/>
                  <a:pt x="424" y="315"/>
                  <a:pt x="424" y="315"/>
                </a:cubicBezTo>
                <a:cubicBezTo>
                  <a:pt x="424" y="315"/>
                  <a:pt x="424" y="315"/>
                  <a:pt x="424" y="315"/>
                </a:cubicBezTo>
                <a:cubicBezTo>
                  <a:pt x="424" y="316"/>
                  <a:pt x="424" y="316"/>
                  <a:pt x="424" y="316"/>
                </a:cubicBezTo>
                <a:cubicBezTo>
                  <a:pt x="423" y="316"/>
                  <a:pt x="423" y="317"/>
                  <a:pt x="423" y="317"/>
                </a:cubicBezTo>
                <a:cubicBezTo>
                  <a:pt x="423" y="317"/>
                  <a:pt x="423" y="318"/>
                  <a:pt x="423" y="318"/>
                </a:cubicBezTo>
                <a:cubicBezTo>
                  <a:pt x="422" y="319"/>
                  <a:pt x="423" y="317"/>
                  <a:pt x="423" y="316"/>
                </a:cubicBezTo>
                <a:cubicBezTo>
                  <a:pt x="420" y="323"/>
                  <a:pt x="418" y="329"/>
                  <a:pt x="417" y="332"/>
                </a:cubicBezTo>
                <a:cubicBezTo>
                  <a:pt x="419" y="329"/>
                  <a:pt x="420" y="327"/>
                  <a:pt x="419" y="328"/>
                </a:cubicBezTo>
                <a:cubicBezTo>
                  <a:pt x="419" y="330"/>
                  <a:pt x="422" y="325"/>
                  <a:pt x="422" y="325"/>
                </a:cubicBezTo>
                <a:cubicBezTo>
                  <a:pt x="423" y="323"/>
                  <a:pt x="423" y="322"/>
                  <a:pt x="423" y="321"/>
                </a:cubicBezTo>
                <a:cubicBezTo>
                  <a:pt x="424" y="320"/>
                  <a:pt x="424" y="320"/>
                  <a:pt x="424" y="319"/>
                </a:cubicBezTo>
                <a:cubicBezTo>
                  <a:pt x="425" y="319"/>
                  <a:pt x="423" y="322"/>
                  <a:pt x="423" y="324"/>
                </a:cubicBezTo>
                <a:cubicBezTo>
                  <a:pt x="423" y="323"/>
                  <a:pt x="424" y="322"/>
                  <a:pt x="425" y="321"/>
                </a:cubicBezTo>
                <a:close/>
                <a:moveTo>
                  <a:pt x="432" y="341"/>
                </a:moveTo>
                <a:cubicBezTo>
                  <a:pt x="430" y="346"/>
                  <a:pt x="430" y="346"/>
                  <a:pt x="432" y="343"/>
                </a:cubicBezTo>
                <a:cubicBezTo>
                  <a:pt x="432" y="343"/>
                  <a:pt x="432" y="343"/>
                  <a:pt x="432" y="343"/>
                </a:cubicBezTo>
                <a:cubicBezTo>
                  <a:pt x="432" y="343"/>
                  <a:pt x="433" y="343"/>
                  <a:pt x="433" y="341"/>
                </a:cubicBezTo>
                <a:cubicBezTo>
                  <a:pt x="435" y="337"/>
                  <a:pt x="436" y="333"/>
                  <a:pt x="436" y="332"/>
                </a:cubicBezTo>
                <a:cubicBezTo>
                  <a:pt x="433" y="341"/>
                  <a:pt x="432" y="341"/>
                  <a:pt x="432" y="341"/>
                </a:cubicBezTo>
                <a:close/>
                <a:moveTo>
                  <a:pt x="440" y="308"/>
                </a:moveTo>
                <a:cubicBezTo>
                  <a:pt x="441" y="304"/>
                  <a:pt x="442" y="300"/>
                  <a:pt x="442" y="299"/>
                </a:cubicBezTo>
                <a:cubicBezTo>
                  <a:pt x="441" y="302"/>
                  <a:pt x="439" y="309"/>
                  <a:pt x="440" y="308"/>
                </a:cubicBezTo>
                <a:close/>
                <a:moveTo>
                  <a:pt x="362" y="427"/>
                </a:moveTo>
                <a:cubicBezTo>
                  <a:pt x="355" y="431"/>
                  <a:pt x="350" y="435"/>
                  <a:pt x="344" y="438"/>
                </a:cubicBezTo>
                <a:cubicBezTo>
                  <a:pt x="346" y="437"/>
                  <a:pt x="347" y="435"/>
                  <a:pt x="349" y="434"/>
                </a:cubicBezTo>
                <a:cubicBezTo>
                  <a:pt x="350" y="434"/>
                  <a:pt x="351" y="433"/>
                  <a:pt x="350" y="434"/>
                </a:cubicBezTo>
                <a:cubicBezTo>
                  <a:pt x="349" y="434"/>
                  <a:pt x="348" y="435"/>
                  <a:pt x="347" y="435"/>
                </a:cubicBezTo>
                <a:cubicBezTo>
                  <a:pt x="343" y="437"/>
                  <a:pt x="340" y="439"/>
                  <a:pt x="338" y="441"/>
                </a:cubicBezTo>
                <a:cubicBezTo>
                  <a:pt x="337" y="441"/>
                  <a:pt x="337" y="441"/>
                  <a:pt x="338" y="441"/>
                </a:cubicBezTo>
                <a:cubicBezTo>
                  <a:pt x="339" y="441"/>
                  <a:pt x="340" y="440"/>
                  <a:pt x="342" y="440"/>
                </a:cubicBezTo>
                <a:cubicBezTo>
                  <a:pt x="343" y="439"/>
                  <a:pt x="338" y="442"/>
                  <a:pt x="338" y="442"/>
                </a:cubicBezTo>
                <a:cubicBezTo>
                  <a:pt x="341" y="440"/>
                  <a:pt x="342" y="439"/>
                  <a:pt x="345" y="438"/>
                </a:cubicBezTo>
                <a:cubicBezTo>
                  <a:pt x="346" y="438"/>
                  <a:pt x="343" y="439"/>
                  <a:pt x="343" y="440"/>
                </a:cubicBezTo>
                <a:cubicBezTo>
                  <a:pt x="343" y="440"/>
                  <a:pt x="340" y="441"/>
                  <a:pt x="342" y="441"/>
                </a:cubicBezTo>
                <a:cubicBezTo>
                  <a:pt x="344" y="440"/>
                  <a:pt x="345" y="439"/>
                  <a:pt x="348" y="438"/>
                </a:cubicBezTo>
                <a:cubicBezTo>
                  <a:pt x="351" y="436"/>
                  <a:pt x="352" y="435"/>
                  <a:pt x="353" y="434"/>
                </a:cubicBezTo>
                <a:cubicBezTo>
                  <a:pt x="354" y="434"/>
                  <a:pt x="354" y="434"/>
                  <a:pt x="354" y="434"/>
                </a:cubicBezTo>
                <a:cubicBezTo>
                  <a:pt x="354" y="433"/>
                  <a:pt x="355" y="433"/>
                  <a:pt x="355" y="433"/>
                </a:cubicBezTo>
                <a:cubicBezTo>
                  <a:pt x="356" y="432"/>
                  <a:pt x="359" y="431"/>
                  <a:pt x="359" y="430"/>
                </a:cubicBezTo>
                <a:cubicBezTo>
                  <a:pt x="360" y="429"/>
                  <a:pt x="360" y="429"/>
                  <a:pt x="360" y="429"/>
                </a:cubicBezTo>
                <a:cubicBezTo>
                  <a:pt x="364" y="427"/>
                  <a:pt x="361" y="428"/>
                  <a:pt x="362" y="427"/>
                </a:cubicBezTo>
                <a:close/>
                <a:moveTo>
                  <a:pt x="377" y="381"/>
                </a:moveTo>
                <a:cubicBezTo>
                  <a:pt x="376" y="381"/>
                  <a:pt x="375" y="382"/>
                  <a:pt x="375" y="383"/>
                </a:cubicBezTo>
                <a:cubicBezTo>
                  <a:pt x="374" y="384"/>
                  <a:pt x="370" y="388"/>
                  <a:pt x="370" y="388"/>
                </a:cubicBezTo>
                <a:cubicBezTo>
                  <a:pt x="370" y="388"/>
                  <a:pt x="369" y="389"/>
                  <a:pt x="369" y="389"/>
                </a:cubicBezTo>
                <a:cubicBezTo>
                  <a:pt x="364" y="393"/>
                  <a:pt x="363" y="394"/>
                  <a:pt x="362" y="396"/>
                </a:cubicBezTo>
                <a:cubicBezTo>
                  <a:pt x="363" y="396"/>
                  <a:pt x="363" y="396"/>
                  <a:pt x="363" y="396"/>
                </a:cubicBezTo>
                <a:cubicBezTo>
                  <a:pt x="365" y="394"/>
                  <a:pt x="368" y="392"/>
                  <a:pt x="369" y="390"/>
                </a:cubicBezTo>
                <a:cubicBezTo>
                  <a:pt x="370" y="389"/>
                  <a:pt x="372" y="387"/>
                  <a:pt x="373" y="386"/>
                </a:cubicBezTo>
                <a:cubicBezTo>
                  <a:pt x="374" y="385"/>
                  <a:pt x="375" y="384"/>
                  <a:pt x="376" y="383"/>
                </a:cubicBezTo>
                <a:cubicBezTo>
                  <a:pt x="376" y="382"/>
                  <a:pt x="377" y="381"/>
                  <a:pt x="378" y="381"/>
                </a:cubicBezTo>
                <a:cubicBezTo>
                  <a:pt x="379" y="379"/>
                  <a:pt x="378" y="380"/>
                  <a:pt x="377" y="381"/>
                </a:cubicBezTo>
                <a:close/>
                <a:moveTo>
                  <a:pt x="415" y="352"/>
                </a:moveTo>
                <a:cubicBezTo>
                  <a:pt x="414" y="353"/>
                  <a:pt x="413" y="355"/>
                  <a:pt x="413" y="356"/>
                </a:cubicBezTo>
                <a:cubicBezTo>
                  <a:pt x="413" y="356"/>
                  <a:pt x="411" y="359"/>
                  <a:pt x="410" y="361"/>
                </a:cubicBezTo>
                <a:cubicBezTo>
                  <a:pt x="413" y="356"/>
                  <a:pt x="415" y="354"/>
                  <a:pt x="415" y="352"/>
                </a:cubicBezTo>
                <a:close/>
                <a:moveTo>
                  <a:pt x="363" y="398"/>
                </a:moveTo>
                <a:cubicBezTo>
                  <a:pt x="364" y="397"/>
                  <a:pt x="365" y="396"/>
                  <a:pt x="366" y="396"/>
                </a:cubicBezTo>
                <a:cubicBezTo>
                  <a:pt x="367" y="395"/>
                  <a:pt x="369" y="393"/>
                  <a:pt x="367" y="394"/>
                </a:cubicBezTo>
                <a:cubicBezTo>
                  <a:pt x="366" y="395"/>
                  <a:pt x="364" y="396"/>
                  <a:pt x="363" y="397"/>
                </a:cubicBezTo>
                <a:cubicBezTo>
                  <a:pt x="361" y="399"/>
                  <a:pt x="360" y="401"/>
                  <a:pt x="357" y="403"/>
                </a:cubicBezTo>
                <a:cubicBezTo>
                  <a:pt x="356" y="403"/>
                  <a:pt x="359" y="401"/>
                  <a:pt x="359" y="401"/>
                </a:cubicBezTo>
                <a:cubicBezTo>
                  <a:pt x="359" y="401"/>
                  <a:pt x="358" y="401"/>
                  <a:pt x="358" y="401"/>
                </a:cubicBezTo>
                <a:cubicBezTo>
                  <a:pt x="357" y="402"/>
                  <a:pt x="356" y="403"/>
                  <a:pt x="355" y="403"/>
                </a:cubicBezTo>
                <a:cubicBezTo>
                  <a:pt x="347" y="409"/>
                  <a:pt x="342" y="412"/>
                  <a:pt x="338" y="415"/>
                </a:cubicBezTo>
                <a:cubicBezTo>
                  <a:pt x="338" y="416"/>
                  <a:pt x="337" y="416"/>
                  <a:pt x="337" y="416"/>
                </a:cubicBezTo>
                <a:cubicBezTo>
                  <a:pt x="337" y="416"/>
                  <a:pt x="336" y="417"/>
                  <a:pt x="336" y="417"/>
                </a:cubicBezTo>
                <a:cubicBezTo>
                  <a:pt x="335" y="417"/>
                  <a:pt x="334" y="417"/>
                  <a:pt x="333" y="418"/>
                </a:cubicBezTo>
                <a:cubicBezTo>
                  <a:pt x="331" y="419"/>
                  <a:pt x="329" y="420"/>
                  <a:pt x="326" y="422"/>
                </a:cubicBezTo>
                <a:cubicBezTo>
                  <a:pt x="328" y="421"/>
                  <a:pt x="329" y="420"/>
                  <a:pt x="329" y="420"/>
                </a:cubicBezTo>
                <a:cubicBezTo>
                  <a:pt x="329" y="420"/>
                  <a:pt x="330" y="419"/>
                  <a:pt x="330" y="419"/>
                </a:cubicBezTo>
                <a:cubicBezTo>
                  <a:pt x="331" y="418"/>
                  <a:pt x="332" y="418"/>
                  <a:pt x="333" y="417"/>
                </a:cubicBezTo>
                <a:cubicBezTo>
                  <a:pt x="336" y="416"/>
                  <a:pt x="336" y="415"/>
                  <a:pt x="335" y="416"/>
                </a:cubicBezTo>
                <a:cubicBezTo>
                  <a:pt x="333" y="416"/>
                  <a:pt x="333" y="416"/>
                  <a:pt x="334" y="416"/>
                </a:cubicBezTo>
                <a:cubicBezTo>
                  <a:pt x="338" y="414"/>
                  <a:pt x="341" y="412"/>
                  <a:pt x="343" y="410"/>
                </a:cubicBezTo>
                <a:cubicBezTo>
                  <a:pt x="344" y="409"/>
                  <a:pt x="346" y="409"/>
                  <a:pt x="347" y="408"/>
                </a:cubicBezTo>
                <a:cubicBezTo>
                  <a:pt x="349" y="408"/>
                  <a:pt x="350" y="406"/>
                  <a:pt x="351" y="405"/>
                </a:cubicBezTo>
                <a:cubicBezTo>
                  <a:pt x="352" y="404"/>
                  <a:pt x="354" y="403"/>
                  <a:pt x="355" y="402"/>
                </a:cubicBezTo>
                <a:cubicBezTo>
                  <a:pt x="357" y="401"/>
                  <a:pt x="358" y="400"/>
                  <a:pt x="361" y="398"/>
                </a:cubicBezTo>
                <a:cubicBezTo>
                  <a:pt x="355" y="402"/>
                  <a:pt x="353" y="403"/>
                  <a:pt x="351" y="405"/>
                </a:cubicBezTo>
                <a:cubicBezTo>
                  <a:pt x="351" y="405"/>
                  <a:pt x="351" y="405"/>
                  <a:pt x="351" y="405"/>
                </a:cubicBezTo>
                <a:cubicBezTo>
                  <a:pt x="352" y="404"/>
                  <a:pt x="354" y="402"/>
                  <a:pt x="352" y="403"/>
                </a:cubicBezTo>
                <a:cubicBezTo>
                  <a:pt x="352" y="403"/>
                  <a:pt x="352" y="403"/>
                  <a:pt x="352" y="403"/>
                </a:cubicBezTo>
                <a:cubicBezTo>
                  <a:pt x="353" y="402"/>
                  <a:pt x="354" y="401"/>
                  <a:pt x="355" y="400"/>
                </a:cubicBezTo>
                <a:cubicBezTo>
                  <a:pt x="363" y="394"/>
                  <a:pt x="369" y="388"/>
                  <a:pt x="375" y="381"/>
                </a:cubicBezTo>
                <a:cubicBezTo>
                  <a:pt x="375" y="381"/>
                  <a:pt x="377" y="379"/>
                  <a:pt x="376" y="380"/>
                </a:cubicBezTo>
                <a:cubicBezTo>
                  <a:pt x="375" y="381"/>
                  <a:pt x="374" y="382"/>
                  <a:pt x="374" y="382"/>
                </a:cubicBezTo>
                <a:cubicBezTo>
                  <a:pt x="374" y="382"/>
                  <a:pt x="373" y="383"/>
                  <a:pt x="373" y="383"/>
                </a:cubicBezTo>
                <a:cubicBezTo>
                  <a:pt x="373" y="383"/>
                  <a:pt x="373" y="383"/>
                  <a:pt x="374" y="382"/>
                </a:cubicBezTo>
                <a:cubicBezTo>
                  <a:pt x="375" y="380"/>
                  <a:pt x="377" y="378"/>
                  <a:pt x="379" y="376"/>
                </a:cubicBezTo>
                <a:cubicBezTo>
                  <a:pt x="380" y="373"/>
                  <a:pt x="382" y="371"/>
                  <a:pt x="384" y="368"/>
                </a:cubicBezTo>
                <a:cubicBezTo>
                  <a:pt x="381" y="372"/>
                  <a:pt x="379" y="374"/>
                  <a:pt x="378" y="375"/>
                </a:cubicBezTo>
                <a:cubicBezTo>
                  <a:pt x="377" y="377"/>
                  <a:pt x="376" y="378"/>
                  <a:pt x="375" y="378"/>
                </a:cubicBezTo>
                <a:cubicBezTo>
                  <a:pt x="375" y="378"/>
                  <a:pt x="373" y="379"/>
                  <a:pt x="371" y="381"/>
                </a:cubicBezTo>
                <a:cubicBezTo>
                  <a:pt x="369" y="383"/>
                  <a:pt x="367" y="385"/>
                  <a:pt x="366" y="386"/>
                </a:cubicBezTo>
                <a:cubicBezTo>
                  <a:pt x="366" y="387"/>
                  <a:pt x="367" y="386"/>
                  <a:pt x="367" y="386"/>
                </a:cubicBezTo>
                <a:cubicBezTo>
                  <a:pt x="368" y="385"/>
                  <a:pt x="368" y="385"/>
                  <a:pt x="368" y="385"/>
                </a:cubicBezTo>
                <a:cubicBezTo>
                  <a:pt x="368" y="385"/>
                  <a:pt x="368" y="385"/>
                  <a:pt x="368" y="386"/>
                </a:cubicBezTo>
                <a:cubicBezTo>
                  <a:pt x="367" y="386"/>
                  <a:pt x="366" y="387"/>
                  <a:pt x="366" y="387"/>
                </a:cubicBezTo>
                <a:cubicBezTo>
                  <a:pt x="367" y="386"/>
                  <a:pt x="364" y="388"/>
                  <a:pt x="363" y="389"/>
                </a:cubicBezTo>
                <a:cubicBezTo>
                  <a:pt x="362" y="390"/>
                  <a:pt x="361" y="391"/>
                  <a:pt x="360" y="392"/>
                </a:cubicBezTo>
                <a:cubicBezTo>
                  <a:pt x="358" y="393"/>
                  <a:pt x="357" y="394"/>
                  <a:pt x="356" y="395"/>
                </a:cubicBezTo>
                <a:cubicBezTo>
                  <a:pt x="354" y="397"/>
                  <a:pt x="351" y="399"/>
                  <a:pt x="349" y="400"/>
                </a:cubicBezTo>
                <a:cubicBezTo>
                  <a:pt x="346" y="402"/>
                  <a:pt x="347" y="402"/>
                  <a:pt x="348" y="402"/>
                </a:cubicBezTo>
                <a:cubicBezTo>
                  <a:pt x="349" y="402"/>
                  <a:pt x="350" y="401"/>
                  <a:pt x="351" y="400"/>
                </a:cubicBezTo>
                <a:cubicBezTo>
                  <a:pt x="353" y="398"/>
                  <a:pt x="355" y="397"/>
                  <a:pt x="357" y="396"/>
                </a:cubicBezTo>
                <a:cubicBezTo>
                  <a:pt x="358" y="394"/>
                  <a:pt x="360" y="393"/>
                  <a:pt x="362" y="392"/>
                </a:cubicBezTo>
                <a:cubicBezTo>
                  <a:pt x="362" y="392"/>
                  <a:pt x="362" y="392"/>
                  <a:pt x="359" y="395"/>
                </a:cubicBezTo>
                <a:cubicBezTo>
                  <a:pt x="356" y="397"/>
                  <a:pt x="353" y="399"/>
                  <a:pt x="350" y="401"/>
                </a:cubicBezTo>
                <a:cubicBezTo>
                  <a:pt x="348" y="403"/>
                  <a:pt x="347" y="404"/>
                  <a:pt x="345" y="405"/>
                </a:cubicBezTo>
                <a:cubicBezTo>
                  <a:pt x="344" y="406"/>
                  <a:pt x="342" y="407"/>
                  <a:pt x="340" y="408"/>
                </a:cubicBezTo>
                <a:cubicBezTo>
                  <a:pt x="334" y="412"/>
                  <a:pt x="328" y="416"/>
                  <a:pt x="322" y="419"/>
                </a:cubicBezTo>
                <a:cubicBezTo>
                  <a:pt x="322" y="419"/>
                  <a:pt x="321" y="420"/>
                  <a:pt x="320" y="420"/>
                </a:cubicBezTo>
                <a:cubicBezTo>
                  <a:pt x="320" y="420"/>
                  <a:pt x="320" y="420"/>
                  <a:pt x="318" y="420"/>
                </a:cubicBezTo>
                <a:cubicBezTo>
                  <a:pt x="318" y="420"/>
                  <a:pt x="318" y="421"/>
                  <a:pt x="318" y="421"/>
                </a:cubicBezTo>
                <a:cubicBezTo>
                  <a:pt x="321" y="420"/>
                  <a:pt x="316" y="422"/>
                  <a:pt x="314" y="423"/>
                </a:cubicBezTo>
                <a:cubicBezTo>
                  <a:pt x="312" y="424"/>
                  <a:pt x="311" y="424"/>
                  <a:pt x="309" y="425"/>
                </a:cubicBezTo>
                <a:cubicBezTo>
                  <a:pt x="307" y="426"/>
                  <a:pt x="306" y="427"/>
                  <a:pt x="301" y="428"/>
                </a:cubicBezTo>
                <a:cubicBezTo>
                  <a:pt x="301" y="428"/>
                  <a:pt x="299" y="428"/>
                  <a:pt x="299" y="429"/>
                </a:cubicBezTo>
                <a:cubicBezTo>
                  <a:pt x="286" y="433"/>
                  <a:pt x="272" y="436"/>
                  <a:pt x="262" y="438"/>
                </a:cubicBezTo>
                <a:cubicBezTo>
                  <a:pt x="260" y="438"/>
                  <a:pt x="257" y="438"/>
                  <a:pt x="255" y="439"/>
                </a:cubicBezTo>
                <a:cubicBezTo>
                  <a:pt x="252" y="439"/>
                  <a:pt x="250" y="439"/>
                  <a:pt x="249" y="440"/>
                </a:cubicBezTo>
                <a:cubicBezTo>
                  <a:pt x="254" y="440"/>
                  <a:pt x="253" y="439"/>
                  <a:pt x="258" y="439"/>
                </a:cubicBezTo>
                <a:cubicBezTo>
                  <a:pt x="262" y="439"/>
                  <a:pt x="261" y="438"/>
                  <a:pt x="265" y="438"/>
                </a:cubicBezTo>
                <a:cubicBezTo>
                  <a:pt x="266" y="438"/>
                  <a:pt x="268" y="437"/>
                  <a:pt x="270" y="437"/>
                </a:cubicBezTo>
                <a:cubicBezTo>
                  <a:pt x="274" y="437"/>
                  <a:pt x="277" y="436"/>
                  <a:pt x="279" y="435"/>
                </a:cubicBezTo>
                <a:cubicBezTo>
                  <a:pt x="280" y="435"/>
                  <a:pt x="282" y="434"/>
                  <a:pt x="286" y="433"/>
                </a:cubicBezTo>
                <a:cubicBezTo>
                  <a:pt x="284" y="434"/>
                  <a:pt x="281" y="435"/>
                  <a:pt x="284" y="435"/>
                </a:cubicBezTo>
                <a:cubicBezTo>
                  <a:pt x="286" y="434"/>
                  <a:pt x="288" y="434"/>
                  <a:pt x="290" y="433"/>
                </a:cubicBezTo>
                <a:cubicBezTo>
                  <a:pt x="292" y="433"/>
                  <a:pt x="294" y="432"/>
                  <a:pt x="295" y="431"/>
                </a:cubicBezTo>
                <a:cubicBezTo>
                  <a:pt x="297" y="430"/>
                  <a:pt x="299" y="430"/>
                  <a:pt x="299" y="430"/>
                </a:cubicBezTo>
                <a:cubicBezTo>
                  <a:pt x="301" y="430"/>
                  <a:pt x="301" y="430"/>
                  <a:pt x="303" y="429"/>
                </a:cubicBezTo>
                <a:cubicBezTo>
                  <a:pt x="308" y="428"/>
                  <a:pt x="313" y="426"/>
                  <a:pt x="316" y="424"/>
                </a:cubicBezTo>
                <a:cubicBezTo>
                  <a:pt x="317" y="424"/>
                  <a:pt x="320" y="422"/>
                  <a:pt x="321" y="422"/>
                </a:cubicBezTo>
                <a:cubicBezTo>
                  <a:pt x="322" y="422"/>
                  <a:pt x="323" y="421"/>
                  <a:pt x="324" y="421"/>
                </a:cubicBezTo>
                <a:cubicBezTo>
                  <a:pt x="324" y="421"/>
                  <a:pt x="323" y="421"/>
                  <a:pt x="323" y="422"/>
                </a:cubicBezTo>
                <a:cubicBezTo>
                  <a:pt x="320" y="423"/>
                  <a:pt x="325" y="421"/>
                  <a:pt x="326" y="421"/>
                </a:cubicBezTo>
                <a:cubicBezTo>
                  <a:pt x="324" y="421"/>
                  <a:pt x="323" y="423"/>
                  <a:pt x="321" y="423"/>
                </a:cubicBezTo>
                <a:cubicBezTo>
                  <a:pt x="318" y="424"/>
                  <a:pt x="317" y="425"/>
                  <a:pt x="315" y="426"/>
                </a:cubicBezTo>
                <a:cubicBezTo>
                  <a:pt x="313" y="427"/>
                  <a:pt x="309" y="429"/>
                  <a:pt x="303" y="431"/>
                </a:cubicBezTo>
                <a:cubicBezTo>
                  <a:pt x="301" y="431"/>
                  <a:pt x="303" y="430"/>
                  <a:pt x="301" y="431"/>
                </a:cubicBezTo>
                <a:cubicBezTo>
                  <a:pt x="299" y="432"/>
                  <a:pt x="297" y="432"/>
                  <a:pt x="295" y="433"/>
                </a:cubicBezTo>
                <a:cubicBezTo>
                  <a:pt x="293" y="434"/>
                  <a:pt x="290" y="434"/>
                  <a:pt x="289" y="434"/>
                </a:cubicBezTo>
                <a:cubicBezTo>
                  <a:pt x="287" y="435"/>
                  <a:pt x="285" y="435"/>
                  <a:pt x="284" y="436"/>
                </a:cubicBezTo>
                <a:cubicBezTo>
                  <a:pt x="282" y="436"/>
                  <a:pt x="280" y="436"/>
                  <a:pt x="279" y="437"/>
                </a:cubicBezTo>
                <a:cubicBezTo>
                  <a:pt x="277" y="437"/>
                  <a:pt x="275" y="438"/>
                  <a:pt x="274" y="438"/>
                </a:cubicBezTo>
                <a:cubicBezTo>
                  <a:pt x="272" y="438"/>
                  <a:pt x="270" y="438"/>
                  <a:pt x="269" y="439"/>
                </a:cubicBezTo>
                <a:cubicBezTo>
                  <a:pt x="267" y="439"/>
                  <a:pt x="265" y="439"/>
                  <a:pt x="263" y="439"/>
                </a:cubicBezTo>
                <a:cubicBezTo>
                  <a:pt x="262" y="439"/>
                  <a:pt x="260" y="440"/>
                  <a:pt x="258" y="440"/>
                </a:cubicBezTo>
                <a:cubicBezTo>
                  <a:pt x="255" y="440"/>
                  <a:pt x="251" y="440"/>
                  <a:pt x="248" y="441"/>
                </a:cubicBezTo>
                <a:cubicBezTo>
                  <a:pt x="247" y="441"/>
                  <a:pt x="245" y="441"/>
                  <a:pt x="242" y="441"/>
                </a:cubicBezTo>
                <a:cubicBezTo>
                  <a:pt x="240" y="441"/>
                  <a:pt x="237" y="441"/>
                  <a:pt x="235" y="441"/>
                </a:cubicBezTo>
                <a:cubicBezTo>
                  <a:pt x="232" y="441"/>
                  <a:pt x="232" y="440"/>
                  <a:pt x="230" y="440"/>
                </a:cubicBezTo>
                <a:cubicBezTo>
                  <a:pt x="224" y="440"/>
                  <a:pt x="217" y="439"/>
                  <a:pt x="210" y="438"/>
                </a:cubicBezTo>
                <a:cubicBezTo>
                  <a:pt x="208" y="438"/>
                  <a:pt x="205" y="437"/>
                  <a:pt x="203" y="437"/>
                </a:cubicBezTo>
                <a:cubicBezTo>
                  <a:pt x="200" y="437"/>
                  <a:pt x="197" y="437"/>
                  <a:pt x="194" y="437"/>
                </a:cubicBezTo>
                <a:cubicBezTo>
                  <a:pt x="192" y="436"/>
                  <a:pt x="193" y="437"/>
                  <a:pt x="197" y="438"/>
                </a:cubicBezTo>
                <a:cubicBezTo>
                  <a:pt x="201" y="439"/>
                  <a:pt x="203" y="439"/>
                  <a:pt x="203" y="439"/>
                </a:cubicBezTo>
                <a:cubicBezTo>
                  <a:pt x="204" y="438"/>
                  <a:pt x="207" y="439"/>
                  <a:pt x="210" y="440"/>
                </a:cubicBezTo>
                <a:cubicBezTo>
                  <a:pt x="211" y="440"/>
                  <a:pt x="211" y="440"/>
                  <a:pt x="211" y="440"/>
                </a:cubicBezTo>
                <a:cubicBezTo>
                  <a:pt x="210" y="440"/>
                  <a:pt x="212" y="441"/>
                  <a:pt x="208" y="440"/>
                </a:cubicBezTo>
                <a:cubicBezTo>
                  <a:pt x="210" y="441"/>
                  <a:pt x="212" y="441"/>
                  <a:pt x="212" y="441"/>
                </a:cubicBezTo>
                <a:cubicBezTo>
                  <a:pt x="216" y="442"/>
                  <a:pt x="219" y="442"/>
                  <a:pt x="223" y="442"/>
                </a:cubicBezTo>
                <a:cubicBezTo>
                  <a:pt x="226" y="443"/>
                  <a:pt x="229" y="443"/>
                  <a:pt x="232" y="443"/>
                </a:cubicBezTo>
                <a:cubicBezTo>
                  <a:pt x="233" y="443"/>
                  <a:pt x="233" y="443"/>
                  <a:pt x="234" y="443"/>
                </a:cubicBezTo>
                <a:cubicBezTo>
                  <a:pt x="235" y="443"/>
                  <a:pt x="234" y="443"/>
                  <a:pt x="233" y="443"/>
                </a:cubicBezTo>
                <a:cubicBezTo>
                  <a:pt x="233" y="443"/>
                  <a:pt x="230" y="443"/>
                  <a:pt x="232" y="443"/>
                </a:cubicBezTo>
                <a:cubicBezTo>
                  <a:pt x="233" y="443"/>
                  <a:pt x="235" y="443"/>
                  <a:pt x="236" y="443"/>
                </a:cubicBezTo>
                <a:cubicBezTo>
                  <a:pt x="238" y="443"/>
                  <a:pt x="240" y="443"/>
                  <a:pt x="242" y="443"/>
                </a:cubicBezTo>
                <a:cubicBezTo>
                  <a:pt x="245" y="444"/>
                  <a:pt x="247" y="443"/>
                  <a:pt x="249" y="443"/>
                </a:cubicBezTo>
                <a:cubicBezTo>
                  <a:pt x="251" y="443"/>
                  <a:pt x="253" y="443"/>
                  <a:pt x="254" y="443"/>
                </a:cubicBezTo>
                <a:cubicBezTo>
                  <a:pt x="256" y="443"/>
                  <a:pt x="258" y="443"/>
                  <a:pt x="260" y="443"/>
                </a:cubicBezTo>
                <a:cubicBezTo>
                  <a:pt x="261" y="443"/>
                  <a:pt x="263" y="443"/>
                  <a:pt x="265" y="443"/>
                </a:cubicBezTo>
                <a:cubicBezTo>
                  <a:pt x="266" y="442"/>
                  <a:pt x="268" y="442"/>
                  <a:pt x="270" y="442"/>
                </a:cubicBezTo>
                <a:cubicBezTo>
                  <a:pt x="271" y="442"/>
                  <a:pt x="273" y="442"/>
                  <a:pt x="275" y="442"/>
                </a:cubicBezTo>
                <a:cubicBezTo>
                  <a:pt x="276" y="441"/>
                  <a:pt x="278" y="441"/>
                  <a:pt x="280" y="441"/>
                </a:cubicBezTo>
                <a:cubicBezTo>
                  <a:pt x="281" y="440"/>
                  <a:pt x="283" y="440"/>
                  <a:pt x="285" y="440"/>
                </a:cubicBezTo>
                <a:cubicBezTo>
                  <a:pt x="286" y="439"/>
                  <a:pt x="288" y="439"/>
                  <a:pt x="290" y="439"/>
                </a:cubicBezTo>
                <a:cubicBezTo>
                  <a:pt x="291" y="438"/>
                  <a:pt x="293" y="438"/>
                  <a:pt x="295" y="438"/>
                </a:cubicBezTo>
                <a:cubicBezTo>
                  <a:pt x="296" y="437"/>
                  <a:pt x="298" y="437"/>
                  <a:pt x="299" y="436"/>
                </a:cubicBezTo>
                <a:cubicBezTo>
                  <a:pt x="301" y="435"/>
                  <a:pt x="303" y="435"/>
                  <a:pt x="304" y="435"/>
                </a:cubicBezTo>
                <a:cubicBezTo>
                  <a:pt x="307" y="434"/>
                  <a:pt x="310" y="433"/>
                  <a:pt x="313" y="432"/>
                </a:cubicBezTo>
                <a:cubicBezTo>
                  <a:pt x="314" y="432"/>
                  <a:pt x="317" y="430"/>
                  <a:pt x="316" y="431"/>
                </a:cubicBezTo>
                <a:cubicBezTo>
                  <a:pt x="316" y="431"/>
                  <a:pt x="319" y="430"/>
                  <a:pt x="320" y="429"/>
                </a:cubicBezTo>
                <a:cubicBezTo>
                  <a:pt x="322" y="429"/>
                  <a:pt x="323" y="428"/>
                  <a:pt x="324" y="428"/>
                </a:cubicBezTo>
                <a:cubicBezTo>
                  <a:pt x="325" y="427"/>
                  <a:pt x="326" y="427"/>
                  <a:pt x="326" y="427"/>
                </a:cubicBezTo>
                <a:cubicBezTo>
                  <a:pt x="328" y="426"/>
                  <a:pt x="329" y="425"/>
                  <a:pt x="330" y="424"/>
                </a:cubicBezTo>
                <a:cubicBezTo>
                  <a:pt x="330" y="424"/>
                  <a:pt x="332" y="423"/>
                  <a:pt x="333" y="423"/>
                </a:cubicBezTo>
                <a:cubicBezTo>
                  <a:pt x="335" y="422"/>
                  <a:pt x="334" y="423"/>
                  <a:pt x="334" y="423"/>
                </a:cubicBezTo>
                <a:cubicBezTo>
                  <a:pt x="333" y="423"/>
                  <a:pt x="335" y="422"/>
                  <a:pt x="337" y="421"/>
                </a:cubicBezTo>
                <a:cubicBezTo>
                  <a:pt x="338" y="420"/>
                  <a:pt x="339" y="420"/>
                  <a:pt x="341" y="419"/>
                </a:cubicBezTo>
                <a:cubicBezTo>
                  <a:pt x="344" y="417"/>
                  <a:pt x="348" y="414"/>
                  <a:pt x="352" y="411"/>
                </a:cubicBezTo>
                <a:cubicBezTo>
                  <a:pt x="350" y="414"/>
                  <a:pt x="351" y="414"/>
                  <a:pt x="346" y="417"/>
                </a:cubicBezTo>
                <a:cubicBezTo>
                  <a:pt x="345" y="417"/>
                  <a:pt x="344" y="418"/>
                  <a:pt x="345" y="417"/>
                </a:cubicBezTo>
                <a:cubicBezTo>
                  <a:pt x="346" y="417"/>
                  <a:pt x="347" y="416"/>
                  <a:pt x="349" y="415"/>
                </a:cubicBezTo>
                <a:cubicBezTo>
                  <a:pt x="357" y="410"/>
                  <a:pt x="368" y="402"/>
                  <a:pt x="369" y="399"/>
                </a:cubicBezTo>
                <a:cubicBezTo>
                  <a:pt x="368" y="400"/>
                  <a:pt x="367" y="401"/>
                  <a:pt x="366" y="401"/>
                </a:cubicBezTo>
                <a:cubicBezTo>
                  <a:pt x="365" y="402"/>
                  <a:pt x="364" y="403"/>
                  <a:pt x="363" y="404"/>
                </a:cubicBezTo>
                <a:cubicBezTo>
                  <a:pt x="361" y="405"/>
                  <a:pt x="359" y="407"/>
                  <a:pt x="357" y="409"/>
                </a:cubicBezTo>
                <a:cubicBezTo>
                  <a:pt x="358" y="408"/>
                  <a:pt x="359" y="407"/>
                  <a:pt x="360" y="406"/>
                </a:cubicBezTo>
                <a:cubicBezTo>
                  <a:pt x="363" y="403"/>
                  <a:pt x="364" y="402"/>
                  <a:pt x="367" y="400"/>
                </a:cubicBezTo>
                <a:cubicBezTo>
                  <a:pt x="367" y="399"/>
                  <a:pt x="369" y="398"/>
                  <a:pt x="368" y="399"/>
                </a:cubicBezTo>
                <a:cubicBezTo>
                  <a:pt x="366" y="399"/>
                  <a:pt x="365" y="401"/>
                  <a:pt x="364" y="402"/>
                </a:cubicBezTo>
                <a:cubicBezTo>
                  <a:pt x="363" y="402"/>
                  <a:pt x="362" y="403"/>
                  <a:pt x="361" y="404"/>
                </a:cubicBezTo>
                <a:cubicBezTo>
                  <a:pt x="361" y="404"/>
                  <a:pt x="363" y="402"/>
                  <a:pt x="365" y="400"/>
                </a:cubicBezTo>
                <a:cubicBezTo>
                  <a:pt x="367" y="398"/>
                  <a:pt x="369" y="396"/>
                  <a:pt x="370" y="395"/>
                </a:cubicBezTo>
                <a:cubicBezTo>
                  <a:pt x="368" y="397"/>
                  <a:pt x="367" y="397"/>
                  <a:pt x="364" y="400"/>
                </a:cubicBezTo>
                <a:cubicBezTo>
                  <a:pt x="367" y="398"/>
                  <a:pt x="370" y="394"/>
                  <a:pt x="369" y="394"/>
                </a:cubicBezTo>
                <a:cubicBezTo>
                  <a:pt x="368" y="395"/>
                  <a:pt x="370" y="393"/>
                  <a:pt x="372" y="391"/>
                </a:cubicBezTo>
                <a:cubicBezTo>
                  <a:pt x="374" y="389"/>
                  <a:pt x="375" y="388"/>
                  <a:pt x="376" y="386"/>
                </a:cubicBezTo>
                <a:cubicBezTo>
                  <a:pt x="370" y="392"/>
                  <a:pt x="368" y="395"/>
                  <a:pt x="361" y="400"/>
                </a:cubicBezTo>
                <a:cubicBezTo>
                  <a:pt x="362" y="399"/>
                  <a:pt x="363" y="399"/>
                  <a:pt x="363" y="398"/>
                </a:cubicBezTo>
                <a:close/>
                <a:moveTo>
                  <a:pt x="369" y="386"/>
                </a:moveTo>
                <a:cubicBezTo>
                  <a:pt x="370" y="386"/>
                  <a:pt x="371" y="385"/>
                  <a:pt x="372" y="384"/>
                </a:cubicBezTo>
                <a:cubicBezTo>
                  <a:pt x="371" y="385"/>
                  <a:pt x="370" y="386"/>
                  <a:pt x="369" y="387"/>
                </a:cubicBezTo>
                <a:cubicBezTo>
                  <a:pt x="369" y="387"/>
                  <a:pt x="369" y="387"/>
                  <a:pt x="369" y="386"/>
                </a:cubicBezTo>
                <a:close/>
                <a:moveTo>
                  <a:pt x="395" y="369"/>
                </a:moveTo>
                <a:cubicBezTo>
                  <a:pt x="395" y="368"/>
                  <a:pt x="398" y="366"/>
                  <a:pt x="397" y="366"/>
                </a:cubicBezTo>
                <a:cubicBezTo>
                  <a:pt x="397" y="366"/>
                  <a:pt x="399" y="364"/>
                  <a:pt x="399" y="363"/>
                </a:cubicBezTo>
                <a:cubicBezTo>
                  <a:pt x="401" y="362"/>
                  <a:pt x="402" y="360"/>
                  <a:pt x="403" y="359"/>
                </a:cubicBezTo>
                <a:cubicBezTo>
                  <a:pt x="404" y="357"/>
                  <a:pt x="405" y="355"/>
                  <a:pt x="406" y="353"/>
                </a:cubicBezTo>
                <a:cubicBezTo>
                  <a:pt x="405" y="355"/>
                  <a:pt x="404" y="357"/>
                  <a:pt x="403" y="360"/>
                </a:cubicBezTo>
                <a:cubicBezTo>
                  <a:pt x="401" y="361"/>
                  <a:pt x="402" y="361"/>
                  <a:pt x="402" y="360"/>
                </a:cubicBezTo>
                <a:cubicBezTo>
                  <a:pt x="404" y="359"/>
                  <a:pt x="404" y="359"/>
                  <a:pt x="404" y="358"/>
                </a:cubicBezTo>
                <a:cubicBezTo>
                  <a:pt x="411" y="348"/>
                  <a:pt x="412" y="345"/>
                  <a:pt x="411" y="344"/>
                </a:cubicBezTo>
                <a:cubicBezTo>
                  <a:pt x="410" y="346"/>
                  <a:pt x="410" y="346"/>
                  <a:pt x="409" y="347"/>
                </a:cubicBezTo>
                <a:cubicBezTo>
                  <a:pt x="408" y="350"/>
                  <a:pt x="407" y="351"/>
                  <a:pt x="406" y="353"/>
                </a:cubicBezTo>
                <a:cubicBezTo>
                  <a:pt x="406" y="352"/>
                  <a:pt x="408" y="349"/>
                  <a:pt x="409" y="347"/>
                </a:cubicBezTo>
                <a:cubicBezTo>
                  <a:pt x="409" y="346"/>
                  <a:pt x="410" y="344"/>
                  <a:pt x="408" y="346"/>
                </a:cubicBezTo>
                <a:cubicBezTo>
                  <a:pt x="407" y="348"/>
                  <a:pt x="406" y="348"/>
                  <a:pt x="405" y="350"/>
                </a:cubicBezTo>
                <a:cubicBezTo>
                  <a:pt x="404" y="352"/>
                  <a:pt x="403" y="354"/>
                  <a:pt x="402" y="356"/>
                </a:cubicBezTo>
                <a:cubicBezTo>
                  <a:pt x="400" y="358"/>
                  <a:pt x="399" y="360"/>
                  <a:pt x="397" y="362"/>
                </a:cubicBezTo>
                <a:cubicBezTo>
                  <a:pt x="395" y="365"/>
                  <a:pt x="394" y="367"/>
                  <a:pt x="393" y="368"/>
                </a:cubicBezTo>
                <a:cubicBezTo>
                  <a:pt x="393" y="370"/>
                  <a:pt x="392" y="372"/>
                  <a:pt x="390" y="374"/>
                </a:cubicBezTo>
                <a:cubicBezTo>
                  <a:pt x="393" y="371"/>
                  <a:pt x="392" y="370"/>
                  <a:pt x="395" y="367"/>
                </a:cubicBezTo>
                <a:cubicBezTo>
                  <a:pt x="395" y="368"/>
                  <a:pt x="393" y="370"/>
                  <a:pt x="395" y="369"/>
                </a:cubicBezTo>
                <a:close/>
                <a:moveTo>
                  <a:pt x="391" y="148"/>
                </a:moveTo>
                <a:cubicBezTo>
                  <a:pt x="391" y="148"/>
                  <a:pt x="391" y="148"/>
                  <a:pt x="391" y="148"/>
                </a:cubicBezTo>
                <a:cubicBezTo>
                  <a:pt x="391" y="148"/>
                  <a:pt x="391" y="148"/>
                  <a:pt x="391" y="148"/>
                </a:cubicBezTo>
                <a:cubicBezTo>
                  <a:pt x="391" y="148"/>
                  <a:pt x="391" y="148"/>
                  <a:pt x="391" y="148"/>
                </a:cubicBezTo>
                <a:cubicBezTo>
                  <a:pt x="391" y="148"/>
                  <a:pt x="391" y="148"/>
                  <a:pt x="391" y="148"/>
                </a:cubicBezTo>
                <a:close/>
                <a:moveTo>
                  <a:pt x="8" y="216"/>
                </a:moveTo>
                <a:cubicBezTo>
                  <a:pt x="8" y="216"/>
                  <a:pt x="8" y="216"/>
                  <a:pt x="8" y="216"/>
                </a:cubicBezTo>
                <a:cubicBezTo>
                  <a:pt x="8" y="216"/>
                  <a:pt x="8" y="216"/>
                  <a:pt x="8" y="216"/>
                </a:cubicBezTo>
                <a:cubicBezTo>
                  <a:pt x="8" y="216"/>
                  <a:pt x="8" y="216"/>
                  <a:pt x="8" y="216"/>
                </a:cubicBezTo>
                <a:cubicBezTo>
                  <a:pt x="8" y="216"/>
                  <a:pt x="8" y="216"/>
                  <a:pt x="8" y="216"/>
                </a:cubicBezTo>
                <a:close/>
                <a:moveTo>
                  <a:pt x="261" y="454"/>
                </a:moveTo>
                <a:cubicBezTo>
                  <a:pt x="260" y="455"/>
                  <a:pt x="260" y="455"/>
                  <a:pt x="259" y="455"/>
                </a:cubicBezTo>
                <a:cubicBezTo>
                  <a:pt x="257" y="455"/>
                  <a:pt x="256" y="455"/>
                  <a:pt x="254" y="455"/>
                </a:cubicBezTo>
                <a:cubicBezTo>
                  <a:pt x="249" y="456"/>
                  <a:pt x="249" y="456"/>
                  <a:pt x="249" y="456"/>
                </a:cubicBezTo>
                <a:cubicBezTo>
                  <a:pt x="243" y="457"/>
                  <a:pt x="243" y="457"/>
                  <a:pt x="243" y="457"/>
                </a:cubicBezTo>
                <a:cubicBezTo>
                  <a:pt x="238" y="457"/>
                  <a:pt x="238" y="457"/>
                  <a:pt x="238" y="457"/>
                </a:cubicBezTo>
                <a:cubicBezTo>
                  <a:pt x="236" y="457"/>
                  <a:pt x="235" y="457"/>
                  <a:pt x="233" y="457"/>
                </a:cubicBezTo>
                <a:cubicBezTo>
                  <a:pt x="232" y="457"/>
                  <a:pt x="231" y="457"/>
                  <a:pt x="232" y="457"/>
                </a:cubicBezTo>
                <a:cubicBezTo>
                  <a:pt x="232" y="457"/>
                  <a:pt x="233" y="457"/>
                  <a:pt x="234" y="458"/>
                </a:cubicBezTo>
                <a:cubicBezTo>
                  <a:pt x="237" y="458"/>
                  <a:pt x="239" y="458"/>
                  <a:pt x="240" y="458"/>
                </a:cubicBezTo>
                <a:cubicBezTo>
                  <a:pt x="244" y="457"/>
                  <a:pt x="248" y="457"/>
                  <a:pt x="251" y="456"/>
                </a:cubicBezTo>
                <a:cubicBezTo>
                  <a:pt x="255" y="456"/>
                  <a:pt x="258" y="455"/>
                  <a:pt x="261" y="455"/>
                </a:cubicBezTo>
                <a:cubicBezTo>
                  <a:pt x="262" y="455"/>
                  <a:pt x="262" y="455"/>
                  <a:pt x="262" y="455"/>
                </a:cubicBezTo>
                <a:cubicBezTo>
                  <a:pt x="262" y="454"/>
                  <a:pt x="261" y="454"/>
                  <a:pt x="261" y="454"/>
                </a:cubicBezTo>
                <a:close/>
                <a:moveTo>
                  <a:pt x="8" y="216"/>
                </a:moveTo>
                <a:cubicBezTo>
                  <a:pt x="8" y="216"/>
                  <a:pt x="8" y="216"/>
                  <a:pt x="8" y="216"/>
                </a:cubicBezTo>
                <a:cubicBezTo>
                  <a:pt x="8" y="215"/>
                  <a:pt x="8" y="215"/>
                  <a:pt x="8" y="216"/>
                </a:cubicBezTo>
                <a:close/>
                <a:moveTo>
                  <a:pt x="17" y="320"/>
                </a:moveTo>
                <a:cubicBezTo>
                  <a:pt x="18" y="322"/>
                  <a:pt x="19" y="324"/>
                  <a:pt x="19" y="324"/>
                </a:cubicBezTo>
                <a:cubicBezTo>
                  <a:pt x="17" y="319"/>
                  <a:pt x="16" y="317"/>
                  <a:pt x="13" y="312"/>
                </a:cubicBezTo>
                <a:cubicBezTo>
                  <a:pt x="15" y="315"/>
                  <a:pt x="16" y="318"/>
                  <a:pt x="17" y="320"/>
                </a:cubicBezTo>
                <a:close/>
                <a:moveTo>
                  <a:pt x="11" y="174"/>
                </a:moveTo>
                <a:cubicBezTo>
                  <a:pt x="12" y="174"/>
                  <a:pt x="12" y="172"/>
                  <a:pt x="11" y="176"/>
                </a:cubicBezTo>
                <a:cubicBezTo>
                  <a:pt x="10" y="179"/>
                  <a:pt x="9" y="185"/>
                  <a:pt x="9" y="187"/>
                </a:cubicBezTo>
                <a:cubicBezTo>
                  <a:pt x="11" y="181"/>
                  <a:pt x="11" y="178"/>
                  <a:pt x="11" y="174"/>
                </a:cubicBezTo>
                <a:close/>
                <a:moveTo>
                  <a:pt x="20" y="278"/>
                </a:moveTo>
                <a:cubicBezTo>
                  <a:pt x="20" y="275"/>
                  <a:pt x="19" y="271"/>
                  <a:pt x="19" y="268"/>
                </a:cubicBezTo>
                <a:cubicBezTo>
                  <a:pt x="19" y="267"/>
                  <a:pt x="18" y="265"/>
                  <a:pt x="18" y="264"/>
                </a:cubicBezTo>
                <a:cubicBezTo>
                  <a:pt x="18" y="263"/>
                  <a:pt x="18" y="262"/>
                  <a:pt x="18" y="261"/>
                </a:cubicBezTo>
                <a:cubicBezTo>
                  <a:pt x="18" y="259"/>
                  <a:pt x="18" y="258"/>
                  <a:pt x="17" y="256"/>
                </a:cubicBezTo>
                <a:cubicBezTo>
                  <a:pt x="17" y="255"/>
                  <a:pt x="17" y="255"/>
                  <a:pt x="17" y="253"/>
                </a:cubicBezTo>
                <a:cubicBezTo>
                  <a:pt x="17" y="250"/>
                  <a:pt x="17" y="252"/>
                  <a:pt x="17" y="252"/>
                </a:cubicBezTo>
                <a:cubicBezTo>
                  <a:pt x="17" y="251"/>
                  <a:pt x="17" y="250"/>
                  <a:pt x="17" y="248"/>
                </a:cubicBezTo>
                <a:cubicBezTo>
                  <a:pt x="17" y="247"/>
                  <a:pt x="17" y="247"/>
                  <a:pt x="17" y="248"/>
                </a:cubicBezTo>
                <a:cubicBezTo>
                  <a:pt x="17" y="249"/>
                  <a:pt x="16" y="249"/>
                  <a:pt x="16" y="249"/>
                </a:cubicBezTo>
                <a:cubicBezTo>
                  <a:pt x="16" y="247"/>
                  <a:pt x="16" y="246"/>
                  <a:pt x="16" y="245"/>
                </a:cubicBezTo>
                <a:cubicBezTo>
                  <a:pt x="16" y="243"/>
                  <a:pt x="16" y="241"/>
                  <a:pt x="16" y="240"/>
                </a:cubicBezTo>
                <a:cubicBezTo>
                  <a:pt x="16" y="239"/>
                  <a:pt x="16" y="241"/>
                  <a:pt x="16" y="243"/>
                </a:cubicBezTo>
                <a:cubicBezTo>
                  <a:pt x="16" y="247"/>
                  <a:pt x="16" y="249"/>
                  <a:pt x="16" y="250"/>
                </a:cubicBezTo>
                <a:cubicBezTo>
                  <a:pt x="16" y="251"/>
                  <a:pt x="16" y="251"/>
                  <a:pt x="16" y="252"/>
                </a:cubicBezTo>
                <a:cubicBezTo>
                  <a:pt x="17" y="253"/>
                  <a:pt x="17" y="253"/>
                  <a:pt x="17" y="255"/>
                </a:cubicBezTo>
                <a:cubicBezTo>
                  <a:pt x="16" y="254"/>
                  <a:pt x="16" y="253"/>
                  <a:pt x="16" y="252"/>
                </a:cubicBezTo>
                <a:cubicBezTo>
                  <a:pt x="16" y="260"/>
                  <a:pt x="16" y="260"/>
                  <a:pt x="18" y="267"/>
                </a:cubicBezTo>
                <a:cubicBezTo>
                  <a:pt x="18" y="272"/>
                  <a:pt x="19" y="277"/>
                  <a:pt x="20" y="282"/>
                </a:cubicBezTo>
                <a:cubicBezTo>
                  <a:pt x="21" y="285"/>
                  <a:pt x="22" y="287"/>
                  <a:pt x="22" y="289"/>
                </a:cubicBezTo>
                <a:cubicBezTo>
                  <a:pt x="23" y="291"/>
                  <a:pt x="23" y="293"/>
                  <a:pt x="24" y="296"/>
                </a:cubicBezTo>
                <a:cubicBezTo>
                  <a:pt x="23" y="291"/>
                  <a:pt x="22" y="288"/>
                  <a:pt x="21" y="285"/>
                </a:cubicBezTo>
                <a:cubicBezTo>
                  <a:pt x="22" y="284"/>
                  <a:pt x="21" y="279"/>
                  <a:pt x="20" y="278"/>
                </a:cubicBezTo>
                <a:close/>
                <a:moveTo>
                  <a:pt x="41" y="359"/>
                </a:moveTo>
                <a:cubicBezTo>
                  <a:pt x="41" y="359"/>
                  <a:pt x="39" y="356"/>
                  <a:pt x="40" y="357"/>
                </a:cubicBezTo>
                <a:cubicBezTo>
                  <a:pt x="43" y="363"/>
                  <a:pt x="45" y="365"/>
                  <a:pt x="46" y="367"/>
                </a:cubicBezTo>
                <a:cubicBezTo>
                  <a:pt x="47" y="368"/>
                  <a:pt x="47" y="367"/>
                  <a:pt x="47" y="366"/>
                </a:cubicBezTo>
                <a:cubicBezTo>
                  <a:pt x="47" y="365"/>
                  <a:pt x="48" y="365"/>
                  <a:pt x="44" y="360"/>
                </a:cubicBezTo>
                <a:cubicBezTo>
                  <a:pt x="43" y="359"/>
                  <a:pt x="42" y="357"/>
                  <a:pt x="41" y="355"/>
                </a:cubicBezTo>
                <a:cubicBezTo>
                  <a:pt x="41" y="355"/>
                  <a:pt x="44" y="359"/>
                  <a:pt x="45" y="361"/>
                </a:cubicBezTo>
                <a:cubicBezTo>
                  <a:pt x="43" y="357"/>
                  <a:pt x="42" y="355"/>
                  <a:pt x="42" y="355"/>
                </a:cubicBezTo>
                <a:cubicBezTo>
                  <a:pt x="41" y="352"/>
                  <a:pt x="40" y="352"/>
                  <a:pt x="39" y="349"/>
                </a:cubicBezTo>
                <a:cubicBezTo>
                  <a:pt x="40" y="351"/>
                  <a:pt x="42" y="353"/>
                  <a:pt x="44" y="357"/>
                </a:cubicBezTo>
                <a:cubicBezTo>
                  <a:pt x="46" y="359"/>
                  <a:pt x="48" y="362"/>
                  <a:pt x="50" y="364"/>
                </a:cubicBezTo>
                <a:cubicBezTo>
                  <a:pt x="51" y="366"/>
                  <a:pt x="51" y="365"/>
                  <a:pt x="54" y="368"/>
                </a:cubicBezTo>
                <a:cubicBezTo>
                  <a:pt x="55" y="369"/>
                  <a:pt x="54" y="367"/>
                  <a:pt x="52" y="365"/>
                </a:cubicBezTo>
                <a:cubicBezTo>
                  <a:pt x="51" y="364"/>
                  <a:pt x="50" y="362"/>
                  <a:pt x="50" y="362"/>
                </a:cubicBezTo>
                <a:cubicBezTo>
                  <a:pt x="50" y="361"/>
                  <a:pt x="51" y="362"/>
                  <a:pt x="51" y="363"/>
                </a:cubicBezTo>
                <a:cubicBezTo>
                  <a:pt x="55" y="368"/>
                  <a:pt x="53" y="364"/>
                  <a:pt x="52" y="362"/>
                </a:cubicBezTo>
                <a:cubicBezTo>
                  <a:pt x="52" y="361"/>
                  <a:pt x="50" y="358"/>
                  <a:pt x="48" y="355"/>
                </a:cubicBezTo>
                <a:cubicBezTo>
                  <a:pt x="47" y="354"/>
                  <a:pt x="45" y="350"/>
                  <a:pt x="47" y="353"/>
                </a:cubicBezTo>
                <a:cubicBezTo>
                  <a:pt x="46" y="351"/>
                  <a:pt x="46" y="350"/>
                  <a:pt x="44" y="347"/>
                </a:cubicBezTo>
                <a:cubicBezTo>
                  <a:pt x="42" y="343"/>
                  <a:pt x="39" y="337"/>
                  <a:pt x="38" y="336"/>
                </a:cubicBezTo>
                <a:cubicBezTo>
                  <a:pt x="38" y="336"/>
                  <a:pt x="37" y="334"/>
                  <a:pt x="37" y="334"/>
                </a:cubicBezTo>
                <a:cubicBezTo>
                  <a:pt x="35" y="330"/>
                  <a:pt x="34" y="327"/>
                  <a:pt x="32" y="323"/>
                </a:cubicBezTo>
                <a:cubicBezTo>
                  <a:pt x="32" y="322"/>
                  <a:pt x="31" y="321"/>
                  <a:pt x="30" y="319"/>
                </a:cubicBezTo>
                <a:cubicBezTo>
                  <a:pt x="30" y="318"/>
                  <a:pt x="30" y="317"/>
                  <a:pt x="29" y="317"/>
                </a:cubicBezTo>
                <a:cubicBezTo>
                  <a:pt x="29" y="316"/>
                  <a:pt x="29" y="316"/>
                  <a:pt x="30" y="317"/>
                </a:cubicBezTo>
                <a:cubicBezTo>
                  <a:pt x="31" y="320"/>
                  <a:pt x="31" y="318"/>
                  <a:pt x="32" y="321"/>
                </a:cubicBezTo>
                <a:cubicBezTo>
                  <a:pt x="31" y="318"/>
                  <a:pt x="30" y="316"/>
                  <a:pt x="29" y="314"/>
                </a:cubicBezTo>
                <a:cubicBezTo>
                  <a:pt x="29" y="313"/>
                  <a:pt x="28" y="312"/>
                  <a:pt x="28" y="312"/>
                </a:cubicBezTo>
                <a:cubicBezTo>
                  <a:pt x="29" y="312"/>
                  <a:pt x="28" y="310"/>
                  <a:pt x="27" y="308"/>
                </a:cubicBezTo>
                <a:cubicBezTo>
                  <a:pt x="25" y="300"/>
                  <a:pt x="22" y="292"/>
                  <a:pt x="20" y="284"/>
                </a:cubicBezTo>
                <a:cubicBezTo>
                  <a:pt x="19" y="280"/>
                  <a:pt x="19" y="276"/>
                  <a:pt x="18" y="272"/>
                </a:cubicBezTo>
                <a:cubicBezTo>
                  <a:pt x="17" y="267"/>
                  <a:pt x="16" y="263"/>
                  <a:pt x="16" y="259"/>
                </a:cubicBezTo>
                <a:cubicBezTo>
                  <a:pt x="16" y="255"/>
                  <a:pt x="15" y="251"/>
                  <a:pt x="15" y="247"/>
                </a:cubicBezTo>
                <a:cubicBezTo>
                  <a:pt x="15" y="243"/>
                  <a:pt x="15" y="240"/>
                  <a:pt x="15" y="235"/>
                </a:cubicBezTo>
                <a:cubicBezTo>
                  <a:pt x="15" y="232"/>
                  <a:pt x="15" y="229"/>
                  <a:pt x="15" y="226"/>
                </a:cubicBezTo>
                <a:cubicBezTo>
                  <a:pt x="15" y="222"/>
                  <a:pt x="15" y="219"/>
                  <a:pt x="15" y="216"/>
                </a:cubicBezTo>
                <a:cubicBezTo>
                  <a:pt x="16" y="213"/>
                  <a:pt x="16" y="210"/>
                  <a:pt x="16" y="207"/>
                </a:cubicBezTo>
                <a:cubicBezTo>
                  <a:pt x="16" y="205"/>
                  <a:pt x="17" y="204"/>
                  <a:pt x="17" y="202"/>
                </a:cubicBezTo>
                <a:cubicBezTo>
                  <a:pt x="17" y="201"/>
                  <a:pt x="17" y="200"/>
                  <a:pt x="17" y="198"/>
                </a:cubicBezTo>
                <a:cubicBezTo>
                  <a:pt x="17" y="198"/>
                  <a:pt x="17" y="198"/>
                  <a:pt x="17" y="197"/>
                </a:cubicBezTo>
                <a:cubicBezTo>
                  <a:pt x="17" y="196"/>
                  <a:pt x="17" y="195"/>
                  <a:pt x="18" y="194"/>
                </a:cubicBezTo>
                <a:cubicBezTo>
                  <a:pt x="18" y="194"/>
                  <a:pt x="18" y="193"/>
                  <a:pt x="18" y="193"/>
                </a:cubicBezTo>
                <a:cubicBezTo>
                  <a:pt x="18" y="191"/>
                  <a:pt x="19" y="190"/>
                  <a:pt x="20" y="184"/>
                </a:cubicBezTo>
                <a:cubicBezTo>
                  <a:pt x="20" y="182"/>
                  <a:pt x="21" y="179"/>
                  <a:pt x="22" y="176"/>
                </a:cubicBezTo>
                <a:cubicBezTo>
                  <a:pt x="23" y="173"/>
                  <a:pt x="24" y="169"/>
                  <a:pt x="25" y="165"/>
                </a:cubicBezTo>
                <a:cubicBezTo>
                  <a:pt x="26" y="162"/>
                  <a:pt x="28" y="158"/>
                  <a:pt x="29" y="155"/>
                </a:cubicBezTo>
                <a:cubicBezTo>
                  <a:pt x="31" y="151"/>
                  <a:pt x="32" y="147"/>
                  <a:pt x="34" y="143"/>
                </a:cubicBezTo>
                <a:cubicBezTo>
                  <a:pt x="35" y="141"/>
                  <a:pt x="36" y="139"/>
                  <a:pt x="36" y="137"/>
                </a:cubicBezTo>
                <a:cubicBezTo>
                  <a:pt x="37" y="135"/>
                  <a:pt x="38" y="133"/>
                  <a:pt x="39" y="132"/>
                </a:cubicBezTo>
                <a:cubicBezTo>
                  <a:pt x="41" y="127"/>
                  <a:pt x="44" y="123"/>
                  <a:pt x="47" y="118"/>
                </a:cubicBezTo>
                <a:cubicBezTo>
                  <a:pt x="48" y="116"/>
                  <a:pt x="49" y="114"/>
                  <a:pt x="51" y="112"/>
                </a:cubicBezTo>
                <a:cubicBezTo>
                  <a:pt x="53" y="109"/>
                  <a:pt x="53" y="109"/>
                  <a:pt x="53" y="109"/>
                </a:cubicBezTo>
                <a:cubicBezTo>
                  <a:pt x="55" y="105"/>
                  <a:pt x="55" y="105"/>
                  <a:pt x="55" y="105"/>
                </a:cubicBezTo>
                <a:cubicBezTo>
                  <a:pt x="56" y="104"/>
                  <a:pt x="58" y="102"/>
                  <a:pt x="59" y="100"/>
                </a:cubicBezTo>
                <a:cubicBezTo>
                  <a:pt x="59" y="99"/>
                  <a:pt x="60" y="97"/>
                  <a:pt x="62" y="95"/>
                </a:cubicBezTo>
                <a:cubicBezTo>
                  <a:pt x="65" y="91"/>
                  <a:pt x="63" y="94"/>
                  <a:pt x="63" y="95"/>
                </a:cubicBezTo>
                <a:cubicBezTo>
                  <a:pt x="64" y="93"/>
                  <a:pt x="65" y="92"/>
                  <a:pt x="66" y="90"/>
                </a:cubicBezTo>
                <a:cubicBezTo>
                  <a:pt x="67" y="89"/>
                  <a:pt x="68" y="88"/>
                  <a:pt x="69" y="86"/>
                </a:cubicBezTo>
                <a:cubicBezTo>
                  <a:pt x="70" y="86"/>
                  <a:pt x="69" y="86"/>
                  <a:pt x="71" y="84"/>
                </a:cubicBezTo>
                <a:cubicBezTo>
                  <a:pt x="74" y="80"/>
                  <a:pt x="70" y="85"/>
                  <a:pt x="72" y="83"/>
                </a:cubicBezTo>
                <a:cubicBezTo>
                  <a:pt x="72" y="82"/>
                  <a:pt x="73" y="82"/>
                  <a:pt x="73" y="82"/>
                </a:cubicBezTo>
                <a:cubicBezTo>
                  <a:pt x="74" y="80"/>
                  <a:pt x="75" y="79"/>
                  <a:pt x="75" y="80"/>
                </a:cubicBezTo>
                <a:cubicBezTo>
                  <a:pt x="74" y="81"/>
                  <a:pt x="76" y="80"/>
                  <a:pt x="77" y="78"/>
                </a:cubicBezTo>
                <a:cubicBezTo>
                  <a:pt x="79" y="76"/>
                  <a:pt x="81" y="74"/>
                  <a:pt x="83" y="72"/>
                </a:cubicBezTo>
                <a:cubicBezTo>
                  <a:pt x="86" y="69"/>
                  <a:pt x="86" y="69"/>
                  <a:pt x="89" y="66"/>
                </a:cubicBezTo>
                <a:cubicBezTo>
                  <a:pt x="89" y="65"/>
                  <a:pt x="90" y="64"/>
                  <a:pt x="91" y="64"/>
                </a:cubicBezTo>
                <a:cubicBezTo>
                  <a:pt x="92" y="63"/>
                  <a:pt x="94" y="61"/>
                  <a:pt x="94" y="61"/>
                </a:cubicBezTo>
                <a:cubicBezTo>
                  <a:pt x="90" y="64"/>
                  <a:pt x="88" y="66"/>
                  <a:pt x="85" y="69"/>
                </a:cubicBezTo>
                <a:cubicBezTo>
                  <a:pt x="85" y="69"/>
                  <a:pt x="85" y="69"/>
                  <a:pt x="85" y="69"/>
                </a:cubicBezTo>
                <a:cubicBezTo>
                  <a:pt x="85" y="69"/>
                  <a:pt x="83" y="71"/>
                  <a:pt x="81" y="72"/>
                </a:cubicBezTo>
                <a:cubicBezTo>
                  <a:pt x="79" y="74"/>
                  <a:pt x="77" y="76"/>
                  <a:pt x="75" y="78"/>
                </a:cubicBezTo>
                <a:cubicBezTo>
                  <a:pt x="74" y="80"/>
                  <a:pt x="72" y="82"/>
                  <a:pt x="70" y="84"/>
                </a:cubicBezTo>
                <a:cubicBezTo>
                  <a:pt x="69" y="85"/>
                  <a:pt x="67" y="87"/>
                  <a:pt x="66" y="87"/>
                </a:cubicBezTo>
                <a:cubicBezTo>
                  <a:pt x="66" y="88"/>
                  <a:pt x="67" y="86"/>
                  <a:pt x="68" y="85"/>
                </a:cubicBezTo>
                <a:cubicBezTo>
                  <a:pt x="71" y="81"/>
                  <a:pt x="73" y="78"/>
                  <a:pt x="76" y="74"/>
                </a:cubicBezTo>
                <a:cubicBezTo>
                  <a:pt x="78" y="72"/>
                  <a:pt x="79" y="71"/>
                  <a:pt x="80" y="70"/>
                </a:cubicBezTo>
                <a:cubicBezTo>
                  <a:pt x="80" y="69"/>
                  <a:pt x="81" y="68"/>
                  <a:pt x="84" y="65"/>
                </a:cubicBezTo>
                <a:cubicBezTo>
                  <a:pt x="86" y="63"/>
                  <a:pt x="88" y="62"/>
                  <a:pt x="90" y="60"/>
                </a:cubicBezTo>
                <a:cubicBezTo>
                  <a:pt x="91" y="58"/>
                  <a:pt x="93" y="57"/>
                  <a:pt x="94" y="55"/>
                </a:cubicBezTo>
                <a:cubicBezTo>
                  <a:pt x="92" y="57"/>
                  <a:pt x="90" y="59"/>
                  <a:pt x="88" y="60"/>
                </a:cubicBezTo>
                <a:cubicBezTo>
                  <a:pt x="87" y="62"/>
                  <a:pt x="85" y="63"/>
                  <a:pt x="84" y="65"/>
                </a:cubicBezTo>
                <a:cubicBezTo>
                  <a:pt x="82" y="66"/>
                  <a:pt x="81" y="68"/>
                  <a:pt x="80" y="69"/>
                </a:cubicBezTo>
                <a:cubicBezTo>
                  <a:pt x="78" y="71"/>
                  <a:pt x="76" y="73"/>
                  <a:pt x="74" y="76"/>
                </a:cubicBezTo>
                <a:cubicBezTo>
                  <a:pt x="73" y="77"/>
                  <a:pt x="72" y="78"/>
                  <a:pt x="70" y="79"/>
                </a:cubicBezTo>
                <a:cubicBezTo>
                  <a:pt x="69" y="81"/>
                  <a:pt x="68" y="82"/>
                  <a:pt x="67" y="84"/>
                </a:cubicBezTo>
                <a:cubicBezTo>
                  <a:pt x="65" y="85"/>
                  <a:pt x="64" y="87"/>
                  <a:pt x="63" y="89"/>
                </a:cubicBezTo>
                <a:cubicBezTo>
                  <a:pt x="61" y="91"/>
                  <a:pt x="60" y="93"/>
                  <a:pt x="58" y="95"/>
                </a:cubicBezTo>
                <a:cubicBezTo>
                  <a:pt x="57" y="97"/>
                  <a:pt x="56" y="99"/>
                  <a:pt x="54" y="101"/>
                </a:cubicBezTo>
                <a:cubicBezTo>
                  <a:pt x="53" y="103"/>
                  <a:pt x="52" y="105"/>
                  <a:pt x="51" y="107"/>
                </a:cubicBezTo>
                <a:cubicBezTo>
                  <a:pt x="46" y="115"/>
                  <a:pt x="41" y="123"/>
                  <a:pt x="37" y="132"/>
                </a:cubicBezTo>
                <a:cubicBezTo>
                  <a:pt x="36" y="134"/>
                  <a:pt x="35" y="137"/>
                  <a:pt x="34" y="138"/>
                </a:cubicBezTo>
                <a:cubicBezTo>
                  <a:pt x="33" y="139"/>
                  <a:pt x="34" y="137"/>
                  <a:pt x="35" y="134"/>
                </a:cubicBezTo>
                <a:cubicBezTo>
                  <a:pt x="36" y="132"/>
                  <a:pt x="37" y="131"/>
                  <a:pt x="38" y="129"/>
                </a:cubicBezTo>
                <a:cubicBezTo>
                  <a:pt x="43" y="117"/>
                  <a:pt x="49" y="106"/>
                  <a:pt x="57" y="95"/>
                </a:cubicBezTo>
                <a:cubicBezTo>
                  <a:pt x="57" y="95"/>
                  <a:pt x="59" y="93"/>
                  <a:pt x="57" y="95"/>
                </a:cubicBezTo>
                <a:cubicBezTo>
                  <a:pt x="55" y="97"/>
                  <a:pt x="58" y="93"/>
                  <a:pt x="58" y="94"/>
                </a:cubicBezTo>
                <a:cubicBezTo>
                  <a:pt x="56" y="95"/>
                  <a:pt x="56" y="96"/>
                  <a:pt x="55" y="97"/>
                </a:cubicBezTo>
                <a:cubicBezTo>
                  <a:pt x="53" y="101"/>
                  <a:pt x="49" y="107"/>
                  <a:pt x="48" y="108"/>
                </a:cubicBezTo>
                <a:cubicBezTo>
                  <a:pt x="46" y="110"/>
                  <a:pt x="45" y="113"/>
                  <a:pt x="43" y="115"/>
                </a:cubicBezTo>
                <a:cubicBezTo>
                  <a:pt x="42" y="117"/>
                  <a:pt x="41" y="119"/>
                  <a:pt x="40" y="122"/>
                </a:cubicBezTo>
                <a:cubicBezTo>
                  <a:pt x="39" y="122"/>
                  <a:pt x="38" y="124"/>
                  <a:pt x="38" y="125"/>
                </a:cubicBezTo>
                <a:cubicBezTo>
                  <a:pt x="36" y="128"/>
                  <a:pt x="34" y="132"/>
                  <a:pt x="32" y="136"/>
                </a:cubicBezTo>
                <a:cubicBezTo>
                  <a:pt x="32" y="138"/>
                  <a:pt x="31" y="140"/>
                  <a:pt x="29" y="142"/>
                </a:cubicBezTo>
                <a:cubicBezTo>
                  <a:pt x="28" y="144"/>
                  <a:pt x="27" y="147"/>
                  <a:pt x="26" y="149"/>
                </a:cubicBezTo>
                <a:cubicBezTo>
                  <a:pt x="25" y="153"/>
                  <a:pt x="23" y="157"/>
                  <a:pt x="22" y="161"/>
                </a:cubicBezTo>
                <a:cubicBezTo>
                  <a:pt x="22" y="160"/>
                  <a:pt x="23" y="157"/>
                  <a:pt x="24" y="154"/>
                </a:cubicBezTo>
                <a:cubicBezTo>
                  <a:pt x="25" y="152"/>
                  <a:pt x="25" y="149"/>
                  <a:pt x="25" y="148"/>
                </a:cubicBezTo>
                <a:cubicBezTo>
                  <a:pt x="24" y="151"/>
                  <a:pt x="23" y="154"/>
                  <a:pt x="23" y="157"/>
                </a:cubicBezTo>
                <a:cubicBezTo>
                  <a:pt x="22" y="159"/>
                  <a:pt x="21" y="162"/>
                  <a:pt x="19" y="167"/>
                </a:cubicBezTo>
                <a:cubicBezTo>
                  <a:pt x="19" y="168"/>
                  <a:pt x="18" y="172"/>
                  <a:pt x="17" y="173"/>
                </a:cubicBezTo>
                <a:cubicBezTo>
                  <a:pt x="17" y="174"/>
                  <a:pt x="18" y="169"/>
                  <a:pt x="18" y="168"/>
                </a:cubicBezTo>
                <a:cubicBezTo>
                  <a:pt x="18" y="168"/>
                  <a:pt x="18" y="167"/>
                  <a:pt x="18" y="167"/>
                </a:cubicBezTo>
                <a:cubicBezTo>
                  <a:pt x="17" y="172"/>
                  <a:pt x="16" y="176"/>
                  <a:pt x="15" y="179"/>
                </a:cubicBezTo>
                <a:cubicBezTo>
                  <a:pt x="14" y="182"/>
                  <a:pt x="14" y="185"/>
                  <a:pt x="13" y="188"/>
                </a:cubicBezTo>
                <a:cubicBezTo>
                  <a:pt x="13" y="188"/>
                  <a:pt x="14" y="185"/>
                  <a:pt x="14" y="184"/>
                </a:cubicBezTo>
                <a:cubicBezTo>
                  <a:pt x="14" y="182"/>
                  <a:pt x="14" y="180"/>
                  <a:pt x="14" y="180"/>
                </a:cubicBezTo>
                <a:cubicBezTo>
                  <a:pt x="13" y="185"/>
                  <a:pt x="12" y="189"/>
                  <a:pt x="11" y="191"/>
                </a:cubicBezTo>
                <a:cubicBezTo>
                  <a:pt x="11" y="194"/>
                  <a:pt x="11" y="197"/>
                  <a:pt x="10" y="200"/>
                </a:cubicBezTo>
                <a:cubicBezTo>
                  <a:pt x="10" y="203"/>
                  <a:pt x="10" y="206"/>
                  <a:pt x="9" y="210"/>
                </a:cubicBezTo>
                <a:cubicBezTo>
                  <a:pt x="9" y="206"/>
                  <a:pt x="9" y="203"/>
                  <a:pt x="9" y="198"/>
                </a:cubicBezTo>
                <a:cubicBezTo>
                  <a:pt x="9" y="202"/>
                  <a:pt x="9" y="205"/>
                  <a:pt x="9" y="207"/>
                </a:cubicBezTo>
                <a:cubicBezTo>
                  <a:pt x="9" y="210"/>
                  <a:pt x="8" y="212"/>
                  <a:pt x="8" y="216"/>
                </a:cubicBezTo>
                <a:cubicBezTo>
                  <a:pt x="8" y="216"/>
                  <a:pt x="8" y="216"/>
                  <a:pt x="8" y="216"/>
                </a:cubicBezTo>
                <a:cubicBezTo>
                  <a:pt x="8" y="217"/>
                  <a:pt x="8" y="217"/>
                  <a:pt x="8" y="218"/>
                </a:cubicBezTo>
                <a:cubicBezTo>
                  <a:pt x="8" y="218"/>
                  <a:pt x="8" y="218"/>
                  <a:pt x="8" y="218"/>
                </a:cubicBezTo>
                <a:cubicBezTo>
                  <a:pt x="8" y="219"/>
                  <a:pt x="8" y="219"/>
                  <a:pt x="8" y="219"/>
                </a:cubicBezTo>
                <a:cubicBezTo>
                  <a:pt x="8" y="223"/>
                  <a:pt x="7" y="223"/>
                  <a:pt x="7" y="225"/>
                </a:cubicBezTo>
                <a:cubicBezTo>
                  <a:pt x="7" y="226"/>
                  <a:pt x="7" y="226"/>
                  <a:pt x="7" y="228"/>
                </a:cubicBezTo>
                <a:cubicBezTo>
                  <a:pt x="7" y="233"/>
                  <a:pt x="6" y="234"/>
                  <a:pt x="6" y="234"/>
                </a:cubicBezTo>
                <a:cubicBezTo>
                  <a:pt x="5" y="237"/>
                  <a:pt x="6" y="241"/>
                  <a:pt x="6" y="244"/>
                </a:cubicBezTo>
                <a:cubicBezTo>
                  <a:pt x="6" y="246"/>
                  <a:pt x="7" y="248"/>
                  <a:pt x="7" y="249"/>
                </a:cubicBezTo>
                <a:cubicBezTo>
                  <a:pt x="7" y="251"/>
                  <a:pt x="7" y="252"/>
                  <a:pt x="7" y="254"/>
                </a:cubicBezTo>
                <a:cubicBezTo>
                  <a:pt x="7" y="254"/>
                  <a:pt x="7" y="253"/>
                  <a:pt x="7" y="253"/>
                </a:cubicBezTo>
                <a:cubicBezTo>
                  <a:pt x="7" y="253"/>
                  <a:pt x="7" y="249"/>
                  <a:pt x="7" y="252"/>
                </a:cubicBezTo>
                <a:cubicBezTo>
                  <a:pt x="7" y="254"/>
                  <a:pt x="7" y="256"/>
                  <a:pt x="7" y="257"/>
                </a:cubicBezTo>
                <a:cubicBezTo>
                  <a:pt x="8" y="260"/>
                  <a:pt x="8" y="261"/>
                  <a:pt x="9" y="260"/>
                </a:cubicBezTo>
                <a:cubicBezTo>
                  <a:pt x="9" y="265"/>
                  <a:pt x="9" y="268"/>
                  <a:pt x="10" y="270"/>
                </a:cubicBezTo>
                <a:cubicBezTo>
                  <a:pt x="10" y="272"/>
                  <a:pt x="11" y="274"/>
                  <a:pt x="12" y="276"/>
                </a:cubicBezTo>
                <a:cubicBezTo>
                  <a:pt x="13" y="280"/>
                  <a:pt x="13" y="280"/>
                  <a:pt x="13" y="275"/>
                </a:cubicBezTo>
                <a:cubicBezTo>
                  <a:pt x="15" y="286"/>
                  <a:pt x="17" y="289"/>
                  <a:pt x="19" y="296"/>
                </a:cubicBezTo>
                <a:cubicBezTo>
                  <a:pt x="18" y="297"/>
                  <a:pt x="17" y="293"/>
                  <a:pt x="17" y="293"/>
                </a:cubicBezTo>
                <a:cubicBezTo>
                  <a:pt x="18" y="297"/>
                  <a:pt x="19" y="300"/>
                  <a:pt x="20" y="303"/>
                </a:cubicBezTo>
                <a:cubicBezTo>
                  <a:pt x="19" y="300"/>
                  <a:pt x="19" y="302"/>
                  <a:pt x="18" y="301"/>
                </a:cubicBezTo>
                <a:cubicBezTo>
                  <a:pt x="15" y="293"/>
                  <a:pt x="16" y="299"/>
                  <a:pt x="17" y="304"/>
                </a:cubicBezTo>
                <a:cubicBezTo>
                  <a:pt x="18" y="306"/>
                  <a:pt x="18" y="307"/>
                  <a:pt x="17" y="304"/>
                </a:cubicBezTo>
                <a:cubicBezTo>
                  <a:pt x="16" y="301"/>
                  <a:pt x="15" y="297"/>
                  <a:pt x="16" y="302"/>
                </a:cubicBezTo>
                <a:cubicBezTo>
                  <a:pt x="16" y="304"/>
                  <a:pt x="15" y="301"/>
                  <a:pt x="15" y="301"/>
                </a:cubicBezTo>
                <a:cubicBezTo>
                  <a:pt x="14" y="300"/>
                  <a:pt x="14" y="299"/>
                  <a:pt x="13" y="297"/>
                </a:cubicBezTo>
                <a:cubicBezTo>
                  <a:pt x="13" y="296"/>
                  <a:pt x="13" y="294"/>
                  <a:pt x="12" y="292"/>
                </a:cubicBezTo>
                <a:cubicBezTo>
                  <a:pt x="11" y="289"/>
                  <a:pt x="10" y="287"/>
                  <a:pt x="10" y="285"/>
                </a:cubicBezTo>
                <a:cubicBezTo>
                  <a:pt x="9" y="283"/>
                  <a:pt x="8" y="281"/>
                  <a:pt x="8" y="280"/>
                </a:cubicBezTo>
                <a:cubicBezTo>
                  <a:pt x="8" y="285"/>
                  <a:pt x="9" y="289"/>
                  <a:pt x="11" y="295"/>
                </a:cubicBezTo>
                <a:cubicBezTo>
                  <a:pt x="8" y="287"/>
                  <a:pt x="12" y="301"/>
                  <a:pt x="10" y="297"/>
                </a:cubicBezTo>
                <a:cubicBezTo>
                  <a:pt x="12" y="302"/>
                  <a:pt x="13" y="306"/>
                  <a:pt x="16" y="312"/>
                </a:cubicBezTo>
                <a:cubicBezTo>
                  <a:pt x="14" y="308"/>
                  <a:pt x="12" y="304"/>
                  <a:pt x="11" y="301"/>
                </a:cubicBezTo>
                <a:cubicBezTo>
                  <a:pt x="11" y="300"/>
                  <a:pt x="9" y="296"/>
                  <a:pt x="10" y="298"/>
                </a:cubicBezTo>
                <a:cubicBezTo>
                  <a:pt x="10" y="300"/>
                  <a:pt x="11" y="303"/>
                  <a:pt x="12" y="305"/>
                </a:cubicBezTo>
                <a:cubicBezTo>
                  <a:pt x="12" y="306"/>
                  <a:pt x="12" y="307"/>
                  <a:pt x="13" y="308"/>
                </a:cubicBezTo>
                <a:cubicBezTo>
                  <a:pt x="14" y="312"/>
                  <a:pt x="16" y="315"/>
                  <a:pt x="18" y="320"/>
                </a:cubicBezTo>
                <a:cubicBezTo>
                  <a:pt x="19" y="321"/>
                  <a:pt x="19" y="323"/>
                  <a:pt x="19" y="322"/>
                </a:cubicBezTo>
                <a:cubicBezTo>
                  <a:pt x="18" y="320"/>
                  <a:pt x="18" y="320"/>
                  <a:pt x="18" y="318"/>
                </a:cubicBezTo>
                <a:cubicBezTo>
                  <a:pt x="17" y="316"/>
                  <a:pt x="16" y="315"/>
                  <a:pt x="16" y="314"/>
                </a:cubicBezTo>
                <a:cubicBezTo>
                  <a:pt x="18" y="319"/>
                  <a:pt x="21" y="324"/>
                  <a:pt x="22" y="325"/>
                </a:cubicBezTo>
                <a:cubicBezTo>
                  <a:pt x="21" y="322"/>
                  <a:pt x="20" y="321"/>
                  <a:pt x="19" y="317"/>
                </a:cubicBezTo>
                <a:cubicBezTo>
                  <a:pt x="19" y="318"/>
                  <a:pt x="20" y="320"/>
                  <a:pt x="21" y="322"/>
                </a:cubicBezTo>
                <a:cubicBezTo>
                  <a:pt x="23" y="326"/>
                  <a:pt x="23" y="327"/>
                  <a:pt x="24" y="328"/>
                </a:cubicBezTo>
                <a:cubicBezTo>
                  <a:pt x="24" y="328"/>
                  <a:pt x="25" y="329"/>
                  <a:pt x="26" y="332"/>
                </a:cubicBezTo>
                <a:cubicBezTo>
                  <a:pt x="26" y="332"/>
                  <a:pt x="26" y="332"/>
                  <a:pt x="26" y="332"/>
                </a:cubicBezTo>
                <a:cubicBezTo>
                  <a:pt x="26" y="330"/>
                  <a:pt x="26" y="330"/>
                  <a:pt x="25" y="327"/>
                </a:cubicBezTo>
                <a:cubicBezTo>
                  <a:pt x="25" y="326"/>
                  <a:pt x="24" y="324"/>
                  <a:pt x="25" y="325"/>
                </a:cubicBezTo>
                <a:cubicBezTo>
                  <a:pt x="25" y="326"/>
                  <a:pt x="26" y="327"/>
                  <a:pt x="27" y="330"/>
                </a:cubicBezTo>
                <a:cubicBezTo>
                  <a:pt x="28" y="332"/>
                  <a:pt x="27" y="330"/>
                  <a:pt x="27" y="331"/>
                </a:cubicBezTo>
                <a:cubicBezTo>
                  <a:pt x="26" y="331"/>
                  <a:pt x="28" y="336"/>
                  <a:pt x="31" y="340"/>
                </a:cubicBezTo>
                <a:cubicBezTo>
                  <a:pt x="32" y="342"/>
                  <a:pt x="32" y="343"/>
                  <a:pt x="33" y="344"/>
                </a:cubicBezTo>
                <a:cubicBezTo>
                  <a:pt x="34" y="346"/>
                  <a:pt x="32" y="344"/>
                  <a:pt x="32" y="343"/>
                </a:cubicBezTo>
                <a:cubicBezTo>
                  <a:pt x="31" y="341"/>
                  <a:pt x="31" y="342"/>
                  <a:pt x="30" y="341"/>
                </a:cubicBezTo>
                <a:cubicBezTo>
                  <a:pt x="32" y="343"/>
                  <a:pt x="32" y="345"/>
                  <a:pt x="34" y="347"/>
                </a:cubicBezTo>
                <a:cubicBezTo>
                  <a:pt x="35" y="349"/>
                  <a:pt x="36" y="350"/>
                  <a:pt x="37" y="352"/>
                </a:cubicBezTo>
                <a:cubicBezTo>
                  <a:pt x="38" y="354"/>
                  <a:pt x="39" y="356"/>
                  <a:pt x="41" y="359"/>
                </a:cubicBezTo>
                <a:close/>
                <a:moveTo>
                  <a:pt x="11" y="176"/>
                </a:moveTo>
                <a:cubicBezTo>
                  <a:pt x="11" y="176"/>
                  <a:pt x="11" y="176"/>
                  <a:pt x="11" y="176"/>
                </a:cubicBezTo>
                <a:cubicBezTo>
                  <a:pt x="11" y="176"/>
                  <a:pt x="10" y="176"/>
                  <a:pt x="10" y="176"/>
                </a:cubicBezTo>
                <a:cubicBezTo>
                  <a:pt x="10" y="176"/>
                  <a:pt x="10" y="176"/>
                  <a:pt x="11" y="176"/>
                </a:cubicBezTo>
                <a:close/>
                <a:moveTo>
                  <a:pt x="16" y="221"/>
                </a:moveTo>
                <a:cubicBezTo>
                  <a:pt x="16" y="220"/>
                  <a:pt x="16" y="218"/>
                  <a:pt x="16" y="214"/>
                </a:cubicBezTo>
                <a:cubicBezTo>
                  <a:pt x="16" y="221"/>
                  <a:pt x="15" y="225"/>
                  <a:pt x="15" y="230"/>
                </a:cubicBezTo>
                <a:cubicBezTo>
                  <a:pt x="15" y="230"/>
                  <a:pt x="15" y="232"/>
                  <a:pt x="15" y="232"/>
                </a:cubicBezTo>
                <a:cubicBezTo>
                  <a:pt x="16" y="228"/>
                  <a:pt x="16" y="234"/>
                  <a:pt x="16" y="236"/>
                </a:cubicBezTo>
                <a:cubicBezTo>
                  <a:pt x="16" y="239"/>
                  <a:pt x="16" y="242"/>
                  <a:pt x="17" y="245"/>
                </a:cubicBezTo>
                <a:cubicBezTo>
                  <a:pt x="17" y="238"/>
                  <a:pt x="17" y="232"/>
                  <a:pt x="17" y="226"/>
                </a:cubicBezTo>
                <a:cubicBezTo>
                  <a:pt x="17" y="222"/>
                  <a:pt x="17" y="223"/>
                  <a:pt x="17" y="222"/>
                </a:cubicBezTo>
                <a:cubicBezTo>
                  <a:pt x="16" y="229"/>
                  <a:pt x="16" y="222"/>
                  <a:pt x="16" y="221"/>
                </a:cubicBezTo>
                <a:close/>
                <a:moveTo>
                  <a:pt x="6" y="199"/>
                </a:moveTo>
                <a:cubicBezTo>
                  <a:pt x="7" y="196"/>
                  <a:pt x="7" y="192"/>
                  <a:pt x="8" y="189"/>
                </a:cubicBezTo>
                <a:cubicBezTo>
                  <a:pt x="8" y="188"/>
                  <a:pt x="8" y="191"/>
                  <a:pt x="8" y="189"/>
                </a:cubicBezTo>
                <a:cubicBezTo>
                  <a:pt x="9" y="184"/>
                  <a:pt x="9" y="182"/>
                  <a:pt x="10" y="176"/>
                </a:cubicBezTo>
                <a:cubicBezTo>
                  <a:pt x="9" y="180"/>
                  <a:pt x="11" y="171"/>
                  <a:pt x="10" y="174"/>
                </a:cubicBezTo>
                <a:cubicBezTo>
                  <a:pt x="10" y="176"/>
                  <a:pt x="9" y="178"/>
                  <a:pt x="9" y="181"/>
                </a:cubicBezTo>
                <a:cubicBezTo>
                  <a:pt x="8" y="181"/>
                  <a:pt x="8" y="180"/>
                  <a:pt x="8" y="183"/>
                </a:cubicBezTo>
                <a:cubicBezTo>
                  <a:pt x="8" y="184"/>
                  <a:pt x="8" y="185"/>
                  <a:pt x="7" y="188"/>
                </a:cubicBezTo>
                <a:cubicBezTo>
                  <a:pt x="7" y="189"/>
                  <a:pt x="7" y="186"/>
                  <a:pt x="7" y="185"/>
                </a:cubicBezTo>
                <a:cubicBezTo>
                  <a:pt x="7" y="185"/>
                  <a:pt x="8" y="182"/>
                  <a:pt x="7" y="184"/>
                </a:cubicBezTo>
                <a:cubicBezTo>
                  <a:pt x="7" y="185"/>
                  <a:pt x="6" y="187"/>
                  <a:pt x="6" y="188"/>
                </a:cubicBezTo>
                <a:cubicBezTo>
                  <a:pt x="6" y="192"/>
                  <a:pt x="5" y="196"/>
                  <a:pt x="5" y="199"/>
                </a:cubicBezTo>
                <a:cubicBezTo>
                  <a:pt x="6" y="197"/>
                  <a:pt x="6" y="195"/>
                  <a:pt x="6" y="192"/>
                </a:cubicBezTo>
                <a:cubicBezTo>
                  <a:pt x="6" y="196"/>
                  <a:pt x="7" y="195"/>
                  <a:pt x="6" y="199"/>
                </a:cubicBezTo>
                <a:close/>
                <a:moveTo>
                  <a:pt x="0" y="214"/>
                </a:moveTo>
                <a:cubicBezTo>
                  <a:pt x="0" y="218"/>
                  <a:pt x="0" y="225"/>
                  <a:pt x="1" y="230"/>
                </a:cubicBezTo>
                <a:cubicBezTo>
                  <a:pt x="1" y="226"/>
                  <a:pt x="1" y="222"/>
                  <a:pt x="1" y="219"/>
                </a:cubicBezTo>
                <a:cubicBezTo>
                  <a:pt x="1" y="216"/>
                  <a:pt x="0" y="214"/>
                  <a:pt x="0" y="214"/>
                </a:cubicBezTo>
                <a:close/>
                <a:moveTo>
                  <a:pt x="6" y="225"/>
                </a:moveTo>
                <a:cubicBezTo>
                  <a:pt x="6" y="222"/>
                  <a:pt x="7" y="216"/>
                  <a:pt x="7" y="212"/>
                </a:cubicBezTo>
                <a:cubicBezTo>
                  <a:pt x="7" y="209"/>
                  <a:pt x="7" y="203"/>
                  <a:pt x="6" y="207"/>
                </a:cubicBezTo>
                <a:cubicBezTo>
                  <a:pt x="7" y="199"/>
                  <a:pt x="6" y="205"/>
                  <a:pt x="5" y="209"/>
                </a:cubicBezTo>
                <a:cubicBezTo>
                  <a:pt x="5" y="213"/>
                  <a:pt x="5" y="216"/>
                  <a:pt x="4" y="222"/>
                </a:cubicBezTo>
                <a:cubicBezTo>
                  <a:pt x="4" y="227"/>
                  <a:pt x="5" y="233"/>
                  <a:pt x="5" y="233"/>
                </a:cubicBezTo>
                <a:cubicBezTo>
                  <a:pt x="5" y="233"/>
                  <a:pt x="5" y="233"/>
                  <a:pt x="5" y="232"/>
                </a:cubicBezTo>
                <a:cubicBezTo>
                  <a:pt x="5" y="224"/>
                  <a:pt x="6" y="227"/>
                  <a:pt x="6" y="227"/>
                </a:cubicBezTo>
                <a:cubicBezTo>
                  <a:pt x="6" y="227"/>
                  <a:pt x="6" y="226"/>
                  <a:pt x="6" y="225"/>
                </a:cubicBezTo>
                <a:close/>
                <a:moveTo>
                  <a:pt x="1" y="211"/>
                </a:moveTo>
                <a:cubicBezTo>
                  <a:pt x="1" y="214"/>
                  <a:pt x="1" y="215"/>
                  <a:pt x="1" y="216"/>
                </a:cubicBezTo>
                <a:cubicBezTo>
                  <a:pt x="2" y="216"/>
                  <a:pt x="2" y="216"/>
                  <a:pt x="2" y="217"/>
                </a:cubicBezTo>
                <a:cubicBezTo>
                  <a:pt x="2" y="213"/>
                  <a:pt x="2" y="211"/>
                  <a:pt x="2" y="210"/>
                </a:cubicBezTo>
                <a:cubicBezTo>
                  <a:pt x="2" y="209"/>
                  <a:pt x="2" y="211"/>
                  <a:pt x="1" y="211"/>
                </a:cubicBezTo>
                <a:close/>
                <a:moveTo>
                  <a:pt x="8" y="271"/>
                </a:moveTo>
                <a:cubicBezTo>
                  <a:pt x="9" y="276"/>
                  <a:pt x="10" y="277"/>
                  <a:pt x="11" y="283"/>
                </a:cubicBezTo>
                <a:cubicBezTo>
                  <a:pt x="11" y="284"/>
                  <a:pt x="12" y="284"/>
                  <a:pt x="11" y="282"/>
                </a:cubicBezTo>
                <a:cubicBezTo>
                  <a:pt x="11" y="280"/>
                  <a:pt x="10" y="276"/>
                  <a:pt x="10" y="274"/>
                </a:cubicBezTo>
                <a:cubicBezTo>
                  <a:pt x="9" y="271"/>
                  <a:pt x="8" y="269"/>
                  <a:pt x="8" y="269"/>
                </a:cubicBezTo>
                <a:cubicBezTo>
                  <a:pt x="8" y="267"/>
                  <a:pt x="7" y="263"/>
                  <a:pt x="7" y="266"/>
                </a:cubicBezTo>
                <a:cubicBezTo>
                  <a:pt x="7" y="269"/>
                  <a:pt x="7" y="272"/>
                  <a:pt x="8" y="275"/>
                </a:cubicBezTo>
                <a:cubicBezTo>
                  <a:pt x="8" y="277"/>
                  <a:pt x="9" y="279"/>
                  <a:pt x="9" y="282"/>
                </a:cubicBezTo>
                <a:cubicBezTo>
                  <a:pt x="10" y="286"/>
                  <a:pt x="12" y="290"/>
                  <a:pt x="13" y="293"/>
                </a:cubicBezTo>
                <a:cubicBezTo>
                  <a:pt x="13" y="295"/>
                  <a:pt x="14" y="296"/>
                  <a:pt x="13" y="294"/>
                </a:cubicBezTo>
                <a:cubicBezTo>
                  <a:pt x="13" y="291"/>
                  <a:pt x="13" y="291"/>
                  <a:pt x="12" y="290"/>
                </a:cubicBezTo>
                <a:cubicBezTo>
                  <a:pt x="12" y="287"/>
                  <a:pt x="11" y="285"/>
                  <a:pt x="10" y="283"/>
                </a:cubicBezTo>
                <a:cubicBezTo>
                  <a:pt x="9" y="280"/>
                  <a:pt x="9" y="280"/>
                  <a:pt x="8" y="274"/>
                </a:cubicBezTo>
                <a:cubicBezTo>
                  <a:pt x="9" y="276"/>
                  <a:pt x="9" y="278"/>
                  <a:pt x="10" y="280"/>
                </a:cubicBezTo>
                <a:cubicBezTo>
                  <a:pt x="9" y="276"/>
                  <a:pt x="9" y="275"/>
                  <a:pt x="8" y="273"/>
                </a:cubicBezTo>
                <a:cubicBezTo>
                  <a:pt x="8" y="271"/>
                  <a:pt x="8" y="272"/>
                  <a:pt x="8" y="271"/>
                </a:cubicBezTo>
                <a:close/>
                <a:moveTo>
                  <a:pt x="188" y="453"/>
                </a:moveTo>
                <a:cubicBezTo>
                  <a:pt x="187" y="453"/>
                  <a:pt x="185" y="452"/>
                  <a:pt x="184" y="452"/>
                </a:cubicBezTo>
                <a:cubicBezTo>
                  <a:pt x="181" y="452"/>
                  <a:pt x="177" y="450"/>
                  <a:pt x="175" y="450"/>
                </a:cubicBezTo>
                <a:cubicBezTo>
                  <a:pt x="179" y="451"/>
                  <a:pt x="183" y="452"/>
                  <a:pt x="186" y="453"/>
                </a:cubicBezTo>
                <a:cubicBezTo>
                  <a:pt x="187" y="453"/>
                  <a:pt x="189" y="454"/>
                  <a:pt x="188" y="453"/>
                </a:cubicBezTo>
                <a:close/>
                <a:moveTo>
                  <a:pt x="193" y="463"/>
                </a:moveTo>
                <a:cubicBezTo>
                  <a:pt x="193" y="462"/>
                  <a:pt x="197" y="463"/>
                  <a:pt x="197" y="463"/>
                </a:cubicBezTo>
                <a:cubicBezTo>
                  <a:pt x="194" y="462"/>
                  <a:pt x="191" y="461"/>
                  <a:pt x="188" y="460"/>
                </a:cubicBezTo>
                <a:cubicBezTo>
                  <a:pt x="185" y="460"/>
                  <a:pt x="181" y="459"/>
                  <a:pt x="178" y="458"/>
                </a:cubicBezTo>
                <a:cubicBezTo>
                  <a:pt x="175" y="458"/>
                  <a:pt x="171" y="457"/>
                  <a:pt x="167" y="456"/>
                </a:cubicBezTo>
                <a:cubicBezTo>
                  <a:pt x="165" y="455"/>
                  <a:pt x="161" y="454"/>
                  <a:pt x="163" y="455"/>
                </a:cubicBezTo>
                <a:cubicBezTo>
                  <a:pt x="166" y="456"/>
                  <a:pt x="169" y="457"/>
                  <a:pt x="172" y="458"/>
                </a:cubicBezTo>
                <a:cubicBezTo>
                  <a:pt x="169" y="457"/>
                  <a:pt x="167" y="457"/>
                  <a:pt x="162" y="456"/>
                </a:cubicBezTo>
                <a:cubicBezTo>
                  <a:pt x="158" y="455"/>
                  <a:pt x="158" y="454"/>
                  <a:pt x="158" y="455"/>
                </a:cubicBezTo>
                <a:cubicBezTo>
                  <a:pt x="158" y="455"/>
                  <a:pt x="158" y="455"/>
                  <a:pt x="157" y="455"/>
                </a:cubicBezTo>
                <a:cubicBezTo>
                  <a:pt x="152" y="453"/>
                  <a:pt x="152" y="454"/>
                  <a:pt x="157" y="456"/>
                </a:cubicBezTo>
                <a:cubicBezTo>
                  <a:pt x="158" y="457"/>
                  <a:pt x="159" y="457"/>
                  <a:pt x="158" y="457"/>
                </a:cubicBezTo>
                <a:cubicBezTo>
                  <a:pt x="153" y="455"/>
                  <a:pt x="158" y="457"/>
                  <a:pt x="161" y="458"/>
                </a:cubicBezTo>
                <a:cubicBezTo>
                  <a:pt x="165" y="460"/>
                  <a:pt x="159" y="458"/>
                  <a:pt x="163" y="460"/>
                </a:cubicBezTo>
                <a:cubicBezTo>
                  <a:pt x="165" y="460"/>
                  <a:pt x="163" y="460"/>
                  <a:pt x="163" y="460"/>
                </a:cubicBezTo>
                <a:cubicBezTo>
                  <a:pt x="156" y="457"/>
                  <a:pt x="155" y="457"/>
                  <a:pt x="150" y="455"/>
                </a:cubicBezTo>
                <a:cubicBezTo>
                  <a:pt x="148" y="455"/>
                  <a:pt x="143" y="453"/>
                  <a:pt x="145" y="454"/>
                </a:cubicBezTo>
                <a:cubicBezTo>
                  <a:pt x="147" y="455"/>
                  <a:pt x="149" y="456"/>
                  <a:pt x="151" y="457"/>
                </a:cubicBezTo>
                <a:cubicBezTo>
                  <a:pt x="153" y="457"/>
                  <a:pt x="154" y="458"/>
                  <a:pt x="155" y="458"/>
                </a:cubicBezTo>
                <a:cubicBezTo>
                  <a:pt x="156" y="458"/>
                  <a:pt x="157" y="458"/>
                  <a:pt x="158" y="459"/>
                </a:cubicBezTo>
                <a:cubicBezTo>
                  <a:pt x="160" y="460"/>
                  <a:pt x="158" y="459"/>
                  <a:pt x="157" y="459"/>
                </a:cubicBezTo>
                <a:cubicBezTo>
                  <a:pt x="155" y="458"/>
                  <a:pt x="149" y="456"/>
                  <a:pt x="149" y="457"/>
                </a:cubicBezTo>
                <a:cubicBezTo>
                  <a:pt x="148" y="457"/>
                  <a:pt x="150" y="458"/>
                  <a:pt x="153" y="459"/>
                </a:cubicBezTo>
                <a:cubicBezTo>
                  <a:pt x="162" y="463"/>
                  <a:pt x="165" y="464"/>
                  <a:pt x="173" y="465"/>
                </a:cubicBezTo>
                <a:cubicBezTo>
                  <a:pt x="174" y="465"/>
                  <a:pt x="176" y="466"/>
                  <a:pt x="176" y="465"/>
                </a:cubicBezTo>
                <a:cubicBezTo>
                  <a:pt x="177" y="465"/>
                  <a:pt x="174" y="464"/>
                  <a:pt x="172" y="464"/>
                </a:cubicBezTo>
                <a:cubicBezTo>
                  <a:pt x="167" y="463"/>
                  <a:pt x="162" y="461"/>
                  <a:pt x="158" y="460"/>
                </a:cubicBezTo>
                <a:cubicBezTo>
                  <a:pt x="157" y="460"/>
                  <a:pt x="156" y="460"/>
                  <a:pt x="154" y="459"/>
                </a:cubicBezTo>
                <a:cubicBezTo>
                  <a:pt x="154" y="459"/>
                  <a:pt x="154" y="459"/>
                  <a:pt x="155" y="459"/>
                </a:cubicBezTo>
                <a:cubicBezTo>
                  <a:pt x="158" y="460"/>
                  <a:pt x="160" y="460"/>
                  <a:pt x="163" y="461"/>
                </a:cubicBezTo>
                <a:cubicBezTo>
                  <a:pt x="166" y="462"/>
                  <a:pt x="170" y="462"/>
                  <a:pt x="167" y="461"/>
                </a:cubicBezTo>
                <a:cubicBezTo>
                  <a:pt x="166" y="461"/>
                  <a:pt x="167" y="461"/>
                  <a:pt x="168" y="461"/>
                </a:cubicBezTo>
                <a:cubicBezTo>
                  <a:pt x="173" y="463"/>
                  <a:pt x="176" y="464"/>
                  <a:pt x="179" y="464"/>
                </a:cubicBezTo>
                <a:cubicBezTo>
                  <a:pt x="182" y="465"/>
                  <a:pt x="184" y="465"/>
                  <a:pt x="188" y="466"/>
                </a:cubicBezTo>
                <a:cubicBezTo>
                  <a:pt x="189" y="466"/>
                  <a:pt x="191" y="466"/>
                  <a:pt x="190" y="466"/>
                </a:cubicBezTo>
                <a:cubicBezTo>
                  <a:pt x="188" y="465"/>
                  <a:pt x="186" y="465"/>
                  <a:pt x="185" y="465"/>
                </a:cubicBezTo>
                <a:cubicBezTo>
                  <a:pt x="183" y="464"/>
                  <a:pt x="181" y="464"/>
                  <a:pt x="178" y="463"/>
                </a:cubicBezTo>
                <a:cubicBezTo>
                  <a:pt x="181" y="464"/>
                  <a:pt x="183" y="464"/>
                  <a:pt x="185" y="464"/>
                </a:cubicBezTo>
                <a:cubicBezTo>
                  <a:pt x="189" y="464"/>
                  <a:pt x="193" y="464"/>
                  <a:pt x="199" y="465"/>
                </a:cubicBezTo>
                <a:cubicBezTo>
                  <a:pt x="202" y="465"/>
                  <a:pt x="203" y="465"/>
                  <a:pt x="200" y="464"/>
                </a:cubicBezTo>
                <a:cubicBezTo>
                  <a:pt x="198" y="463"/>
                  <a:pt x="196" y="463"/>
                  <a:pt x="193" y="463"/>
                </a:cubicBezTo>
                <a:close/>
                <a:moveTo>
                  <a:pt x="19" y="221"/>
                </a:moveTo>
                <a:cubicBezTo>
                  <a:pt x="19" y="219"/>
                  <a:pt x="19" y="216"/>
                  <a:pt x="19" y="216"/>
                </a:cubicBezTo>
                <a:cubicBezTo>
                  <a:pt x="18" y="216"/>
                  <a:pt x="18" y="219"/>
                  <a:pt x="18" y="220"/>
                </a:cubicBezTo>
                <a:cubicBezTo>
                  <a:pt x="17" y="226"/>
                  <a:pt x="18" y="231"/>
                  <a:pt x="17" y="237"/>
                </a:cubicBezTo>
                <a:cubicBezTo>
                  <a:pt x="17" y="241"/>
                  <a:pt x="17" y="245"/>
                  <a:pt x="18" y="249"/>
                </a:cubicBezTo>
                <a:cubicBezTo>
                  <a:pt x="18" y="254"/>
                  <a:pt x="18" y="258"/>
                  <a:pt x="19" y="263"/>
                </a:cubicBezTo>
                <a:cubicBezTo>
                  <a:pt x="19" y="260"/>
                  <a:pt x="19" y="259"/>
                  <a:pt x="19" y="257"/>
                </a:cubicBezTo>
                <a:cubicBezTo>
                  <a:pt x="17" y="245"/>
                  <a:pt x="18" y="233"/>
                  <a:pt x="19" y="221"/>
                </a:cubicBezTo>
                <a:close/>
                <a:moveTo>
                  <a:pt x="234" y="466"/>
                </a:moveTo>
                <a:cubicBezTo>
                  <a:pt x="230" y="466"/>
                  <a:pt x="236" y="466"/>
                  <a:pt x="237" y="466"/>
                </a:cubicBezTo>
                <a:cubicBezTo>
                  <a:pt x="237" y="465"/>
                  <a:pt x="239" y="465"/>
                  <a:pt x="238" y="465"/>
                </a:cubicBezTo>
                <a:cubicBezTo>
                  <a:pt x="236" y="465"/>
                  <a:pt x="234" y="466"/>
                  <a:pt x="232" y="466"/>
                </a:cubicBezTo>
                <a:cubicBezTo>
                  <a:pt x="229" y="466"/>
                  <a:pt x="227" y="466"/>
                  <a:pt x="225" y="466"/>
                </a:cubicBezTo>
                <a:cubicBezTo>
                  <a:pt x="220" y="466"/>
                  <a:pt x="215" y="465"/>
                  <a:pt x="212" y="465"/>
                </a:cubicBezTo>
                <a:cubicBezTo>
                  <a:pt x="211" y="465"/>
                  <a:pt x="209" y="465"/>
                  <a:pt x="210" y="465"/>
                </a:cubicBezTo>
                <a:cubicBezTo>
                  <a:pt x="212" y="466"/>
                  <a:pt x="213" y="466"/>
                  <a:pt x="214" y="466"/>
                </a:cubicBezTo>
                <a:cubicBezTo>
                  <a:pt x="220" y="466"/>
                  <a:pt x="224" y="466"/>
                  <a:pt x="230" y="466"/>
                </a:cubicBezTo>
                <a:cubicBezTo>
                  <a:pt x="230" y="467"/>
                  <a:pt x="221" y="466"/>
                  <a:pt x="220" y="467"/>
                </a:cubicBezTo>
                <a:cubicBezTo>
                  <a:pt x="220" y="467"/>
                  <a:pt x="216" y="467"/>
                  <a:pt x="218" y="467"/>
                </a:cubicBezTo>
                <a:cubicBezTo>
                  <a:pt x="220" y="467"/>
                  <a:pt x="221" y="467"/>
                  <a:pt x="222" y="467"/>
                </a:cubicBezTo>
                <a:cubicBezTo>
                  <a:pt x="230" y="467"/>
                  <a:pt x="230" y="467"/>
                  <a:pt x="230" y="467"/>
                </a:cubicBezTo>
                <a:cubicBezTo>
                  <a:pt x="231" y="468"/>
                  <a:pt x="227" y="468"/>
                  <a:pt x="227" y="468"/>
                </a:cubicBezTo>
                <a:cubicBezTo>
                  <a:pt x="239" y="468"/>
                  <a:pt x="247" y="467"/>
                  <a:pt x="248" y="466"/>
                </a:cubicBezTo>
                <a:cubicBezTo>
                  <a:pt x="246" y="466"/>
                  <a:pt x="245" y="466"/>
                  <a:pt x="244" y="466"/>
                </a:cubicBezTo>
                <a:cubicBezTo>
                  <a:pt x="241" y="467"/>
                  <a:pt x="237" y="467"/>
                  <a:pt x="234" y="466"/>
                </a:cubicBezTo>
                <a:close/>
                <a:moveTo>
                  <a:pt x="226" y="465"/>
                </a:moveTo>
                <a:cubicBezTo>
                  <a:pt x="229" y="465"/>
                  <a:pt x="227" y="464"/>
                  <a:pt x="229" y="464"/>
                </a:cubicBezTo>
                <a:cubicBezTo>
                  <a:pt x="226" y="464"/>
                  <a:pt x="224" y="464"/>
                  <a:pt x="223" y="464"/>
                </a:cubicBezTo>
                <a:cubicBezTo>
                  <a:pt x="219" y="464"/>
                  <a:pt x="215" y="464"/>
                  <a:pt x="212" y="464"/>
                </a:cubicBezTo>
                <a:cubicBezTo>
                  <a:pt x="209" y="464"/>
                  <a:pt x="216" y="464"/>
                  <a:pt x="215" y="465"/>
                </a:cubicBezTo>
                <a:cubicBezTo>
                  <a:pt x="215" y="465"/>
                  <a:pt x="213" y="464"/>
                  <a:pt x="214" y="465"/>
                </a:cubicBezTo>
                <a:cubicBezTo>
                  <a:pt x="216" y="465"/>
                  <a:pt x="219" y="465"/>
                  <a:pt x="222" y="465"/>
                </a:cubicBezTo>
                <a:cubicBezTo>
                  <a:pt x="224" y="465"/>
                  <a:pt x="227" y="465"/>
                  <a:pt x="228" y="465"/>
                </a:cubicBezTo>
                <a:cubicBezTo>
                  <a:pt x="226" y="465"/>
                  <a:pt x="225" y="465"/>
                  <a:pt x="223" y="465"/>
                </a:cubicBezTo>
                <a:cubicBezTo>
                  <a:pt x="222" y="464"/>
                  <a:pt x="224" y="465"/>
                  <a:pt x="226" y="465"/>
                </a:cubicBezTo>
                <a:close/>
                <a:moveTo>
                  <a:pt x="153" y="443"/>
                </a:moveTo>
                <a:cubicBezTo>
                  <a:pt x="150" y="441"/>
                  <a:pt x="154" y="443"/>
                  <a:pt x="158" y="444"/>
                </a:cubicBezTo>
                <a:cubicBezTo>
                  <a:pt x="160" y="444"/>
                  <a:pt x="160" y="444"/>
                  <a:pt x="160" y="444"/>
                </a:cubicBezTo>
                <a:cubicBezTo>
                  <a:pt x="159" y="443"/>
                  <a:pt x="156" y="443"/>
                  <a:pt x="155" y="442"/>
                </a:cubicBezTo>
                <a:cubicBezTo>
                  <a:pt x="152" y="440"/>
                  <a:pt x="149" y="439"/>
                  <a:pt x="147" y="438"/>
                </a:cubicBezTo>
                <a:cubicBezTo>
                  <a:pt x="144" y="437"/>
                  <a:pt x="141" y="435"/>
                  <a:pt x="138" y="433"/>
                </a:cubicBezTo>
                <a:cubicBezTo>
                  <a:pt x="127" y="427"/>
                  <a:pt x="117" y="421"/>
                  <a:pt x="108" y="414"/>
                </a:cubicBezTo>
                <a:cubicBezTo>
                  <a:pt x="105" y="411"/>
                  <a:pt x="102" y="409"/>
                  <a:pt x="100" y="407"/>
                </a:cubicBezTo>
                <a:cubicBezTo>
                  <a:pt x="98" y="405"/>
                  <a:pt x="96" y="404"/>
                  <a:pt x="95" y="402"/>
                </a:cubicBezTo>
                <a:cubicBezTo>
                  <a:pt x="93" y="401"/>
                  <a:pt x="91" y="399"/>
                  <a:pt x="90" y="398"/>
                </a:cubicBezTo>
                <a:cubicBezTo>
                  <a:pt x="86" y="394"/>
                  <a:pt x="83" y="391"/>
                  <a:pt x="80" y="388"/>
                </a:cubicBezTo>
                <a:cubicBezTo>
                  <a:pt x="78" y="386"/>
                  <a:pt x="76" y="384"/>
                  <a:pt x="75" y="383"/>
                </a:cubicBezTo>
                <a:cubicBezTo>
                  <a:pt x="75" y="383"/>
                  <a:pt x="75" y="382"/>
                  <a:pt x="74" y="382"/>
                </a:cubicBezTo>
                <a:cubicBezTo>
                  <a:pt x="73" y="380"/>
                  <a:pt x="76" y="383"/>
                  <a:pt x="76" y="383"/>
                </a:cubicBezTo>
                <a:cubicBezTo>
                  <a:pt x="72" y="378"/>
                  <a:pt x="68" y="373"/>
                  <a:pt x="65" y="370"/>
                </a:cubicBezTo>
                <a:cubicBezTo>
                  <a:pt x="65" y="370"/>
                  <a:pt x="66" y="371"/>
                  <a:pt x="63" y="367"/>
                </a:cubicBezTo>
                <a:cubicBezTo>
                  <a:pt x="62" y="365"/>
                  <a:pt x="61" y="363"/>
                  <a:pt x="60" y="362"/>
                </a:cubicBezTo>
                <a:cubicBezTo>
                  <a:pt x="58" y="360"/>
                  <a:pt x="57" y="358"/>
                  <a:pt x="56" y="357"/>
                </a:cubicBezTo>
                <a:cubicBezTo>
                  <a:pt x="55" y="355"/>
                  <a:pt x="54" y="353"/>
                  <a:pt x="53" y="352"/>
                </a:cubicBezTo>
                <a:cubicBezTo>
                  <a:pt x="52" y="350"/>
                  <a:pt x="51" y="348"/>
                  <a:pt x="50" y="346"/>
                </a:cubicBezTo>
                <a:cubicBezTo>
                  <a:pt x="49" y="345"/>
                  <a:pt x="49" y="344"/>
                  <a:pt x="48" y="343"/>
                </a:cubicBezTo>
                <a:cubicBezTo>
                  <a:pt x="48" y="342"/>
                  <a:pt x="47" y="341"/>
                  <a:pt x="46" y="340"/>
                </a:cubicBezTo>
                <a:cubicBezTo>
                  <a:pt x="45" y="337"/>
                  <a:pt x="44" y="335"/>
                  <a:pt x="43" y="333"/>
                </a:cubicBezTo>
                <a:cubicBezTo>
                  <a:pt x="42" y="331"/>
                  <a:pt x="41" y="329"/>
                  <a:pt x="40" y="327"/>
                </a:cubicBezTo>
                <a:cubicBezTo>
                  <a:pt x="39" y="325"/>
                  <a:pt x="38" y="323"/>
                  <a:pt x="37" y="321"/>
                </a:cubicBezTo>
                <a:cubicBezTo>
                  <a:pt x="38" y="323"/>
                  <a:pt x="40" y="326"/>
                  <a:pt x="41" y="328"/>
                </a:cubicBezTo>
                <a:cubicBezTo>
                  <a:pt x="39" y="324"/>
                  <a:pt x="37" y="320"/>
                  <a:pt x="37" y="319"/>
                </a:cubicBezTo>
                <a:cubicBezTo>
                  <a:pt x="35" y="312"/>
                  <a:pt x="34" y="311"/>
                  <a:pt x="32" y="307"/>
                </a:cubicBezTo>
                <a:cubicBezTo>
                  <a:pt x="33" y="308"/>
                  <a:pt x="31" y="303"/>
                  <a:pt x="31" y="300"/>
                </a:cubicBezTo>
                <a:cubicBezTo>
                  <a:pt x="29" y="296"/>
                  <a:pt x="28" y="292"/>
                  <a:pt x="27" y="288"/>
                </a:cubicBezTo>
                <a:cubicBezTo>
                  <a:pt x="26" y="282"/>
                  <a:pt x="26" y="282"/>
                  <a:pt x="26" y="282"/>
                </a:cubicBezTo>
                <a:cubicBezTo>
                  <a:pt x="26" y="280"/>
                  <a:pt x="25" y="278"/>
                  <a:pt x="25" y="276"/>
                </a:cubicBezTo>
                <a:cubicBezTo>
                  <a:pt x="24" y="272"/>
                  <a:pt x="24" y="266"/>
                  <a:pt x="23" y="261"/>
                </a:cubicBezTo>
                <a:cubicBezTo>
                  <a:pt x="22" y="255"/>
                  <a:pt x="22" y="248"/>
                  <a:pt x="21" y="244"/>
                </a:cubicBezTo>
                <a:cubicBezTo>
                  <a:pt x="21" y="244"/>
                  <a:pt x="21" y="243"/>
                  <a:pt x="21" y="242"/>
                </a:cubicBezTo>
                <a:cubicBezTo>
                  <a:pt x="21" y="243"/>
                  <a:pt x="22" y="244"/>
                  <a:pt x="22" y="246"/>
                </a:cubicBezTo>
                <a:cubicBezTo>
                  <a:pt x="22" y="243"/>
                  <a:pt x="22" y="240"/>
                  <a:pt x="22" y="240"/>
                </a:cubicBezTo>
                <a:cubicBezTo>
                  <a:pt x="22" y="238"/>
                  <a:pt x="22" y="236"/>
                  <a:pt x="22" y="234"/>
                </a:cubicBezTo>
                <a:cubicBezTo>
                  <a:pt x="22" y="232"/>
                  <a:pt x="22" y="229"/>
                  <a:pt x="22" y="227"/>
                </a:cubicBezTo>
                <a:cubicBezTo>
                  <a:pt x="22" y="222"/>
                  <a:pt x="23" y="218"/>
                  <a:pt x="23" y="213"/>
                </a:cubicBezTo>
                <a:cubicBezTo>
                  <a:pt x="23" y="211"/>
                  <a:pt x="24" y="209"/>
                  <a:pt x="24" y="207"/>
                </a:cubicBezTo>
                <a:cubicBezTo>
                  <a:pt x="24" y="206"/>
                  <a:pt x="24" y="205"/>
                  <a:pt x="24" y="204"/>
                </a:cubicBezTo>
                <a:cubicBezTo>
                  <a:pt x="24" y="202"/>
                  <a:pt x="25" y="201"/>
                  <a:pt x="25" y="200"/>
                </a:cubicBezTo>
                <a:cubicBezTo>
                  <a:pt x="26" y="197"/>
                  <a:pt x="27" y="193"/>
                  <a:pt x="27" y="190"/>
                </a:cubicBezTo>
                <a:cubicBezTo>
                  <a:pt x="27" y="190"/>
                  <a:pt x="27" y="189"/>
                  <a:pt x="27" y="189"/>
                </a:cubicBezTo>
                <a:cubicBezTo>
                  <a:pt x="29" y="183"/>
                  <a:pt x="29" y="183"/>
                  <a:pt x="30" y="178"/>
                </a:cubicBezTo>
                <a:cubicBezTo>
                  <a:pt x="30" y="175"/>
                  <a:pt x="30" y="173"/>
                  <a:pt x="31" y="171"/>
                </a:cubicBezTo>
                <a:cubicBezTo>
                  <a:pt x="31" y="169"/>
                  <a:pt x="32" y="166"/>
                  <a:pt x="33" y="163"/>
                </a:cubicBezTo>
                <a:cubicBezTo>
                  <a:pt x="34" y="162"/>
                  <a:pt x="32" y="168"/>
                  <a:pt x="32" y="168"/>
                </a:cubicBezTo>
                <a:cubicBezTo>
                  <a:pt x="33" y="165"/>
                  <a:pt x="34" y="162"/>
                  <a:pt x="35" y="160"/>
                </a:cubicBezTo>
                <a:cubicBezTo>
                  <a:pt x="35" y="157"/>
                  <a:pt x="36" y="154"/>
                  <a:pt x="37" y="151"/>
                </a:cubicBezTo>
                <a:cubicBezTo>
                  <a:pt x="37" y="153"/>
                  <a:pt x="36" y="155"/>
                  <a:pt x="36" y="157"/>
                </a:cubicBezTo>
                <a:cubicBezTo>
                  <a:pt x="37" y="154"/>
                  <a:pt x="38" y="152"/>
                  <a:pt x="39" y="150"/>
                </a:cubicBezTo>
                <a:cubicBezTo>
                  <a:pt x="41" y="144"/>
                  <a:pt x="41" y="144"/>
                  <a:pt x="41" y="145"/>
                </a:cubicBezTo>
                <a:cubicBezTo>
                  <a:pt x="41" y="145"/>
                  <a:pt x="41" y="145"/>
                  <a:pt x="41" y="146"/>
                </a:cubicBezTo>
                <a:cubicBezTo>
                  <a:pt x="43" y="143"/>
                  <a:pt x="43" y="140"/>
                  <a:pt x="45" y="138"/>
                </a:cubicBezTo>
                <a:cubicBezTo>
                  <a:pt x="47" y="135"/>
                  <a:pt x="46" y="137"/>
                  <a:pt x="45" y="139"/>
                </a:cubicBezTo>
                <a:cubicBezTo>
                  <a:pt x="47" y="136"/>
                  <a:pt x="48" y="133"/>
                  <a:pt x="49" y="131"/>
                </a:cubicBezTo>
                <a:cubicBezTo>
                  <a:pt x="51" y="128"/>
                  <a:pt x="52" y="126"/>
                  <a:pt x="53" y="124"/>
                </a:cubicBezTo>
                <a:cubicBezTo>
                  <a:pt x="56" y="120"/>
                  <a:pt x="58" y="117"/>
                  <a:pt x="60" y="113"/>
                </a:cubicBezTo>
                <a:cubicBezTo>
                  <a:pt x="60" y="115"/>
                  <a:pt x="61" y="113"/>
                  <a:pt x="63" y="110"/>
                </a:cubicBezTo>
                <a:cubicBezTo>
                  <a:pt x="65" y="107"/>
                  <a:pt x="66" y="105"/>
                  <a:pt x="69" y="102"/>
                </a:cubicBezTo>
                <a:cubicBezTo>
                  <a:pt x="72" y="97"/>
                  <a:pt x="77" y="93"/>
                  <a:pt x="80" y="88"/>
                </a:cubicBezTo>
                <a:cubicBezTo>
                  <a:pt x="80" y="88"/>
                  <a:pt x="81" y="87"/>
                  <a:pt x="81" y="87"/>
                </a:cubicBezTo>
                <a:cubicBezTo>
                  <a:pt x="82" y="86"/>
                  <a:pt x="83" y="86"/>
                  <a:pt x="83" y="85"/>
                </a:cubicBezTo>
                <a:cubicBezTo>
                  <a:pt x="84" y="83"/>
                  <a:pt x="84" y="83"/>
                  <a:pt x="88" y="80"/>
                </a:cubicBezTo>
                <a:cubicBezTo>
                  <a:pt x="89" y="78"/>
                  <a:pt x="90" y="77"/>
                  <a:pt x="91" y="76"/>
                </a:cubicBezTo>
                <a:cubicBezTo>
                  <a:pt x="92" y="75"/>
                  <a:pt x="91" y="76"/>
                  <a:pt x="90" y="77"/>
                </a:cubicBezTo>
                <a:cubicBezTo>
                  <a:pt x="89" y="78"/>
                  <a:pt x="88" y="79"/>
                  <a:pt x="87" y="80"/>
                </a:cubicBezTo>
                <a:cubicBezTo>
                  <a:pt x="85" y="82"/>
                  <a:pt x="83" y="83"/>
                  <a:pt x="82" y="85"/>
                </a:cubicBezTo>
                <a:cubicBezTo>
                  <a:pt x="80" y="86"/>
                  <a:pt x="78" y="88"/>
                  <a:pt x="76" y="90"/>
                </a:cubicBezTo>
                <a:cubicBezTo>
                  <a:pt x="75" y="92"/>
                  <a:pt x="72" y="95"/>
                  <a:pt x="71" y="96"/>
                </a:cubicBezTo>
                <a:cubicBezTo>
                  <a:pt x="70" y="98"/>
                  <a:pt x="68" y="100"/>
                  <a:pt x="66" y="102"/>
                </a:cubicBezTo>
                <a:cubicBezTo>
                  <a:pt x="64" y="105"/>
                  <a:pt x="61" y="109"/>
                  <a:pt x="58" y="113"/>
                </a:cubicBezTo>
                <a:cubicBezTo>
                  <a:pt x="51" y="123"/>
                  <a:pt x="45" y="133"/>
                  <a:pt x="39" y="145"/>
                </a:cubicBezTo>
                <a:cubicBezTo>
                  <a:pt x="35" y="153"/>
                  <a:pt x="32" y="162"/>
                  <a:pt x="29" y="171"/>
                </a:cubicBezTo>
                <a:cubicBezTo>
                  <a:pt x="28" y="175"/>
                  <a:pt x="26" y="178"/>
                  <a:pt x="26" y="182"/>
                </a:cubicBezTo>
                <a:cubicBezTo>
                  <a:pt x="25" y="185"/>
                  <a:pt x="24" y="189"/>
                  <a:pt x="24" y="192"/>
                </a:cubicBezTo>
                <a:cubicBezTo>
                  <a:pt x="23" y="195"/>
                  <a:pt x="24" y="186"/>
                  <a:pt x="23" y="193"/>
                </a:cubicBezTo>
                <a:cubicBezTo>
                  <a:pt x="22" y="198"/>
                  <a:pt x="21" y="202"/>
                  <a:pt x="21" y="207"/>
                </a:cubicBezTo>
                <a:cubicBezTo>
                  <a:pt x="20" y="208"/>
                  <a:pt x="20" y="213"/>
                  <a:pt x="20" y="214"/>
                </a:cubicBezTo>
                <a:cubicBezTo>
                  <a:pt x="20" y="215"/>
                  <a:pt x="19" y="219"/>
                  <a:pt x="20" y="220"/>
                </a:cubicBezTo>
                <a:cubicBezTo>
                  <a:pt x="20" y="221"/>
                  <a:pt x="19" y="222"/>
                  <a:pt x="19" y="222"/>
                </a:cubicBezTo>
                <a:cubicBezTo>
                  <a:pt x="19" y="223"/>
                  <a:pt x="19" y="223"/>
                  <a:pt x="19" y="222"/>
                </a:cubicBezTo>
                <a:cubicBezTo>
                  <a:pt x="19" y="219"/>
                  <a:pt x="19" y="223"/>
                  <a:pt x="19" y="225"/>
                </a:cubicBezTo>
                <a:cubicBezTo>
                  <a:pt x="18" y="231"/>
                  <a:pt x="18" y="236"/>
                  <a:pt x="18" y="242"/>
                </a:cubicBezTo>
                <a:cubicBezTo>
                  <a:pt x="18" y="245"/>
                  <a:pt x="19" y="246"/>
                  <a:pt x="19" y="246"/>
                </a:cubicBezTo>
                <a:cubicBezTo>
                  <a:pt x="19" y="248"/>
                  <a:pt x="18" y="246"/>
                  <a:pt x="18" y="248"/>
                </a:cubicBezTo>
                <a:cubicBezTo>
                  <a:pt x="19" y="249"/>
                  <a:pt x="19" y="253"/>
                  <a:pt x="19" y="254"/>
                </a:cubicBezTo>
                <a:cubicBezTo>
                  <a:pt x="19" y="254"/>
                  <a:pt x="20" y="255"/>
                  <a:pt x="20" y="257"/>
                </a:cubicBezTo>
                <a:cubicBezTo>
                  <a:pt x="20" y="261"/>
                  <a:pt x="19" y="256"/>
                  <a:pt x="19" y="256"/>
                </a:cubicBezTo>
                <a:cubicBezTo>
                  <a:pt x="19" y="262"/>
                  <a:pt x="20" y="262"/>
                  <a:pt x="21" y="268"/>
                </a:cubicBezTo>
                <a:cubicBezTo>
                  <a:pt x="20" y="268"/>
                  <a:pt x="20" y="264"/>
                  <a:pt x="20" y="264"/>
                </a:cubicBezTo>
                <a:cubicBezTo>
                  <a:pt x="20" y="269"/>
                  <a:pt x="21" y="268"/>
                  <a:pt x="21" y="272"/>
                </a:cubicBezTo>
                <a:cubicBezTo>
                  <a:pt x="21" y="273"/>
                  <a:pt x="20" y="269"/>
                  <a:pt x="21" y="275"/>
                </a:cubicBezTo>
                <a:cubicBezTo>
                  <a:pt x="22" y="278"/>
                  <a:pt x="22" y="281"/>
                  <a:pt x="23" y="285"/>
                </a:cubicBezTo>
                <a:cubicBezTo>
                  <a:pt x="23" y="286"/>
                  <a:pt x="24" y="289"/>
                  <a:pt x="24" y="292"/>
                </a:cubicBezTo>
                <a:cubicBezTo>
                  <a:pt x="25" y="295"/>
                  <a:pt x="26" y="297"/>
                  <a:pt x="27" y="300"/>
                </a:cubicBezTo>
                <a:cubicBezTo>
                  <a:pt x="28" y="304"/>
                  <a:pt x="29" y="308"/>
                  <a:pt x="31" y="313"/>
                </a:cubicBezTo>
                <a:cubicBezTo>
                  <a:pt x="32" y="317"/>
                  <a:pt x="34" y="322"/>
                  <a:pt x="36" y="325"/>
                </a:cubicBezTo>
                <a:cubicBezTo>
                  <a:pt x="36" y="326"/>
                  <a:pt x="37" y="328"/>
                  <a:pt x="38" y="330"/>
                </a:cubicBezTo>
                <a:cubicBezTo>
                  <a:pt x="37" y="329"/>
                  <a:pt x="37" y="328"/>
                  <a:pt x="36" y="327"/>
                </a:cubicBezTo>
                <a:cubicBezTo>
                  <a:pt x="37" y="330"/>
                  <a:pt x="38" y="332"/>
                  <a:pt x="39" y="335"/>
                </a:cubicBezTo>
                <a:cubicBezTo>
                  <a:pt x="41" y="337"/>
                  <a:pt x="42" y="339"/>
                  <a:pt x="43" y="342"/>
                </a:cubicBezTo>
                <a:cubicBezTo>
                  <a:pt x="44" y="342"/>
                  <a:pt x="44" y="344"/>
                  <a:pt x="45" y="345"/>
                </a:cubicBezTo>
                <a:cubicBezTo>
                  <a:pt x="45" y="345"/>
                  <a:pt x="44" y="344"/>
                  <a:pt x="43" y="343"/>
                </a:cubicBezTo>
                <a:cubicBezTo>
                  <a:pt x="42" y="341"/>
                  <a:pt x="42" y="342"/>
                  <a:pt x="43" y="344"/>
                </a:cubicBezTo>
                <a:cubicBezTo>
                  <a:pt x="44" y="346"/>
                  <a:pt x="46" y="348"/>
                  <a:pt x="47" y="350"/>
                </a:cubicBezTo>
                <a:cubicBezTo>
                  <a:pt x="48" y="352"/>
                  <a:pt x="49" y="354"/>
                  <a:pt x="51" y="357"/>
                </a:cubicBezTo>
                <a:cubicBezTo>
                  <a:pt x="55" y="365"/>
                  <a:pt x="62" y="373"/>
                  <a:pt x="67" y="381"/>
                </a:cubicBezTo>
                <a:cubicBezTo>
                  <a:pt x="69" y="382"/>
                  <a:pt x="70" y="383"/>
                  <a:pt x="71" y="384"/>
                </a:cubicBezTo>
                <a:cubicBezTo>
                  <a:pt x="72" y="385"/>
                  <a:pt x="72" y="386"/>
                  <a:pt x="74" y="388"/>
                </a:cubicBezTo>
                <a:cubicBezTo>
                  <a:pt x="72" y="386"/>
                  <a:pt x="73" y="387"/>
                  <a:pt x="76" y="390"/>
                </a:cubicBezTo>
                <a:cubicBezTo>
                  <a:pt x="79" y="394"/>
                  <a:pt x="82" y="397"/>
                  <a:pt x="86" y="401"/>
                </a:cubicBezTo>
                <a:cubicBezTo>
                  <a:pt x="88" y="402"/>
                  <a:pt x="89" y="404"/>
                  <a:pt x="91" y="406"/>
                </a:cubicBezTo>
                <a:cubicBezTo>
                  <a:pt x="93" y="407"/>
                  <a:pt x="95" y="409"/>
                  <a:pt x="96" y="410"/>
                </a:cubicBezTo>
                <a:cubicBezTo>
                  <a:pt x="99" y="413"/>
                  <a:pt x="103" y="415"/>
                  <a:pt x="106" y="418"/>
                </a:cubicBezTo>
                <a:cubicBezTo>
                  <a:pt x="109" y="420"/>
                  <a:pt x="112" y="423"/>
                  <a:pt x="116" y="425"/>
                </a:cubicBezTo>
                <a:cubicBezTo>
                  <a:pt x="118" y="427"/>
                  <a:pt x="118" y="427"/>
                  <a:pt x="120" y="428"/>
                </a:cubicBezTo>
                <a:cubicBezTo>
                  <a:pt x="126" y="432"/>
                  <a:pt x="131" y="435"/>
                  <a:pt x="135" y="437"/>
                </a:cubicBezTo>
                <a:cubicBezTo>
                  <a:pt x="137" y="437"/>
                  <a:pt x="139" y="438"/>
                  <a:pt x="142" y="439"/>
                </a:cubicBezTo>
                <a:cubicBezTo>
                  <a:pt x="145" y="441"/>
                  <a:pt x="148" y="442"/>
                  <a:pt x="150" y="443"/>
                </a:cubicBezTo>
                <a:cubicBezTo>
                  <a:pt x="152" y="443"/>
                  <a:pt x="153" y="444"/>
                  <a:pt x="153" y="443"/>
                </a:cubicBezTo>
                <a:close/>
                <a:moveTo>
                  <a:pt x="84" y="401"/>
                </a:moveTo>
                <a:cubicBezTo>
                  <a:pt x="83" y="399"/>
                  <a:pt x="88" y="404"/>
                  <a:pt x="84" y="400"/>
                </a:cubicBezTo>
                <a:cubicBezTo>
                  <a:pt x="83" y="399"/>
                  <a:pt x="82" y="397"/>
                  <a:pt x="80" y="396"/>
                </a:cubicBezTo>
                <a:cubicBezTo>
                  <a:pt x="76" y="391"/>
                  <a:pt x="76" y="391"/>
                  <a:pt x="76" y="391"/>
                </a:cubicBezTo>
                <a:cubicBezTo>
                  <a:pt x="74" y="389"/>
                  <a:pt x="72" y="387"/>
                  <a:pt x="71" y="386"/>
                </a:cubicBezTo>
                <a:cubicBezTo>
                  <a:pt x="68" y="382"/>
                  <a:pt x="65" y="378"/>
                  <a:pt x="62" y="375"/>
                </a:cubicBezTo>
                <a:cubicBezTo>
                  <a:pt x="61" y="372"/>
                  <a:pt x="57" y="369"/>
                  <a:pt x="58" y="370"/>
                </a:cubicBezTo>
                <a:cubicBezTo>
                  <a:pt x="58" y="371"/>
                  <a:pt x="59" y="373"/>
                  <a:pt x="61" y="375"/>
                </a:cubicBezTo>
                <a:cubicBezTo>
                  <a:pt x="62" y="378"/>
                  <a:pt x="64" y="380"/>
                  <a:pt x="66" y="383"/>
                </a:cubicBezTo>
                <a:cubicBezTo>
                  <a:pt x="65" y="381"/>
                  <a:pt x="65" y="382"/>
                  <a:pt x="67" y="384"/>
                </a:cubicBezTo>
                <a:cubicBezTo>
                  <a:pt x="70" y="388"/>
                  <a:pt x="74" y="392"/>
                  <a:pt x="78" y="396"/>
                </a:cubicBezTo>
                <a:cubicBezTo>
                  <a:pt x="80" y="398"/>
                  <a:pt x="80" y="399"/>
                  <a:pt x="81" y="400"/>
                </a:cubicBezTo>
                <a:cubicBezTo>
                  <a:pt x="82" y="402"/>
                  <a:pt x="85" y="405"/>
                  <a:pt x="90" y="409"/>
                </a:cubicBezTo>
                <a:cubicBezTo>
                  <a:pt x="89" y="409"/>
                  <a:pt x="87" y="407"/>
                  <a:pt x="88" y="408"/>
                </a:cubicBezTo>
                <a:cubicBezTo>
                  <a:pt x="89" y="409"/>
                  <a:pt x="91" y="411"/>
                  <a:pt x="93" y="413"/>
                </a:cubicBezTo>
                <a:cubicBezTo>
                  <a:pt x="94" y="414"/>
                  <a:pt x="95" y="415"/>
                  <a:pt x="96" y="416"/>
                </a:cubicBezTo>
                <a:cubicBezTo>
                  <a:pt x="97" y="416"/>
                  <a:pt x="98" y="417"/>
                  <a:pt x="99" y="418"/>
                </a:cubicBezTo>
                <a:cubicBezTo>
                  <a:pt x="101" y="419"/>
                  <a:pt x="103" y="420"/>
                  <a:pt x="105" y="421"/>
                </a:cubicBezTo>
                <a:cubicBezTo>
                  <a:pt x="108" y="423"/>
                  <a:pt x="111" y="425"/>
                  <a:pt x="113" y="426"/>
                </a:cubicBezTo>
                <a:cubicBezTo>
                  <a:pt x="116" y="427"/>
                  <a:pt x="119" y="429"/>
                  <a:pt x="124" y="431"/>
                </a:cubicBezTo>
                <a:cubicBezTo>
                  <a:pt x="126" y="433"/>
                  <a:pt x="126" y="433"/>
                  <a:pt x="127" y="433"/>
                </a:cubicBezTo>
                <a:cubicBezTo>
                  <a:pt x="123" y="431"/>
                  <a:pt x="120" y="428"/>
                  <a:pt x="116" y="426"/>
                </a:cubicBezTo>
                <a:cubicBezTo>
                  <a:pt x="105" y="418"/>
                  <a:pt x="94" y="409"/>
                  <a:pt x="84" y="401"/>
                </a:cubicBezTo>
                <a:close/>
                <a:moveTo>
                  <a:pt x="42" y="371"/>
                </a:moveTo>
                <a:cubicBezTo>
                  <a:pt x="44" y="374"/>
                  <a:pt x="47" y="377"/>
                  <a:pt x="49" y="379"/>
                </a:cubicBezTo>
                <a:cubicBezTo>
                  <a:pt x="48" y="378"/>
                  <a:pt x="48" y="378"/>
                  <a:pt x="48" y="378"/>
                </a:cubicBezTo>
                <a:cubicBezTo>
                  <a:pt x="47" y="376"/>
                  <a:pt x="45" y="374"/>
                  <a:pt x="43" y="372"/>
                </a:cubicBezTo>
                <a:cubicBezTo>
                  <a:pt x="41" y="369"/>
                  <a:pt x="41" y="369"/>
                  <a:pt x="39" y="366"/>
                </a:cubicBezTo>
                <a:cubicBezTo>
                  <a:pt x="39" y="365"/>
                  <a:pt x="38" y="365"/>
                  <a:pt x="38" y="364"/>
                </a:cubicBezTo>
                <a:cubicBezTo>
                  <a:pt x="37" y="362"/>
                  <a:pt x="36" y="361"/>
                  <a:pt x="35" y="361"/>
                </a:cubicBezTo>
                <a:cubicBezTo>
                  <a:pt x="35" y="360"/>
                  <a:pt x="34" y="359"/>
                  <a:pt x="35" y="361"/>
                </a:cubicBezTo>
                <a:cubicBezTo>
                  <a:pt x="36" y="364"/>
                  <a:pt x="37" y="364"/>
                  <a:pt x="38" y="366"/>
                </a:cubicBezTo>
                <a:cubicBezTo>
                  <a:pt x="39" y="368"/>
                  <a:pt x="37" y="364"/>
                  <a:pt x="38" y="366"/>
                </a:cubicBezTo>
                <a:cubicBezTo>
                  <a:pt x="39" y="368"/>
                  <a:pt x="39" y="368"/>
                  <a:pt x="41" y="371"/>
                </a:cubicBezTo>
                <a:cubicBezTo>
                  <a:pt x="41" y="371"/>
                  <a:pt x="38" y="367"/>
                  <a:pt x="39" y="369"/>
                </a:cubicBezTo>
                <a:cubicBezTo>
                  <a:pt x="42" y="374"/>
                  <a:pt x="45" y="377"/>
                  <a:pt x="46" y="379"/>
                </a:cubicBezTo>
                <a:cubicBezTo>
                  <a:pt x="48" y="381"/>
                  <a:pt x="49" y="382"/>
                  <a:pt x="50" y="383"/>
                </a:cubicBezTo>
                <a:cubicBezTo>
                  <a:pt x="48" y="379"/>
                  <a:pt x="47" y="379"/>
                  <a:pt x="44" y="375"/>
                </a:cubicBezTo>
                <a:cubicBezTo>
                  <a:pt x="46" y="377"/>
                  <a:pt x="45" y="375"/>
                  <a:pt x="42" y="371"/>
                </a:cubicBezTo>
                <a:close/>
                <a:moveTo>
                  <a:pt x="102" y="425"/>
                </a:moveTo>
                <a:cubicBezTo>
                  <a:pt x="99" y="423"/>
                  <a:pt x="95" y="420"/>
                  <a:pt x="92" y="418"/>
                </a:cubicBezTo>
                <a:cubicBezTo>
                  <a:pt x="91" y="417"/>
                  <a:pt x="95" y="420"/>
                  <a:pt x="94" y="418"/>
                </a:cubicBezTo>
                <a:cubicBezTo>
                  <a:pt x="90" y="416"/>
                  <a:pt x="85" y="411"/>
                  <a:pt x="82" y="409"/>
                </a:cubicBezTo>
                <a:cubicBezTo>
                  <a:pt x="81" y="407"/>
                  <a:pt x="81" y="407"/>
                  <a:pt x="81" y="407"/>
                </a:cubicBezTo>
                <a:cubicBezTo>
                  <a:pt x="85" y="411"/>
                  <a:pt x="89" y="414"/>
                  <a:pt x="94" y="417"/>
                </a:cubicBezTo>
                <a:cubicBezTo>
                  <a:pt x="91" y="415"/>
                  <a:pt x="89" y="413"/>
                  <a:pt x="87" y="411"/>
                </a:cubicBezTo>
                <a:cubicBezTo>
                  <a:pt x="85" y="409"/>
                  <a:pt x="83" y="407"/>
                  <a:pt x="81" y="406"/>
                </a:cubicBezTo>
                <a:cubicBezTo>
                  <a:pt x="76" y="402"/>
                  <a:pt x="74" y="400"/>
                  <a:pt x="73" y="397"/>
                </a:cubicBezTo>
                <a:cubicBezTo>
                  <a:pt x="79" y="403"/>
                  <a:pt x="81" y="405"/>
                  <a:pt x="83" y="406"/>
                </a:cubicBezTo>
                <a:cubicBezTo>
                  <a:pt x="84" y="406"/>
                  <a:pt x="87" y="409"/>
                  <a:pt x="81" y="403"/>
                </a:cubicBezTo>
                <a:cubicBezTo>
                  <a:pt x="81" y="402"/>
                  <a:pt x="80" y="401"/>
                  <a:pt x="81" y="402"/>
                </a:cubicBezTo>
                <a:cubicBezTo>
                  <a:pt x="84" y="404"/>
                  <a:pt x="80" y="400"/>
                  <a:pt x="79" y="398"/>
                </a:cubicBezTo>
                <a:cubicBezTo>
                  <a:pt x="78" y="398"/>
                  <a:pt x="77" y="396"/>
                  <a:pt x="76" y="394"/>
                </a:cubicBezTo>
                <a:cubicBezTo>
                  <a:pt x="75" y="394"/>
                  <a:pt x="74" y="393"/>
                  <a:pt x="73" y="392"/>
                </a:cubicBezTo>
                <a:cubicBezTo>
                  <a:pt x="72" y="391"/>
                  <a:pt x="71" y="389"/>
                  <a:pt x="70" y="388"/>
                </a:cubicBezTo>
                <a:cubicBezTo>
                  <a:pt x="66" y="384"/>
                  <a:pt x="63" y="379"/>
                  <a:pt x="61" y="378"/>
                </a:cubicBezTo>
                <a:cubicBezTo>
                  <a:pt x="58" y="374"/>
                  <a:pt x="55" y="371"/>
                  <a:pt x="53" y="369"/>
                </a:cubicBezTo>
                <a:cubicBezTo>
                  <a:pt x="52" y="368"/>
                  <a:pt x="55" y="372"/>
                  <a:pt x="54" y="371"/>
                </a:cubicBezTo>
                <a:cubicBezTo>
                  <a:pt x="51" y="369"/>
                  <a:pt x="52" y="370"/>
                  <a:pt x="56" y="375"/>
                </a:cubicBezTo>
                <a:cubicBezTo>
                  <a:pt x="58" y="379"/>
                  <a:pt x="59" y="381"/>
                  <a:pt x="56" y="378"/>
                </a:cubicBezTo>
                <a:cubicBezTo>
                  <a:pt x="54" y="376"/>
                  <a:pt x="52" y="373"/>
                  <a:pt x="52" y="374"/>
                </a:cubicBezTo>
                <a:cubicBezTo>
                  <a:pt x="53" y="376"/>
                  <a:pt x="54" y="377"/>
                  <a:pt x="56" y="379"/>
                </a:cubicBezTo>
                <a:cubicBezTo>
                  <a:pt x="57" y="380"/>
                  <a:pt x="58" y="381"/>
                  <a:pt x="61" y="385"/>
                </a:cubicBezTo>
                <a:cubicBezTo>
                  <a:pt x="60" y="384"/>
                  <a:pt x="59" y="382"/>
                  <a:pt x="58" y="382"/>
                </a:cubicBezTo>
                <a:cubicBezTo>
                  <a:pt x="54" y="378"/>
                  <a:pt x="54" y="377"/>
                  <a:pt x="53" y="378"/>
                </a:cubicBezTo>
                <a:cubicBezTo>
                  <a:pt x="52" y="378"/>
                  <a:pt x="53" y="379"/>
                  <a:pt x="58" y="385"/>
                </a:cubicBezTo>
                <a:cubicBezTo>
                  <a:pt x="60" y="387"/>
                  <a:pt x="62" y="389"/>
                  <a:pt x="64" y="391"/>
                </a:cubicBezTo>
                <a:cubicBezTo>
                  <a:pt x="66" y="393"/>
                  <a:pt x="68" y="396"/>
                  <a:pt x="71" y="399"/>
                </a:cubicBezTo>
                <a:cubicBezTo>
                  <a:pt x="68" y="397"/>
                  <a:pt x="65" y="394"/>
                  <a:pt x="62" y="391"/>
                </a:cubicBezTo>
                <a:cubicBezTo>
                  <a:pt x="63" y="392"/>
                  <a:pt x="64" y="393"/>
                  <a:pt x="64" y="393"/>
                </a:cubicBezTo>
                <a:cubicBezTo>
                  <a:pt x="66" y="395"/>
                  <a:pt x="68" y="397"/>
                  <a:pt x="70" y="399"/>
                </a:cubicBezTo>
                <a:cubicBezTo>
                  <a:pt x="72" y="400"/>
                  <a:pt x="74" y="403"/>
                  <a:pt x="78" y="406"/>
                </a:cubicBezTo>
                <a:cubicBezTo>
                  <a:pt x="78" y="407"/>
                  <a:pt x="79" y="407"/>
                  <a:pt x="81" y="409"/>
                </a:cubicBezTo>
                <a:cubicBezTo>
                  <a:pt x="82" y="410"/>
                  <a:pt x="80" y="408"/>
                  <a:pt x="79" y="408"/>
                </a:cubicBezTo>
                <a:cubicBezTo>
                  <a:pt x="79" y="408"/>
                  <a:pt x="79" y="408"/>
                  <a:pt x="80" y="409"/>
                </a:cubicBezTo>
                <a:cubicBezTo>
                  <a:pt x="80" y="409"/>
                  <a:pt x="81" y="410"/>
                  <a:pt x="81" y="411"/>
                </a:cubicBezTo>
                <a:cubicBezTo>
                  <a:pt x="84" y="413"/>
                  <a:pt x="88" y="416"/>
                  <a:pt x="92" y="419"/>
                </a:cubicBezTo>
                <a:cubicBezTo>
                  <a:pt x="96" y="422"/>
                  <a:pt x="100" y="424"/>
                  <a:pt x="103" y="426"/>
                </a:cubicBezTo>
                <a:cubicBezTo>
                  <a:pt x="105" y="427"/>
                  <a:pt x="104" y="427"/>
                  <a:pt x="102" y="425"/>
                </a:cubicBezTo>
                <a:close/>
                <a:moveTo>
                  <a:pt x="106" y="423"/>
                </a:moveTo>
                <a:cubicBezTo>
                  <a:pt x="105" y="423"/>
                  <a:pt x="105" y="423"/>
                  <a:pt x="104" y="422"/>
                </a:cubicBezTo>
                <a:cubicBezTo>
                  <a:pt x="105" y="423"/>
                  <a:pt x="105" y="423"/>
                  <a:pt x="106" y="423"/>
                </a:cubicBezTo>
                <a:close/>
                <a:moveTo>
                  <a:pt x="114" y="427"/>
                </a:moveTo>
                <a:cubicBezTo>
                  <a:pt x="112" y="426"/>
                  <a:pt x="111" y="425"/>
                  <a:pt x="109" y="424"/>
                </a:cubicBezTo>
                <a:cubicBezTo>
                  <a:pt x="106" y="423"/>
                  <a:pt x="108" y="424"/>
                  <a:pt x="106" y="423"/>
                </a:cubicBezTo>
                <a:cubicBezTo>
                  <a:pt x="109" y="426"/>
                  <a:pt x="113" y="428"/>
                  <a:pt x="116" y="430"/>
                </a:cubicBezTo>
                <a:cubicBezTo>
                  <a:pt x="120" y="431"/>
                  <a:pt x="122" y="432"/>
                  <a:pt x="122" y="432"/>
                </a:cubicBezTo>
                <a:cubicBezTo>
                  <a:pt x="121" y="431"/>
                  <a:pt x="120" y="431"/>
                  <a:pt x="119" y="430"/>
                </a:cubicBezTo>
                <a:cubicBezTo>
                  <a:pt x="118" y="429"/>
                  <a:pt x="116" y="428"/>
                  <a:pt x="114" y="427"/>
                </a:cubicBezTo>
                <a:close/>
                <a:moveTo>
                  <a:pt x="289" y="14"/>
                </a:moveTo>
                <a:cubicBezTo>
                  <a:pt x="291" y="14"/>
                  <a:pt x="292" y="15"/>
                  <a:pt x="294" y="15"/>
                </a:cubicBezTo>
                <a:cubicBezTo>
                  <a:pt x="295" y="15"/>
                  <a:pt x="297" y="15"/>
                  <a:pt x="299" y="16"/>
                </a:cubicBezTo>
                <a:cubicBezTo>
                  <a:pt x="300" y="17"/>
                  <a:pt x="301" y="17"/>
                  <a:pt x="302" y="17"/>
                </a:cubicBezTo>
                <a:cubicBezTo>
                  <a:pt x="304" y="17"/>
                  <a:pt x="301" y="16"/>
                  <a:pt x="302" y="16"/>
                </a:cubicBezTo>
                <a:cubicBezTo>
                  <a:pt x="302" y="16"/>
                  <a:pt x="300" y="16"/>
                  <a:pt x="299" y="16"/>
                </a:cubicBezTo>
                <a:cubicBezTo>
                  <a:pt x="295" y="15"/>
                  <a:pt x="289" y="14"/>
                  <a:pt x="289" y="14"/>
                </a:cubicBezTo>
                <a:close/>
                <a:moveTo>
                  <a:pt x="37" y="226"/>
                </a:moveTo>
                <a:cubicBezTo>
                  <a:pt x="37" y="227"/>
                  <a:pt x="37" y="229"/>
                  <a:pt x="38" y="228"/>
                </a:cubicBezTo>
                <a:cubicBezTo>
                  <a:pt x="38" y="227"/>
                  <a:pt x="38" y="224"/>
                  <a:pt x="38" y="223"/>
                </a:cubicBezTo>
                <a:cubicBezTo>
                  <a:pt x="38" y="221"/>
                  <a:pt x="38" y="219"/>
                  <a:pt x="38" y="217"/>
                </a:cubicBezTo>
                <a:cubicBezTo>
                  <a:pt x="38" y="215"/>
                  <a:pt x="38" y="213"/>
                  <a:pt x="38" y="210"/>
                </a:cubicBezTo>
                <a:cubicBezTo>
                  <a:pt x="39" y="208"/>
                  <a:pt x="39" y="205"/>
                  <a:pt x="39" y="202"/>
                </a:cubicBezTo>
                <a:cubicBezTo>
                  <a:pt x="40" y="201"/>
                  <a:pt x="40" y="199"/>
                  <a:pt x="40" y="198"/>
                </a:cubicBezTo>
                <a:cubicBezTo>
                  <a:pt x="39" y="201"/>
                  <a:pt x="39" y="205"/>
                  <a:pt x="38" y="206"/>
                </a:cubicBezTo>
                <a:cubicBezTo>
                  <a:pt x="37" y="211"/>
                  <a:pt x="38" y="213"/>
                  <a:pt x="37" y="216"/>
                </a:cubicBezTo>
                <a:cubicBezTo>
                  <a:pt x="37" y="217"/>
                  <a:pt x="37" y="218"/>
                  <a:pt x="37" y="219"/>
                </a:cubicBezTo>
                <a:cubicBezTo>
                  <a:pt x="37" y="220"/>
                  <a:pt x="38" y="221"/>
                  <a:pt x="37" y="222"/>
                </a:cubicBezTo>
                <a:cubicBezTo>
                  <a:pt x="37" y="223"/>
                  <a:pt x="37" y="225"/>
                  <a:pt x="37" y="226"/>
                </a:cubicBezTo>
                <a:close/>
                <a:moveTo>
                  <a:pt x="43" y="185"/>
                </a:moveTo>
                <a:cubicBezTo>
                  <a:pt x="42" y="188"/>
                  <a:pt x="42" y="189"/>
                  <a:pt x="42" y="192"/>
                </a:cubicBezTo>
                <a:cubicBezTo>
                  <a:pt x="41" y="195"/>
                  <a:pt x="41" y="195"/>
                  <a:pt x="41" y="196"/>
                </a:cubicBezTo>
                <a:cubicBezTo>
                  <a:pt x="40" y="199"/>
                  <a:pt x="40" y="203"/>
                  <a:pt x="40" y="205"/>
                </a:cubicBezTo>
                <a:cubicBezTo>
                  <a:pt x="40" y="206"/>
                  <a:pt x="40" y="204"/>
                  <a:pt x="41" y="202"/>
                </a:cubicBezTo>
                <a:cubicBezTo>
                  <a:pt x="42" y="197"/>
                  <a:pt x="43" y="191"/>
                  <a:pt x="44" y="187"/>
                </a:cubicBezTo>
                <a:cubicBezTo>
                  <a:pt x="44" y="186"/>
                  <a:pt x="44" y="186"/>
                  <a:pt x="44" y="186"/>
                </a:cubicBezTo>
                <a:cubicBezTo>
                  <a:pt x="45" y="183"/>
                  <a:pt x="46" y="180"/>
                  <a:pt x="47" y="177"/>
                </a:cubicBezTo>
                <a:cubicBezTo>
                  <a:pt x="46" y="179"/>
                  <a:pt x="46" y="178"/>
                  <a:pt x="44" y="184"/>
                </a:cubicBezTo>
                <a:cubicBezTo>
                  <a:pt x="44" y="185"/>
                  <a:pt x="45" y="179"/>
                  <a:pt x="43" y="185"/>
                </a:cubicBezTo>
                <a:close/>
                <a:moveTo>
                  <a:pt x="54" y="316"/>
                </a:moveTo>
                <a:cubicBezTo>
                  <a:pt x="53" y="313"/>
                  <a:pt x="52" y="310"/>
                  <a:pt x="51" y="307"/>
                </a:cubicBezTo>
                <a:cubicBezTo>
                  <a:pt x="50" y="304"/>
                  <a:pt x="49" y="301"/>
                  <a:pt x="48" y="298"/>
                </a:cubicBezTo>
                <a:cubicBezTo>
                  <a:pt x="47" y="294"/>
                  <a:pt x="46" y="291"/>
                  <a:pt x="45" y="287"/>
                </a:cubicBezTo>
                <a:cubicBezTo>
                  <a:pt x="44" y="284"/>
                  <a:pt x="43" y="281"/>
                  <a:pt x="43" y="278"/>
                </a:cubicBezTo>
                <a:cubicBezTo>
                  <a:pt x="42" y="277"/>
                  <a:pt x="42" y="276"/>
                  <a:pt x="42" y="275"/>
                </a:cubicBezTo>
                <a:cubicBezTo>
                  <a:pt x="42" y="274"/>
                  <a:pt x="43" y="282"/>
                  <a:pt x="43" y="276"/>
                </a:cubicBezTo>
                <a:cubicBezTo>
                  <a:pt x="42" y="273"/>
                  <a:pt x="41" y="268"/>
                  <a:pt x="41" y="266"/>
                </a:cubicBezTo>
                <a:cubicBezTo>
                  <a:pt x="41" y="264"/>
                  <a:pt x="40" y="261"/>
                  <a:pt x="40" y="259"/>
                </a:cubicBezTo>
                <a:cubicBezTo>
                  <a:pt x="39" y="257"/>
                  <a:pt x="39" y="255"/>
                  <a:pt x="39" y="253"/>
                </a:cubicBezTo>
                <a:cubicBezTo>
                  <a:pt x="38" y="252"/>
                  <a:pt x="38" y="252"/>
                  <a:pt x="38" y="252"/>
                </a:cubicBezTo>
                <a:cubicBezTo>
                  <a:pt x="38" y="252"/>
                  <a:pt x="38" y="253"/>
                  <a:pt x="38" y="254"/>
                </a:cubicBezTo>
                <a:cubicBezTo>
                  <a:pt x="38" y="256"/>
                  <a:pt x="39" y="257"/>
                  <a:pt x="39" y="259"/>
                </a:cubicBezTo>
                <a:cubicBezTo>
                  <a:pt x="39" y="260"/>
                  <a:pt x="39" y="261"/>
                  <a:pt x="39" y="263"/>
                </a:cubicBezTo>
                <a:cubicBezTo>
                  <a:pt x="40" y="266"/>
                  <a:pt x="40" y="269"/>
                  <a:pt x="40" y="271"/>
                </a:cubicBezTo>
                <a:cubicBezTo>
                  <a:pt x="41" y="274"/>
                  <a:pt x="41" y="275"/>
                  <a:pt x="41" y="276"/>
                </a:cubicBezTo>
                <a:cubicBezTo>
                  <a:pt x="42" y="277"/>
                  <a:pt x="42" y="277"/>
                  <a:pt x="42" y="277"/>
                </a:cubicBezTo>
                <a:cubicBezTo>
                  <a:pt x="42" y="277"/>
                  <a:pt x="42" y="277"/>
                  <a:pt x="42" y="277"/>
                </a:cubicBezTo>
                <a:cubicBezTo>
                  <a:pt x="42" y="278"/>
                  <a:pt x="42" y="278"/>
                  <a:pt x="42" y="279"/>
                </a:cubicBezTo>
                <a:cubicBezTo>
                  <a:pt x="42" y="279"/>
                  <a:pt x="42" y="280"/>
                  <a:pt x="42" y="280"/>
                </a:cubicBezTo>
                <a:cubicBezTo>
                  <a:pt x="42" y="281"/>
                  <a:pt x="42" y="279"/>
                  <a:pt x="42" y="282"/>
                </a:cubicBezTo>
                <a:cubicBezTo>
                  <a:pt x="43" y="284"/>
                  <a:pt x="43" y="285"/>
                  <a:pt x="44" y="288"/>
                </a:cubicBezTo>
                <a:cubicBezTo>
                  <a:pt x="45" y="292"/>
                  <a:pt x="43" y="287"/>
                  <a:pt x="44" y="289"/>
                </a:cubicBezTo>
                <a:cubicBezTo>
                  <a:pt x="46" y="297"/>
                  <a:pt x="48" y="305"/>
                  <a:pt x="52" y="313"/>
                </a:cubicBezTo>
                <a:cubicBezTo>
                  <a:pt x="53" y="317"/>
                  <a:pt x="55" y="321"/>
                  <a:pt x="57" y="325"/>
                </a:cubicBezTo>
                <a:cubicBezTo>
                  <a:pt x="61" y="334"/>
                  <a:pt x="66" y="344"/>
                  <a:pt x="72" y="353"/>
                </a:cubicBezTo>
                <a:cubicBezTo>
                  <a:pt x="74" y="355"/>
                  <a:pt x="74" y="355"/>
                  <a:pt x="75" y="356"/>
                </a:cubicBezTo>
                <a:cubicBezTo>
                  <a:pt x="75" y="357"/>
                  <a:pt x="75" y="356"/>
                  <a:pt x="76" y="358"/>
                </a:cubicBezTo>
                <a:cubicBezTo>
                  <a:pt x="78" y="360"/>
                  <a:pt x="80" y="363"/>
                  <a:pt x="82" y="365"/>
                </a:cubicBezTo>
                <a:cubicBezTo>
                  <a:pt x="84" y="368"/>
                  <a:pt x="86" y="370"/>
                  <a:pt x="88" y="373"/>
                </a:cubicBezTo>
                <a:cubicBezTo>
                  <a:pt x="90" y="376"/>
                  <a:pt x="91" y="375"/>
                  <a:pt x="92" y="377"/>
                </a:cubicBezTo>
                <a:cubicBezTo>
                  <a:pt x="93" y="379"/>
                  <a:pt x="95" y="381"/>
                  <a:pt x="97" y="382"/>
                </a:cubicBezTo>
                <a:cubicBezTo>
                  <a:pt x="99" y="385"/>
                  <a:pt x="99" y="384"/>
                  <a:pt x="100" y="385"/>
                </a:cubicBezTo>
                <a:cubicBezTo>
                  <a:pt x="101" y="385"/>
                  <a:pt x="98" y="383"/>
                  <a:pt x="98" y="382"/>
                </a:cubicBezTo>
                <a:cubicBezTo>
                  <a:pt x="95" y="380"/>
                  <a:pt x="92" y="376"/>
                  <a:pt x="90" y="375"/>
                </a:cubicBezTo>
                <a:cubicBezTo>
                  <a:pt x="89" y="373"/>
                  <a:pt x="88" y="371"/>
                  <a:pt x="86" y="369"/>
                </a:cubicBezTo>
                <a:cubicBezTo>
                  <a:pt x="84" y="367"/>
                  <a:pt x="82" y="364"/>
                  <a:pt x="81" y="363"/>
                </a:cubicBezTo>
                <a:cubicBezTo>
                  <a:pt x="80" y="362"/>
                  <a:pt x="78" y="361"/>
                  <a:pt x="77" y="359"/>
                </a:cubicBezTo>
                <a:cubicBezTo>
                  <a:pt x="76" y="357"/>
                  <a:pt x="76" y="357"/>
                  <a:pt x="74" y="354"/>
                </a:cubicBezTo>
                <a:cubicBezTo>
                  <a:pt x="71" y="348"/>
                  <a:pt x="67" y="342"/>
                  <a:pt x="64" y="336"/>
                </a:cubicBezTo>
                <a:cubicBezTo>
                  <a:pt x="63" y="335"/>
                  <a:pt x="62" y="333"/>
                  <a:pt x="61" y="332"/>
                </a:cubicBezTo>
                <a:cubicBezTo>
                  <a:pt x="61" y="330"/>
                  <a:pt x="60" y="328"/>
                  <a:pt x="59" y="326"/>
                </a:cubicBezTo>
                <a:cubicBezTo>
                  <a:pt x="58" y="324"/>
                  <a:pt x="57" y="322"/>
                  <a:pt x="56" y="320"/>
                </a:cubicBezTo>
                <a:cubicBezTo>
                  <a:pt x="56" y="320"/>
                  <a:pt x="55" y="318"/>
                  <a:pt x="54" y="316"/>
                </a:cubicBezTo>
                <a:close/>
                <a:moveTo>
                  <a:pt x="47" y="171"/>
                </a:moveTo>
                <a:cubicBezTo>
                  <a:pt x="47" y="172"/>
                  <a:pt x="47" y="172"/>
                  <a:pt x="47" y="173"/>
                </a:cubicBezTo>
                <a:cubicBezTo>
                  <a:pt x="46" y="174"/>
                  <a:pt x="47" y="174"/>
                  <a:pt x="47" y="173"/>
                </a:cubicBezTo>
                <a:cubicBezTo>
                  <a:pt x="47" y="174"/>
                  <a:pt x="47" y="174"/>
                  <a:pt x="47" y="175"/>
                </a:cubicBezTo>
                <a:cubicBezTo>
                  <a:pt x="47" y="175"/>
                  <a:pt x="48" y="174"/>
                  <a:pt x="48" y="172"/>
                </a:cubicBezTo>
                <a:cubicBezTo>
                  <a:pt x="48" y="171"/>
                  <a:pt x="48" y="171"/>
                  <a:pt x="49" y="170"/>
                </a:cubicBezTo>
                <a:cubicBezTo>
                  <a:pt x="49" y="169"/>
                  <a:pt x="49" y="168"/>
                  <a:pt x="49" y="168"/>
                </a:cubicBezTo>
                <a:cubicBezTo>
                  <a:pt x="49" y="166"/>
                  <a:pt x="49" y="165"/>
                  <a:pt x="50" y="163"/>
                </a:cubicBezTo>
                <a:cubicBezTo>
                  <a:pt x="51" y="161"/>
                  <a:pt x="52" y="158"/>
                  <a:pt x="52" y="156"/>
                </a:cubicBezTo>
                <a:cubicBezTo>
                  <a:pt x="52" y="157"/>
                  <a:pt x="51" y="159"/>
                  <a:pt x="51" y="160"/>
                </a:cubicBezTo>
                <a:cubicBezTo>
                  <a:pt x="50" y="165"/>
                  <a:pt x="49" y="169"/>
                  <a:pt x="49" y="170"/>
                </a:cubicBezTo>
                <a:cubicBezTo>
                  <a:pt x="50" y="168"/>
                  <a:pt x="51" y="167"/>
                  <a:pt x="51" y="165"/>
                </a:cubicBezTo>
                <a:cubicBezTo>
                  <a:pt x="52" y="164"/>
                  <a:pt x="53" y="162"/>
                  <a:pt x="53" y="161"/>
                </a:cubicBezTo>
                <a:cubicBezTo>
                  <a:pt x="53" y="160"/>
                  <a:pt x="54" y="159"/>
                  <a:pt x="54" y="158"/>
                </a:cubicBezTo>
                <a:cubicBezTo>
                  <a:pt x="54" y="157"/>
                  <a:pt x="54" y="157"/>
                  <a:pt x="55" y="156"/>
                </a:cubicBezTo>
                <a:cubicBezTo>
                  <a:pt x="56" y="153"/>
                  <a:pt x="56" y="150"/>
                  <a:pt x="56" y="149"/>
                </a:cubicBezTo>
                <a:cubicBezTo>
                  <a:pt x="55" y="151"/>
                  <a:pt x="56" y="152"/>
                  <a:pt x="54" y="153"/>
                </a:cubicBezTo>
                <a:cubicBezTo>
                  <a:pt x="53" y="155"/>
                  <a:pt x="54" y="153"/>
                  <a:pt x="55" y="151"/>
                </a:cubicBezTo>
                <a:cubicBezTo>
                  <a:pt x="56" y="149"/>
                  <a:pt x="55" y="148"/>
                  <a:pt x="55" y="149"/>
                </a:cubicBezTo>
                <a:cubicBezTo>
                  <a:pt x="54" y="150"/>
                  <a:pt x="54" y="151"/>
                  <a:pt x="54" y="152"/>
                </a:cubicBezTo>
                <a:cubicBezTo>
                  <a:pt x="54" y="152"/>
                  <a:pt x="54" y="151"/>
                  <a:pt x="53" y="152"/>
                </a:cubicBezTo>
                <a:cubicBezTo>
                  <a:pt x="53" y="152"/>
                  <a:pt x="52" y="154"/>
                  <a:pt x="51" y="155"/>
                </a:cubicBezTo>
                <a:cubicBezTo>
                  <a:pt x="51" y="155"/>
                  <a:pt x="51" y="155"/>
                  <a:pt x="52" y="154"/>
                </a:cubicBezTo>
                <a:cubicBezTo>
                  <a:pt x="51" y="155"/>
                  <a:pt x="51" y="157"/>
                  <a:pt x="50" y="158"/>
                </a:cubicBezTo>
                <a:cubicBezTo>
                  <a:pt x="49" y="159"/>
                  <a:pt x="49" y="160"/>
                  <a:pt x="49" y="161"/>
                </a:cubicBezTo>
                <a:cubicBezTo>
                  <a:pt x="48" y="162"/>
                  <a:pt x="48" y="163"/>
                  <a:pt x="48" y="164"/>
                </a:cubicBezTo>
                <a:cubicBezTo>
                  <a:pt x="47" y="166"/>
                  <a:pt x="46" y="169"/>
                  <a:pt x="47" y="169"/>
                </a:cubicBezTo>
                <a:cubicBezTo>
                  <a:pt x="47" y="170"/>
                  <a:pt x="47" y="170"/>
                  <a:pt x="47" y="170"/>
                </a:cubicBezTo>
                <a:cubicBezTo>
                  <a:pt x="47" y="170"/>
                  <a:pt x="47" y="170"/>
                  <a:pt x="47" y="170"/>
                </a:cubicBezTo>
                <a:cubicBezTo>
                  <a:pt x="47" y="170"/>
                  <a:pt x="47" y="170"/>
                  <a:pt x="47" y="170"/>
                </a:cubicBezTo>
                <a:cubicBezTo>
                  <a:pt x="47" y="170"/>
                  <a:pt x="47" y="170"/>
                  <a:pt x="47" y="170"/>
                </a:cubicBezTo>
                <a:cubicBezTo>
                  <a:pt x="47" y="171"/>
                  <a:pt x="46" y="173"/>
                  <a:pt x="46" y="174"/>
                </a:cubicBezTo>
                <a:cubicBezTo>
                  <a:pt x="46" y="173"/>
                  <a:pt x="46" y="172"/>
                  <a:pt x="47" y="171"/>
                </a:cubicBezTo>
                <a:close/>
                <a:moveTo>
                  <a:pt x="59" y="286"/>
                </a:moveTo>
                <a:cubicBezTo>
                  <a:pt x="59" y="285"/>
                  <a:pt x="58" y="284"/>
                  <a:pt x="58" y="282"/>
                </a:cubicBezTo>
                <a:cubicBezTo>
                  <a:pt x="57" y="281"/>
                  <a:pt x="57" y="278"/>
                  <a:pt x="56" y="277"/>
                </a:cubicBezTo>
                <a:cubicBezTo>
                  <a:pt x="56" y="278"/>
                  <a:pt x="57" y="281"/>
                  <a:pt x="58" y="284"/>
                </a:cubicBezTo>
                <a:cubicBezTo>
                  <a:pt x="58" y="286"/>
                  <a:pt x="59" y="287"/>
                  <a:pt x="59" y="286"/>
                </a:cubicBezTo>
                <a:close/>
                <a:moveTo>
                  <a:pt x="52" y="255"/>
                </a:moveTo>
                <a:cubicBezTo>
                  <a:pt x="52" y="254"/>
                  <a:pt x="52" y="254"/>
                  <a:pt x="51" y="254"/>
                </a:cubicBezTo>
                <a:cubicBezTo>
                  <a:pt x="51" y="253"/>
                  <a:pt x="51" y="253"/>
                  <a:pt x="51" y="253"/>
                </a:cubicBezTo>
                <a:cubicBezTo>
                  <a:pt x="51" y="253"/>
                  <a:pt x="51" y="253"/>
                  <a:pt x="51" y="253"/>
                </a:cubicBezTo>
                <a:cubicBezTo>
                  <a:pt x="51" y="253"/>
                  <a:pt x="51" y="252"/>
                  <a:pt x="51" y="252"/>
                </a:cubicBezTo>
                <a:cubicBezTo>
                  <a:pt x="51" y="251"/>
                  <a:pt x="51" y="249"/>
                  <a:pt x="50" y="247"/>
                </a:cubicBezTo>
                <a:cubicBezTo>
                  <a:pt x="50" y="245"/>
                  <a:pt x="50" y="244"/>
                  <a:pt x="50" y="242"/>
                </a:cubicBezTo>
                <a:cubicBezTo>
                  <a:pt x="50" y="242"/>
                  <a:pt x="50" y="240"/>
                  <a:pt x="49" y="241"/>
                </a:cubicBezTo>
                <a:cubicBezTo>
                  <a:pt x="49" y="241"/>
                  <a:pt x="49" y="243"/>
                  <a:pt x="49" y="244"/>
                </a:cubicBezTo>
                <a:cubicBezTo>
                  <a:pt x="50" y="248"/>
                  <a:pt x="51" y="252"/>
                  <a:pt x="51" y="255"/>
                </a:cubicBezTo>
                <a:cubicBezTo>
                  <a:pt x="51" y="255"/>
                  <a:pt x="51" y="255"/>
                  <a:pt x="52" y="255"/>
                </a:cubicBezTo>
                <a:cubicBezTo>
                  <a:pt x="52" y="255"/>
                  <a:pt x="52" y="255"/>
                  <a:pt x="52" y="255"/>
                </a:cubicBezTo>
                <a:cubicBezTo>
                  <a:pt x="52" y="263"/>
                  <a:pt x="52" y="263"/>
                  <a:pt x="53" y="266"/>
                </a:cubicBezTo>
                <a:cubicBezTo>
                  <a:pt x="53" y="266"/>
                  <a:pt x="53" y="266"/>
                  <a:pt x="53" y="266"/>
                </a:cubicBezTo>
                <a:cubicBezTo>
                  <a:pt x="53" y="267"/>
                  <a:pt x="53" y="267"/>
                  <a:pt x="54" y="267"/>
                </a:cubicBezTo>
                <a:cubicBezTo>
                  <a:pt x="54" y="267"/>
                  <a:pt x="54" y="267"/>
                  <a:pt x="54" y="267"/>
                </a:cubicBezTo>
                <a:cubicBezTo>
                  <a:pt x="54" y="269"/>
                  <a:pt x="54" y="269"/>
                  <a:pt x="54" y="269"/>
                </a:cubicBezTo>
                <a:cubicBezTo>
                  <a:pt x="54" y="269"/>
                  <a:pt x="54" y="269"/>
                  <a:pt x="54" y="269"/>
                </a:cubicBezTo>
                <a:cubicBezTo>
                  <a:pt x="54" y="270"/>
                  <a:pt x="54" y="270"/>
                  <a:pt x="54" y="270"/>
                </a:cubicBezTo>
                <a:cubicBezTo>
                  <a:pt x="54" y="271"/>
                  <a:pt x="55" y="272"/>
                  <a:pt x="55" y="274"/>
                </a:cubicBezTo>
                <a:cubicBezTo>
                  <a:pt x="56" y="278"/>
                  <a:pt x="56" y="278"/>
                  <a:pt x="56" y="277"/>
                </a:cubicBezTo>
                <a:cubicBezTo>
                  <a:pt x="56" y="277"/>
                  <a:pt x="56" y="277"/>
                  <a:pt x="56" y="277"/>
                </a:cubicBezTo>
                <a:cubicBezTo>
                  <a:pt x="56" y="277"/>
                  <a:pt x="56" y="277"/>
                  <a:pt x="56" y="277"/>
                </a:cubicBezTo>
                <a:cubicBezTo>
                  <a:pt x="56" y="276"/>
                  <a:pt x="56" y="276"/>
                  <a:pt x="56" y="275"/>
                </a:cubicBezTo>
                <a:cubicBezTo>
                  <a:pt x="56" y="274"/>
                  <a:pt x="57" y="278"/>
                  <a:pt x="57" y="277"/>
                </a:cubicBezTo>
                <a:cubicBezTo>
                  <a:pt x="55" y="268"/>
                  <a:pt x="54" y="266"/>
                  <a:pt x="53" y="266"/>
                </a:cubicBezTo>
                <a:cubicBezTo>
                  <a:pt x="53" y="266"/>
                  <a:pt x="53" y="266"/>
                  <a:pt x="53" y="266"/>
                </a:cubicBezTo>
                <a:cubicBezTo>
                  <a:pt x="53" y="265"/>
                  <a:pt x="53" y="264"/>
                  <a:pt x="53" y="264"/>
                </a:cubicBezTo>
                <a:cubicBezTo>
                  <a:pt x="52" y="261"/>
                  <a:pt x="52" y="257"/>
                  <a:pt x="52" y="255"/>
                </a:cubicBezTo>
                <a:close/>
                <a:moveTo>
                  <a:pt x="39" y="224"/>
                </a:moveTo>
                <a:cubicBezTo>
                  <a:pt x="39" y="228"/>
                  <a:pt x="39" y="223"/>
                  <a:pt x="39" y="226"/>
                </a:cubicBezTo>
                <a:cubicBezTo>
                  <a:pt x="39" y="228"/>
                  <a:pt x="39" y="229"/>
                  <a:pt x="39" y="228"/>
                </a:cubicBezTo>
                <a:cubicBezTo>
                  <a:pt x="40" y="228"/>
                  <a:pt x="40" y="226"/>
                  <a:pt x="40" y="225"/>
                </a:cubicBezTo>
                <a:cubicBezTo>
                  <a:pt x="40" y="222"/>
                  <a:pt x="40" y="219"/>
                  <a:pt x="40" y="216"/>
                </a:cubicBezTo>
                <a:cubicBezTo>
                  <a:pt x="41" y="212"/>
                  <a:pt x="41" y="209"/>
                  <a:pt x="42" y="206"/>
                </a:cubicBezTo>
                <a:cubicBezTo>
                  <a:pt x="42" y="203"/>
                  <a:pt x="42" y="203"/>
                  <a:pt x="42" y="202"/>
                </a:cubicBezTo>
                <a:cubicBezTo>
                  <a:pt x="42" y="201"/>
                  <a:pt x="42" y="198"/>
                  <a:pt x="43" y="198"/>
                </a:cubicBezTo>
                <a:cubicBezTo>
                  <a:pt x="43" y="197"/>
                  <a:pt x="43" y="195"/>
                  <a:pt x="44" y="194"/>
                </a:cubicBezTo>
                <a:cubicBezTo>
                  <a:pt x="44" y="193"/>
                  <a:pt x="44" y="191"/>
                  <a:pt x="44" y="190"/>
                </a:cubicBezTo>
                <a:cubicBezTo>
                  <a:pt x="45" y="188"/>
                  <a:pt x="45" y="187"/>
                  <a:pt x="45" y="186"/>
                </a:cubicBezTo>
                <a:cubicBezTo>
                  <a:pt x="46" y="184"/>
                  <a:pt x="46" y="183"/>
                  <a:pt x="46" y="182"/>
                </a:cubicBezTo>
                <a:cubicBezTo>
                  <a:pt x="47" y="180"/>
                  <a:pt x="47" y="178"/>
                  <a:pt x="47" y="177"/>
                </a:cubicBezTo>
                <a:cubicBezTo>
                  <a:pt x="47" y="179"/>
                  <a:pt x="45" y="184"/>
                  <a:pt x="45" y="186"/>
                </a:cubicBezTo>
                <a:cubicBezTo>
                  <a:pt x="45" y="186"/>
                  <a:pt x="45" y="187"/>
                  <a:pt x="45" y="187"/>
                </a:cubicBezTo>
                <a:cubicBezTo>
                  <a:pt x="44" y="188"/>
                  <a:pt x="44" y="190"/>
                  <a:pt x="43" y="192"/>
                </a:cubicBezTo>
                <a:cubicBezTo>
                  <a:pt x="42" y="195"/>
                  <a:pt x="42" y="199"/>
                  <a:pt x="41" y="202"/>
                </a:cubicBezTo>
                <a:cubicBezTo>
                  <a:pt x="41" y="203"/>
                  <a:pt x="41" y="205"/>
                  <a:pt x="40" y="207"/>
                </a:cubicBezTo>
                <a:cubicBezTo>
                  <a:pt x="40" y="208"/>
                  <a:pt x="40" y="210"/>
                  <a:pt x="40" y="211"/>
                </a:cubicBezTo>
                <a:cubicBezTo>
                  <a:pt x="39" y="216"/>
                  <a:pt x="39" y="220"/>
                  <a:pt x="39" y="224"/>
                </a:cubicBezTo>
                <a:close/>
                <a:moveTo>
                  <a:pt x="47" y="248"/>
                </a:moveTo>
                <a:cubicBezTo>
                  <a:pt x="47" y="247"/>
                  <a:pt x="47" y="247"/>
                  <a:pt x="47" y="247"/>
                </a:cubicBezTo>
                <a:cubicBezTo>
                  <a:pt x="46" y="238"/>
                  <a:pt x="46" y="231"/>
                  <a:pt x="46" y="224"/>
                </a:cubicBezTo>
                <a:cubicBezTo>
                  <a:pt x="46" y="222"/>
                  <a:pt x="46" y="220"/>
                  <a:pt x="46" y="222"/>
                </a:cubicBezTo>
                <a:cubicBezTo>
                  <a:pt x="46" y="224"/>
                  <a:pt x="46" y="225"/>
                  <a:pt x="45" y="227"/>
                </a:cubicBezTo>
                <a:cubicBezTo>
                  <a:pt x="45" y="228"/>
                  <a:pt x="45" y="230"/>
                  <a:pt x="45" y="231"/>
                </a:cubicBezTo>
                <a:cubicBezTo>
                  <a:pt x="45" y="234"/>
                  <a:pt x="45" y="237"/>
                  <a:pt x="45" y="239"/>
                </a:cubicBezTo>
                <a:cubicBezTo>
                  <a:pt x="45" y="243"/>
                  <a:pt x="46" y="248"/>
                  <a:pt x="47" y="248"/>
                </a:cubicBezTo>
                <a:cubicBezTo>
                  <a:pt x="47" y="248"/>
                  <a:pt x="47" y="248"/>
                  <a:pt x="47" y="248"/>
                </a:cubicBezTo>
                <a:close/>
                <a:moveTo>
                  <a:pt x="54" y="261"/>
                </a:moveTo>
                <a:cubicBezTo>
                  <a:pt x="54" y="263"/>
                  <a:pt x="55" y="265"/>
                  <a:pt x="55" y="267"/>
                </a:cubicBezTo>
                <a:cubicBezTo>
                  <a:pt x="56" y="271"/>
                  <a:pt x="57" y="274"/>
                  <a:pt x="58" y="276"/>
                </a:cubicBezTo>
                <a:cubicBezTo>
                  <a:pt x="57" y="272"/>
                  <a:pt x="57" y="269"/>
                  <a:pt x="56" y="267"/>
                </a:cubicBezTo>
                <a:cubicBezTo>
                  <a:pt x="55" y="264"/>
                  <a:pt x="55" y="262"/>
                  <a:pt x="55" y="261"/>
                </a:cubicBezTo>
                <a:cubicBezTo>
                  <a:pt x="54" y="258"/>
                  <a:pt x="54" y="256"/>
                  <a:pt x="53" y="254"/>
                </a:cubicBezTo>
                <a:cubicBezTo>
                  <a:pt x="53" y="256"/>
                  <a:pt x="54" y="259"/>
                  <a:pt x="54" y="261"/>
                </a:cubicBezTo>
                <a:close/>
                <a:moveTo>
                  <a:pt x="35" y="245"/>
                </a:moveTo>
                <a:cubicBezTo>
                  <a:pt x="35" y="242"/>
                  <a:pt x="35" y="241"/>
                  <a:pt x="35" y="240"/>
                </a:cubicBezTo>
                <a:cubicBezTo>
                  <a:pt x="35" y="238"/>
                  <a:pt x="35" y="237"/>
                  <a:pt x="35" y="234"/>
                </a:cubicBezTo>
                <a:cubicBezTo>
                  <a:pt x="34" y="236"/>
                  <a:pt x="35" y="241"/>
                  <a:pt x="35" y="245"/>
                </a:cubicBezTo>
                <a:close/>
                <a:moveTo>
                  <a:pt x="47" y="249"/>
                </a:moveTo>
                <a:cubicBezTo>
                  <a:pt x="47" y="249"/>
                  <a:pt x="47" y="248"/>
                  <a:pt x="47" y="248"/>
                </a:cubicBezTo>
                <a:cubicBezTo>
                  <a:pt x="47" y="248"/>
                  <a:pt x="47" y="248"/>
                  <a:pt x="47" y="248"/>
                </a:cubicBezTo>
                <a:cubicBezTo>
                  <a:pt x="47" y="248"/>
                  <a:pt x="47" y="248"/>
                  <a:pt x="47" y="249"/>
                </a:cubicBezTo>
                <a:cubicBezTo>
                  <a:pt x="47" y="249"/>
                  <a:pt x="47" y="249"/>
                  <a:pt x="47" y="249"/>
                </a:cubicBezTo>
                <a:close/>
                <a:moveTo>
                  <a:pt x="47" y="249"/>
                </a:moveTo>
                <a:cubicBezTo>
                  <a:pt x="47" y="249"/>
                  <a:pt x="47" y="249"/>
                  <a:pt x="47" y="249"/>
                </a:cubicBezTo>
                <a:cubicBezTo>
                  <a:pt x="47" y="249"/>
                  <a:pt x="47" y="250"/>
                  <a:pt x="47" y="249"/>
                </a:cubicBezTo>
                <a:close/>
                <a:moveTo>
                  <a:pt x="38" y="230"/>
                </a:moveTo>
                <a:cubicBezTo>
                  <a:pt x="39" y="233"/>
                  <a:pt x="38" y="236"/>
                  <a:pt x="39" y="239"/>
                </a:cubicBezTo>
                <a:cubicBezTo>
                  <a:pt x="39" y="242"/>
                  <a:pt x="39" y="245"/>
                  <a:pt x="39" y="248"/>
                </a:cubicBezTo>
                <a:cubicBezTo>
                  <a:pt x="39" y="243"/>
                  <a:pt x="39" y="239"/>
                  <a:pt x="39" y="235"/>
                </a:cubicBezTo>
                <a:cubicBezTo>
                  <a:pt x="39" y="230"/>
                  <a:pt x="39" y="233"/>
                  <a:pt x="38" y="230"/>
                </a:cubicBezTo>
                <a:close/>
                <a:moveTo>
                  <a:pt x="57" y="236"/>
                </a:moveTo>
                <a:cubicBezTo>
                  <a:pt x="57" y="236"/>
                  <a:pt x="57" y="237"/>
                  <a:pt x="57" y="236"/>
                </a:cubicBezTo>
                <a:cubicBezTo>
                  <a:pt x="58" y="237"/>
                  <a:pt x="58" y="237"/>
                  <a:pt x="58" y="238"/>
                </a:cubicBezTo>
                <a:cubicBezTo>
                  <a:pt x="58" y="240"/>
                  <a:pt x="58" y="241"/>
                  <a:pt x="58" y="240"/>
                </a:cubicBezTo>
                <a:cubicBezTo>
                  <a:pt x="58" y="239"/>
                  <a:pt x="58" y="237"/>
                  <a:pt x="58" y="236"/>
                </a:cubicBezTo>
                <a:cubicBezTo>
                  <a:pt x="58" y="228"/>
                  <a:pt x="58" y="235"/>
                  <a:pt x="57" y="235"/>
                </a:cubicBezTo>
                <a:cubicBezTo>
                  <a:pt x="57" y="235"/>
                  <a:pt x="57" y="235"/>
                  <a:pt x="57" y="234"/>
                </a:cubicBezTo>
                <a:cubicBezTo>
                  <a:pt x="57" y="234"/>
                  <a:pt x="57" y="234"/>
                  <a:pt x="57" y="234"/>
                </a:cubicBezTo>
                <a:cubicBezTo>
                  <a:pt x="57" y="235"/>
                  <a:pt x="57" y="235"/>
                  <a:pt x="57" y="236"/>
                </a:cubicBezTo>
                <a:close/>
                <a:moveTo>
                  <a:pt x="57" y="234"/>
                </a:moveTo>
                <a:cubicBezTo>
                  <a:pt x="57" y="234"/>
                  <a:pt x="57" y="234"/>
                  <a:pt x="57" y="234"/>
                </a:cubicBezTo>
                <a:cubicBezTo>
                  <a:pt x="57" y="234"/>
                  <a:pt x="57" y="233"/>
                  <a:pt x="57" y="234"/>
                </a:cubicBezTo>
                <a:close/>
                <a:moveTo>
                  <a:pt x="57" y="234"/>
                </a:moveTo>
                <a:cubicBezTo>
                  <a:pt x="57" y="234"/>
                  <a:pt x="57" y="234"/>
                  <a:pt x="57" y="234"/>
                </a:cubicBezTo>
                <a:cubicBezTo>
                  <a:pt x="57" y="234"/>
                  <a:pt x="57" y="234"/>
                  <a:pt x="57" y="234"/>
                </a:cubicBezTo>
                <a:cubicBezTo>
                  <a:pt x="57" y="234"/>
                  <a:pt x="57" y="234"/>
                  <a:pt x="57" y="234"/>
                </a:cubicBezTo>
                <a:cubicBezTo>
                  <a:pt x="57" y="234"/>
                  <a:pt x="57" y="234"/>
                  <a:pt x="57" y="234"/>
                </a:cubicBezTo>
                <a:close/>
                <a:moveTo>
                  <a:pt x="57" y="306"/>
                </a:moveTo>
                <a:cubicBezTo>
                  <a:pt x="58" y="308"/>
                  <a:pt x="58" y="308"/>
                  <a:pt x="59" y="309"/>
                </a:cubicBezTo>
                <a:cubicBezTo>
                  <a:pt x="60" y="313"/>
                  <a:pt x="60" y="313"/>
                  <a:pt x="61" y="314"/>
                </a:cubicBezTo>
                <a:cubicBezTo>
                  <a:pt x="61" y="313"/>
                  <a:pt x="62" y="314"/>
                  <a:pt x="62" y="314"/>
                </a:cubicBezTo>
                <a:cubicBezTo>
                  <a:pt x="61" y="311"/>
                  <a:pt x="60" y="309"/>
                  <a:pt x="58" y="306"/>
                </a:cubicBezTo>
                <a:cubicBezTo>
                  <a:pt x="56" y="300"/>
                  <a:pt x="56" y="299"/>
                  <a:pt x="57" y="304"/>
                </a:cubicBezTo>
                <a:cubicBezTo>
                  <a:pt x="57" y="305"/>
                  <a:pt x="57" y="305"/>
                  <a:pt x="57" y="306"/>
                </a:cubicBezTo>
                <a:close/>
                <a:moveTo>
                  <a:pt x="36" y="216"/>
                </a:moveTo>
                <a:cubicBezTo>
                  <a:pt x="36" y="214"/>
                  <a:pt x="36" y="212"/>
                  <a:pt x="36" y="210"/>
                </a:cubicBezTo>
                <a:cubicBezTo>
                  <a:pt x="36" y="212"/>
                  <a:pt x="36" y="214"/>
                  <a:pt x="36" y="217"/>
                </a:cubicBezTo>
                <a:cubicBezTo>
                  <a:pt x="35" y="219"/>
                  <a:pt x="35" y="221"/>
                  <a:pt x="35" y="223"/>
                </a:cubicBezTo>
                <a:cubicBezTo>
                  <a:pt x="35" y="226"/>
                  <a:pt x="34" y="231"/>
                  <a:pt x="35" y="234"/>
                </a:cubicBezTo>
                <a:cubicBezTo>
                  <a:pt x="35" y="234"/>
                  <a:pt x="35" y="234"/>
                  <a:pt x="35" y="234"/>
                </a:cubicBezTo>
                <a:cubicBezTo>
                  <a:pt x="35" y="234"/>
                  <a:pt x="35" y="234"/>
                  <a:pt x="35" y="234"/>
                </a:cubicBezTo>
                <a:cubicBezTo>
                  <a:pt x="35" y="234"/>
                  <a:pt x="35" y="234"/>
                  <a:pt x="35" y="234"/>
                </a:cubicBezTo>
                <a:cubicBezTo>
                  <a:pt x="35" y="234"/>
                  <a:pt x="35" y="234"/>
                  <a:pt x="35" y="234"/>
                </a:cubicBezTo>
                <a:cubicBezTo>
                  <a:pt x="35" y="233"/>
                  <a:pt x="35" y="233"/>
                  <a:pt x="35" y="233"/>
                </a:cubicBezTo>
                <a:cubicBezTo>
                  <a:pt x="35" y="230"/>
                  <a:pt x="35" y="226"/>
                  <a:pt x="36" y="222"/>
                </a:cubicBezTo>
                <a:cubicBezTo>
                  <a:pt x="36" y="220"/>
                  <a:pt x="36" y="218"/>
                  <a:pt x="36" y="216"/>
                </a:cubicBezTo>
                <a:close/>
                <a:moveTo>
                  <a:pt x="53" y="244"/>
                </a:moveTo>
                <a:cubicBezTo>
                  <a:pt x="53" y="245"/>
                  <a:pt x="53" y="245"/>
                  <a:pt x="54" y="245"/>
                </a:cubicBezTo>
                <a:cubicBezTo>
                  <a:pt x="54" y="247"/>
                  <a:pt x="54" y="247"/>
                  <a:pt x="54" y="247"/>
                </a:cubicBezTo>
                <a:cubicBezTo>
                  <a:pt x="53" y="247"/>
                  <a:pt x="53" y="249"/>
                  <a:pt x="54" y="251"/>
                </a:cubicBezTo>
                <a:cubicBezTo>
                  <a:pt x="54" y="253"/>
                  <a:pt x="54" y="256"/>
                  <a:pt x="55" y="258"/>
                </a:cubicBezTo>
                <a:cubicBezTo>
                  <a:pt x="56" y="260"/>
                  <a:pt x="56" y="263"/>
                  <a:pt x="57" y="266"/>
                </a:cubicBezTo>
                <a:cubicBezTo>
                  <a:pt x="57" y="269"/>
                  <a:pt x="58" y="272"/>
                  <a:pt x="59" y="274"/>
                </a:cubicBezTo>
                <a:cubicBezTo>
                  <a:pt x="59" y="275"/>
                  <a:pt x="60" y="276"/>
                  <a:pt x="60" y="278"/>
                </a:cubicBezTo>
                <a:cubicBezTo>
                  <a:pt x="60" y="278"/>
                  <a:pt x="60" y="279"/>
                  <a:pt x="60" y="279"/>
                </a:cubicBezTo>
                <a:cubicBezTo>
                  <a:pt x="60" y="279"/>
                  <a:pt x="60" y="279"/>
                  <a:pt x="60" y="279"/>
                </a:cubicBezTo>
                <a:cubicBezTo>
                  <a:pt x="60" y="279"/>
                  <a:pt x="60" y="280"/>
                  <a:pt x="61" y="281"/>
                </a:cubicBezTo>
                <a:cubicBezTo>
                  <a:pt x="61" y="282"/>
                  <a:pt x="61" y="283"/>
                  <a:pt x="62" y="283"/>
                </a:cubicBezTo>
                <a:cubicBezTo>
                  <a:pt x="62" y="284"/>
                  <a:pt x="62" y="284"/>
                  <a:pt x="62" y="284"/>
                </a:cubicBezTo>
                <a:cubicBezTo>
                  <a:pt x="62" y="285"/>
                  <a:pt x="62" y="286"/>
                  <a:pt x="63" y="286"/>
                </a:cubicBezTo>
                <a:cubicBezTo>
                  <a:pt x="63" y="288"/>
                  <a:pt x="64" y="290"/>
                  <a:pt x="65" y="291"/>
                </a:cubicBezTo>
                <a:cubicBezTo>
                  <a:pt x="67" y="297"/>
                  <a:pt x="68" y="299"/>
                  <a:pt x="69" y="302"/>
                </a:cubicBezTo>
                <a:cubicBezTo>
                  <a:pt x="70" y="303"/>
                  <a:pt x="72" y="308"/>
                  <a:pt x="72" y="306"/>
                </a:cubicBezTo>
                <a:cubicBezTo>
                  <a:pt x="71" y="304"/>
                  <a:pt x="70" y="302"/>
                  <a:pt x="69" y="299"/>
                </a:cubicBezTo>
                <a:cubicBezTo>
                  <a:pt x="69" y="299"/>
                  <a:pt x="69" y="299"/>
                  <a:pt x="69" y="299"/>
                </a:cubicBezTo>
                <a:cubicBezTo>
                  <a:pt x="69" y="299"/>
                  <a:pt x="71" y="303"/>
                  <a:pt x="70" y="302"/>
                </a:cubicBezTo>
                <a:cubicBezTo>
                  <a:pt x="70" y="300"/>
                  <a:pt x="69" y="300"/>
                  <a:pt x="69" y="298"/>
                </a:cubicBezTo>
                <a:cubicBezTo>
                  <a:pt x="69" y="298"/>
                  <a:pt x="69" y="297"/>
                  <a:pt x="68" y="297"/>
                </a:cubicBezTo>
                <a:cubicBezTo>
                  <a:pt x="68" y="295"/>
                  <a:pt x="67" y="293"/>
                  <a:pt x="67" y="292"/>
                </a:cubicBezTo>
                <a:cubicBezTo>
                  <a:pt x="66" y="290"/>
                  <a:pt x="66" y="289"/>
                  <a:pt x="65" y="287"/>
                </a:cubicBezTo>
                <a:cubicBezTo>
                  <a:pt x="64" y="285"/>
                  <a:pt x="63" y="283"/>
                  <a:pt x="63" y="281"/>
                </a:cubicBezTo>
                <a:cubicBezTo>
                  <a:pt x="62" y="280"/>
                  <a:pt x="62" y="279"/>
                  <a:pt x="62" y="278"/>
                </a:cubicBezTo>
                <a:cubicBezTo>
                  <a:pt x="62" y="277"/>
                  <a:pt x="61" y="277"/>
                  <a:pt x="61" y="275"/>
                </a:cubicBezTo>
                <a:cubicBezTo>
                  <a:pt x="61" y="274"/>
                  <a:pt x="61" y="275"/>
                  <a:pt x="61" y="276"/>
                </a:cubicBezTo>
                <a:cubicBezTo>
                  <a:pt x="62" y="277"/>
                  <a:pt x="62" y="279"/>
                  <a:pt x="62" y="277"/>
                </a:cubicBezTo>
                <a:cubicBezTo>
                  <a:pt x="62" y="275"/>
                  <a:pt x="61" y="274"/>
                  <a:pt x="61" y="273"/>
                </a:cubicBezTo>
                <a:cubicBezTo>
                  <a:pt x="61" y="272"/>
                  <a:pt x="61" y="272"/>
                  <a:pt x="60" y="271"/>
                </a:cubicBezTo>
                <a:cubicBezTo>
                  <a:pt x="60" y="271"/>
                  <a:pt x="60" y="271"/>
                  <a:pt x="60" y="270"/>
                </a:cubicBezTo>
                <a:cubicBezTo>
                  <a:pt x="59" y="265"/>
                  <a:pt x="59" y="262"/>
                  <a:pt x="60" y="263"/>
                </a:cubicBezTo>
                <a:cubicBezTo>
                  <a:pt x="60" y="263"/>
                  <a:pt x="60" y="264"/>
                  <a:pt x="60" y="262"/>
                </a:cubicBezTo>
                <a:cubicBezTo>
                  <a:pt x="60" y="261"/>
                  <a:pt x="60" y="261"/>
                  <a:pt x="59" y="260"/>
                </a:cubicBezTo>
                <a:cubicBezTo>
                  <a:pt x="59" y="260"/>
                  <a:pt x="59" y="260"/>
                  <a:pt x="59" y="259"/>
                </a:cubicBezTo>
                <a:cubicBezTo>
                  <a:pt x="58" y="256"/>
                  <a:pt x="57" y="252"/>
                  <a:pt x="57" y="248"/>
                </a:cubicBezTo>
                <a:cubicBezTo>
                  <a:pt x="57" y="244"/>
                  <a:pt x="57" y="243"/>
                  <a:pt x="57" y="242"/>
                </a:cubicBezTo>
                <a:cubicBezTo>
                  <a:pt x="57" y="239"/>
                  <a:pt x="56" y="238"/>
                  <a:pt x="56" y="235"/>
                </a:cubicBezTo>
                <a:cubicBezTo>
                  <a:pt x="56" y="234"/>
                  <a:pt x="56" y="234"/>
                  <a:pt x="56" y="235"/>
                </a:cubicBezTo>
                <a:cubicBezTo>
                  <a:pt x="55" y="235"/>
                  <a:pt x="55" y="236"/>
                  <a:pt x="55" y="238"/>
                </a:cubicBezTo>
                <a:cubicBezTo>
                  <a:pt x="56" y="241"/>
                  <a:pt x="56" y="245"/>
                  <a:pt x="56" y="249"/>
                </a:cubicBezTo>
                <a:cubicBezTo>
                  <a:pt x="56" y="252"/>
                  <a:pt x="57" y="256"/>
                  <a:pt x="57" y="259"/>
                </a:cubicBezTo>
                <a:cubicBezTo>
                  <a:pt x="56" y="256"/>
                  <a:pt x="56" y="253"/>
                  <a:pt x="55" y="249"/>
                </a:cubicBezTo>
                <a:cubicBezTo>
                  <a:pt x="55" y="246"/>
                  <a:pt x="55" y="242"/>
                  <a:pt x="54" y="242"/>
                </a:cubicBezTo>
                <a:cubicBezTo>
                  <a:pt x="54" y="239"/>
                  <a:pt x="54" y="237"/>
                  <a:pt x="54" y="237"/>
                </a:cubicBezTo>
                <a:cubicBezTo>
                  <a:pt x="53" y="237"/>
                  <a:pt x="54" y="240"/>
                  <a:pt x="53" y="242"/>
                </a:cubicBezTo>
                <a:cubicBezTo>
                  <a:pt x="53" y="242"/>
                  <a:pt x="53" y="243"/>
                  <a:pt x="53" y="244"/>
                </a:cubicBezTo>
                <a:close/>
                <a:moveTo>
                  <a:pt x="64" y="240"/>
                </a:moveTo>
                <a:cubicBezTo>
                  <a:pt x="64" y="239"/>
                  <a:pt x="64" y="238"/>
                  <a:pt x="65" y="236"/>
                </a:cubicBezTo>
                <a:cubicBezTo>
                  <a:pt x="65" y="234"/>
                  <a:pt x="65" y="232"/>
                  <a:pt x="65" y="231"/>
                </a:cubicBezTo>
                <a:cubicBezTo>
                  <a:pt x="65" y="227"/>
                  <a:pt x="65" y="224"/>
                  <a:pt x="64" y="224"/>
                </a:cubicBezTo>
                <a:cubicBezTo>
                  <a:pt x="64" y="225"/>
                  <a:pt x="63" y="228"/>
                  <a:pt x="63" y="232"/>
                </a:cubicBezTo>
                <a:cubicBezTo>
                  <a:pt x="63" y="234"/>
                  <a:pt x="63" y="236"/>
                  <a:pt x="64" y="237"/>
                </a:cubicBezTo>
                <a:cubicBezTo>
                  <a:pt x="64" y="239"/>
                  <a:pt x="64" y="240"/>
                  <a:pt x="64" y="240"/>
                </a:cubicBezTo>
                <a:close/>
                <a:moveTo>
                  <a:pt x="63" y="226"/>
                </a:moveTo>
                <a:cubicBezTo>
                  <a:pt x="62" y="228"/>
                  <a:pt x="62" y="230"/>
                  <a:pt x="62" y="235"/>
                </a:cubicBezTo>
                <a:cubicBezTo>
                  <a:pt x="62" y="238"/>
                  <a:pt x="62" y="240"/>
                  <a:pt x="62" y="242"/>
                </a:cubicBezTo>
                <a:cubicBezTo>
                  <a:pt x="63" y="244"/>
                  <a:pt x="63" y="246"/>
                  <a:pt x="64" y="248"/>
                </a:cubicBezTo>
                <a:cubicBezTo>
                  <a:pt x="63" y="244"/>
                  <a:pt x="63" y="241"/>
                  <a:pt x="63" y="236"/>
                </a:cubicBezTo>
                <a:cubicBezTo>
                  <a:pt x="63" y="234"/>
                  <a:pt x="63" y="235"/>
                  <a:pt x="63" y="235"/>
                </a:cubicBezTo>
                <a:cubicBezTo>
                  <a:pt x="62" y="237"/>
                  <a:pt x="62" y="236"/>
                  <a:pt x="62" y="235"/>
                </a:cubicBezTo>
                <a:cubicBezTo>
                  <a:pt x="62" y="234"/>
                  <a:pt x="62" y="232"/>
                  <a:pt x="62" y="232"/>
                </a:cubicBezTo>
                <a:cubicBezTo>
                  <a:pt x="63" y="231"/>
                  <a:pt x="62" y="228"/>
                  <a:pt x="63" y="226"/>
                </a:cubicBezTo>
                <a:close/>
                <a:moveTo>
                  <a:pt x="54" y="289"/>
                </a:moveTo>
                <a:cubicBezTo>
                  <a:pt x="54" y="291"/>
                  <a:pt x="55" y="293"/>
                  <a:pt x="55" y="294"/>
                </a:cubicBezTo>
                <a:cubicBezTo>
                  <a:pt x="56" y="295"/>
                  <a:pt x="56" y="297"/>
                  <a:pt x="57" y="298"/>
                </a:cubicBezTo>
                <a:cubicBezTo>
                  <a:pt x="58" y="301"/>
                  <a:pt x="58" y="303"/>
                  <a:pt x="60" y="306"/>
                </a:cubicBezTo>
                <a:cubicBezTo>
                  <a:pt x="60" y="307"/>
                  <a:pt x="59" y="305"/>
                  <a:pt x="59" y="305"/>
                </a:cubicBezTo>
                <a:cubicBezTo>
                  <a:pt x="59" y="305"/>
                  <a:pt x="58" y="304"/>
                  <a:pt x="59" y="306"/>
                </a:cubicBezTo>
                <a:cubicBezTo>
                  <a:pt x="59" y="307"/>
                  <a:pt x="60" y="308"/>
                  <a:pt x="60" y="309"/>
                </a:cubicBezTo>
                <a:cubicBezTo>
                  <a:pt x="61" y="309"/>
                  <a:pt x="61" y="310"/>
                  <a:pt x="62" y="312"/>
                </a:cubicBezTo>
                <a:cubicBezTo>
                  <a:pt x="63" y="313"/>
                  <a:pt x="63" y="312"/>
                  <a:pt x="62" y="311"/>
                </a:cubicBezTo>
                <a:cubicBezTo>
                  <a:pt x="60" y="305"/>
                  <a:pt x="62" y="307"/>
                  <a:pt x="63" y="310"/>
                </a:cubicBezTo>
                <a:cubicBezTo>
                  <a:pt x="62" y="308"/>
                  <a:pt x="61" y="307"/>
                  <a:pt x="61" y="305"/>
                </a:cubicBezTo>
                <a:cubicBezTo>
                  <a:pt x="60" y="302"/>
                  <a:pt x="62" y="308"/>
                  <a:pt x="61" y="305"/>
                </a:cubicBezTo>
                <a:cubicBezTo>
                  <a:pt x="61" y="303"/>
                  <a:pt x="60" y="301"/>
                  <a:pt x="60" y="300"/>
                </a:cubicBezTo>
                <a:cubicBezTo>
                  <a:pt x="59" y="296"/>
                  <a:pt x="58" y="297"/>
                  <a:pt x="57" y="293"/>
                </a:cubicBezTo>
                <a:cubicBezTo>
                  <a:pt x="57" y="292"/>
                  <a:pt x="57" y="292"/>
                  <a:pt x="57" y="292"/>
                </a:cubicBezTo>
                <a:cubicBezTo>
                  <a:pt x="57" y="292"/>
                  <a:pt x="57" y="292"/>
                  <a:pt x="57" y="292"/>
                </a:cubicBezTo>
                <a:cubicBezTo>
                  <a:pt x="55" y="287"/>
                  <a:pt x="55" y="285"/>
                  <a:pt x="54" y="283"/>
                </a:cubicBezTo>
                <a:cubicBezTo>
                  <a:pt x="53" y="281"/>
                  <a:pt x="53" y="280"/>
                  <a:pt x="51" y="278"/>
                </a:cubicBezTo>
                <a:cubicBezTo>
                  <a:pt x="53" y="283"/>
                  <a:pt x="53" y="283"/>
                  <a:pt x="55" y="288"/>
                </a:cubicBezTo>
                <a:cubicBezTo>
                  <a:pt x="55" y="289"/>
                  <a:pt x="54" y="287"/>
                  <a:pt x="54" y="286"/>
                </a:cubicBezTo>
                <a:cubicBezTo>
                  <a:pt x="54" y="288"/>
                  <a:pt x="54" y="289"/>
                  <a:pt x="55" y="291"/>
                </a:cubicBezTo>
                <a:cubicBezTo>
                  <a:pt x="54" y="289"/>
                  <a:pt x="53" y="287"/>
                  <a:pt x="54" y="289"/>
                </a:cubicBezTo>
                <a:close/>
                <a:moveTo>
                  <a:pt x="59" y="290"/>
                </a:moveTo>
                <a:cubicBezTo>
                  <a:pt x="58" y="288"/>
                  <a:pt x="58" y="286"/>
                  <a:pt x="57" y="285"/>
                </a:cubicBezTo>
                <a:cubicBezTo>
                  <a:pt x="57" y="283"/>
                  <a:pt x="56" y="282"/>
                  <a:pt x="56" y="282"/>
                </a:cubicBezTo>
                <a:cubicBezTo>
                  <a:pt x="56" y="285"/>
                  <a:pt x="57" y="287"/>
                  <a:pt x="58" y="289"/>
                </a:cubicBezTo>
                <a:cubicBezTo>
                  <a:pt x="58" y="290"/>
                  <a:pt x="59" y="290"/>
                  <a:pt x="59" y="290"/>
                </a:cubicBezTo>
                <a:close/>
                <a:moveTo>
                  <a:pt x="66" y="219"/>
                </a:moveTo>
                <a:cubicBezTo>
                  <a:pt x="66" y="217"/>
                  <a:pt x="66" y="215"/>
                  <a:pt x="66" y="215"/>
                </a:cubicBezTo>
                <a:cubicBezTo>
                  <a:pt x="66" y="215"/>
                  <a:pt x="66" y="215"/>
                  <a:pt x="65" y="217"/>
                </a:cubicBezTo>
                <a:cubicBezTo>
                  <a:pt x="65" y="223"/>
                  <a:pt x="65" y="222"/>
                  <a:pt x="65" y="225"/>
                </a:cubicBezTo>
                <a:cubicBezTo>
                  <a:pt x="65" y="222"/>
                  <a:pt x="66" y="221"/>
                  <a:pt x="66" y="219"/>
                </a:cubicBezTo>
                <a:close/>
                <a:moveTo>
                  <a:pt x="60" y="317"/>
                </a:moveTo>
                <a:cubicBezTo>
                  <a:pt x="62" y="321"/>
                  <a:pt x="63" y="323"/>
                  <a:pt x="65" y="326"/>
                </a:cubicBezTo>
                <a:cubicBezTo>
                  <a:pt x="66" y="328"/>
                  <a:pt x="67" y="329"/>
                  <a:pt x="68" y="331"/>
                </a:cubicBezTo>
                <a:cubicBezTo>
                  <a:pt x="69" y="333"/>
                  <a:pt x="70" y="335"/>
                  <a:pt x="71" y="336"/>
                </a:cubicBezTo>
                <a:cubicBezTo>
                  <a:pt x="72" y="338"/>
                  <a:pt x="73" y="339"/>
                  <a:pt x="74" y="341"/>
                </a:cubicBezTo>
                <a:cubicBezTo>
                  <a:pt x="75" y="342"/>
                  <a:pt x="76" y="343"/>
                  <a:pt x="77" y="344"/>
                </a:cubicBezTo>
                <a:cubicBezTo>
                  <a:pt x="77" y="344"/>
                  <a:pt x="78" y="346"/>
                  <a:pt x="78" y="345"/>
                </a:cubicBezTo>
                <a:cubicBezTo>
                  <a:pt x="78" y="345"/>
                  <a:pt x="77" y="344"/>
                  <a:pt x="76" y="343"/>
                </a:cubicBezTo>
                <a:cubicBezTo>
                  <a:pt x="76" y="342"/>
                  <a:pt x="75" y="341"/>
                  <a:pt x="74" y="339"/>
                </a:cubicBezTo>
                <a:cubicBezTo>
                  <a:pt x="74" y="338"/>
                  <a:pt x="73" y="337"/>
                  <a:pt x="72" y="336"/>
                </a:cubicBezTo>
                <a:cubicBezTo>
                  <a:pt x="71" y="333"/>
                  <a:pt x="70" y="331"/>
                  <a:pt x="69" y="330"/>
                </a:cubicBezTo>
                <a:cubicBezTo>
                  <a:pt x="70" y="331"/>
                  <a:pt x="72" y="334"/>
                  <a:pt x="70" y="330"/>
                </a:cubicBezTo>
                <a:cubicBezTo>
                  <a:pt x="69" y="329"/>
                  <a:pt x="69" y="328"/>
                  <a:pt x="68" y="326"/>
                </a:cubicBezTo>
                <a:cubicBezTo>
                  <a:pt x="66" y="323"/>
                  <a:pt x="64" y="318"/>
                  <a:pt x="62" y="316"/>
                </a:cubicBezTo>
                <a:cubicBezTo>
                  <a:pt x="64" y="319"/>
                  <a:pt x="64" y="320"/>
                  <a:pt x="65" y="322"/>
                </a:cubicBezTo>
                <a:cubicBezTo>
                  <a:pt x="67" y="325"/>
                  <a:pt x="67" y="326"/>
                  <a:pt x="67" y="325"/>
                </a:cubicBezTo>
                <a:cubicBezTo>
                  <a:pt x="66" y="325"/>
                  <a:pt x="66" y="324"/>
                  <a:pt x="65" y="323"/>
                </a:cubicBezTo>
                <a:cubicBezTo>
                  <a:pt x="65" y="322"/>
                  <a:pt x="64" y="321"/>
                  <a:pt x="64" y="320"/>
                </a:cubicBezTo>
                <a:cubicBezTo>
                  <a:pt x="62" y="318"/>
                  <a:pt x="61" y="317"/>
                  <a:pt x="61" y="315"/>
                </a:cubicBezTo>
                <a:cubicBezTo>
                  <a:pt x="59" y="312"/>
                  <a:pt x="57" y="309"/>
                  <a:pt x="56" y="309"/>
                </a:cubicBezTo>
                <a:cubicBezTo>
                  <a:pt x="57" y="311"/>
                  <a:pt x="59" y="313"/>
                  <a:pt x="60" y="316"/>
                </a:cubicBezTo>
                <a:cubicBezTo>
                  <a:pt x="61" y="318"/>
                  <a:pt x="62" y="320"/>
                  <a:pt x="64" y="322"/>
                </a:cubicBezTo>
                <a:cubicBezTo>
                  <a:pt x="63" y="322"/>
                  <a:pt x="61" y="318"/>
                  <a:pt x="60" y="317"/>
                </a:cubicBezTo>
                <a:close/>
                <a:moveTo>
                  <a:pt x="61" y="244"/>
                </a:moveTo>
                <a:cubicBezTo>
                  <a:pt x="61" y="244"/>
                  <a:pt x="62" y="243"/>
                  <a:pt x="62" y="244"/>
                </a:cubicBezTo>
                <a:cubicBezTo>
                  <a:pt x="61" y="237"/>
                  <a:pt x="61" y="237"/>
                  <a:pt x="61" y="244"/>
                </a:cubicBezTo>
                <a:close/>
                <a:moveTo>
                  <a:pt x="117" y="402"/>
                </a:moveTo>
                <a:cubicBezTo>
                  <a:pt x="117" y="402"/>
                  <a:pt x="117" y="402"/>
                  <a:pt x="117" y="402"/>
                </a:cubicBezTo>
                <a:cubicBezTo>
                  <a:pt x="119" y="403"/>
                  <a:pt x="122" y="405"/>
                  <a:pt x="125" y="407"/>
                </a:cubicBezTo>
                <a:cubicBezTo>
                  <a:pt x="123" y="405"/>
                  <a:pt x="121" y="404"/>
                  <a:pt x="119" y="403"/>
                </a:cubicBezTo>
                <a:cubicBezTo>
                  <a:pt x="118" y="401"/>
                  <a:pt x="116" y="400"/>
                  <a:pt x="114" y="399"/>
                </a:cubicBezTo>
                <a:cubicBezTo>
                  <a:pt x="111" y="396"/>
                  <a:pt x="109" y="394"/>
                  <a:pt x="106" y="392"/>
                </a:cubicBezTo>
                <a:cubicBezTo>
                  <a:pt x="104" y="390"/>
                  <a:pt x="102" y="389"/>
                  <a:pt x="100" y="387"/>
                </a:cubicBezTo>
                <a:cubicBezTo>
                  <a:pt x="101" y="388"/>
                  <a:pt x="103" y="389"/>
                  <a:pt x="102" y="388"/>
                </a:cubicBezTo>
                <a:cubicBezTo>
                  <a:pt x="101" y="387"/>
                  <a:pt x="98" y="385"/>
                  <a:pt x="96" y="382"/>
                </a:cubicBezTo>
                <a:cubicBezTo>
                  <a:pt x="93" y="379"/>
                  <a:pt x="90" y="376"/>
                  <a:pt x="89" y="375"/>
                </a:cubicBezTo>
                <a:cubicBezTo>
                  <a:pt x="87" y="372"/>
                  <a:pt x="84" y="370"/>
                  <a:pt x="82" y="368"/>
                </a:cubicBezTo>
                <a:cubicBezTo>
                  <a:pt x="81" y="367"/>
                  <a:pt x="80" y="366"/>
                  <a:pt x="78" y="363"/>
                </a:cubicBezTo>
                <a:cubicBezTo>
                  <a:pt x="79" y="364"/>
                  <a:pt x="82" y="367"/>
                  <a:pt x="81" y="365"/>
                </a:cubicBezTo>
                <a:cubicBezTo>
                  <a:pt x="80" y="364"/>
                  <a:pt x="78" y="362"/>
                  <a:pt x="77" y="360"/>
                </a:cubicBezTo>
                <a:cubicBezTo>
                  <a:pt x="75" y="357"/>
                  <a:pt x="73" y="354"/>
                  <a:pt x="71" y="352"/>
                </a:cubicBezTo>
                <a:cubicBezTo>
                  <a:pt x="69" y="349"/>
                  <a:pt x="67" y="346"/>
                  <a:pt x="66" y="343"/>
                </a:cubicBezTo>
                <a:cubicBezTo>
                  <a:pt x="63" y="339"/>
                  <a:pt x="61" y="335"/>
                  <a:pt x="59" y="333"/>
                </a:cubicBezTo>
                <a:cubicBezTo>
                  <a:pt x="60" y="332"/>
                  <a:pt x="57" y="327"/>
                  <a:pt x="54" y="319"/>
                </a:cubicBezTo>
                <a:cubicBezTo>
                  <a:pt x="51" y="313"/>
                  <a:pt x="49" y="307"/>
                  <a:pt x="47" y="303"/>
                </a:cubicBezTo>
                <a:cubicBezTo>
                  <a:pt x="46" y="300"/>
                  <a:pt x="48" y="305"/>
                  <a:pt x="48" y="303"/>
                </a:cubicBezTo>
                <a:cubicBezTo>
                  <a:pt x="47" y="301"/>
                  <a:pt x="46" y="300"/>
                  <a:pt x="46" y="298"/>
                </a:cubicBezTo>
                <a:cubicBezTo>
                  <a:pt x="45" y="296"/>
                  <a:pt x="45" y="294"/>
                  <a:pt x="44" y="293"/>
                </a:cubicBezTo>
                <a:cubicBezTo>
                  <a:pt x="45" y="294"/>
                  <a:pt x="45" y="293"/>
                  <a:pt x="44" y="290"/>
                </a:cubicBezTo>
                <a:cubicBezTo>
                  <a:pt x="42" y="284"/>
                  <a:pt x="41" y="279"/>
                  <a:pt x="39" y="274"/>
                </a:cubicBezTo>
                <a:cubicBezTo>
                  <a:pt x="39" y="274"/>
                  <a:pt x="40" y="274"/>
                  <a:pt x="40" y="274"/>
                </a:cubicBezTo>
                <a:cubicBezTo>
                  <a:pt x="39" y="273"/>
                  <a:pt x="39" y="271"/>
                  <a:pt x="38" y="269"/>
                </a:cubicBezTo>
                <a:cubicBezTo>
                  <a:pt x="38" y="268"/>
                  <a:pt x="37" y="266"/>
                  <a:pt x="37" y="265"/>
                </a:cubicBezTo>
                <a:cubicBezTo>
                  <a:pt x="37" y="268"/>
                  <a:pt x="38" y="272"/>
                  <a:pt x="39" y="275"/>
                </a:cubicBezTo>
                <a:cubicBezTo>
                  <a:pt x="39" y="278"/>
                  <a:pt x="40" y="282"/>
                  <a:pt x="41" y="285"/>
                </a:cubicBezTo>
                <a:cubicBezTo>
                  <a:pt x="41" y="287"/>
                  <a:pt x="42" y="289"/>
                  <a:pt x="43" y="292"/>
                </a:cubicBezTo>
                <a:cubicBezTo>
                  <a:pt x="43" y="293"/>
                  <a:pt x="43" y="294"/>
                  <a:pt x="43" y="293"/>
                </a:cubicBezTo>
                <a:cubicBezTo>
                  <a:pt x="42" y="292"/>
                  <a:pt x="42" y="291"/>
                  <a:pt x="42" y="292"/>
                </a:cubicBezTo>
                <a:cubicBezTo>
                  <a:pt x="42" y="293"/>
                  <a:pt x="43" y="295"/>
                  <a:pt x="43" y="295"/>
                </a:cubicBezTo>
                <a:cubicBezTo>
                  <a:pt x="44" y="297"/>
                  <a:pt x="45" y="299"/>
                  <a:pt x="45" y="300"/>
                </a:cubicBezTo>
                <a:cubicBezTo>
                  <a:pt x="45" y="301"/>
                  <a:pt x="45" y="302"/>
                  <a:pt x="47" y="306"/>
                </a:cubicBezTo>
                <a:cubicBezTo>
                  <a:pt x="47" y="308"/>
                  <a:pt x="48" y="311"/>
                  <a:pt x="49" y="313"/>
                </a:cubicBezTo>
                <a:cubicBezTo>
                  <a:pt x="50" y="316"/>
                  <a:pt x="51" y="318"/>
                  <a:pt x="53" y="320"/>
                </a:cubicBezTo>
                <a:cubicBezTo>
                  <a:pt x="53" y="321"/>
                  <a:pt x="53" y="322"/>
                  <a:pt x="53" y="322"/>
                </a:cubicBezTo>
                <a:cubicBezTo>
                  <a:pt x="53" y="322"/>
                  <a:pt x="52" y="319"/>
                  <a:pt x="52" y="320"/>
                </a:cubicBezTo>
                <a:cubicBezTo>
                  <a:pt x="54" y="324"/>
                  <a:pt x="55" y="326"/>
                  <a:pt x="58" y="331"/>
                </a:cubicBezTo>
                <a:cubicBezTo>
                  <a:pt x="59" y="334"/>
                  <a:pt x="60" y="337"/>
                  <a:pt x="62" y="340"/>
                </a:cubicBezTo>
                <a:cubicBezTo>
                  <a:pt x="61" y="339"/>
                  <a:pt x="64" y="345"/>
                  <a:pt x="66" y="346"/>
                </a:cubicBezTo>
                <a:cubicBezTo>
                  <a:pt x="70" y="353"/>
                  <a:pt x="74" y="360"/>
                  <a:pt x="79" y="366"/>
                </a:cubicBezTo>
                <a:cubicBezTo>
                  <a:pt x="80" y="367"/>
                  <a:pt x="81" y="368"/>
                  <a:pt x="82" y="369"/>
                </a:cubicBezTo>
                <a:cubicBezTo>
                  <a:pt x="83" y="371"/>
                  <a:pt x="84" y="372"/>
                  <a:pt x="85" y="373"/>
                </a:cubicBezTo>
                <a:cubicBezTo>
                  <a:pt x="93" y="382"/>
                  <a:pt x="102" y="392"/>
                  <a:pt x="108" y="395"/>
                </a:cubicBezTo>
                <a:cubicBezTo>
                  <a:pt x="108" y="395"/>
                  <a:pt x="108" y="396"/>
                  <a:pt x="111" y="398"/>
                </a:cubicBezTo>
                <a:cubicBezTo>
                  <a:pt x="114" y="400"/>
                  <a:pt x="116" y="401"/>
                  <a:pt x="117" y="402"/>
                </a:cubicBezTo>
                <a:close/>
                <a:moveTo>
                  <a:pt x="223" y="392"/>
                </a:moveTo>
                <a:cubicBezTo>
                  <a:pt x="225" y="393"/>
                  <a:pt x="226" y="393"/>
                  <a:pt x="227" y="393"/>
                </a:cubicBezTo>
                <a:cubicBezTo>
                  <a:pt x="229" y="393"/>
                  <a:pt x="230" y="393"/>
                  <a:pt x="231" y="393"/>
                </a:cubicBezTo>
                <a:cubicBezTo>
                  <a:pt x="232" y="393"/>
                  <a:pt x="234" y="393"/>
                  <a:pt x="235" y="393"/>
                </a:cubicBezTo>
                <a:cubicBezTo>
                  <a:pt x="236" y="393"/>
                  <a:pt x="237" y="392"/>
                  <a:pt x="239" y="392"/>
                </a:cubicBezTo>
                <a:cubicBezTo>
                  <a:pt x="240" y="392"/>
                  <a:pt x="243" y="392"/>
                  <a:pt x="242" y="392"/>
                </a:cubicBezTo>
                <a:cubicBezTo>
                  <a:pt x="241" y="391"/>
                  <a:pt x="239" y="392"/>
                  <a:pt x="237" y="392"/>
                </a:cubicBezTo>
                <a:cubicBezTo>
                  <a:pt x="232" y="392"/>
                  <a:pt x="231" y="391"/>
                  <a:pt x="232" y="391"/>
                </a:cubicBezTo>
                <a:cubicBezTo>
                  <a:pt x="231" y="391"/>
                  <a:pt x="229" y="390"/>
                  <a:pt x="228" y="390"/>
                </a:cubicBezTo>
                <a:cubicBezTo>
                  <a:pt x="226" y="390"/>
                  <a:pt x="225" y="390"/>
                  <a:pt x="224" y="390"/>
                </a:cubicBezTo>
                <a:cubicBezTo>
                  <a:pt x="222" y="390"/>
                  <a:pt x="220" y="390"/>
                  <a:pt x="218" y="390"/>
                </a:cubicBezTo>
                <a:cubicBezTo>
                  <a:pt x="216" y="390"/>
                  <a:pt x="215" y="390"/>
                  <a:pt x="217" y="391"/>
                </a:cubicBezTo>
                <a:cubicBezTo>
                  <a:pt x="218" y="391"/>
                  <a:pt x="219" y="391"/>
                  <a:pt x="220" y="391"/>
                </a:cubicBezTo>
                <a:cubicBezTo>
                  <a:pt x="220" y="391"/>
                  <a:pt x="221" y="391"/>
                  <a:pt x="222" y="392"/>
                </a:cubicBezTo>
                <a:cubicBezTo>
                  <a:pt x="222" y="392"/>
                  <a:pt x="221" y="392"/>
                  <a:pt x="220" y="392"/>
                </a:cubicBezTo>
                <a:cubicBezTo>
                  <a:pt x="218" y="392"/>
                  <a:pt x="220" y="392"/>
                  <a:pt x="220" y="392"/>
                </a:cubicBezTo>
                <a:cubicBezTo>
                  <a:pt x="222" y="393"/>
                  <a:pt x="222" y="392"/>
                  <a:pt x="223" y="392"/>
                </a:cubicBezTo>
                <a:close/>
                <a:moveTo>
                  <a:pt x="188" y="380"/>
                </a:moveTo>
                <a:cubicBezTo>
                  <a:pt x="189" y="381"/>
                  <a:pt x="190" y="381"/>
                  <a:pt x="190" y="381"/>
                </a:cubicBezTo>
                <a:cubicBezTo>
                  <a:pt x="192" y="382"/>
                  <a:pt x="193" y="381"/>
                  <a:pt x="196" y="382"/>
                </a:cubicBezTo>
                <a:cubicBezTo>
                  <a:pt x="197" y="382"/>
                  <a:pt x="198" y="383"/>
                  <a:pt x="200" y="383"/>
                </a:cubicBezTo>
                <a:cubicBezTo>
                  <a:pt x="201" y="383"/>
                  <a:pt x="202" y="383"/>
                  <a:pt x="202" y="383"/>
                </a:cubicBezTo>
                <a:cubicBezTo>
                  <a:pt x="201" y="383"/>
                  <a:pt x="200" y="383"/>
                  <a:pt x="199" y="382"/>
                </a:cubicBezTo>
                <a:cubicBezTo>
                  <a:pt x="199" y="382"/>
                  <a:pt x="201" y="383"/>
                  <a:pt x="201" y="382"/>
                </a:cubicBezTo>
                <a:cubicBezTo>
                  <a:pt x="198" y="382"/>
                  <a:pt x="195" y="381"/>
                  <a:pt x="192" y="380"/>
                </a:cubicBezTo>
                <a:cubicBezTo>
                  <a:pt x="189" y="379"/>
                  <a:pt x="187" y="379"/>
                  <a:pt x="187" y="379"/>
                </a:cubicBezTo>
                <a:cubicBezTo>
                  <a:pt x="186" y="379"/>
                  <a:pt x="186" y="379"/>
                  <a:pt x="188" y="380"/>
                </a:cubicBezTo>
                <a:close/>
                <a:moveTo>
                  <a:pt x="38" y="252"/>
                </a:moveTo>
                <a:cubicBezTo>
                  <a:pt x="37" y="248"/>
                  <a:pt x="38" y="244"/>
                  <a:pt x="37" y="241"/>
                </a:cubicBezTo>
                <a:cubicBezTo>
                  <a:pt x="37" y="239"/>
                  <a:pt x="36" y="237"/>
                  <a:pt x="36" y="234"/>
                </a:cubicBezTo>
                <a:cubicBezTo>
                  <a:pt x="36" y="231"/>
                  <a:pt x="36" y="227"/>
                  <a:pt x="36" y="224"/>
                </a:cubicBezTo>
                <a:cubicBezTo>
                  <a:pt x="36" y="229"/>
                  <a:pt x="36" y="229"/>
                  <a:pt x="36" y="232"/>
                </a:cubicBezTo>
                <a:cubicBezTo>
                  <a:pt x="36" y="235"/>
                  <a:pt x="36" y="236"/>
                  <a:pt x="36" y="237"/>
                </a:cubicBezTo>
                <a:cubicBezTo>
                  <a:pt x="36" y="239"/>
                  <a:pt x="35" y="247"/>
                  <a:pt x="36" y="248"/>
                </a:cubicBezTo>
                <a:cubicBezTo>
                  <a:pt x="36" y="250"/>
                  <a:pt x="36" y="252"/>
                  <a:pt x="37" y="251"/>
                </a:cubicBezTo>
                <a:cubicBezTo>
                  <a:pt x="37" y="250"/>
                  <a:pt x="37" y="252"/>
                  <a:pt x="37" y="253"/>
                </a:cubicBezTo>
                <a:cubicBezTo>
                  <a:pt x="37" y="255"/>
                  <a:pt x="37" y="256"/>
                  <a:pt x="37" y="254"/>
                </a:cubicBezTo>
                <a:cubicBezTo>
                  <a:pt x="37" y="253"/>
                  <a:pt x="37" y="254"/>
                  <a:pt x="37" y="255"/>
                </a:cubicBezTo>
                <a:cubicBezTo>
                  <a:pt x="37" y="258"/>
                  <a:pt x="37" y="258"/>
                  <a:pt x="36" y="255"/>
                </a:cubicBezTo>
                <a:cubicBezTo>
                  <a:pt x="36" y="259"/>
                  <a:pt x="37" y="262"/>
                  <a:pt x="37" y="265"/>
                </a:cubicBezTo>
                <a:cubicBezTo>
                  <a:pt x="38" y="268"/>
                  <a:pt x="39" y="271"/>
                  <a:pt x="40" y="274"/>
                </a:cubicBezTo>
                <a:cubicBezTo>
                  <a:pt x="40" y="275"/>
                  <a:pt x="41" y="278"/>
                  <a:pt x="41" y="278"/>
                </a:cubicBezTo>
                <a:cubicBezTo>
                  <a:pt x="40" y="270"/>
                  <a:pt x="38" y="261"/>
                  <a:pt x="38" y="252"/>
                </a:cubicBezTo>
                <a:close/>
                <a:moveTo>
                  <a:pt x="196" y="382"/>
                </a:moveTo>
                <a:cubicBezTo>
                  <a:pt x="196" y="382"/>
                  <a:pt x="196" y="382"/>
                  <a:pt x="196" y="382"/>
                </a:cubicBezTo>
                <a:cubicBezTo>
                  <a:pt x="196" y="382"/>
                  <a:pt x="196" y="382"/>
                  <a:pt x="196" y="382"/>
                </a:cubicBezTo>
                <a:cubicBezTo>
                  <a:pt x="196" y="382"/>
                  <a:pt x="196" y="382"/>
                  <a:pt x="196" y="382"/>
                </a:cubicBezTo>
                <a:cubicBezTo>
                  <a:pt x="196" y="382"/>
                  <a:pt x="196" y="382"/>
                  <a:pt x="196" y="382"/>
                </a:cubicBezTo>
                <a:close/>
                <a:moveTo>
                  <a:pt x="337" y="106"/>
                </a:moveTo>
                <a:cubicBezTo>
                  <a:pt x="334" y="104"/>
                  <a:pt x="334" y="105"/>
                  <a:pt x="332" y="104"/>
                </a:cubicBezTo>
                <a:cubicBezTo>
                  <a:pt x="335" y="106"/>
                  <a:pt x="336" y="107"/>
                  <a:pt x="338" y="107"/>
                </a:cubicBezTo>
                <a:cubicBezTo>
                  <a:pt x="338" y="108"/>
                  <a:pt x="338" y="107"/>
                  <a:pt x="337" y="106"/>
                </a:cubicBezTo>
                <a:close/>
                <a:moveTo>
                  <a:pt x="194" y="382"/>
                </a:moveTo>
                <a:cubicBezTo>
                  <a:pt x="193" y="382"/>
                  <a:pt x="193" y="383"/>
                  <a:pt x="195" y="384"/>
                </a:cubicBezTo>
                <a:cubicBezTo>
                  <a:pt x="197" y="384"/>
                  <a:pt x="199" y="385"/>
                  <a:pt x="201" y="385"/>
                </a:cubicBezTo>
                <a:cubicBezTo>
                  <a:pt x="203" y="386"/>
                  <a:pt x="204" y="386"/>
                  <a:pt x="206" y="386"/>
                </a:cubicBezTo>
                <a:cubicBezTo>
                  <a:pt x="209" y="386"/>
                  <a:pt x="207" y="385"/>
                  <a:pt x="208" y="385"/>
                </a:cubicBezTo>
                <a:cubicBezTo>
                  <a:pt x="208" y="385"/>
                  <a:pt x="207" y="385"/>
                  <a:pt x="206" y="385"/>
                </a:cubicBezTo>
                <a:cubicBezTo>
                  <a:pt x="205" y="385"/>
                  <a:pt x="203" y="384"/>
                  <a:pt x="201" y="384"/>
                </a:cubicBezTo>
                <a:cubicBezTo>
                  <a:pt x="200" y="383"/>
                  <a:pt x="198" y="383"/>
                  <a:pt x="196" y="382"/>
                </a:cubicBezTo>
                <a:cubicBezTo>
                  <a:pt x="196" y="383"/>
                  <a:pt x="195" y="382"/>
                  <a:pt x="194" y="382"/>
                </a:cubicBezTo>
                <a:close/>
                <a:moveTo>
                  <a:pt x="342" y="104"/>
                </a:moveTo>
                <a:cubicBezTo>
                  <a:pt x="342" y="104"/>
                  <a:pt x="341" y="103"/>
                  <a:pt x="342" y="104"/>
                </a:cubicBezTo>
                <a:cubicBezTo>
                  <a:pt x="343" y="105"/>
                  <a:pt x="345" y="106"/>
                  <a:pt x="345" y="106"/>
                </a:cubicBezTo>
                <a:cubicBezTo>
                  <a:pt x="346" y="107"/>
                  <a:pt x="348" y="108"/>
                  <a:pt x="348" y="108"/>
                </a:cubicBezTo>
                <a:cubicBezTo>
                  <a:pt x="347" y="107"/>
                  <a:pt x="346" y="106"/>
                  <a:pt x="345" y="105"/>
                </a:cubicBezTo>
                <a:cubicBezTo>
                  <a:pt x="342" y="103"/>
                  <a:pt x="343" y="104"/>
                  <a:pt x="342" y="104"/>
                </a:cubicBezTo>
                <a:close/>
                <a:moveTo>
                  <a:pt x="380" y="150"/>
                </a:moveTo>
                <a:cubicBezTo>
                  <a:pt x="377" y="146"/>
                  <a:pt x="378" y="148"/>
                  <a:pt x="376" y="146"/>
                </a:cubicBezTo>
                <a:cubicBezTo>
                  <a:pt x="378" y="150"/>
                  <a:pt x="380" y="152"/>
                  <a:pt x="382" y="154"/>
                </a:cubicBezTo>
                <a:cubicBezTo>
                  <a:pt x="382" y="155"/>
                  <a:pt x="384" y="157"/>
                  <a:pt x="383" y="155"/>
                </a:cubicBezTo>
                <a:cubicBezTo>
                  <a:pt x="382" y="152"/>
                  <a:pt x="381" y="151"/>
                  <a:pt x="380" y="150"/>
                </a:cubicBezTo>
                <a:close/>
                <a:moveTo>
                  <a:pt x="323" y="369"/>
                </a:moveTo>
                <a:cubicBezTo>
                  <a:pt x="320" y="371"/>
                  <a:pt x="315" y="374"/>
                  <a:pt x="316" y="374"/>
                </a:cubicBezTo>
                <a:cubicBezTo>
                  <a:pt x="320" y="372"/>
                  <a:pt x="321" y="370"/>
                  <a:pt x="323" y="369"/>
                </a:cubicBezTo>
                <a:close/>
                <a:moveTo>
                  <a:pt x="164" y="369"/>
                </a:moveTo>
                <a:cubicBezTo>
                  <a:pt x="166" y="370"/>
                  <a:pt x="167" y="370"/>
                  <a:pt x="168" y="371"/>
                </a:cubicBezTo>
                <a:cubicBezTo>
                  <a:pt x="170" y="372"/>
                  <a:pt x="172" y="373"/>
                  <a:pt x="173" y="373"/>
                </a:cubicBezTo>
                <a:cubicBezTo>
                  <a:pt x="175" y="374"/>
                  <a:pt x="176" y="375"/>
                  <a:pt x="177" y="375"/>
                </a:cubicBezTo>
                <a:cubicBezTo>
                  <a:pt x="177" y="375"/>
                  <a:pt x="177" y="375"/>
                  <a:pt x="177" y="375"/>
                </a:cubicBezTo>
                <a:cubicBezTo>
                  <a:pt x="177" y="375"/>
                  <a:pt x="177" y="374"/>
                  <a:pt x="176" y="374"/>
                </a:cubicBezTo>
                <a:cubicBezTo>
                  <a:pt x="176" y="374"/>
                  <a:pt x="173" y="372"/>
                  <a:pt x="174" y="372"/>
                </a:cubicBezTo>
                <a:cubicBezTo>
                  <a:pt x="170" y="371"/>
                  <a:pt x="169" y="371"/>
                  <a:pt x="166" y="369"/>
                </a:cubicBezTo>
                <a:cubicBezTo>
                  <a:pt x="165" y="368"/>
                  <a:pt x="166" y="369"/>
                  <a:pt x="165" y="368"/>
                </a:cubicBezTo>
                <a:cubicBezTo>
                  <a:pt x="164" y="368"/>
                  <a:pt x="161" y="366"/>
                  <a:pt x="160" y="366"/>
                </a:cubicBezTo>
                <a:cubicBezTo>
                  <a:pt x="161" y="367"/>
                  <a:pt x="162" y="367"/>
                  <a:pt x="163" y="368"/>
                </a:cubicBezTo>
                <a:cubicBezTo>
                  <a:pt x="162" y="367"/>
                  <a:pt x="161" y="367"/>
                  <a:pt x="160" y="366"/>
                </a:cubicBezTo>
                <a:cubicBezTo>
                  <a:pt x="162" y="367"/>
                  <a:pt x="163" y="368"/>
                  <a:pt x="164" y="369"/>
                </a:cubicBezTo>
                <a:close/>
                <a:moveTo>
                  <a:pt x="220" y="394"/>
                </a:moveTo>
                <a:cubicBezTo>
                  <a:pt x="217" y="393"/>
                  <a:pt x="215" y="393"/>
                  <a:pt x="211" y="392"/>
                </a:cubicBezTo>
                <a:cubicBezTo>
                  <a:pt x="209" y="392"/>
                  <a:pt x="206" y="392"/>
                  <a:pt x="202" y="391"/>
                </a:cubicBezTo>
                <a:cubicBezTo>
                  <a:pt x="203" y="391"/>
                  <a:pt x="206" y="391"/>
                  <a:pt x="206" y="391"/>
                </a:cubicBezTo>
                <a:cubicBezTo>
                  <a:pt x="205" y="391"/>
                  <a:pt x="203" y="390"/>
                  <a:pt x="202" y="390"/>
                </a:cubicBezTo>
                <a:cubicBezTo>
                  <a:pt x="201" y="389"/>
                  <a:pt x="200" y="389"/>
                  <a:pt x="198" y="389"/>
                </a:cubicBezTo>
                <a:cubicBezTo>
                  <a:pt x="195" y="388"/>
                  <a:pt x="193" y="388"/>
                  <a:pt x="190" y="388"/>
                </a:cubicBezTo>
                <a:cubicBezTo>
                  <a:pt x="194" y="389"/>
                  <a:pt x="195" y="389"/>
                  <a:pt x="198" y="389"/>
                </a:cubicBezTo>
                <a:cubicBezTo>
                  <a:pt x="197" y="390"/>
                  <a:pt x="193" y="389"/>
                  <a:pt x="190" y="388"/>
                </a:cubicBezTo>
                <a:cubicBezTo>
                  <a:pt x="194" y="390"/>
                  <a:pt x="196" y="390"/>
                  <a:pt x="199" y="390"/>
                </a:cubicBezTo>
                <a:cubicBezTo>
                  <a:pt x="199" y="391"/>
                  <a:pt x="197" y="390"/>
                  <a:pt x="195" y="390"/>
                </a:cubicBezTo>
                <a:cubicBezTo>
                  <a:pt x="192" y="389"/>
                  <a:pt x="192" y="390"/>
                  <a:pt x="195" y="391"/>
                </a:cubicBezTo>
                <a:cubicBezTo>
                  <a:pt x="196" y="392"/>
                  <a:pt x="198" y="392"/>
                  <a:pt x="200" y="393"/>
                </a:cubicBezTo>
                <a:cubicBezTo>
                  <a:pt x="202" y="394"/>
                  <a:pt x="205" y="394"/>
                  <a:pt x="207" y="395"/>
                </a:cubicBezTo>
                <a:cubicBezTo>
                  <a:pt x="207" y="395"/>
                  <a:pt x="205" y="394"/>
                  <a:pt x="205" y="395"/>
                </a:cubicBezTo>
                <a:cubicBezTo>
                  <a:pt x="214" y="397"/>
                  <a:pt x="222" y="397"/>
                  <a:pt x="221" y="396"/>
                </a:cubicBezTo>
                <a:cubicBezTo>
                  <a:pt x="220" y="395"/>
                  <a:pt x="219" y="396"/>
                  <a:pt x="218" y="395"/>
                </a:cubicBezTo>
                <a:cubicBezTo>
                  <a:pt x="219" y="395"/>
                  <a:pt x="219" y="395"/>
                  <a:pt x="220" y="395"/>
                </a:cubicBezTo>
                <a:cubicBezTo>
                  <a:pt x="224" y="395"/>
                  <a:pt x="221" y="394"/>
                  <a:pt x="220" y="394"/>
                </a:cubicBezTo>
                <a:close/>
                <a:moveTo>
                  <a:pt x="316" y="97"/>
                </a:moveTo>
                <a:cubicBezTo>
                  <a:pt x="315" y="97"/>
                  <a:pt x="314" y="97"/>
                  <a:pt x="314" y="97"/>
                </a:cubicBezTo>
                <a:cubicBezTo>
                  <a:pt x="313" y="96"/>
                  <a:pt x="312" y="96"/>
                  <a:pt x="311" y="96"/>
                </a:cubicBezTo>
                <a:cubicBezTo>
                  <a:pt x="310" y="95"/>
                  <a:pt x="308" y="95"/>
                  <a:pt x="307" y="94"/>
                </a:cubicBezTo>
                <a:cubicBezTo>
                  <a:pt x="306" y="94"/>
                  <a:pt x="305" y="94"/>
                  <a:pt x="306" y="94"/>
                </a:cubicBezTo>
                <a:cubicBezTo>
                  <a:pt x="306" y="95"/>
                  <a:pt x="307" y="95"/>
                  <a:pt x="309" y="96"/>
                </a:cubicBezTo>
                <a:cubicBezTo>
                  <a:pt x="309" y="96"/>
                  <a:pt x="310" y="96"/>
                  <a:pt x="311" y="96"/>
                </a:cubicBezTo>
                <a:cubicBezTo>
                  <a:pt x="312" y="97"/>
                  <a:pt x="313" y="97"/>
                  <a:pt x="313" y="97"/>
                </a:cubicBezTo>
                <a:cubicBezTo>
                  <a:pt x="315" y="98"/>
                  <a:pt x="316" y="98"/>
                  <a:pt x="316" y="98"/>
                </a:cubicBezTo>
                <a:cubicBezTo>
                  <a:pt x="316" y="98"/>
                  <a:pt x="316" y="98"/>
                  <a:pt x="316" y="97"/>
                </a:cubicBezTo>
                <a:close/>
                <a:moveTo>
                  <a:pt x="312" y="101"/>
                </a:moveTo>
                <a:cubicBezTo>
                  <a:pt x="313" y="101"/>
                  <a:pt x="315" y="102"/>
                  <a:pt x="317" y="103"/>
                </a:cubicBezTo>
                <a:cubicBezTo>
                  <a:pt x="319" y="104"/>
                  <a:pt x="321" y="105"/>
                  <a:pt x="322" y="105"/>
                </a:cubicBezTo>
                <a:cubicBezTo>
                  <a:pt x="321" y="105"/>
                  <a:pt x="319" y="103"/>
                  <a:pt x="319" y="103"/>
                </a:cubicBezTo>
                <a:cubicBezTo>
                  <a:pt x="317" y="103"/>
                  <a:pt x="313" y="101"/>
                  <a:pt x="312" y="101"/>
                </a:cubicBezTo>
                <a:close/>
                <a:moveTo>
                  <a:pt x="234" y="394"/>
                </a:moveTo>
                <a:cubicBezTo>
                  <a:pt x="236" y="394"/>
                  <a:pt x="239" y="393"/>
                  <a:pt x="242" y="393"/>
                </a:cubicBezTo>
                <a:cubicBezTo>
                  <a:pt x="242" y="393"/>
                  <a:pt x="242" y="393"/>
                  <a:pt x="242" y="393"/>
                </a:cubicBezTo>
                <a:cubicBezTo>
                  <a:pt x="241" y="393"/>
                  <a:pt x="240" y="393"/>
                  <a:pt x="240" y="393"/>
                </a:cubicBezTo>
                <a:cubicBezTo>
                  <a:pt x="237" y="393"/>
                  <a:pt x="237" y="393"/>
                  <a:pt x="236" y="393"/>
                </a:cubicBezTo>
                <a:cubicBezTo>
                  <a:pt x="231" y="393"/>
                  <a:pt x="229" y="394"/>
                  <a:pt x="225" y="394"/>
                </a:cubicBezTo>
                <a:cubicBezTo>
                  <a:pt x="228" y="394"/>
                  <a:pt x="230" y="393"/>
                  <a:pt x="234" y="394"/>
                </a:cubicBezTo>
                <a:close/>
                <a:moveTo>
                  <a:pt x="181" y="368"/>
                </a:moveTo>
                <a:cubicBezTo>
                  <a:pt x="181" y="367"/>
                  <a:pt x="180" y="367"/>
                  <a:pt x="179" y="367"/>
                </a:cubicBezTo>
                <a:cubicBezTo>
                  <a:pt x="178" y="367"/>
                  <a:pt x="174" y="365"/>
                  <a:pt x="171" y="364"/>
                </a:cubicBezTo>
                <a:cubicBezTo>
                  <a:pt x="172" y="365"/>
                  <a:pt x="173" y="365"/>
                  <a:pt x="174" y="365"/>
                </a:cubicBezTo>
                <a:cubicBezTo>
                  <a:pt x="175" y="366"/>
                  <a:pt x="176" y="366"/>
                  <a:pt x="176" y="366"/>
                </a:cubicBezTo>
                <a:cubicBezTo>
                  <a:pt x="178" y="367"/>
                  <a:pt x="179" y="367"/>
                  <a:pt x="181" y="368"/>
                </a:cubicBezTo>
                <a:cubicBezTo>
                  <a:pt x="182" y="369"/>
                  <a:pt x="182" y="368"/>
                  <a:pt x="181" y="368"/>
                </a:cubicBezTo>
                <a:close/>
                <a:moveTo>
                  <a:pt x="114" y="397"/>
                </a:moveTo>
                <a:cubicBezTo>
                  <a:pt x="111" y="395"/>
                  <a:pt x="109" y="393"/>
                  <a:pt x="107" y="391"/>
                </a:cubicBezTo>
                <a:cubicBezTo>
                  <a:pt x="111" y="396"/>
                  <a:pt x="116" y="400"/>
                  <a:pt x="121" y="403"/>
                </a:cubicBezTo>
                <a:cubicBezTo>
                  <a:pt x="119" y="401"/>
                  <a:pt x="116" y="399"/>
                  <a:pt x="114" y="397"/>
                </a:cubicBezTo>
                <a:close/>
                <a:moveTo>
                  <a:pt x="87" y="248"/>
                </a:moveTo>
                <a:cubicBezTo>
                  <a:pt x="87" y="248"/>
                  <a:pt x="87" y="247"/>
                  <a:pt x="87" y="247"/>
                </a:cubicBezTo>
                <a:cubicBezTo>
                  <a:pt x="87" y="245"/>
                  <a:pt x="86" y="244"/>
                  <a:pt x="86" y="242"/>
                </a:cubicBezTo>
                <a:cubicBezTo>
                  <a:pt x="86" y="240"/>
                  <a:pt x="85" y="238"/>
                  <a:pt x="85" y="236"/>
                </a:cubicBezTo>
                <a:cubicBezTo>
                  <a:pt x="85" y="236"/>
                  <a:pt x="85" y="236"/>
                  <a:pt x="85" y="236"/>
                </a:cubicBezTo>
                <a:cubicBezTo>
                  <a:pt x="85" y="238"/>
                  <a:pt x="85" y="239"/>
                  <a:pt x="85" y="238"/>
                </a:cubicBezTo>
                <a:cubicBezTo>
                  <a:pt x="84" y="237"/>
                  <a:pt x="84" y="238"/>
                  <a:pt x="84" y="239"/>
                </a:cubicBezTo>
                <a:cubicBezTo>
                  <a:pt x="84" y="240"/>
                  <a:pt x="84" y="241"/>
                  <a:pt x="84" y="241"/>
                </a:cubicBezTo>
                <a:cubicBezTo>
                  <a:pt x="85" y="244"/>
                  <a:pt x="86" y="245"/>
                  <a:pt x="87" y="249"/>
                </a:cubicBezTo>
                <a:cubicBezTo>
                  <a:pt x="87" y="248"/>
                  <a:pt x="86" y="247"/>
                  <a:pt x="86" y="247"/>
                </a:cubicBezTo>
                <a:cubicBezTo>
                  <a:pt x="86" y="246"/>
                  <a:pt x="87" y="249"/>
                  <a:pt x="87" y="248"/>
                </a:cubicBezTo>
                <a:close/>
                <a:moveTo>
                  <a:pt x="193" y="393"/>
                </a:moveTo>
                <a:cubicBezTo>
                  <a:pt x="196" y="394"/>
                  <a:pt x="196" y="394"/>
                  <a:pt x="197" y="394"/>
                </a:cubicBezTo>
                <a:cubicBezTo>
                  <a:pt x="195" y="393"/>
                  <a:pt x="194" y="393"/>
                  <a:pt x="192" y="393"/>
                </a:cubicBezTo>
                <a:cubicBezTo>
                  <a:pt x="191" y="392"/>
                  <a:pt x="189" y="392"/>
                  <a:pt x="186" y="391"/>
                </a:cubicBezTo>
                <a:cubicBezTo>
                  <a:pt x="188" y="392"/>
                  <a:pt x="190" y="392"/>
                  <a:pt x="191" y="392"/>
                </a:cubicBezTo>
                <a:cubicBezTo>
                  <a:pt x="195" y="393"/>
                  <a:pt x="196" y="392"/>
                  <a:pt x="193" y="391"/>
                </a:cubicBezTo>
                <a:cubicBezTo>
                  <a:pt x="191" y="390"/>
                  <a:pt x="188" y="389"/>
                  <a:pt x="186" y="387"/>
                </a:cubicBezTo>
                <a:cubicBezTo>
                  <a:pt x="181" y="385"/>
                  <a:pt x="179" y="385"/>
                  <a:pt x="175" y="384"/>
                </a:cubicBezTo>
                <a:cubicBezTo>
                  <a:pt x="174" y="383"/>
                  <a:pt x="173" y="383"/>
                  <a:pt x="172" y="382"/>
                </a:cubicBezTo>
                <a:cubicBezTo>
                  <a:pt x="171" y="381"/>
                  <a:pt x="173" y="383"/>
                  <a:pt x="173" y="383"/>
                </a:cubicBezTo>
                <a:cubicBezTo>
                  <a:pt x="173" y="383"/>
                  <a:pt x="175" y="383"/>
                  <a:pt x="174" y="382"/>
                </a:cubicBezTo>
                <a:cubicBezTo>
                  <a:pt x="174" y="382"/>
                  <a:pt x="172" y="382"/>
                  <a:pt x="172" y="382"/>
                </a:cubicBezTo>
                <a:cubicBezTo>
                  <a:pt x="170" y="381"/>
                  <a:pt x="165" y="379"/>
                  <a:pt x="163" y="378"/>
                </a:cubicBezTo>
                <a:cubicBezTo>
                  <a:pt x="162" y="378"/>
                  <a:pt x="161" y="378"/>
                  <a:pt x="162" y="379"/>
                </a:cubicBezTo>
                <a:cubicBezTo>
                  <a:pt x="164" y="380"/>
                  <a:pt x="165" y="380"/>
                  <a:pt x="167" y="381"/>
                </a:cubicBezTo>
                <a:cubicBezTo>
                  <a:pt x="166" y="381"/>
                  <a:pt x="164" y="380"/>
                  <a:pt x="163" y="380"/>
                </a:cubicBezTo>
                <a:cubicBezTo>
                  <a:pt x="162" y="379"/>
                  <a:pt x="160" y="378"/>
                  <a:pt x="158" y="378"/>
                </a:cubicBezTo>
                <a:cubicBezTo>
                  <a:pt x="157" y="377"/>
                  <a:pt x="155" y="376"/>
                  <a:pt x="155" y="376"/>
                </a:cubicBezTo>
                <a:cubicBezTo>
                  <a:pt x="155" y="377"/>
                  <a:pt x="150" y="374"/>
                  <a:pt x="147" y="373"/>
                </a:cubicBezTo>
                <a:cubicBezTo>
                  <a:pt x="147" y="372"/>
                  <a:pt x="145" y="372"/>
                  <a:pt x="144" y="371"/>
                </a:cubicBezTo>
                <a:cubicBezTo>
                  <a:pt x="145" y="371"/>
                  <a:pt x="148" y="372"/>
                  <a:pt x="150" y="373"/>
                </a:cubicBezTo>
                <a:cubicBezTo>
                  <a:pt x="152" y="374"/>
                  <a:pt x="154" y="375"/>
                  <a:pt x="154" y="374"/>
                </a:cubicBezTo>
                <a:cubicBezTo>
                  <a:pt x="150" y="373"/>
                  <a:pt x="149" y="370"/>
                  <a:pt x="146" y="368"/>
                </a:cubicBezTo>
                <a:cubicBezTo>
                  <a:pt x="145" y="368"/>
                  <a:pt x="145" y="368"/>
                  <a:pt x="145" y="368"/>
                </a:cubicBezTo>
                <a:cubicBezTo>
                  <a:pt x="147" y="369"/>
                  <a:pt x="147" y="369"/>
                  <a:pt x="146" y="368"/>
                </a:cubicBezTo>
                <a:cubicBezTo>
                  <a:pt x="145" y="367"/>
                  <a:pt x="144" y="366"/>
                  <a:pt x="142" y="365"/>
                </a:cubicBezTo>
                <a:cubicBezTo>
                  <a:pt x="142" y="365"/>
                  <a:pt x="142" y="365"/>
                  <a:pt x="141" y="364"/>
                </a:cubicBezTo>
                <a:cubicBezTo>
                  <a:pt x="140" y="363"/>
                  <a:pt x="148" y="369"/>
                  <a:pt x="145" y="365"/>
                </a:cubicBezTo>
                <a:cubicBezTo>
                  <a:pt x="144" y="365"/>
                  <a:pt x="143" y="364"/>
                  <a:pt x="142" y="364"/>
                </a:cubicBezTo>
                <a:cubicBezTo>
                  <a:pt x="141" y="363"/>
                  <a:pt x="140" y="362"/>
                  <a:pt x="138" y="361"/>
                </a:cubicBezTo>
                <a:cubicBezTo>
                  <a:pt x="141" y="363"/>
                  <a:pt x="142" y="363"/>
                  <a:pt x="142" y="363"/>
                </a:cubicBezTo>
                <a:cubicBezTo>
                  <a:pt x="142" y="362"/>
                  <a:pt x="141" y="361"/>
                  <a:pt x="143" y="363"/>
                </a:cubicBezTo>
                <a:cubicBezTo>
                  <a:pt x="142" y="361"/>
                  <a:pt x="140" y="361"/>
                  <a:pt x="139" y="360"/>
                </a:cubicBezTo>
                <a:cubicBezTo>
                  <a:pt x="138" y="359"/>
                  <a:pt x="136" y="358"/>
                  <a:pt x="135" y="356"/>
                </a:cubicBezTo>
                <a:cubicBezTo>
                  <a:pt x="137" y="358"/>
                  <a:pt x="139" y="359"/>
                  <a:pt x="140" y="359"/>
                </a:cubicBezTo>
                <a:cubicBezTo>
                  <a:pt x="139" y="358"/>
                  <a:pt x="136" y="357"/>
                  <a:pt x="135" y="355"/>
                </a:cubicBezTo>
                <a:cubicBezTo>
                  <a:pt x="136" y="356"/>
                  <a:pt x="137" y="356"/>
                  <a:pt x="139" y="358"/>
                </a:cubicBezTo>
                <a:cubicBezTo>
                  <a:pt x="142" y="360"/>
                  <a:pt x="142" y="360"/>
                  <a:pt x="141" y="358"/>
                </a:cubicBezTo>
                <a:cubicBezTo>
                  <a:pt x="140" y="357"/>
                  <a:pt x="138" y="356"/>
                  <a:pt x="136" y="355"/>
                </a:cubicBezTo>
                <a:cubicBezTo>
                  <a:pt x="135" y="354"/>
                  <a:pt x="133" y="352"/>
                  <a:pt x="131" y="351"/>
                </a:cubicBezTo>
                <a:cubicBezTo>
                  <a:pt x="132" y="351"/>
                  <a:pt x="135" y="353"/>
                  <a:pt x="137" y="355"/>
                </a:cubicBezTo>
                <a:cubicBezTo>
                  <a:pt x="136" y="353"/>
                  <a:pt x="134" y="352"/>
                  <a:pt x="134" y="352"/>
                </a:cubicBezTo>
                <a:cubicBezTo>
                  <a:pt x="133" y="351"/>
                  <a:pt x="131" y="350"/>
                  <a:pt x="130" y="349"/>
                </a:cubicBezTo>
                <a:cubicBezTo>
                  <a:pt x="129" y="348"/>
                  <a:pt x="127" y="347"/>
                  <a:pt x="126" y="346"/>
                </a:cubicBezTo>
                <a:cubicBezTo>
                  <a:pt x="122" y="344"/>
                  <a:pt x="118" y="341"/>
                  <a:pt x="114" y="338"/>
                </a:cubicBezTo>
                <a:cubicBezTo>
                  <a:pt x="113" y="337"/>
                  <a:pt x="112" y="337"/>
                  <a:pt x="111" y="336"/>
                </a:cubicBezTo>
                <a:cubicBezTo>
                  <a:pt x="111" y="335"/>
                  <a:pt x="111" y="335"/>
                  <a:pt x="111" y="336"/>
                </a:cubicBezTo>
                <a:cubicBezTo>
                  <a:pt x="113" y="339"/>
                  <a:pt x="112" y="337"/>
                  <a:pt x="111" y="336"/>
                </a:cubicBezTo>
                <a:cubicBezTo>
                  <a:pt x="109" y="335"/>
                  <a:pt x="109" y="335"/>
                  <a:pt x="108" y="334"/>
                </a:cubicBezTo>
                <a:cubicBezTo>
                  <a:pt x="106" y="332"/>
                  <a:pt x="104" y="332"/>
                  <a:pt x="102" y="331"/>
                </a:cubicBezTo>
                <a:cubicBezTo>
                  <a:pt x="102" y="330"/>
                  <a:pt x="102" y="332"/>
                  <a:pt x="102" y="332"/>
                </a:cubicBezTo>
                <a:cubicBezTo>
                  <a:pt x="101" y="331"/>
                  <a:pt x="100" y="330"/>
                  <a:pt x="100" y="331"/>
                </a:cubicBezTo>
                <a:cubicBezTo>
                  <a:pt x="100" y="331"/>
                  <a:pt x="101" y="332"/>
                  <a:pt x="101" y="333"/>
                </a:cubicBezTo>
                <a:cubicBezTo>
                  <a:pt x="101" y="334"/>
                  <a:pt x="102" y="335"/>
                  <a:pt x="103" y="336"/>
                </a:cubicBezTo>
                <a:cubicBezTo>
                  <a:pt x="104" y="338"/>
                  <a:pt x="105" y="338"/>
                  <a:pt x="108" y="342"/>
                </a:cubicBezTo>
                <a:cubicBezTo>
                  <a:pt x="107" y="341"/>
                  <a:pt x="107" y="341"/>
                  <a:pt x="106" y="340"/>
                </a:cubicBezTo>
                <a:cubicBezTo>
                  <a:pt x="106" y="340"/>
                  <a:pt x="104" y="338"/>
                  <a:pt x="104" y="339"/>
                </a:cubicBezTo>
                <a:cubicBezTo>
                  <a:pt x="105" y="339"/>
                  <a:pt x="106" y="341"/>
                  <a:pt x="107" y="342"/>
                </a:cubicBezTo>
                <a:cubicBezTo>
                  <a:pt x="108" y="344"/>
                  <a:pt x="110" y="346"/>
                  <a:pt x="111" y="348"/>
                </a:cubicBezTo>
                <a:cubicBezTo>
                  <a:pt x="113" y="349"/>
                  <a:pt x="114" y="351"/>
                  <a:pt x="116" y="353"/>
                </a:cubicBezTo>
                <a:cubicBezTo>
                  <a:pt x="117" y="355"/>
                  <a:pt x="119" y="356"/>
                  <a:pt x="121" y="358"/>
                </a:cubicBezTo>
                <a:cubicBezTo>
                  <a:pt x="122" y="359"/>
                  <a:pt x="124" y="361"/>
                  <a:pt x="126" y="362"/>
                </a:cubicBezTo>
                <a:cubicBezTo>
                  <a:pt x="130" y="367"/>
                  <a:pt x="135" y="370"/>
                  <a:pt x="140" y="374"/>
                </a:cubicBezTo>
                <a:cubicBezTo>
                  <a:pt x="149" y="380"/>
                  <a:pt x="159" y="385"/>
                  <a:pt x="167" y="388"/>
                </a:cubicBezTo>
                <a:cubicBezTo>
                  <a:pt x="169" y="389"/>
                  <a:pt x="171" y="390"/>
                  <a:pt x="172" y="391"/>
                </a:cubicBezTo>
                <a:cubicBezTo>
                  <a:pt x="174" y="392"/>
                  <a:pt x="176" y="392"/>
                  <a:pt x="177" y="393"/>
                </a:cubicBezTo>
                <a:cubicBezTo>
                  <a:pt x="181" y="394"/>
                  <a:pt x="186" y="396"/>
                  <a:pt x="190" y="397"/>
                </a:cubicBezTo>
                <a:cubicBezTo>
                  <a:pt x="193" y="398"/>
                  <a:pt x="194" y="398"/>
                  <a:pt x="195" y="398"/>
                </a:cubicBezTo>
                <a:cubicBezTo>
                  <a:pt x="196" y="398"/>
                  <a:pt x="196" y="398"/>
                  <a:pt x="195" y="398"/>
                </a:cubicBezTo>
                <a:cubicBezTo>
                  <a:pt x="193" y="397"/>
                  <a:pt x="195" y="397"/>
                  <a:pt x="188" y="394"/>
                </a:cubicBezTo>
                <a:cubicBezTo>
                  <a:pt x="187" y="394"/>
                  <a:pt x="185" y="393"/>
                  <a:pt x="185" y="392"/>
                </a:cubicBezTo>
                <a:cubicBezTo>
                  <a:pt x="184" y="392"/>
                  <a:pt x="187" y="393"/>
                  <a:pt x="188" y="393"/>
                </a:cubicBezTo>
                <a:cubicBezTo>
                  <a:pt x="190" y="393"/>
                  <a:pt x="196" y="396"/>
                  <a:pt x="192" y="393"/>
                </a:cubicBezTo>
                <a:cubicBezTo>
                  <a:pt x="191" y="393"/>
                  <a:pt x="192" y="393"/>
                  <a:pt x="193" y="393"/>
                </a:cubicBezTo>
                <a:close/>
                <a:moveTo>
                  <a:pt x="60" y="149"/>
                </a:moveTo>
                <a:cubicBezTo>
                  <a:pt x="59" y="151"/>
                  <a:pt x="59" y="152"/>
                  <a:pt x="58" y="154"/>
                </a:cubicBezTo>
                <a:cubicBezTo>
                  <a:pt x="57" y="156"/>
                  <a:pt x="58" y="153"/>
                  <a:pt x="59" y="152"/>
                </a:cubicBezTo>
                <a:cubicBezTo>
                  <a:pt x="59" y="151"/>
                  <a:pt x="59" y="151"/>
                  <a:pt x="58" y="152"/>
                </a:cubicBezTo>
                <a:cubicBezTo>
                  <a:pt x="58" y="153"/>
                  <a:pt x="57" y="155"/>
                  <a:pt x="55" y="157"/>
                </a:cubicBezTo>
                <a:cubicBezTo>
                  <a:pt x="54" y="160"/>
                  <a:pt x="53" y="162"/>
                  <a:pt x="53" y="163"/>
                </a:cubicBezTo>
                <a:cubicBezTo>
                  <a:pt x="52" y="165"/>
                  <a:pt x="52" y="167"/>
                  <a:pt x="51" y="169"/>
                </a:cubicBezTo>
                <a:cubicBezTo>
                  <a:pt x="51" y="169"/>
                  <a:pt x="51" y="169"/>
                  <a:pt x="51" y="169"/>
                </a:cubicBezTo>
                <a:cubicBezTo>
                  <a:pt x="51" y="168"/>
                  <a:pt x="52" y="166"/>
                  <a:pt x="51" y="168"/>
                </a:cubicBezTo>
                <a:cubicBezTo>
                  <a:pt x="50" y="169"/>
                  <a:pt x="49" y="170"/>
                  <a:pt x="49" y="173"/>
                </a:cubicBezTo>
                <a:cubicBezTo>
                  <a:pt x="48" y="176"/>
                  <a:pt x="48" y="177"/>
                  <a:pt x="48" y="178"/>
                </a:cubicBezTo>
                <a:cubicBezTo>
                  <a:pt x="48" y="179"/>
                  <a:pt x="47" y="181"/>
                  <a:pt x="47" y="182"/>
                </a:cubicBezTo>
                <a:cubicBezTo>
                  <a:pt x="46" y="185"/>
                  <a:pt x="46" y="186"/>
                  <a:pt x="46" y="187"/>
                </a:cubicBezTo>
                <a:cubicBezTo>
                  <a:pt x="46" y="188"/>
                  <a:pt x="45" y="191"/>
                  <a:pt x="45" y="193"/>
                </a:cubicBezTo>
                <a:cubicBezTo>
                  <a:pt x="44" y="196"/>
                  <a:pt x="44" y="198"/>
                  <a:pt x="43" y="200"/>
                </a:cubicBezTo>
                <a:cubicBezTo>
                  <a:pt x="43" y="201"/>
                  <a:pt x="43" y="202"/>
                  <a:pt x="43" y="204"/>
                </a:cubicBezTo>
                <a:cubicBezTo>
                  <a:pt x="43" y="204"/>
                  <a:pt x="43" y="201"/>
                  <a:pt x="43" y="201"/>
                </a:cubicBezTo>
                <a:cubicBezTo>
                  <a:pt x="42" y="204"/>
                  <a:pt x="42" y="205"/>
                  <a:pt x="42" y="207"/>
                </a:cubicBezTo>
                <a:cubicBezTo>
                  <a:pt x="42" y="208"/>
                  <a:pt x="42" y="209"/>
                  <a:pt x="42" y="211"/>
                </a:cubicBezTo>
                <a:cubicBezTo>
                  <a:pt x="41" y="212"/>
                  <a:pt x="42" y="210"/>
                  <a:pt x="42" y="210"/>
                </a:cubicBezTo>
                <a:cubicBezTo>
                  <a:pt x="41" y="216"/>
                  <a:pt x="40" y="223"/>
                  <a:pt x="41" y="228"/>
                </a:cubicBezTo>
                <a:cubicBezTo>
                  <a:pt x="40" y="228"/>
                  <a:pt x="40" y="225"/>
                  <a:pt x="40" y="225"/>
                </a:cubicBezTo>
                <a:cubicBezTo>
                  <a:pt x="40" y="232"/>
                  <a:pt x="40" y="239"/>
                  <a:pt x="40" y="243"/>
                </a:cubicBezTo>
                <a:cubicBezTo>
                  <a:pt x="41" y="245"/>
                  <a:pt x="40" y="246"/>
                  <a:pt x="41" y="248"/>
                </a:cubicBezTo>
                <a:cubicBezTo>
                  <a:pt x="41" y="248"/>
                  <a:pt x="41" y="248"/>
                  <a:pt x="41" y="248"/>
                </a:cubicBezTo>
                <a:cubicBezTo>
                  <a:pt x="41" y="246"/>
                  <a:pt x="41" y="245"/>
                  <a:pt x="41" y="243"/>
                </a:cubicBezTo>
                <a:cubicBezTo>
                  <a:pt x="41" y="240"/>
                  <a:pt x="40" y="239"/>
                  <a:pt x="40" y="235"/>
                </a:cubicBezTo>
                <a:cubicBezTo>
                  <a:pt x="41" y="240"/>
                  <a:pt x="42" y="245"/>
                  <a:pt x="42" y="241"/>
                </a:cubicBezTo>
                <a:cubicBezTo>
                  <a:pt x="43" y="238"/>
                  <a:pt x="43" y="238"/>
                  <a:pt x="44" y="239"/>
                </a:cubicBezTo>
                <a:cubicBezTo>
                  <a:pt x="44" y="240"/>
                  <a:pt x="44" y="240"/>
                  <a:pt x="45" y="238"/>
                </a:cubicBezTo>
                <a:cubicBezTo>
                  <a:pt x="45" y="235"/>
                  <a:pt x="45" y="232"/>
                  <a:pt x="45" y="229"/>
                </a:cubicBezTo>
                <a:cubicBezTo>
                  <a:pt x="45" y="228"/>
                  <a:pt x="45" y="226"/>
                  <a:pt x="45" y="226"/>
                </a:cubicBezTo>
                <a:cubicBezTo>
                  <a:pt x="45" y="227"/>
                  <a:pt x="45" y="225"/>
                  <a:pt x="45" y="223"/>
                </a:cubicBezTo>
                <a:cubicBezTo>
                  <a:pt x="45" y="219"/>
                  <a:pt x="46" y="217"/>
                  <a:pt x="47" y="213"/>
                </a:cubicBezTo>
                <a:cubicBezTo>
                  <a:pt x="47" y="211"/>
                  <a:pt x="47" y="212"/>
                  <a:pt x="47" y="213"/>
                </a:cubicBezTo>
                <a:cubicBezTo>
                  <a:pt x="47" y="217"/>
                  <a:pt x="47" y="220"/>
                  <a:pt x="47" y="224"/>
                </a:cubicBezTo>
                <a:cubicBezTo>
                  <a:pt x="47" y="226"/>
                  <a:pt x="47" y="229"/>
                  <a:pt x="47" y="231"/>
                </a:cubicBezTo>
                <a:cubicBezTo>
                  <a:pt x="47" y="233"/>
                  <a:pt x="47" y="235"/>
                  <a:pt x="47" y="237"/>
                </a:cubicBezTo>
                <a:cubicBezTo>
                  <a:pt x="47" y="240"/>
                  <a:pt x="48" y="243"/>
                  <a:pt x="48" y="244"/>
                </a:cubicBezTo>
                <a:cubicBezTo>
                  <a:pt x="48" y="244"/>
                  <a:pt x="48" y="246"/>
                  <a:pt x="48" y="246"/>
                </a:cubicBezTo>
                <a:cubicBezTo>
                  <a:pt x="49" y="252"/>
                  <a:pt x="49" y="255"/>
                  <a:pt x="50" y="258"/>
                </a:cubicBezTo>
                <a:cubicBezTo>
                  <a:pt x="50" y="259"/>
                  <a:pt x="51" y="260"/>
                  <a:pt x="51" y="261"/>
                </a:cubicBezTo>
                <a:cubicBezTo>
                  <a:pt x="51" y="263"/>
                  <a:pt x="50" y="260"/>
                  <a:pt x="50" y="260"/>
                </a:cubicBezTo>
                <a:cubicBezTo>
                  <a:pt x="50" y="260"/>
                  <a:pt x="50" y="259"/>
                  <a:pt x="50" y="260"/>
                </a:cubicBezTo>
                <a:cubicBezTo>
                  <a:pt x="51" y="264"/>
                  <a:pt x="51" y="265"/>
                  <a:pt x="52" y="269"/>
                </a:cubicBezTo>
                <a:cubicBezTo>
                  <a:pt x="53" y="275"/>
                  <a:pt x="54" y="276"/>
                  <a:pt x="55" y="279"/>
                </a:cubicBezTo>
                <a:cubicBezTo>
                  <a:pt x="55" y="280"/>
                  <a:pt x="56" y="282"/>
                  <a:pt x="56" y="281"/>
                </a:cubicBezTo>
                <a:cubicBezTo>
                  <a:pt x="56" y="279"/>
                  <a:pt x="55" y="278"/>
                  <a:pt x="55" y="276"/>
                </a:cubicBezTo>
                <a:cubicBezTo>
                  <a:pt x="54" y="274"/>
                  <a:pt x="54" y="274"/>
                  <a:pt x="53" y="270"/>
                </a:cubicBezTo>
                <a:cubicBezTo>
                  <a:pt x="53" y="270"/>
                  <a:pt x="53" y="271"/>
                  <a:pt x="54" y="271"/>
                </a:cubicBezTo>
                <a:cubicBezTo>
                  <a:pt x="52" y="266"/>
                  <a:pt x="52" y="264"/>
                  <a:pt x="51" y="260"/>
                </a:cubicBezTo>
                <a:cubicBezTo>
                  <a:pt x="50" y="256"/>
                  <a:pt x="50" y="253"/>
                  <a:pt x="50" y="251"/>
                </a:cubicBezTo>
                <a:cubicBezTo>
                  <a:pt x="50" y="250"/>
                  <a:pt x="49" y="249"/>
                  <a:pt x="49" y="248"/>
                </a:cubicBezTo>
                <a:cubicBezTo>
                  <a:pt x="49" y="242"/>
                  <a:pt x="49" y="243"/>
                  <a:pt x="48" y="243"/>
                </a:cubicBezTo>
                <a:cubicBezTo>
                  <a:pt x="48" y="241"/>
                  <a:pt x="49" y="243"/>
                  <a:pt x="49" y="239"/>
                </a:cubicBezTo>
                <a:cubicBezTo>
                  <a:pt x="48" y="237"/>
                  <a:pt x="48" y="234"/>
                  <a:pt x="48" y="232"/>
                </a:cubicBezTo>
                <a:cubicBezTo>
                  <a:pt x="48" y="230"/>
                  <a:pt x="48" y="228"/>
                  <a:pt x="48" y="227"/>
                </a:cubicBezTo>
                <a:cubicBezTo>
                  <a:pt x="48" y="225"/>
                  <a:pt x="48" y="222"/>
                  <a:pt x="48" y="219"/>
                </a:cubicBezTo>
                <a:cubicBezTo>
                  <a:pt x="48" y="216"/>
                  <a:pt x="48" y="214"/>
                  <a:pt x="48" y="212"/>
                </a:cubicBezTo>
                <a:cubicBezTo>
                  <a:pt x="48" y="212"/>
                  <a:pt x="48" y="211"/>
                  <a:pt x="48" y="211"/>
                </a:cubicBezTo>
                <a:cubicBezTo>
                  <a:pt x="48" y="214"/>
                  <a:pt x="48" y="217"/>
                  <a:pt x="48" y="219"/>
                </a:cubicBezTo>
                <a:cubicBezTo>
                  <a:pt x="48" y="216"/>
                  <a:pt x="49" y="214"/>
                  <a:pt x="49" y="211"/>
                </a:cubicBezTo>
                <a:cubicBezTo>
                  <a:pt x="49" y="210"/>
                  <a:pt x="49" y="208"/>
                  <a:pt x="49" y="207"/>
                </a:cubicBezTo>
                <a:cubicBezTo>
                  <a:pt x="50" y="206"/>
                  <a:pt x="50" y="205"/>
                  <a:pt x="50" y="204"/>
                </a:cubicBezTo>
                <a:cubicBezTo>
                  <a:pt x="50" y="202"/>
                  <a:pt x="50" y="200"/>
                  <a:pt x="51" y="198"/>
                </a:cubicBezTo>
                <a:cubicBezTo>
                  <a:pt x="51" y="194"/>
                  <a:pt x="52" y="191"/>
                  <a:pt x="52" y="188"/>
                </a:cubicBezTo>
                <a:cubicBezTo>
                  <a:pt x="52" y="188"/>
                  <a:pt x="52" y="188"/>
                  <a:pt x="52" y="187"/>
                </a:cubicBezTo>
                <a:cubicBezTo>
                  <a:pt x="53" y="179"/>
                  <a:pt x="54" y="173"/>
                  <a:pt x="56" y="167"/>
                </a:cubicBezTo>
                <a:cubicBezTo>
                  <a:pt x="56" y="165"/>
                  <a:pt x="57" y="161"/>
                  <a:pt x="57" y="161"/>
                </a:cubicBezTo>
                <a:cubicBezTo>
                  <a:pt x="57" y="160"/>
                  <a:pt x="58" y="156"/>
                  <a:pt x="59" y="153"/>
                </a:cubicBezTo>
                <a:cubicBezTo>
                  <a:pt x="59" y="151"/>
                  <a:pt x="60" y="149"/>
                  <a:pt x="60" y="149"/>
                </a:cubicBezTo>
                <a:close/>
                <a:moveTo>
                  <a:pt x="40" y="274"/>
                </a:moveTo>
                <a:cubicBezTo>
                  <a:pt x="40" y="274"/>
                  <a:pt x="40" y="274"/>
                  <a:pt x="40" y="274"/>
                </a:cubicBezTo>
                <a:cubicBezTo>
                  <a:pt x="40" y="274"/>
                  <a:pt x="40" y="274"/>
                  <a:pt x="40" y="274"/>
                </a:cubicBezTo>
                <a:cubicBezTo>
                  <a:pt x="40" y="274"/>
                  <a:pt x="40" y="274"/>
                  <a:pt x="40" y="274"/>
                </a:cubicBezTo>
                <a:close/>
                <a:moveTo>
                  <a:pt x="111" y="360"/>
                </a:moveTo>
                <a:cubicBezTo>
                  <a:pt x="107" y="357"/>
                  <a:pt x="102" y="352"/>
                  <a:pt x="99" y="350"/>
                </a:cubicBezTo>
                <a:cubicBezTo>
                  <a:pt x="98" y="348"/>
                  <a:pt x="97" y="347"/>
                  <a:pt x="96" y="345"/>
                </a:cubicBezTo>
                <a:cubicBezTo>
                  <a:pt x="94" y="342"/>
                  <a:pt x="90" y="338"/>
                  <a:pt x="90" y="339"/>
                </a:cubicBezTo>
                <a:cubicBezTo>
                  <a:pt x="90" y="339"/>
                  <a:pt x="91" y="341"/>
                  <a:pt x="92" y="341"/>
                </a:cubicBezTo>
                <a:cubicBezTo>
                  <a:pt x="93" y="342"/>
                  <a:pt x="94" y="344"/>
                  <a:pt x="94" y="344"/>
                </a:cubicBezTo>
                <a:cubicBezTo>
                  <a:pt x="96" y="346"/>
                  <a:pt x="95" y="345"/>
                  <a:pt x="98" y="348"/>
                </a:cubicBezTo>
                <a:cubicBezTo>
                  <a:pt x="97" y="348"/>
                  <a:pt x="96" y="346"/>
                  <a:pt x="97" y="348"/>
                </a:cubicBezTo>
                <a:cubicBezTo>
                  <a:pt x="98" y="349"/>
                  <a:pt x="99" y="351"/>
                  <a:pt x="99" y="351"/>
                </a:cubicBezTo>
                <a:cubicBezTo>
                  <a:pt x="101" y="353"/>
                  <a:pt x="102" y="354"/>
                  <a:pt x="104" y="356"/>
                </a:cubicBezTo>
                <a:cubicBezTo>
                  <a:pt x="106" y="358"/>
                  <a:pt x="107" y="360"/>
                  <a:pt x="109" y="361"/>
                </a:cubicBezTo>
                <a:cubicBezTo>
                  <a:pt x="116" y="368"/>
                  <a:pt x="124" y="375"/>
                  <a:pt x="132" y="381"/>
                </a:cubicBezTo>
                <a:cubicBezTo>
                  <a:pt x="141" y="387"/>
                  <a:pt x="152" y="393"/>
                  <a:pt x="160" y="396"/>
                </a:cubicBezTo>
                <a:cubicBezTo>
                  <a:pt x="160" y="396"/>
                  <a:pt x="160" y="396"/>
                  <a:pt x="161" y="397"/>
                </a:cubicBezTo>
                <a:cubicBezTo>
                  <a:pt x="160" y="397"/>
                  <a:pt x="160" y="397"/>
                  <a:pt x="159" y="397"/>
                </a:cubicBezTo>
                <a:cubicBezTo>
                  <a:pt x="170" y="401"/>
                  <a:pt x="180" y="405"/>
                  <a:pt x="191" y="408"/>
                </a:cubicBezTo>
                <a:cubicBezTo>
                  <a:pt x="200" y="410"/>
                  <a:pt x="209" y="412"/>
                  <a:pt x="219" y="413"/>
                </a:cubicBezTo>
                <a:cubicBezTo>
                  <a:pt x="222" y="413"/>
                  <a:pt x="225" y="414"/>
                  <a:pt x="228" y="414"/>
                </a:cubicBezTo>
                <a:cubicBezTo>
                  <a:pt x="232" y="414"/>
                  <a:pt x="235" y="414"/>
                  <a:pt x="237" y="414"/>
                </a:cubicBezTo>
                <a:cubicBezTo>
                  <a:pt x="239" y="413"/>
                  <a:pt x="242" y="413"/>
                  <a:pt x="244" y="413"/>
                </a:cubicBezTo>
                <a:cubicBezTo>
                  <a:pt x="247" y="413"/>
                  <a:pt x="250" y="412"/>
                  <a:pt x="252" y="412"/>
                </a:cubicBezTo>
                <a:cubicBezTo>
                  <a:pt x="257" y="411"/>
                  <a:pt x="262" y="411"/>
                  <a:pt x="265" y="409"/>
                </a:cubicBezTo>
                <a:cubicBezTo>
                  <a:pt x="266" y="409"/>
                  <a:pt x="267" y="409"/>
                  <a:pt x="267" y="409"/>
                </a:cubicBezTo>
                <a:cubicBezTo>
                  <a:pt x="267" y="410"/>
                  <a:pt x="269" y="409"/>
                  <a:pt x="270" y="409"/>
                </a:cubicBezTo>
                <a:cubicBezTo>
                  <a:pt x="273" y="408"/>
                  <a:pt x="276" y="407"/>
                  <a:pt x="280" y="406"/>
                </a:cubicBezTo>
                <a:cubicBezTo>
                  <a:pt x="282" y="406"/>
                  <a:pt x="285" y="405"/>
                  <a:pt x="281" y="405"/>
                </a:cubicBezTo>
                <a:cubicBezTo>
                  <a:pt x="280" y="405"/>
                  <a:pt x="280" y="405"/>
                  <a:pt x="281" y="405"/>
                </a:cubicBezTo>
                <a:cubicBezTo>
                  <a:pt x="282" y="404"/>
                  <a:pt x="284" y="404"/>
                  <a:pt x="284" y="403"/>
                </a:cubicBezTo>
                <a:cubicBezTo>
                  <a:pt x="281" y="404"/>
                  <a:pt x="278" y="405"/>
                  <a:pt x="275" y="406"/>
                </a:cubicBezTo>
                <a:cubicBezTo>
                  <a:pt x="275" y="405"/>
                  <a:pt x="274" y="405"/>
                  <a:pt x="274" y="405"/>
                </a:cubicBezTo>
                <a:cubicBezTo>
                  <a:pt x="271" y="405"/>
                  <a:pt x="269" y="406"/>
                  <a:pt x="266" y="407"/>
                </a:cubicBezTo>
                <a:cubicBezTo>
                  <a:pt x="266" y="407"/>
                  <a:pt x="265" y="407"/>
                  <a:pt x="265" y="407"/>
                </a:cubicBezTo>
                <a:cubicBezTo>
                  <a:pt x="263" y="407"/>
                  <a:pt x="265" y="407"/>
                  <a:pt x="265" y="406"/>
                </a:cubicBezTo>
                <a:cubicBezTo>
                  <a:pt x="269" y="406"/>
                  <a:pt x="273" y="405"/>
                  <a:pt x="272" y="404"/>
                </a:cubicBezTo>
                <a:cubicBezTo>
                  <a:pt x="274" y="404"/>
                  <a:pt x="276" y="403"/>
                  <a:pt x="278" y="403"/>
                </a:cubicBezTo>
                <a:cubicBezTo>
                  <a:pt x="282" y="402"/>
                  <a:pt x="283" y="401"/>
                  <a:pt x="285" y="401"/>
                </a:cubicBezTo>
                <a:cubicBezTo>
                  <a:pt x="289" y="399"/>
                  <a:pt x="295" y="397"/>
                  <a:pt x="295" y="396"/>
                </a:cubicBezTo>
                <a:cubicBezTo>
                  <a:pt x="291" y="398"/>
                  <a:pt x="290" y="398"/>
                  <a:pt x="286" y="400"/>
                </a:cubicBezTo>
                <a:cubicBezTo>
                  <a:pt x="287" y="399"/>
                  <a:pt x="289" y="398"/>
                  <a:pt x="291" y="398"/>
                </a:cubicBezTo>
                <a:cubicBezTo>
                  <a:pt x="294" y="396"/>
                  <a:pt x="296" y="395"/>
                  <a:pt x="293" y="396"/>
                </a:cubicBezTo>
                <a:cubicBezTo>
                  <a:pt x="292" y="396"/>
                  <a:pt x="291" y="396"/>
                  <a:pt x="293" y="395"/>
                </a:cubicBezTo>
                <a:cubicBezTo>
                  <a:pt x="294" y="394"/>
                  <a:pt x="294" y="394"/>
                  <a:pt x="294" y="394"/>
                </a:cubicBezTo>
                <a:cubicBezTo>
                  <a:pt x="294" y="393"/>
                  <a:pt x="295" y="393"/>
                  <a:pt x="293" y="393"/>
                </a:cubicBezTo>
                <a:cubicBezTo>
                  <a:pt x="291" y="394"/>
                  <a:pt x="291" y="394"/>
                  <a:pt x="288" y="395"/>
                </a:cubicBezTo>
                <a:cubicBezTo>
                  <a:pt x="289" y="395"/>
                  <a:pt x="290" y="394"/>
                  <a:pt x="290" y="394"/>
                </a:cubicBezTo>
                <a:cubicBezTo>
                  <a:pt x="291" y="394"/>
                  <a:pt x="292" y="393"/>
                  <a:pt x="290" y="393"/>
                </a:cubicBezTo>
                <a:cubicBezTo>
                  <a:pt x="289" y="394"/>
                  <a:pt x="287" y="395"/>
                  <a:pt x="287" y="395"/>
                </a:cubicBezTo>
                <a:cubicBezTo>
                  <a:pt x="286" y="395"/>
                  <a:pt x="286" y="395"/>
                  <a:pt x="285" y="396"/>
                </a:cubicBezTo>
                <a:cubicBezTo>
                  <a:pt x="283" y="396"/>
                  <a:pt x="282" y="396"/>
                  <a:pt x="281" y="397"/>
                </a:cubicBezTo>
                <a:cubicBezTo>
                  <a:pt x="285" y="395"/>
                  <a:pt x="277" y="396"/>
                  <a:pt x="283" y="395"/>
                </a:cubicBezTo>
                <a:cubicBezTo>
                  <a:pt x="280" y="395"/>
                  <a:pt x="279" y="396"/>
                  <a:pt x="277" y="396"/>
                </a:cubicBezTo>
                <a:cubicBezTo>
                  <a:pt x="275" y="397"/>
                  <a:pt x="273" y="398"/>
                  <a:pt x="270" y="398"/>
                </a:cubicBezTo>
                <a:cubicBezTo>
                  <a:pt x="274" y="397"/>
                  <a:pt x="275" y="397"/>
                  <a:pt x="276" y="396"/>
                </a:cubicBezTo>
                <a:cubicBezTo>
                  <a:pt x="272" y="397"/>
                  <a:pt x="269" y="398"/>
                  <a:pt x="266" y="398"/>
                </a:cubicBezTo>
                <a:cubicBezTo>
                  <a:pt x="265" y="399"/>
                  <a:pt x="264" y="399"/>
                  <a:pt x="263" y="399"/>
                </a:cubicBezTo>
                <a:cubicBezTo>
                  <a:pt x="262" y="400"/>
                  <a:pt x="260" y="400"/>
                  <a:pt x="257" y="400"/>
                </a:cubicBezTo>
                <a:cubicBezTo>
                  <a:pt x="258" y="400"/>
                  <a:pt x="259" y="400"/>
                  <a:pt x="259" y="399"/>
                </a:cubicBezTo>
                <a:cubicBezTo>
                  <a:pt x="261" y="399"/>
                  <a:pt x="260" y="399"/>
                  <a:pt x="258" y="399"/>
                </a:cubicBezTo>
                <a:cubicBezTo>
                  <a:pt x="256" y="399"/>
                  <a:pt x="254" y="400"/>
                  <a:pt x="253" y="400"/>
                </a:cubicBezTo>
                <a:cubicBezTo>
                  <a:pt x="250" y="400"/>
                  <a:pt x="247" y="401"/>
                  <a:pt x="242" y="401"/>
                </a:cubicBezTo>
                <a:cubicBezTo>
                  <a:pt x="245" y="400"/>
                  <a:pt x="247" y="400"/>
                  <a:pt x="249" y="400"/>
                </a:cubicBezTo>
                <a:cubicBezTo>
                  <a:pt x="246" y="400"/>
                  <a:pt x="244" y="400"/>
                  <a:pt x="243" y="400"/>
                </a:cubicBezTo>
                <a:cubicBezTo>
                  <a:pt x="241" y="400"/>
                  <a:pt x="240" y="400"/>
                  <a:pt x="238" y="401"/>
                </a:cubicBezTo>
                <a:cubicBezTo>
                  <a:pt x="234" y="401"/>
                  <a:pt x="231" y="401"/>
                  <a:pt x="228" y="401"/>
                </a:cubicBezTo>
                <a:cubicBezTo>
                  <a:pt x="228" y="401"/>
                  <a:pt x="226" y="400"/>
                  <a:pt x="227" y="400"/>
                </a:cubicBezTo>
                <a:cubicBezTo>
                  <a:pt x="229" y="400"/>
                  <a:pt x="229" y="400"/>
                  <a:pt x="230" y="400"/>
                </a:cubicBezTo>
                <a:cubicBezTo>
                  <a:pt x="226" y="400"/>
                  <a:pt x="223" y="400"/>
                  <a:pt x="221" y="400"/>
                </a:cubicBezTo>
                <a:cubicBezTo>
                  <a:pt x="218" y="400"/>
                  <a:pt x="216" y="399"/>
                  <a:pt x="215" y="399"/>
                </a:cubicBezTo>
                <a:cubicBezTo>
                  <a:pt x="212" y="399"/>
                  <a:pt x="211" y="400"/>
                  <a:pt x="211" y="400"/>
                </a:cubicBezTo>
                <a:cubicBezTo>
                  <a:pt x="213" y="401"/>
                  <a:pt x="214" y="401"/>
                  <a:pt x="215" y="401"/>
                </a:cubicBezTo>
                <a:cubicBezTo>
                  <a:pt x="217" y="401"/>
                  <a:pt x="218" y="401"/>
                  <a:pt x="221" y="401"/>
                </a:cubicBezTo>
                <a:cubicBezTo>
                  <a:pt x="218" y="401"/>
                  <a:pt x="216" y="401"/>
                  <a:pt x="214" y="401"/>
                </a:cubicBezTo>
                <a:cubicBezTo>
                  <a:pt x="212" y="401"/>
                  <a:pt x="209" y="401"/>
                  <a:pt x="214" y="402"/>
                </a:cubicBezTo>
                <a:cubicBezTo>
                  <a:pt x="215" y="403"/>
                  <a:pt x="217" y="403"/>
                  <a:pt x="218" y="403"/>
                </a:cubicBezTo>
                <a:cubicBezTo>
                  <a:pt x="219" y="404"/>
                  <a:pt x="220" y="404"/>
                  <a:pt x="219" y="404"/>
                </a:cubicBezTo>
                <a:cubicBezTo>
                  <a:pt x="219" y="404"/>
                  <a:pt x="220" y="404"/>
                  <a:pt x="220" y="404"/>
                </a:cubicBezTo>
                <a:cubicBezTo>
                  <a:pt x="224" y="405"/>
                  <a:pt x="226" y="405"/>
                  <a:pt x="230" y="406"/>
                </a:cubicBezTo>
                <a:cubicBezTo>
                  <a:pt x="232" y="406"/>
                  <a:pt x="234" y="406"/>
                  <a:pt x="235" y="406"/>
                </a:cubicBezTo>
                <a:cubicBezTo>
                  <a:pt x="233" y="406"/>
                  <a:pt x="230" y="406"/>
                  <a:pt x="229" y="407"/>
                </a:cubicBezTo>
                <a:cubicBezTo>
                  <a:pt x="229" y="407"/>
                  <a:pt x="229" y="407"/>
                  <a:pt x="227" y="407"/>
                </a:cubicBezTo>
                <a:cubicBezTo>
                  <a:pt x="224" y="406"/>
                  <a:pt x="223" y="406"/>
                  <a:pt x="220" y="406"/>
                </a:cubicBezTo>
                <a:cubicBezTo>
                  <a:pt x="220" y="406"/>
                  <a:pt x="219" y="406"/>
                  <a:pt x="218" y="406"/>
                </a:cubicBezTo>
                <a:cubicBezTo>
                  <a:pt x="217" y="406"/>
                  <a:pt x="218" y="406"/>
                  <a:pt x="219" y="406"/>
                </a:cubicBezTo>
                <a:cubicBezTo>
                  <a:pt x="222" y="406"/>
                  <a:pt x="222" y="406"/>
                  <a:pt x="222" y="406"/>
                </a:cubicBezTo>
                <a:cubicBezTo>
                  <a:pt x="218" y="405"/>
                  <a:pt x="218" y="405"/>
                  <a:pt x="215" y="404"/>
                </a:cubicBezTo>
                <a:cubicBezTo>
                  <a:pt x="214" y="404"/>
                  <a:pt x="212" y="403"/>
                  <a:pt x="212" y="403"/>
                </a:cubicBezTo>
                <a:cubicBezTo>
                  <a:pt x="211" y="404"/>
                  <a:pt x="208" y="403"/>
                  <a:pt x="207" y="403"/>
                </a:cubicBezTo>
                <a:cubicBezTo>
                  <a:pt x="207" y="403"/>
                  <a:pt x="207" y="403"/>
                  <a:pt x="207" y="403"/>
                </a:cubicBezTo>
                <a:cubicBezTo>
                  <a:pt x="204" y="402"/>
                  <a:pt x="202" y="402"/>
                  <a:pt x="201" y="402"/>
                </a:cubicBezTo>
                <a:cubicBezTo>
                  <a:pt x="194" y="401"/>
                  <a:pt x="185" y="399"/>
                  <a:pt x="176" y="396"/>
                </a:cubicBezTo>
                <a:cubicBezTo>
                  <a:pt x="166" y="393"/>
                  <a:pt x="157" y="388"/>
                  <a:pt x="148" y="384"/>
                </a:cubicBezTo>
                <a:cubicBezTo>
                  <a:pt x="145" y="382"/>
                  <a:pt x="143" y="381"/>
                  <a:pt x="141" y="380"/>
                </a:cubicBezTo>
                <a:cubicBezTo>
                  <a:pt x="140" y="379"/>
                  <a:pt x="139" y="379"/>
                  <a:pt x="138" y="378"/>
                </a:cubicBezTo>
                <a:cubicBezTo>
                  <a:pt x="135" y="376"/>
                  <a:pt x="135" y="376"/>
                  <a:pt x="135" y="376"/>
                </a:cubicBezTo>
                <a:cubicBezTo>
                  <a:pt x="131" y="373"/>
                  <a:pt x="128" y="371"/>
                  <a:pt x="124" y="369"/>
                </a:cubicBezTo>
                <a:cubicBezTo>
                  <a:pt x="121" y="366"/>
                  <a:pt x="118" y="364"/>
                  <a:pt x="114" y="361"/>
                </a:cubicBezTo>
                <a:cubicBezTo>
                  <a:pt x="113" y="359"/>
                  <a:pt x="113" y="359"/>
                  <a:pt x="113" y="360"/>
                </a:cubicBezTo>
                <a:cubicBezTo>
                  <a:pt x="113" y="361"/>
                  <a:pt x="113" y="361"/>
                  <a:pt x="111" y="360"/>
                </a:cubicBezTo>
                <a:close/>
                <a:moveTo>
                  <a:pt x="169" y="373"/>
                </a:moveTo>
                <a:cubicBezTo>
                  <a:pt x="170" y="374"/>
                  <a:pt x="172" y="374"/>
                  <a:pt x="173" y="375"/>
                </a:cubicBezTo>
                <a:cubicBezTo>
                  <a:pt x="177" y="376"/>
                  <a:pt x="177" y="376"/>
                  <a:pt x="179" y="376"/>
                </a:cubicBezTo>
                <a:cubicBezTo>
                  <a:pt x="179" y="376"/>
                  <a:pt x="178" y="376"/>
                  <a:pt x="177" y="376"/>
                </a:cubicBezTo>
                <a:cubicBezTo>
                  <a:pt x="176" y="375"/>
                  <a:pt x="175" y="375"/>
                  <a:pt x="175" y="375"/>
                </a:cubicBezTo>
                <a:cubicBezTo>
                  <a:pt x="170" y="372"/>
                  <a:pt x="170" y="373"/>
                  <a:pt x="168" y="372"/>
                </a:cubicBezTo>
                <a:cubicBezTo>
                  <a:pt x="167" y="372"/>
                  <a:pt x="167" y="372"/>
                  <a:pt x="167" y="372"/>
                </a:cubicBezTo>
                <a:cubicBezTo>
                  <a:pt x="167" y="372"/>
                  <a:pt x="168" y="372"/>
                  <a:pt x="169" y="373"/>
                </a:cubicBezTo>
                <a:close/>
                <a:moveTo>
                  <a:pt x="175" y="364"/>
                </a:moveTo>
                <a:cubicBezTo>
                  <a:pt x="174" y="364"/>
                  <a:pt x="173" y="363"/>
                  <a:pt x="172" y="363"/>
                </a:cubicBezTo>
                <a:cubicBezTo>
                  <a:pt x="170" y="362"/>
                  <a:pt x="168" y="362"/>
                  <a:pt x="167" y="362"/>
                </a:cubicBezTo>
                <a:cubicBezTo>
                  <a:pt x="171" y="363"/>
                  <a:pt x="175" y="365"/>
                  <a:pt x="177" y="365"/>
                </a:cubicBezTo>
                <a:cubicBezTo>
                  <a:pt x="176" y="365"/>
                  <a:pt x="176" y="365"/>
                  <a:pt x="175" y="364"/>
                </a:cubicBezTo>
                <a:close/>
                <a:moveTo>
                  <a:pt x="152" y="349"/>
                </a:moveTo>
                <a:cubicBezTo>
                  <a:pt x="150" y="347"/>
                  <a:pt x="149" y="347"/>
                  <a:pt x="146" y="344"/>
                </a:cubicBezTo>
                <a:cubicBezTo>
                  <a:pt x="147" y="345"/>
                  <a:pt x="148" y="346"/>
                  <a:pt x="150" y="347"/>
                </a:cubicBezTo>
                <a:cubicBezTo>
                  <a:pt x="146" y="344"/>
                  <a:pt x="145" y="343"/>
                  <a:pt x="143" y="342"/>
                </a:cubicBezTo>
                <a:cubicBezTo>
                  <a:pt x="144" y="343"/>
                  <a:pt x="144" y="343"/>
                  <a:pt x="144" y="343"/>
                </a:cubicBezTo>
                <a:cubicBezTo>
                  <a:pt x="144" y="344"/>
                  <a:pt x="145" y="345"/>
                  <a:pt x="145" y="345"/>
                </a:cubicBezTo>
                <a:cubicBezTo>
                  <a:pt x="146" y="346"/>
                  <a:pt x="147" y="346"/>
                  <a:pt x="149" y="348"/>
                </a:cubicBezTo>
                <a:cubicBezTo>
                  <a:pt x="151" y="349"/>
                  <a:pt x="152" y="349"/>
                  <a:pt x="152" y="349"/>
                </a:cubicBezTo>
                <a:close/>
                <a:moveTo>
                  <a:pt x="139" y="351"/>
                </a:moveTo>
                <a:cubicBezTo>
                  <a:pt x="140" y="352"/>
                  <a:pt x="141" y="353"/>
                  <a:pt x="142" y="353"/>
                </a:cubicBezTo>
                <a:cubicBezTo>
                  <a:pt x="144" y="354"/>
                  <a:pt x="145" y="354"/>
                  <a:pt x="147" y="356"/>
                </a:cubicBezTo>
                <a:cubicBezTo>
                  <a:pt x="148" y="356"/>
                  <a:pt x="148" y="356"/>
                  <a:pt x="148" y="356"/>
                </a:cubicBezTo>
                <a:cubicBezTo>
                  <a:pt x="147" y="355"/>
                  <a:pt x="146" y="355"/>
                  <a:pt x="146" y="355"/>
                </a:cubicBezTo>
                <a:cubicBezTo>
                  <a:pt x="144" y="353"/>
                  <a:pt x="143" y="352"/>
                  <a:pt x="141" y="351"/>
                </a:cubicBezTo>
                <a:cubicBezTo>
                  <a:pt x="139" y="350"/>
                  <a:pt x="138" y="350"/>
                  <a:pt x="138" y="350"/>
                </a:cubicBezTo>
                <a:cubicBezTo>
                  <a:pt x="138" y="351"/>
                  <a:pt x="137" y="350"/>
                  <a:pt x="138" y="350"/>
                </a:cubicBezTo>
                <a:cubicBezTo>
                  <a:pt x="138" y="351"/>
                  <a:pt x="139" y="351"/>
                  <a:pt x="139" y="351"/>
                </a:cubicBezTo>
                <a:close/>
                <a:moveTo>
                  <a:pt x="94" y="278"/>
                </a:moveTo>
                <a:cubicBezTo>
                  <a:pt x="94" y="277"/>
                  <a:pt x="94" y="275"/>
                  <a:pt x="93" y="275"/>
                </a:cubicBezTo>
                <a:cubicBezTo>
                  <a:pt x="93" y="273"/>
                  <a:pt x="92" y="271"/>
                  <a:pt x="93" y="270"/>
                </a:cubicBezTo>
                <a:cubicBezTo>
                  <a:pt x="93" y="270"/>
                  <a:pt x="92" y="267"/>
                  <a:pt x="92" y="267"/>
                </a:cubicBezTo>
                <a:cubicBezTo>
                  <a:pt x="92" y="269"/>
                  <a:pt x="91" y="265"/>
                  <a:pt x="90" y="263"/>
                </a:cubicBezTo>
                <a:cubicBezTo>
                  <a:pt x="90" y="262"/>
                  <a:pt x="90" y="261"/>
                  <a:pt x="89" y="262"/>
                </a:cubicBezTo>
                <a:cubicBezTo>
                  <a:pt x="89" y="262"/>
                  <a:pt x="90" y="263"/>
                  <a:pt x="89" y="262"/>
                </a:cubicBezTo>
                <a:cubicBezTo>
                  <a:pt x="90" y="266"/>
                  <a:pt x="90" y="268"/>
                  <a:pt x="91" y="270"/>
                </a:cubicBezTo>
                <a:cubicBezTo>
                  <a:pt x="92" y="272"/>
                  <a:pt x="93" y="273"/>
                  <a:pt x="93" y="276"/>
                </a:cubicBezTo>
                <a:cubicBezTo>
                  <a:pt x="94" y="277"/>
                  <a:pt x="94" y="278"/>
                  <a:pt x="94" y="278"/>
                </a:cubicBezTo>
                <a:close/>
                <a:moveTo>
                  <a:pt x="22" y="242"/>
                </a:moveTo>
                <a:cubicBezTo>
                  <a:pt x="22" y="244"/>
                  <a:pt x="22" y="247"/>
                  <a:pt x="22" y="249"/>
                </a:cubicBezTo>
                <a:cubicBezTo>
                  <a:pt x="23" y="251"/>
                  <a:pt x="23" y="253"/>
                  <a:pt x="23" y="256"/>
                </a:cubicBezTo>
                <a:cubicBezTo>
                  <a:pt x="24" y="268"/>
                  <a:pt x="26" y="280"/>
                  <a:pt x="29" y="292"/>
                </a:cubicBezTo>
                <a:cubicBezTo>
                  <a:pt x="28" y="288"/>
                  <a:pt x="28" y="284"/>
                  <a:pt x="27" y="280"/>
                </a:cubicBezTo>
                <a:cubicBezTo>
                  <a:pt x="26" y="276"/>
                  <a:pt x="25" y="272"/>
                  <a:pt x="25" y="268"/>
                </a:cubicBezTo>
                <a:cubicBezTo>
                  <a:pt x="25" y="264"/>
                  <a:pt x="24" y="260"/>
                  <a:pt x="24" y="256"/>
                </a:cubicBezTo>
                <a:cubicBezTo>
                  <a:pt x="24" y="254"/>
                  <a:pt x="23" y="250"/>
                  <a:pt x="23" y="249"/>
                </a:cubicBezTo>
                <a:cubicBezTo>
                  <a:pt x="23" y="247"/>
                  <a:pt x="23" y="244"/>
                  <a:pt x="23" y="243"/>
                </a:cubicBezTo>
                <a:cubicBezTo>
                  <a:pt x="23" y="240"/>
                  <a:pt x="23" y="236"/>
                  <a:pt x="23" y="232"/>
                </a:cubicBezTo>
                <a:cubicBezTo>
                  <a:pt x="23" y="226"/>
                  <a:pt x="24" y="221"/>
                  <a:pt x="24" y="214"/>
                </a:cubicBezTo>
                <a:cubicBezTo>
                  <a:pt x="25" y="211"/>
                  <a:pt x="24" y="212"/>
                  <a:pt x="24" y="211"/>
                </a:cubicBezTo>
                <a:cubicBezTo>
                  <a:pt x="24" y="211"/>
                  <a:pt x="24" y="213"/>
                  <a:pt x="23" y="214"/>
                </a:cubicBezTo>
                <a:cubicBezTo>
                  <a:pt x="23" y="217"/>
                  <a:pt x="23" y="220"/>
                  <a:pt x="23" y="222"/>
                </a:cubicBezTo>
                <a:cubicBezTo>
                  <a:pt x="23" y="223"/>
                  <a:pt x="23" y="225"/>
                  <a:pt x="23" y="226"/>
                </a:cubicBezTo>
                <a:cubicBezTo>
                  <a:pt x="23" y="227"/>
                  <a:pt x="23" y="228"/>
                  <a:pt x="23" y="229"/>
                </a:cubicBezTo>
                <a:cubicBezTo>
                  <a:pt x="22" y="233"/>
                  <a:pt x="22" y="238"/>
                  <a:pt x="22" y="242"/>
                </a:cubicBezTo>
                <a:close/>
                <a:moveTo>
                  <a:pt x="178" y="426"/>
                </a:moveTo>
                <a:cubicBezTo>
                  <a:pt x="173" y="424"/>
                  <a:pt x="180" y="426"/>
                  <a:pt x="178" y="425"/>
                </a:cubicBezTo>
                <a:cubicBezTo>
                  <a:pt x="164" y="420"/>
                  <a:pt x="165" y="422"/>
                  <a:pt x="163" y="423"/>
                </a:cubicBezTo>
                <a:cubicBezTo>
                  <a:pt x="176" y="428"/>
                  <a:pt x="179" y="427"/>
                  <a:pt x="183" y="428"/>
                </a:cubicBezTo>
                <a:cubicBezTo>
                  <a:pt x="180" y="427"/>
                  <a:pt x="180" y="426"/>
                  <a:pt x="178" y="426"/>
                </a:cubicBezTo>
                <a:close/>
                <a:moveTo>
                  <a:pt x="245" y="428"/>
                </a:moveTo>
                <a:cubicBezTo>
                  <a:pt x="254" y="428"/>
                  <a:pt x="254" y="428"/>
                  <a:pt x="256" y="427"/>
                </a:cubicBezTo>
                <a:cubicBezTo>
                  <a:pt x="252" y="428"/>
                  <a:pt x="247" y="428"/>
                  <a:pt x="245" y="428"/>
                </a:cubicBezTo>
                <a:close/>
                <a:moveTo>
                  <a:pt x="319" y="397"/>
                </a:moveTo>
                <a:cubicBezTo>
                  <a:pt x="319" y="397"/>
                  <a:pt x="319" y="397"/>
                  <a:pt x="319" y="397"/>
                </a:cubicBezTo>
                <a:cubicBezTo>
                  <a:pt x="319" y="397"/>
                  <a:pt x="319" y="397"/>
                  <a:pt x="319" y="397"/>
                </a:cubicBezTo>
                <a:cubicBezTo>
                  <a:pt x="319" y="397"/>
                  <a:pt x="319" y="397"/>
                  <a:pt x="319" y="397"/>
                </a:cubicBezTo>
                <a:cubicBezTo>
                  <a:pt x="319" y="397"/>
                  <a:pt x="319" y="397"/>
                  <a:pt x="319" y="397"/>
                </a:cubicBezTo>
                <a:close/>
                <a:moveTo>
                  <a:pt x="370" y="354"/>
                </a:moveTo>
                <a:cubicBezTo>
                  <a:pt x="369" y="355"/>
                  <a:pt x="368" y="356"/>
                  <a:pt x="368" y="357"/>
                </a:cubicBezTo>
                <a:cubicBezTo>
                  <a:pt x="366" y="359"/>
                  <a:pt x="362" y="363"/>
                  <a:pt x="361" y="364"/>
                </a:cubicBezTo>
                <a:cubicBezTo>
                  <a:pt x="357" y="366"/>
                  <a:pt x="358" y="367"/>
                  <a:pt x="357" y="368"/>
                </a:cubicBezTo>
                <a:cubicBezTo>
                  <a:pt x="357" y="368"/>
                  <a:pt x="357" y="368"/>
                  <a:pt x="357" y="369"/>
                </a:cubicBezTo>
                <a:cubicBezTo>
                  <a:pt x="357" y="369"/>
                  <a:pt x="354" y="371"/>
                  <a:pt x="356" y="369"/>
                </a:cubicBezTo>
                <a:cubicBezTo>
                  <a:pt x="357" y="369"/>
                  <a:pt x="358" y="368"/>
                  <a:pt x="359" y="367"/>
                </a:cubicBezTo>
                <a:cubicBezTo>
                  <a:pt x="361" y="365"/>
                  <a:pt x="362" y="364"/>
                  <a:pt x="364" y="363"/>
                </a:cubicBezTo>
                <a:cubicBezTo>
                  <a:pt x="366" y="362"/>
                  <a:pt x="363" y="364"/>
                  <a:pt x="363" y="364"/>
                </a:cubicBezTo>
                <a:cubicBezTo>
                  <a:pt x="363" y="365"/>
                  <a:pt x="362" y="366"/>
                  <a:pt x="362" y="366"/>
                </a:cubicBezTo>
                <a:cubicBezTo>
                  <a:pt x="364" y="364"/>
                  <a:pt x="363" y="365"/>
                  <a:pt x="365" y="363"/>
                </a:cubicBezTo>
                <a:cubicBezTo>
                  <a:pt x="367" y="362"/>
                  <a:pt x="364" y="365"/>
                  <a:pt x="365" y="364"/>
                </a:cubicBezTo>
                <a:cubicBezTo>
                  <a:pt x="365" y="364"/>
                  <a:pt x="364" y="365"/>
                  <a:pt x="364" y="366"/>
                </a:cubicBezTo>
                <a:cubicBezTo>
                  <a:pt x="362" y="367"/>
                  <a:pt x="363" y="367"/>
                  <a:pt x="363" y="366"/>
                </a:cubicBezTo>
                <a:cubicBezTo>
                  <a:pt x="364" y="366"/>
                  <a:pt x="365" y="365"/>
                  <a:pt x="366" y="364"/>
                </a:cubicBezTo>
                <a:cubicBezTo>
                  <a:pt x="368" y="362"/>
                  <a:pt x="369" y="360"/>
                  <a:pt x="370" y="359"/>
                </a:cubicBezTo>
                <a:cubicBezTo>
                  <a:pt x="371" y="357"/>
                  <a:pt x="372" y="356"/>
                  <a:pt x="374" y="354"/>
                </a:cubicBezTo>
                <a:cubicBezTo>
                  <a:pt x="377" y="350"/>
                  <a:pt x="378" y="348"/>
                  <a:pt x="376" y="349"/>
                </a:cubicBezTo>
                <a:cubicBezTo>
                  <a:pt x="375" y="350"/>
                  <a:pt x="374" y="351"/>
                  <a:pt x="370" y="355"/>
                </a:cubicBezTo>
                <a:cubicBezTo>
                  <a:pt x="370" y="355"/>
                  <a:pt x="372" y="353"/>
                  <a:pt x="370" y="354"/>
                </a:cubicBezTo>
                <a:close/>
                <a:moveTo>
                  <a:pt x="375" y="368"/>
                </a:moveTo>
                <a:cubicBezTo>
                  <a:pt x="375" y="368"/>
                  <a:pt x="373" y="369"/>
                  <a:pt x="372" y="370"/>
                </a:cubicBezTo>
                <a:cubicBezTo>
                  <a:pt x="371" y="371"/>
                  <a:pt x="370" y="372"/>
                  <a:pt x="370" y="373"/>
                </a:cubicBezTo>
                <a:cubicBezTo>
                  <a:pt x="368" y="375"/>
                  <a:pt x="364" y="379"/>
                  <a:pt x="364" y="380"/>
                </a:cubicBezTo>
                <a:cubicBezTo>
                  <a:pt x="361" y="382"/>
                  <a:pt x="359" y="384"/>
                  <a:pt x="357" y="385"/>
                </a:cubicBezTo>
                <a:cubicBezTo>
                  <a:pt x="356" y="387"/>
                  <a:pt x="354" y="388"/>
                  <a:pt x="352" y="390"/>
                </a:cubicBezTo>
                <a:cubicBezTo>
                  <a:pt x="351" y="391"/>
                  <a:pt x="351" y="391"/>
                  <a:pt x="351" y="391"/>
                </a:cubicBezTo>
                <a:cubicBezTo>
                  <a:pt x="352" y="391"/>
                  <a:pt x="353" y="390"/>
                  <a:pt x="354" y="389"/>
                </a:cubicBezTo>
                <a:cubicBezTo>
                  <a:pt x="361" y="384"/>
                  <a:pt x="366" y="379"/>
                  <a:pt x="372" y="373"/>
                </a:cubicBezTo>
                <a:cubicBezTo>
                  <a:pt x="374" y="371"/>
                  <a:pt x="375" y="369"/>
                  <a:pt x="375" y="369"/>
                </a:cubicBezTo>
                <a:cubicBezTo>
                  <a:pt x="375" y="369"/>
                  <a:pt x="373" y="370"/>
                  <a:pt x="374" y="369"/>
                </a:cubicBezTo>
                <a:cubicBezTo>
                  <a:pt x="374" y="369"/>
                  <a:pt x="376" y="367"/>
                  <a:pt x="375" y="368"/>
                </a:cubicBezTo>
                <a:close/>
                <a:moveTo>
                  <a:pt x="28" y="206"/>
                </a:moveTo>
                <a:cubicBezTo>
                  <a:pt x="28" y="205"/>
                  <a:pt x="28" y="202"/>
                  <a:pt x="28" y="201"/>
                </a:cubicBezTo>
                <a:cubicBezTo>
                  <a:pt x="29" y="199"/>
                  <a:pt x="29" y="195"/>
                  <a:pt x="29" y="192"/>
                </a:cubicBezTo>
                <a:cubicBezTo>
                  <a:pt x="30" y="190"/>
                  <a:pt x="29" y="191"/>
                  <a:pt x="29" y="192"/>
                </a:cubicBezTo>
                <a:cubicBezTo>
                  <a:pt x="28" y="198"/>
                  <a:pt x="26" y="204"/>
                  <a:pt x="26" y="209"/>
                </a:cubicBezTo>
                <a:cubicBezTo>
                  <a:pt x="26" y="210"/>
                  <a:pt x="26" y="206"/>
                  <a:pt x="25" y="212"/>
                </a:cubicBezTo>
                <a:cubicBezTo>
                  <a:pt x="25" y="213"/>
                  <a:pt x="25" y="214"/>
                  <a:pt x="25" y="215"/>
                </a:cubicBezTo>
                <a:cubicBezTo>
                  <a:pt x="25" y="216"/>
                  <a:pt x="25" y="217"/>
                  <a:pt x="25" y="218"/>
                </a:cubicBezTo>
                <a:cubicBezTo>
                  <a:pt x="24" y="220"/>
                  <a:pt x="24" y="222"/>
                  <a:pt x="24" y="224"/>
                </a:cubicBezTo>
                <a:cubicBezTo>
                  <a:pt x="24" y="235"/>
                  <a:pt x="23" y="245"/>
                  <a:pt x="24" y="255"/>
                </a:cubicBezTo>
                <a:cubicBezTo>
                  <a:pt x="24" y="261"/>
                  <a:pt x="25" y="266"/>
                  <a:pt x="26" y="270"/>
                </a:cubicBezTo>
                <a:cubicBezTo>
                  <a:pt x="27" y="275"/>
                  <a:pt x="28" y="280"/>
                  <a:pt x="29" y="284"/>
                </a:cubicBezTo>
                <a:cubicBezTo>
                  <a:pt x="27" y="280"/>
                  <a:pt x="30" y="287"/>
                  <a:pt x="30" y="287"/>
                </a:cubicBezTo>
                <a:cubicBezTo>
                  <a:pt x="29" y="286"/>
                  <a:pt x="28" y="284"/>
                  <a:pt x="28" y="282"/>
                </a:cubicBezTo>
                <a:cubicBezTo>
                  <a:pt x="28" y="285"/>
                  <a:pt x="29" y="287"/>
                  <a:pt x="29" y="289"/>
                </a:cubicBezTo>
                <a:cubicBezTo>
                  <a:pt x="30" y="291"/>
                  <a:pt x="30" y="294"/>
                  <a:pt x="31" y="296"/>
                </a:cubicBezTo>
                <a:cubicBezTo>
                  <a:pt x="32" y="299"/>
                  <a:pt x="32" y="301"/>
                  <a:pt x="33" y="304"/>
                </a:cubicBezTo>
                <a:cubicBezTo>
                  <a:pt x="34" y="306"/>
                  <a:pt x="35" y="308"/>
                  <a:pt x="36" y="310"/>
                </a:cubicBezTo>
                <a:cubicBezTo>
                  <a:pt x="37" y="314"/>
                  <a:pt x="38" y="317"/>
                  <a:pt x="39" y="317"/>
                </a:cubicBezTo>
                <a:cubicBezTo>
                  <a:pt x="39" y="317"/>
                  <a:pt x="39" y="316"/>
                  <a:pt x="40" y="319"/>
                </a:cubicBezTo>
                <a:cubicBezTo>
                  <a:pt x="40" y="320"/>
                  <a:pt x="40" y="320"/>
                  <a:pt x="38" y="318"/>
                </a:cubicBezTo>
                <a:cubicBezTo>
                  <a:pt x="40" y="323"/>
                  <a:pt x="42" y="328"/>
                  <a:pt x="43" y="329"/>
                </a:cubicBezTo>
                <a:cubicBezTo>
                  <a:pt x="44" y="331"/>
                  <a:pt x="43" y="328"/>
                  <a:pt x="43" y="330"/>
                </a:cubicBezTo>
                <a:cubicBezTo>
                  <a:pt x="45" y="333"/>
                  <a:pt x="45" y="332"/>
                  <a:pt x="46" y="334"/>
                </a:cubicBezTo>
                <a:cubicBezTo>
                  <a:pt x="46" y="335"/>
                  <a:pt x="48" y="340"/>
                  <a:pt x="50" y="343"/>
                </a:cubicBezTo>
                <a:cubicBezTo>
                  <a:pt x="51" y="345"/>
                  <a:pt x="52" y="346"/>
                  <a:pt x="53" y="348"/>
                </a:cubicBezTo>
                <a:cubicBezTo>
                  <a:pt x="52" y="347"/>
                  <a:pt x="54" y="350"/>
                  <a:pt x="55" y="353"/>
                </a:cubicBezTo>
                <a:cubicBezTo>
                  <a:pt x="59" y="357"/>
                  <a:pt x="60" y="359"/>
                  <a:pt x="62" y="361"/>
                </a:cubicBezTo>
                <a:cubicBezTo>
                  <a:pt x="63" y="362"/>
                  <a:pt x="62" y="363"/>
                  <a:pt x="67" y="369"/>
                </a:cubicBezTo>
                <a:cubicBezTo>
                  <a:pt x="69" y="372"/>
                  <a:pt x="71" y="374"/>
                  <a:pt x="73" y="376"/>
                </a:cubicBezTo>
                <a:cubicBezTo>
                  <a:pt x="74" y="378"/>
                  <a:pt x="77" y="381"/>
                  <a:pt x="79" y="384"/>
                </a:cubicBezTo>
                <a:cubicBezTo>
                  <a:pt x="79" y="384"/>
                  <a:pt x="80" y="384"/>
                  <a:pt x="80" y="384"/>
                </a:cubicBezTo>
                <a:cubicBezTo>
                  <a:pt x="81" y="385"/>
                  <a:pt x="80" y="383"/>
                  <a:pt x="79" y="383"/>
                </a:cubicBezTo>
                <a:cubicBezTo>
                  <a:pt x="77" y="381"/>
                  <a:pt x="75" y="378"/>
                  <a:pt x="73" y="376"/>
                </a:cubicBezTo>
                <a:cubicBezTo>
                  <a:pt x="71" y="374"/>
                  <a:pt x="70" y="371"/>
                  <a:pt x="68" y="369"/>
                </a:cubicBezTo>
                <a:cubicBezTo>
                  <a:pt x="66" y="367"/>
                  <a:pt x="65" y="364"/>
                  <a:pt x="63" y="362"/>
                </a:cubicBezTo>
                <a:cubicBezTo>
                  <a:pt x="62" y="360"/>
                  <a:pt x="61" y="359"/>
                  <a:pt x="60" y="357"/>
                </a:cubicBezTo>
                <a:cubicBezTo>
                  <a:pt x="56" y="351"/>
                  <a:pt x="56" y="351"/>
                  <a:pt x="56" y="351"/>
                </a:cubicBezTo>
                <a:cubicBezTo>
                  <a:pt x="55" y="349"/>
                  <a:pt x="54" y="347"/>
                  <a:pt x="52" y="344"/>
                </a:cubicBezTo>
                <a:cubicBezTo>
                  <a:pt x="51" y="342"/>
                  <a:pt x="50" y="340"/>
                  <a:pt x="49" y="338"/>
                </a:cubicBezTo>
                <a:cubicBezTo>
                  <a:pt x="48" y="336"/>
                  <a:pt x="47" y="334"/>
                  <a:pt x="46" y="331"/>
                </a:cubicBezTo>
                <a:cubicBezTo>
                  <a:pt x="45" y="330"/>
                  <a:pt x="44" y="327"/>
                  <a:pt x="43" y="325"/>
                </a:cubicBezTo>
                <a:cubicBezTo>
                  <a:pt x="42" y="322"/>
                  <a:pt x="41" y="320"/>
                  <a:pt x="40" y="317"/>
                </a:cubicBezTo>
                <a:cubicBezTo>
                  <a:pt x="39" y="315"/>
                  <a:pt x="39" y="314"/>
                  <a:pt x="38" y="313"/>
                </a:cubicBezTo>
                <a:cubicBezTo>
                  <a:pt x="38" y="311"/>
                  <a:pt x="37" y="310"/>
                  <a:pt x="37" y="308"/>
                </a:cubicBezTo>
                <a:cubicBezTo>
                  <a:pt x="35" y="304"/>
                  <a:pt x="34" y="303"/>
                  <a:pt x="33" y="299"/>
                </a:cubicBezTo>
                <a:cubicBezTo>
                  <a:pt x="33" y="298"/>
                  <a:pt x="34" y="303"/>
                  <a:pt x="35" y="303"/>
                </a:cubicBezTo>
                <a:cubicBezTo>
                  <a:pt x="34" y="299"/>
                  <a:pt x="33" y="295"/>
                  <a:pt x="31" y="291"/>
                </a:cubicBezTo>
                <a:cubicBezTo>
                  <a:pt x="31" y="288"/>
                  <a:pt x="31" y="286"/>
                  <a:pt x="30" y="284"/>
                </a:cubicBezTo>
                <a:cubicBezTo>
                  <a:pt x="29" y="281"/>
                  <a:pt x="29" y="281"/>
                  <a:pt x="29" y="281"/>
                </a:cubicBezTo>
                <a:cubicBezTo>
                  <a:pt x="29" y="278"/>
                  <a:pt x="29" y="278"/>
                  <a:pt x="29" y="278"/>
                </a:cubicBezTo>
                <a:cubicBezTo>
                  <a:pt x="28" y="275"/>
                  <a:pt x="28" y="272"/>
                  <a:pt x="27" y="270"/>
                </a:cubicBezTo>
                <a:cubicBezTo>
                  <a:pt x="27" y="267"/>
                  <a:pt x="27" y="264"/>
                  <a:pt x="27" y="261"/>
                </a:cubicBezTo>
                <a:cubicBezTo>
                  <a:pt x="26" y="255"/>
                  <a:pt x="26" y="247"/>
                  <a:pt x="25" y="243"/>
                </a:cubicBezTo>
                <a:cubicBezTo>
                  <a:pt x="25" y="243"/>
                  <a:pt x="24" y="241"/>
                  <a:pt x="24" y="240"/>
                </a:cubicBezTo>
                <a:cubicBezTo>
                  <a:pt x="25" y="239"/>
                  <a:pt x="25" y="244"/>
                  <a:pt x="25" y="244"/>
                </a:cubicBezTo>
                <a:cubicBezTo>
                  <a:pt x="25" y="238"/>
                  <a:pt x="25" y="232"/>
                  <a:pt x="26" y="227"/>
                </a:cubicBezTo>
                <a:cubicBezTo>
                  <a:pt x="26" y="220"/>
                  <a:pt x="27" y="214"/>
                  <a:pt x="27" y="210"/>
                </a:cubicBezTo>
                <a:cubicBezTo>
                  <a:pt x="27" y="211"/>
                  <a:pt x="27" y="211"/>
                  <a:pt x="28" y="206"/>
                </a:cubicBezTo>
                <a:close/>
                <a:moveTo>
                  <a:pt x="269" y="410"/>
                </a:moveTo>
                <a:cubicBezTo>
                  <a:pt x="269" y="410"/>
                  <a:pt x="268" y="410"/>
                  <a:pt x="266" y="411"/>
                </a:cubicBezTo>
                <a:cubicBezTo>
                  <a:pt x="263" y="411"/>
                  <a:pt x="261" y="412"/>
                  <a:pt x="258" y="412"/>
                </a:cubicBezTo>
                <a:cubicBezTo>
                  <a:pt x="261" y="412"/>
                  <a:pt x="262" y="412"/>
                  <a:pt x="264" y="412"/>
                </a:cubicBezTo>
                <a:cubicBezTo>
                  <a:pt x="265" y="411"/>
                  <a:pt x="266" y="411"/>
                  <a:pt x="268" y="411"/>
                </a:cubicBezTo>
                <a:cubicBezTo>
                  <a:pt x="268" y="411"/>
                  <a:pt x="270" y="410"/>
                  <a:pt x="269" y="410"/>
                </a:cubicBezTo>
                <a:close/>
                <a:moveTo>
                  <a:pt x="129" y="396"/>
                </a:moveTo>
                <a:cubicBezTo>
                  <a:pt x="130" y="397"/>
                  <a:pt x="131" y="398"/>
                  <a:pt x="130" y="397"/>
                </a:cubicBezTo>
                <a:cubicBezTo>
                  <a:pt x="129" y="396"/>
                  <a:pt x="128" y="395"/>
                  <a:pt x="127" y="395"/>
                </a:cubicBezTo>
                <a:cubicBezTo>
                  <a:pt x="125" y="394"/>
                  <a:pt x="124" y="393"/>
                  <a:pt x="122" y="392"/>
                </a:cubicBezTo>
                <a:cubicBezTo>
                  <a:pt x="124" y="393"/>
                  <a:pt x="125" y="394"/>
                  <a:pt x="126" y="395"/>
                </a:cubicBezTo>
                <a:cubicBezTo>
                  <a:pt x="127" y="395"/>
                  <a:pt x="128" y="396"/>
                  <a:pt x="129" y="396"/>
                </a:cubicBezTo>
                <a:close/>
                <a:moveTo>
                  <a:pt x="431" y="312"/>
                </a:moveTo>
                <a:cubicBezTo>
                  <a:pt x="431" y="314"/>
                  <a:pt x="431" y="315"/>
                  <a:pt x="431" y="316"/>
                </a:cubicBezTo>
                <a:cubicBezTo>
                  <a:pt x="433" y="310"/>
                  <a:pt x="434" y="305"/>
                  <a:pt x="434" y="304"/>
                </a:cubicBezTo>
                <a:cubicBezTo>
                  <a:pt x="433" y="306"/>
                  <a:pt x="433" y="308"/>
                  <a:pt x="432" y="309"/>
                </a:cubicBezTo>
                <a:cubicBezTo>
                  <a:pt x="432" y="310"/>
                  <a:pt x="432" y="311"/>
                  <a:pt x="431" y="312"/>
                </a:cubicBezTo>
                <a:close/>
                <a:moveTo>
                  <a:pt x="116" y="384"/>
                </a:moveTo>
                <a:cubicBezTo>
                  <a:pt x="119" y="387"/>
                  <a:pt x="123" y="389"/>
                  <a:pt x="126" y="391"/>
                </a:cubicBezTo>
                <a:cubicBezTo>
                  <a:pt x="126" y="391"/>
                  <a:pt x="128" y="392"/>
                  <a:pt x="128" y="392"/>
                </a:cubicBezTo>
                <a:cubicBezTo>
                  <a:pt x="127" y="391"/>
                  <a:pt x="126" y="390"/>
                  <a:pt x="124" y="389"/>
                </a:cubicBezTo>
                <a:cubicBezTo>
                  <a:pt x="121" y="387"/>
                  <a:pt x="117" y="383"/>
                  <a:pt x="113" y="380"/>
                </a:cubicBezTo>
                <a:cubicBezTo>
                  <a:pt x="111" y="379"/>
                  <a:pt x="112" y="380"/>
                  <a:pt x="113" y="381"/>
                </a:cubicBezTo>
                <a:cubicBezTo>
                  <a:pt x="114" y="382"/>
                  <a:pt x="116" y="383"/>
                  <a:pt x="115" y="383"/>
                </a:cubicBezTo>
                <a:cubicBezTo>
                  <a:pt x="114" y="383"/>
                  <a:pt x="115" y="384"/>
                  <a:pt x="116" y="384"/>
                </a:cubicBezTo>
                <a:close/>
                <a:moveTo>
                  <a:pt x="306" y="401"/>
                </a:moveTo>
                <a:cubicBezTo>
                  <a:pt x="305" y="401"/>
                  <a:pt x="303" y="402"/>
                  <a:pt x="302" y="402"/>
                </a:cubicBezTo>
                <a:cubicBezTo>
                  <a:pt x="299" y="403"/>
                  <a:pt x="297" y="404"/>
                  <a:pt x="294" y="405"/>
                </a:cubicBezTo>
                <a:cubicBezTo>
                  <a:pt x="296" y="405"/>
                  <a:pt x="299" y="404"/>
                  <a:pt x="301" y="403"/>
                </a:cubicBezTo>
                <a:cubicBezTo>
                  <a:pt x="303" y="403"/>
                  <a:pt x="304" y="402"/>
                  <a:pt x="306" y="402"/>
                </a:cubicBezTo>
                <a:cubicBezTo>
                  <a:pt x="308" y="401"/>
                  <a:pt x="306" y="401"/>
                  <a:pt x="306" y="401"/>
                </a:cubicBezTo>
                <a:close/>
                <a:moveTo>
                  <a:pt x="96" y="350"/>
                </a:moveTo>
                <a:cubicBezTo>
                  <a:pt x="94" y="347"/>
                  <a:pt x="94" y="347"/>
                  <a:pt x="92" y="345"/>
                </a:cubicBezTo>
                <a:cubicBezTo>
                  <a:pt x="93" y="346"/>
                  <a:pt x="94" y="347"/>
                  <a:pt x="94" y="348"/>
                </a:cubicBezTo>
                <a:cubicBezTo>
                  <a:pt x="95" y="349"/>
                  <a:pt x="96" y="350"/>
                  <a:pt x="97" y="351"/>
                </a:cubicBezTo>
                <a:cubicBezTo>
                  <a:pt x="98" y="352"/>
                  <a:pt x="99" y="353"/>
                  <a:pt x="100" y="354"/>
                </a:cubicBezTo>
                <a:cubicBezTo>
                  <a:pt x="102" y="357"/>
                  <a:pt x="103" y="356"/>
                  <a:pt x="105" y="359"/>
                </a:cubicBezTo>
                <a:cubicBezTo>
                  <a:pt x="107" y="361"/>
                  <a:pt x="108" y="362"/>
                  <a:pt x="108" y="362"/>
                </a:cubicBezTo>
                <a:cubicBezTo>
                  <a:pt x="109" y="363"/>
                  <a:pt x="109" y="363"/>
                  <a:pt x="109" y="362"/>
                </a:cubicBezTo>
                <a:cubicBezTo>
                  <a:pt x="107" y="360"/>
                  <a:pt x="105" y="357"/>
                  <a:pt x="103" y="356"/>
                </a:cubicBezTo>
                <a:cubicBezTo>
                  <a:pt x="101" y="354"/>
                  <a:pt x="99" y="351"/>
                  <a:pt x="97" y="350"/>
                </a:cubicBezTo>
                <a:cubicBezTo>
                  <a:pt x="97" y="349"/>
                  <a:pt x="96" y="349"/>
                  <a:pt x="97" y="350"/>
                </a:cubicBezTo>
                <a:cubicBezTo>
                  <a:pt x="98" y="351"/>
                  <a:pt x="98" y="351"/>
                  <a:pt x="98" y="351"/>
                </a:cubicBezTo>
                <a:cubicBezTo>
                  <a:pt x="97" y="351"/>
                  <a:pt x="98" y="352"/>
                  <a:pt x="96" y="350"/>
                </a:cubicBezTo>
                <a:close/>
                <a:moveTo>
                  <a:pt x="229" y="429"/>
                </a:moveTo>
                <a:cubicBezTo>
                  <a:pt x="228" y="429"/>
                  <a:pt x="227" y="429"/>
                  <a:pt x="227" y="429"/>
                </a:cubicBezTo>
                <a:cubicBezTo>
                  <a:pt x="225" y="429"/>
                  <a:pt x="225" y="429"/>
                  <a:pt x="225" y="429"/>
                </a:cubicBezTo>
                <a:cubicBezTo>
                  <a:pt x="224" y="428"/>
                  <a:pt x="223" y="428"/>
                  <a:pt x="222" y="428"/>
                </a:cubicBezTo>
                <a:cubicBezTo>
                  <a:pt x="220" y="428"/>
                  <a:pt x="216" y="428"/>
                  <a:pt x="214" y="428"/>
                </a:cubicBezTo>
                <a:cubicBezTo>
                  <a:pt x="212" y="427"/>
                  <a:pt x="209" y="427"/>
                  <a:pt x="206" y="427"/>
                </a:cubicBezTo>
                <a:cubicBezTo>
                  <a:pt x="203" y="426"/>
                  <a:pt x="200" y="426"/>
                  <a:pt x="198" y="425"/>
                </a:cubicBezTo>
                <a:cubicBezTo>
                  <a:pt x="197" y="425"/>
                  <a:pt x="196" y="425"/>
                  <a:pt x="195" y="425"/>
                </a:cubicBezTo>
                <a:cubicBezTo>
                  <a:pt x="194" y="425"/>
                  <a:pt x="192" y="425"/>
                  <a:pt x="191" y="425"/>
                </a:cubicBezTo>
                <a:cubicBezTo>
                  <a:pt x="189" y="424"/>
                  <a:pt x="187" y="424"/>
                  <a:pt x="187" y="424"/>
                </a:cubicBezTo>
                <a:cubicBezTo>
                  <a:pt x="185" y="424"/>
                  <a:pt x="182" y="424"/>
                  <a:pt x="182" y="424"/>
                </a:cubicBezTo>
                <a:cubicBezTo>
                  <a:pt x="178" y="423"/>
                  <a:pt x="176" y="423"/>
                  <a:pt x="174" y="423"/>
                </a:cubicBezTo>
                <a:cubicBezTo>
                  <a:pt x="179" y="424"/>
                  <a:pt x="181" y="424"/>
                  <a:pt x="183" y="424"/>
                </a:cubicBezTo>
                <a:cubicBezTo>
                  <a:pt x="188" y="426"/>
                  <a:pt x="190" y="425"/>
                  <a:pt x="194" y="426"/>
                </a:cubicBezTo>
                <a:cubicBezTo>
                  <a:pt x="194" y="427"/>
                  <a:pt x="195" y="427"/>
                  <a:pt x="196" y="427"/>
                </a:cubicBezTo>
                <a:cubicBezTo>
                  <a:pt x="200" y="428"/>
                  <a:pt x="204" y="429"/>
                  <a:pt x="207" y="430"/>
                </a:cubicBezTo>
                <a:cubicBezTo>
                  <a:pt x="210" y="431"/>
                  <a:pt x="211" y="431"/>
                  <a:pt x="214" y="431"/>
                </a:cubicBezTo>
                <a:cubicBezTo>
                  <a:pt x="215" y="431"/>
                  <a:pt x="217" y="431"/>
                  <a:pt x="220" y="431"/>
                </a:cubicBezTo>
                <a:cubicBezTo>
                  <a:pt x="223" y="432"/>
                  <a:pt x="216" y="431"/>
                  <a:pt x="219" y="432"/>
                </a:cubicBezTo>
                <a:cubicBezTo>
                  <a:pt x="219" y="432"/>
                  <a:pt x="220" y="432"/>
                  <a:pt x="220" y="432"/>
                </a:cubicBezTo>
                <a:cubicBezTo>
                  <a:pt x="225" y="432"/>
                  <a:pt x="227" y="432"/>
                  <a:pt x="227" y="432"/>
                </a:cubicBezTo>
                <a:cubicBezTo>
                  <a:pt x="228" y="431"/>
                  <a:pt x="227" y="431"/>
                  <a:pt x="225" y="431"/>
                </a:cubicBezTo>
                <a:cubicBezTo>
                  <a:pt x="225" y="430"/>
                  <a:pt x="226" y="430"/>
                  <a:pt x="226" y="430"/>
                </a:cubicBezTo>
                <a:cubicBezTo>
                  <a:pt x="229" y="430"/>
                  <a:pt x="225" y="429"/>
                  <a:pt x="229" y="429"/>
                </a:cubicBezTo>
                <a:close/>
                <a:moveTo>
                  <a:pt x="56" y="354"/>
                </a:moveTo>
                <a:cubicBezTo>
                  <a:pt x="57" y="356"/>
                  <a:pt x="55" y="353"/>
                  <a:pt x="55" y="352"/>
                </a:cubicBezTo>
                <a:cubicBezTo>
                  <a:pt x="54" y="350"/>
                  <a:pt x="52" y="348"/>
                  <a:pt x="51" y="346"/>
                </a:cubicBezTo>
                <a:cubicBezTo>
                  <a:pt x="50" y="344"/>
                  <a:pt x="49" y="342"/>
                  <a:pt x="48" y="340"/>
                </a:cubicBezTo>
                <a:cubicBezTo>
                  <a:pt x="48" y="340"/>
                  <a:pt x="47" y="339"/>
                  <a:pt x="47" y="338"/>
                </a:cubicBezTo>
                <a:cubicBezTo>
                  <a:pt x="45" y="335"/>
                  <a:pt x="46" y="336"/>
                  <a:pt x="46" y="336"/>
                </a:cubicBezTo>
                <a:cubicBezTo>
                  <a:pt x="46" y="337"/>
                  <a:pt x="47" y="340"/>
                  <a:pt x="48" y="341"/>
                </a:cubicBezTo>
                <a:cubicBezTo>
                  <a:pt x="48" y="342"/>
                  <a:pt x="49" y="343"/>
                  <a:pt x="50" y="345"/>
                </a:cubicBezTo>
                <a:cubicBezTo>
                  <a:pt x="51" y="347"/>
                  <a:pt x="53" y="350"/>
                  <a:pt x="54" y="353"/>
                </a:cubicBezTo>
                <a:cubicBezTo>
                  <a:pt x="58" y="358"/>
                  <a:pt x="55" y="354"/>
                  <a:pt x="56" y="354"/>
                </a:cubicBezTo>
                <a:close/>
                <a:moveTo>
                  <a:pt x="247" y="5"/>
                </a:moveTo>
                <a:cubicBezTo>
                  <a:pt x="250" y="5"/>
                  <a:pt x="252" y="5"/>
                  <a:pt x="254" y="5"/>
                </a:cubicBezTo>
                <a:cubicBezTo>
                  <a:pt x="251" y="5"/>
                  <a:pt x="248" y="5"/>
                  <a:pt x="245" y="5"/>
                </a:cubicBezTo>
                <a:cubicBezTo>
                  <a:pt x="241" y="5"/>
                  <a:pt x="239" y="5"/>
                  <a:pt x="237" y="6"/>
                </a:cubicBezTo>
                <a:cubicBezTo>
                  <a:pt x="239" y="6"/>
                  <a:pt x="241" y="6"/>
                  <a:pt x="243" y="6"/>
                </a:cubicBezTo>
                <a:cubicBezTo>
                  <a:pt x="245" y="6"/>
                  <a:pt x="246" y="6"/>
                  <a:pt x="247" y="5"/>
                </a:cubicBezTo>
                <a:close/>
                <a:moveTo>
                  <a:pt x="34" y="307"/>
                </a:moveTo>
                <a:cubicBezTo>
                  <a:pt x="32" y="302"/>
                  <a:pt x="32" y="300"/>
                  <a:pt x="31" y="299"/>
                </a:cubicBezTo>
                <a:cubicBezTo>
                  <a:pt x="32" y="302"/>
                  <a:pt x="33" y="306"/>
                  <a:pt x="34" y="309"/>
                </a:cubicBezTo>
                <a:cubicBezTo>
                  <a:pt x="34" y="310"/>
                  <a:pt x="35" y="312"/>
                  <a:pt x="35" y="313"/>
                </a:cubicBezTo>
                <a:cubicBezTo>
                  <a:pt x="36" y="315"/>
                  <a:pt x="37" y="317"/>
                  <a:pt x="37" y="318"/>
                </a:cubicBezTo>
                <a:cubicBezTo>
                  <a:pt x="38" y="320"/>
                  <a:pt x="39" y="322"/>
                  <a:pt x="39" y="322"/>
                </a:cubicBezTo>
                <a:cubicBezTo>
                  <a:pt x="39" y="322"/>
                  <a:pt x="38" y="318"/>
                  <a:pt x="37" y="317"/>
                </a:cubicBezTo>
                <a:cubicBezTo>
                  <a:pt x="36" y="314"/>
                  <a:pt x="35" y="309"/>
                  <a:pt x="34" y="307"/>
                </a:cubicBezTo>
                <a:close/>
                <a:moveTo>
                  <a:pt x="295" y="28"/>
                </a:moveTo>
                <a:cubicBezTo>
                  <a:pt x="299" y="29"/>
                  <a:pt x="301" y="29"/>
                  <a:pt x="304" y="30"/>
                </a:cubicBezTo>
                <a:cubicBezTo>
                  <a:pt x="306" y="30"/>
                  <a:pt x="308" y="31"/>
                  <a:pt x="311" y="31"/>
                </a:cubicBezTo>
                <a:cubicBezTo>
                  <a:pt x="313" y="32"/>
                  <a:pt x="314" y="32"/>
                  <a:pt x="313" y="31"/>
                </a:cubicBezTo>
                <a:cubicBezTo>
                  <a:pt x="311" y="30"/>
                  <a:pt x="310" y="30"/>
                  <a:pt x="308" y="30"/>
                </a:cubicBezTo>
                <a:cubicBezTo>
                  <a:pt x="307" y="29"/>
                  <a:pt x="305" y="29"/>
                  <a:pt x="304" y="28"/>
                </a:cubicBezTo>
                <a:cubicBezTo>
                  <a:pt x="301" y="28"/>
                  <a:pt x="298" y="27"/>
                  <a:pt x="296" y="27"/>
                </a:cubicBezTo>
                <a:cubicBezTo>
                  <a:pt x="294" y="27"/>
                  <a:pt x="291" y="26"/>
                  <a:pt x="287" y="26"/>
                </a:cubicBezTo>
                <a:cubicBezTo>
                  <a:pt x="286" y="26"/>
                  <a:pt x="289" y="27"/>
                  <a:pt x="295" y="28"/>
                </a:cubicBezTo>
                <a:close/>
                <a:moveTo>
                  <a:pt x="278" y="17"/>
                </a:moveTo>
                <a:cubicBezTo>
                  <a:pt x="280" y="17"/>
                  <a:pt x="281" y="18"/>
                  <a:pt x="282" y="18"/>
                </a:cubicBezTo>
                <a:cubicBezTo>
                  <a:pt x="286" y="19"/>
                  <a:pt x="289" y="19"/>
                  <a:pt x="293" y="19"/>
                </a:cubicBezTo>
                <a:cubicBezTo>
                  <a:pt x="294" y="20"/>
                  <a:pt x="295" y="20"/>
                  <a:pt x="294" y="19"/>
                </a:cubicBezTo>
                <a:cubicBezTo>
                  <a:pt x="292" y="19"/>
                  <a:pt x="290" y="18"/>
                  <a:pt x="289" y="18"/>
                </a:cubicBezTo>
                <a:cubicBezTo>
                  <a:pt x="286" y="18"/>
                  <a:pt x="286" y="18"/>
                  <a:pt x="285" y="17"/>
                </a:cubicBezTo>
                <a:cubicBezTo>
                  <a:pt x="283" y="17"/>
                  <a:pt x="281" y="17"/>
                  <a:pt x="278" y="16"/>
                </a:cubicBezTo>
                <a:cubicBezTo>
                  <a:pt x="281" y="17"/>
                  <a:pt x="281" y="17"/>
                  <a:pt x="283" y="17"/>
                </a:cubicBezTo>
                <a:cubicBezTo>
                  <a:pt x="282" y="17"/>
                  <a:pt x="281" y="17"/>
                  <a:pt x="279" y="17"/>
                </a:cubicBezTo>
                <a:cubicBezTo>
                  <a:pt x="278" y="17"/>
                  <a:pt x="277" y="17"/>
                  <a:pt x="278" y="17"/>
                </a:cubicBezTo>
                <a:close/>
                <a:moveTo>
                  <a:pt x="293" y="17"/>
                </a:moveTo>
                <a:cubicBezTo>
                  <a:pt x="296" y="17"/>
                  <a:pt x="296" y="17"/>
                  <a:pt x="295" y="17"/>
                </a:cubicBezTo>
                <a:cubicBezTo>
                  <a:pt x="293" y="16"/>
                  <a:pt x="291" y="16"/>
                  <a:pt x="290" y="16"/>
                </a:cubicBezTo>
                <a:cubicBezTo>
                  <a:pt x="287" y="15"/>
                  <a:pt x="285" y="15"/>
                  <a:pt x="281" y="15"/>
                </a:cubicBezTo>
                <a:cubicBezTo>
                  <a:pt x="280" y="14"/>
                  <a:pt x="279" y="14"/>
                  <a:pt x="280" y="14"/>
                </a:cubicBezTo>
                <a:cubicBezTo>
                  <a:pt x="280" y="15"/>
                  <a:pt x="281" y="15"/>
                  <a:pt x="284" y="15"/>
                </a:cubicBezTo>
                <a:cubicBezTo>
                  <a:pt x="286" y="16"/>
                  <a:pt x="289" y="16"/>
                  <a:pt x="293" y="17"/>
                </a:cubicBezTo>
                <a:close/>
                <a:moveTo>
                  <a:pt x="287" y="26"/>
                </a:moveTo>
                <a:cubicBezTo>
                  <a:pt x="287" y="26"/>
                  <a:pt x="287" y="26"/>
                  <a:pt x="287" y="26"/>
                </a:cubicBezTo>
                <a:cubicBezTo>
                  <a:pt x="287" y="26"/>
                  <a:pt x="287" y="26"/>
                  <a:pt x="287" y="26"/>
                </a:cubicBezTo>
                <a:close/>
                <a:moveTo>
                  <a:pt x="236" y="21"/>
                </a:moveTo>
                <a:cubicBezTo>
                  <a:pt x="237" y="21"/>
                  <a:pt x="238" y="21"/>
                  <a:pt x="241" y="21"/>
                </a:cubicBezTo>
                <a:cubicBezTo>
                  <a:pt x="243" y="21"/>
                  <a:pt x="236" y="21"/>
                  <a:pt x="241" y="21"/>
                </a:cubicBezTo>
                <a:cubicBezTo>
                  <a:pt x="246" y="21"/>
                  <a:pt x="244" y="21"/>
                  <a:pt x="243" y="21"/>
                </a:cubicBezTo>
                <a:cubicBezTo>
                  <a:pt x="242" y="22"/>
                  <a:pt x="243" y="22"/>
                  <a:pt x="247" y="22"/>
                </a:cubicBezTo>
                <a:cubicBezTo>
                  <a:pt x="251" y="22"/>
                  <a:pt x="254" y="22"/>
                  <a:pt x="257" y="22"/>
                </a:cubicBezTo>
                <a:cubicBezTo>
                  <a:pt x="258" y="22"/>
                  <a:pt x="261" y="22"/>
                  <a:pt x="263" y="22"/>
                </a:cubicBezTo>
                <a:cubicBezTo>
                  <a:pt x="265" y="23"/>
                  <a:pt x="264" y="23"/>
                  <a:pt x="263" y="23"/>
                </a:cubicBezTo>
                <a:cubicBezTo>
                  <a:pt x="262" y="23"/>
                  <a:pt x="264" y="23"/>
                  <a:pt x="266" y="23"/>
                </a:cubicBezTo>
                <a:cubicBezTo>
                  <a:pt x="269" y="24"/>
                  <a:pt x="272" y="24"/>
                  <a:pt x="275" y="25"/>
                </a:cubicBezTo>
                <a:cubicBezTo>
                  <a:pt x="276" y="25"/>
                  <a:pt x="281" y="26"/>
                  <a:pt x="281" y="25"/>
                </a:cubicBezTo>
                <a:cubicBezTo>
                  <a:pt x="281" y="25"/>
                  <a:pt x="275" y="24"/>
                  <a:pt x="277" y="24"/>
                </a:cubicBezTo>
                <a:cubicBezTo>
                  <a:pt x="278" y="24"/>
                  <a:pt x="281" y="25"/>
                  <a:pt x="283" y="25"/>
                </a:cubicBezTo>
                <a:cubicBezTo>
                  <a:pt x="284" y="25"/>
                  <a:pt x="286" y="26"/>
                  <a:pt x="287" y="26"/>
                </a:cubicBezTo>
                <a:cubicBezTo>
                  <a:pt x="287" y="26"/>
                  <a:pt x="289" y="26"/>
                  <a:pt x="290" y="26"/>
                </a:cubicBezTo>
                <a:cubicBezTo>
                  <a:pt x="293" y="26"/>
                  <a:pt x="296" y="27"/>
                  <a:pt x="299" y="27"/>
                </a:cubicBezTo>
                <a:cubicBezTo>
                  <a:pt x="302" y="28"/>
                  <a:pt x="305" y="28"/>
                  <a:pt x="308" y="29"/>
                </a:cubicBezTo>
                <a:cubicBezTo>
                  <a:pt x="312" y="30"/>
                  <a:pt x="312" y="30"/>
                  <a:pt x="309" y="28"/>
                </a:cubicBezTo>
                <a:cubicBezTo>
                  <a:pt x="306" y="28"/>
                  <a:pt x="305" y="28"/>
                  <a:pt x="300" y="27"/>
                </a:cubicBezTo>
                <a:cubicBezTo>
                  <a:pt x="302" y="27"/>
                  <a:pt x="299" y="26"/>
                  <a:pt x="301" y="26"/>
                </a:cubicBezTo>
                <a:cubicBezTo>
                  <a:pt x="308" y="27"/>
                  <a:pt x="301" y="25"/>
                  <a:pt x="299" y="25"/>
                </a:cubicBezTo>
                <a:cubicBezTo>
                  <a:pt x="295" y="24"/>
                  <a:pt x="291" y="23"/>
                  <a:pt x="287" y="22"/>
                </a:cubicBezTo>
                <a:cubicBezTo>
                  <a:pt x="285" y="22"/>
                  <a:pt x="282" y="21"/>
                  <a:pt x="280" y="21"/>
                </a:cubicBezTo>
                <a:cubicBezTo>
                  <a:pt x="280" y="21"/>
                  <a:pt x="282" y="21"/>
                  <a:pt x="281" y="21"/>
                </a:cubicBezTo>
                <a:cubicBezTo>
                  <a:pt x="279" y="20"/>
                  <a:pt x="279" y="21"/>
                  <a:pt x="276" y="20"/>
                </a:cubicBezTo>
                <a:cubicBezTo>
                  <a:pt x="276" y="19"/>
                  <a:pt x="280" y="20"/>
                  <a:pt x="278" y="19"/>
                </a:cubicBezTo>
                <a:cubicBezTo>
                  <a:pt x="273" y="18"/>
                  <a:pt x="270" y="18"/>
                  <a:pt x="267" y="18"/>
                </a:cubicBezTo>
                <a:cubicBezTo>
                  <a:pt x="265" y="18"/>
                  <a:pt x="263" y="18"/>
                  <a:pt x="262" y="18"/>
                </a:cubicBezTo>
                <a:cubicBezTo>
                  <a:pt x="266" y="19"/>
                  <a:pt x="267" y="18"/>
                  <a:pt x="271" y="19"/>
                </a:cubicBezTo>
                <a:cubicBezTo>
                  <a:pt x="268" y="19"/>
                  <a:pt x="271" y="19"/>
                  <a:pt x="275" y="20"/>
                </a:cubicBezTo>
                <a:cubicBezTo>
                  <a:pt x="274" y="20"/>
                  <a:pt x="273" y="20"/>
                  <a:pt x="272" y="20"/>
                </a:cubicBezTo>
                <a:cubicBezTo>
                  <a:pt x="271" y="20"/>
                  <a:pt x="271" y="20"/>
                  <a:pt x="271" y="20"/>
                </a:cubicBezTo>
                <a:cubicBezTo>
                  <a:pt x="269" y="20"/>
                  <a:pt x="267" y="19"/>
                  <a:pt x="266" y="19"/>
                </a:cubicBezTo>
                <a:cubicBezTo>
                  <a:pt x="264" y="19"/>
                  <a:pt x="262" y="19"/>
                  <a:pt x="261" y="18"/>
                </a:cubicBezTo>
                <a:cubicBezTo>
                  <a:pt x="258" y="18"/>
                  <a:pt x="255" y="18"/>
                  <a:pt x="252" y="18"/>
                </a:cubicBezTo>
                <a:cubicBezTo>
                  <a:pt x="249" y="19"/>
                  <a:pt x="246" y="19"/>
                  <a:pt x="242" y="19"/>
                </a:cubicBezTo>
                <a:cubicBezTo>
                  <a:pt x="238" y="19"/>
                  <a:pt x="234" y="20"/>
                  <a:pt x="236" y="21"/>
                </a:cubicBezTo>
                <a:close/>
                <a:moveTo>
                  <a:pt x="104" y="74"/>
                </a:moveTo>
                <a:cubicBezTo>
                  <a:pt x="105" y="73"/>
                  <a:pt x="106" y="72"/>
                  <a:pt x="107" y="71"/>
                </a:cubicBezTo>
                <a:cubicBezTo>
                  <a:pt x="110" y="69"/>
                  <a:pt x="112" y="67"/>
                  <a:pt x="115" y="65"/>
                </a:cubicBezTo>
                <a:cubicBezTo>
                  <a:pt x="117" y="63"/>
                  <a:pt x="119" y="61"/>
                  <a:pt x="122" y="59"/>
                </a:cubicBezTo>
                <a:cubicBezTo>
                  <a:pt x="123" y="58"/>
                  <a:pt x="123" y="58"/>
                  <a:pt x="122" y="59"/>
                </a:cubicBezTo>
                <a:cubicBezTo>
                  <a:pt x="118" y="61"/>
                  <a:pt x="116" y="63"/>
                  <a:pt x="113" y="65"/>
                </a:cubicBezTo>
                <a:cubicBezTo>
                  <a:pt x="102" y="73"/>
                  <a:pt x="92" y="82"/>
                  <a:pt x="84" y="91"/>
                </a:cubicBezTo>
                <a:cubicBezTo>
                  <a:pt x="71" y="104"/>
                  <a:pt x="61" y="120"/>
                  <a:pt x="52" y="136"/>
                </a:cubicBezTo>
                <a:cubicBezTo>
                  <a:pt x="46" y="147"/>
                  <a:pt x="41" y="159"/>
                  <a:pt x="37" y="171"/>
                </a:cubicBezTo>
                <a:cubicBezTo>
                  <a:pt x="36" y="172"/>
                  <a:pt x="35" y="175"/>
                  <a:pt x="36" y="174"/>
                </a:cubicBezTo>
                <a:cubicBezTo>
                  <a:pt x="36" y="174"/>
                  <a:pt x="36" y="174"/>
                  <a:pt x="37" y="171"/>
                </a:cubicBezTo>
                <a:cubicBezTo>
                  <a:pt x="37" y="170"/>
                  <a:pt x="38" y="168"/>
                  <a:pt x="38" y="170"/>
                </a:cubicBezTo>
                <a:cubicBezTo>
                  <a:pt x="37" y="173"/>
                  <a:pt x="38" y="172"/>
                  <a:pt x="38" y="175"/>
                </a:cubicBezTo>
                <a:cubicBezTo>
                  <a:pt x="38" y="175"/>
                  <a:pt x="37" y="177"/>
                  <a:pt x="38" y="175"/>
                </a:cubicBezTo>
                <a:cubicBezTo>
                  <a:pt x="39" y="171"/>
                  <a:pt x="40" y="168"/>
                  <a:pt x="41" y="164"/>
                </a:cubicBezTo>
                <a:cubicBezTo>
                  <a:pt x="41" y="166"/>
                  <a:pt x="40" y="169"/>
                  <a:pt x="39" y="171"/>
                </a:cubicBezTo>
                <a:cubicBezTo>
                  <a:pt x="39" y="174"/>
                  <a:pt x="40" y="168"/>
                  <a:pt x="40" y="168"/>
                </a:cubicBezTo>
                <a:cubicBezTo>
                  <a:pt x="40" y="170"/>
                  <a:pt x="40" y="171"/>
                  <a:pt x="39" y="174"/>
                </a:cubicBezTo>
                <a:cubicBezTo>
                  <a:pt x="39" y="176"/>
                  <a:pt x="38" y="178"/>
                  <a:pt x="38" y="180"/>
                </a:cubicBezTo>
                <a:cubicBezTo>
                  <a:pt x="39" y="177"/>
                  <a:pt x="40" y="175"/>
                  <a:pt x="40" y="173"/>
                </a:cubicBezTo>
                <a:cubicBezTo>
                  <a:pt x="41" y="170"/>
                  <a:pt x="42" y="168"/>
                  <a:pt x="43" y="165"/>
                </a:cubicBezTo>
                <a:cubicBezTo>
                  <a:pt x="44" y="162"/>
                  <a:pt x="46" y="158"/>
                  <a:pt x="47" y="154"/>
                </a:cubicBezTo>
                <a:cubicBezTo>
                  <a:pt x="49" y="151"/>
                  <a:pt x="51" y="147"/>
                  <a:pt x="52" y="143"/>
                </a:cubicBezTo>
                <a:cubicBezTo>
                  <a:pt x="53" y="141"/>
                  <a:pt x="55" y="139"/>
                  <a:pt x="55" y="136"/>
                </a:cubicBezTo>
                <a:cubicBezTo>
                  <a:pt x="56" y="134"/>
                  <a:pt x="57" y="133"/>
                  <a:pt x="57" y="132"/>
                </a:cubicBezTo>
                <a:cubicBezTo>
                  <a:pt x="57" y="131"/>
                  <a:pt x="60" y="125"/>
                  <a:pt x="63" y="121"/>
                </a:cubicBezTo>
                <a:cubicBezTo>
                  <a:pt x="63" y="121"/>
                  <a:pt x="61" y="124"/>
                  <a:pt x="60" y="126"/>
                </a:cubicBezTo>
                <a:cubicBezTo>
                  <a:pt x="60" y="127"/>
                  <a:pt x="58" y="130"/>
                  <a:pt x="59" y="129"/>
                </a:cubicBezTo>
                <a:cubicBezTo>
                  <a:pt x="59" y="129"/>
                  <a:pt x="60" y="128"/>
                  <a:pt x="60" y="128"/>
                </a:cubicBezTo>
                <a:cubicBezTo>
                  <a:pt x="61" y="126"/>
                  <a:pt x="63" y="123"/>
                  <a:pt x="63" y="121"/>
                </a:cubicBezTo>
                <a:cubicBezTo>
                  <a:pt x="64" y="118"/>
                  <a:pt x="68" y="112"/>
                  <a:pt x="71" y="108"/>
                </a:cubicBezTo>
                <a:cubicBezTo>
                  <a:pt x="71" y="108"/>
                  <a:pt x="69" y="110"/>
                  <a:pt x="70" y="110"/>
                </a:cubicBezTo>
                <a:cubicBezTo>
                  <a:pt x="70" y="110"/>
                  <a:pt x="69" y="112"/>
                  <a:pt x="71" y="110"/>
                </a:cubicBezTo>
                <a:cubicBezTo>
                  <a:pt x="74" y="105"/>
                  <a:pt x="76" y="103"/>
                  <a:pt x="79" y="101"/>
                </a:cubicBezTo>
                <a:cubicBezTo>
                  <a:pt x="81" y="99"/>
                  <a:pt x="83" y="97"/>
                  <a:pt x="87" y="92"/>
                </a:cubicBezTo>
                <a:cubicBezTo>
                  <a:pt x="86" y="94"/>
                  <a:pt x="85" y="95"/>
                  <a:pt x="83" y="97"/>
                </a:cubicBezTo>
                <a:cubicBezTo>
                  <a:pt x="84" y="96"/>
                  <a:pt x="85" y="95"/>
                  <a:pt x="85" y="95"/>
                </a:cubicBezTo>
                <a:cubicBezTo>
                  <a:pt x="89" y="90"/>
                  <a:pt x="93" y="85"/>
                  <a:pt x="98" y="81"/>
                </a:cubicBezTo>
                <a:cubicBezTo>
                  <a:pt x="98" y="80"/>
                  <a:pt x="99" y="80"/>
                  <a:pt x="99" y="80"/>
                </a:cubicBezTo>
                <a:cubicBezTo>
                  <a:pt x="98" y="79"/>
                  <a:pt x="99" y="78"/>
                  <a:pt x="104" y="74"/>
                </a:cubicBezTo>
                <a:close/>
                <a:moveTo>
                  <a:pt x="29" y="184"/>
                </a:moveTo>
                <a:cubicBezTo>
                  <a:pt x="28" y="188"/>
                  <a:pt x="27" y="191"/>
                  <a:pt x="27" y="194"/>
                </a:cubicBezTo>
                <a:cubicBezTo>
                  <a:pt x="26" y="197"/>
                  <a:pt x="26" y="200"/>
                  <a:pt x="25" y="203"/>
                </a:cubicBezTo>
                <a:cubicBezTo>
                  <a:pt x="25" y="206"/>
                  <a:pt x="26" y="202"/>
                  <a:pt x="25" y="206"/>
                </a:cubicBezTo>
                <a:cubicBezTo>
                  <a:pt x="25" y="206"/>
                  <a:pt x="25" y="206"/>
                  <a:pt x="26" y="205"/>
                </a:cubicBezTo>
                <a:cubicBezTo>
                  <a:pt x="26" y="202"/>
                  <a:pt x="27" y="199"/>
                  <a:pt x="27" y="196"/>
                </a:cubicBezTo>
                <a:cubicBezTo>
                  <a:pt x="28" y="193"/>
                  <a:pt x="28" y="190"/>
                  <a:pt x="29" y="187"/>
                </a:cubicBezTo>
                <a:cubicBezTo>
                  <a:pt x="30" y="183"/>
                  <a:pt x="29" y="185"/>
                  <a:pt x="29" y="182"/>
                </a:cubicBezTo>
                <a:cubicBezTo>
                  <a:pt x="29" y="184"/>
                  <a:pt x="29" y="184"/>
                  <a:pt x="29" y="184"/>
                </a:cubicBezTo>
                <a:close/>
                <a:moveTo>
                  <a:pt x="52" y="128"/>
                </a:moveTo>
                <a:cubicBezTo>
                  <a:pt x="53" y="126"/>
                  <a:pt x="54" y="125"/>
                  <a:pt x="55" y="123"/>
                </a:cubicBezTo>
                <a:cubicBezTo>
                  <a:pt x="56" y="122"/>
                  <a:pt x="57" y="120"/>
                  <a:pt x="58" y="119"/>
                </a:cubicBezTo>
                <a:cubicBezTo>
                  <a:pt x="48" y="133"/>
                  <a:pt x="48" y="135"/>
                  <a:pt x="48" y="136"/>
                </a:cubicBezTo>
                <a:cubicBezTo>
                  <a:pt x="49" y="135"/>
                  <a:pt x="49" y="133"/>
                  <a:pt x="50" y="132"/>
                </a:cubicBezTo>
                <a:cubicBezTo>
                  <a:pt x="51" y="131"/>
                  <a:pt x="52" y="129"/>
                  <a:pt x="52" y="128"/>
                </a:cubicBezTo>
                <a:close/>
                <a:moveTo>
                  <a:pt x="218" y="17"/>
                </a:moveTo>
                <a:cubicBezTo>
                  <a:pt x="218" y="17"/>
                  <a:pt x="217" y="17"/>
                  <a:pt x="214" y="18"/>
                </a:cubicBezTo>
                <a:cubicBezTo>
                  <a:pt x="209" y="18"/>
                  <a:pt x="208" y="19"/>
                  <a:pt x="208" y="19"/>
                </a:cubicBezTo>
                <a:cubicBezTo>
                  <a:pt x="208" y="19"/>
                  <a:pt x="209" y="19"/>
                  <a:pt x="210" y="19"/>
                </a:cubicBezTo>
                <a:cubicBezTo>
                  <a:pt x="211" y="19"/>
                  <a:pt x="213" y="19"/>
                  <a:pt x="213" y="18"/>
                </a:cubicBezTo>
                <a:cubicBezTo>
                  <a:pt x="220" y="18"/>
                  <a:pt x="218" y="18"/>
                  <a:pt x="218" y="17"/>
                </a:cubicBezTo>
                <a:close/>
                <a:moveTo>
                  <a:pt x="287" y="26"/>
                </a:moveTo>
                <a:cubicBezTo>
                  <a:pt x="287" y="26"/>
                  <a:pt x="287" y="26"/>
                  <a:pt x="287" y="26"/>
                </a:cubicBezTo>
                <a:cubicBezTo>
                  <a:pt x="287" y="26"/>
                  <a:pt x="287" y="26"/>
                  <a:pt x="287" y="26"/>
                </a:cubicBezTo>
                <a:close/>
                <a:moveTo>
                  <a:pt x="305" y="24"/>
                </a:moveTo>
                <a:cubicBezTo>
                  <a:pt x="304" y="24"/>
                  <a:pt x="302" y="24"/>
                  <a:pt x="301" y="23"/>
                </a:cubicBezTo>
                <a:cubicBezTo>
                  <a:pt x="297" y="22"/>
                  <a:pt x="294" y="22"/>
                  <a:pt x="290" y="21"/>
                </a:cubicBezTo>
                <a:cubicBezTo>
                  <a:pt x="290" y="21"/>
                  <a:pt x="289" y="21"/>
                  <a:pt x="291" y="22"/>
                </a:cubicBezTo>
                <a:cubicBezTo>
                  <a:pt x="294" y="22"/>
                  <a:pt x="295" y="22"/>
                  <a:pt x="294" y="23"/>
                </a:cubicBezTo>
                <a:cubicBezTo>
                  <a:pt x="293" y="23"/>
                  <a:pt x="295" y="23"/>
                  <a:pt x="296" y="24"/>
                </a:cubicBezTo>
                <a:cubicBezTo>
                  <a:pt x="302" y="25"/>
                  <a:pt x="305" y="26"/>
                  <a:pt x="308" y="27"/>
                </a:cubicBezTo>
                <a:cubicBezTo>
                  <a:pt x="311" y="28"/>
                  <a:pt x="313" y="28"/>
                  <a:pt x="315" y="28"/>
                </a:cubicBezTo>
                <a:cubicBezTo>
                  <a:pt x="319" y="30"/>
                  <a:pt x="320" y="29"/>
                  <a:pt x="324" y="31"/>
                </a:cubicBezTo>
                <a:cubicBezTo>
                  <a:pt x="325" y="31"/>
                  <a:pt x="325" y="31"/>
                  <a:pt x="324" y="31"/>
                </a:cubicBezTo>
                <a:cubicBezTo>
                  <a:pt x="323" y="30"/>
                  <a:pt x="322" y="29"/>
                  <a:pt x="320" y="29"/>
                </a:cubicBezTo>
                <a:cubicBezTo>
                  <a:pt x="315" y="27"/>
                  <a:pt x="314" y="27"/>
                  <a:pt x="311" y="26"/>
                </a:cubicBezTo>
                <a:cubicBezTo>
                  <a:pt x="308" y="25"/>
                  <a:pt x="307" y="25"/>
                  <a:pt x="306" y="25"/>
                </a:cubicBezTo>
                <a:cubicBezTo>
                  <a:pt x="305" y="25"/>
                  <a:pt x="305" y="25"/>
                  <a:pt x="305" y="25"/>
                </a:cubicBezTo>
                <a:cubicBezTo>
                  <a:pt x="303" y="25"/>
                  <a:pt x="301" y="24"/>
                  <a:pt x="298" y="23"/>
                </a:cubicBezTo>
                <a:cubicBezTo>
                  <a:pt x="299" y="24"/>
                  <a:pt x="300" y="24"/>
                  <a:pt x="302" y="24"/>
                </a:cubicBezTo>
                <a:cubicBezTo>
                  <a:pt x="303" y="24"/>
                  <a:pt x="306" y="25"/>
                  <a:pt x="305" y="24"/>
                </a:cubicBezTo>
                <a:close/>
                <a:moveTo>
                  <a:pt x="261" y="437"/>
                </a:moveTo>
                <a:cubicBezTo>
                  <a:pt x="261" y="437"/>
                  <a:pt x="262" y="437"/>
                  <a:pt x="263" y="437"/>
                </a:cubicBezTo>
                <a:cubicBezTo>
                  <a:pt x="267" y="436"/>
                  <a:pt x="271" y="435"/>
                  <a:pt x="274" y="435"/>
                </a:cubicBezTo>
                <a:cubicBezTo>
                  <a:pt x="277" y="434"/>
                  <a:pt x="280" y="433"/>
                  <a:pt x="283" y="432"/>
                </a:cubicBezTo>
                <a:cubicBezTo>
                  <a:pt x="280" y="433"/>
                  <a:pt x="279" y="433"/>
                  <a:pt x="277" y="433"/>
                </a:cubicBezTo>
                <a:cubicBezTo>
                  <a:pt x="276" y="433"/>
                  <a:pt x="277" y="433"/>
                  <a:pt x="274" y="434"/>
                </a:cubicBezTo>
                <a:cubicBezTo>
                  <a:pt x="272" y="434"/>
                  <a:pt x="270" y="434"/>
                  <a:pt x="270" y="435"/>
                </a:cubicBezTo>
                <a:cubicBezTo>
                  <a:pt x="270" y="435"/>
                  <a:pt x="269" y="435"/>
                  <a:pt x="265" y="436"/>
                </a:cubicBezTo>
                <a:cubicBezTo>
                  <a:pt x="263" y="436"/>
                  <a:pt x="261" y="436"/>
                  <a:pt x="258" y="436"/>
                </a:cubicBezTo>
                <a:cubicBezTo>
                  <a:pt x="256" y="436"/>
                  <a:pt x="254" y="437"/>
                  <a:pt x="251" y="437"/>
                </a:cubicBezTo>
                <a:cubicBezTo>
                  <a:pt x="249" y="437"/>
                  <a:pt x="245" y="437"/>
                  <a:pt x="242" y="438"/>
                </a:cubicBezTo>
                <a:cubicBezTo>
                  <a:pt x="239" y="438"/>
                  <a:pt x="237" y="438"/>
                  <a:pt x="235" y="438"/>
                </a:cubicBezTo>
                <a:cubicBezTo>
                  <a:pt x="232" y="438"/>
                  <a:pt x="229" y="438"/>
                  <a:pt x="227" y="438"/>
                </a:cubicBezTo>
                <a:cubicBezTo>
                  <a:pt x="225" y="438"/>
                  <a:pt x="224" y="438"/>
                  <a:pt x="223" y="438"/>
                </a:cubicBezTo>
                <a:cubicBezTo>
                  <a:pt x="222" y="438"/>
                  <a:pt x="220" y="438"/>
                  <a:pt x="219" y="438"/>
                </a:cubicBezTo>
                <a:cubicBezTo>
                  <a:pt x="217" y="437"/>
                  <a:pt x="215" y="437"/>
                  <a:pt x="213" y="437"/>
                </a:cubicBezTo>
                <a:cubicBezTo>
                  <a:pt x="210" y="437"/>
                  <a:pt x="208" y="437"/>
                  <a:pt x="206" y="437"/>
                </a:cubicBezTo>
                <a:cubicBezTo>
                  <a:pt x="207" y="437"/>
                  <a:pt x="209" y="437"/>
                  <a:pt x="210" y="437"/>
                </a:cubicBezTo>
                <a:cubicBezTo>
                  <a:pt x="220" y="439"/>
                  <a:pt x="229" y="439"/>
                  <a:pt x="239" y="438"/>
                </a:cubicBezTo>
                <a:cubicBezTo>
                  <a:pt x="244" y="439"/>
                  <a:pt x="247" y="438"/>
                  <a:pt x="252" y="438"/>
                </a:cubicBezTo>
                <a:cubicBezTo>
                  <a:pt x="256" y="438"/>
                  <a:pt x="259" y="437"/>
                  <a:pt x="261" y="437"/>
                </a:cubicBezTo>
                <a:close/>
                <a:moveTo>
                  <a:pt x="220" y="439"/>
                </a:moveTo>
                <a:cubicBezTo>
                  <a:pt x="233" y="440"/>
                  <a:pt x="239" y="440"/>
                  <a:pt x="241" y="439"/>
                </a:cubicBezTo>
                <a:cubicBezTo>
                  <a:pt x="234" y="440"/>
                  <a:pt x="227" y="439"/>
                  <a:pt x="220" y="439"/>
                </a:cubicBezTo>
                <a:close/>
                <a:moveTo>
                  <a:pt x="352" y="397"/>
                </a:moveTo>
                <a:cubicBezTo>
                  <a:pt x="355" y="395"/>
                  <a:pt x="358" y="393"/>
                  <a:pt x="360" y="391"/>
                </a:cubicBezTo>
                <a:cubicBezTo>
                  <a:pt x="362" y="389"/>
                  <a:pt x="365" y="387"/>
                  <a:pt x="367" y="385"/>
                </a:cubicBezTo>
                <a:cubicBezTo>
                  <a:pt x="364" y="387"/>
                  <a:pt x="361" y="389"/>
                  <a:pt x="359" y="391"/>
                </a:cubicBezTo>
                <a:cubicBezTo>
                  <a:pt x="357" y="393"/>
                  <a:pt x="355" y="395"/>
                  <a:pt x="352" y="397"/>
                </a:cubicBezTo>
                <a:close/>
                <a:moveTo>
                  <a:pt x="242" y="444"/>
                </a:moveTo>
                <a:cubicBezTo>
                  <a:pt x="238" y="444"/>
                  <a:pt x="235" y="444"/>
                  <a:pt x="232" y="444"/>
                </a:cubicBezTo>
                <a:cubicBezTo>
                  <a:pt x="229" y="444"/>
                  <a:pt x="225" y="443"/>
                  <a:pt x="223" y="443"/>
                </a:cubicBezTo>
                <a:cubicBezTo>
                  <a:pt x="223" y="443"/>
                  <a:pt x="223" y="443"/>
                  <a:pt x="222" y="443"/>
                </a:cubicBezTo>
                <a:cubicBezTo>
                  <a:pt x="222" y="443"/>
                  <a:pt x="222" y="443"/>
                  <a:pt x="221" y="443"/>
                </a:cubicBezTo>
                <a:cubicBezTo>
                  <a:pt x="213" y="442"/>
                  <a:pt x="204" y="440"/>
                  <a:pt x="196" y="439"/>
                </a:cubicBezTo>
                <a:cubicBezTo>
                  <a:pt x="188" y="437"/>
                  <a:pt x="180" y="435"/>
                  <a:pt x="175" y="434"/>
                </a:cubicBezTo>
                <a:cubicBezTo>
                  <a:pt x="174" y="434"/>
                  <a:pt x="173" y="434"/>
                  <a:pt x="171" y="433"/>
                </a:cubicBezTo>
                <a:cubicBezTo>
                  <a:pt x="176" y="435"/>
                  <a:pt x="181" y="437"/>
                  <a:pt x="185" y="438"/>
                </a:cubicBezTo>
                <a:cubicBezTo>
                  <a:pt x="190" y="440"/>
                  <a:pt x="195" y="440"/>
                  <a:pt x="201" y="442"/>
                </a:cubicBezTo>
                <a:cubicBezTo>
                  <a:pt x="204" y="443"/>
                  <a:pt x="208" y="443"/>
                  <a:pt x="211" y="444"/>
                </a:cubicBezTo>
                <a:cubicBezTo>
                  <a:pt x="215" y="444"/>
                  <a:pt x="219" y="445"/>
                  <a:pt x="222" y="445"/>
                </a:cubicBezTo>
                <a:cubicBezTo>
                  <a:pt x="223" y="445"/>
                  <a:pt x="223" y="445"/>
                  <a:pt x="224" y="445"/>
                </a:cubicBezTo>
                <a:cubicBezTo>
                  <a:pt x="224" y="445"/>
                  <a:pt x="224" y="445"/>
                  <a:pt x="224" y="445"/>
                </a:cubicBezTo>
                <a:cubicBezTo>
                  <a:pt x="224" y="445"/>
                  <a:pt x="224" y="445"/>
                  <a:pt x="225" y="445"/>
                </a:cubicBezTo>
                <a:cubicBezTo>
                  <a:pt x="230" y="446"/>
                  <a:pt x="233" y="446"/>
                  <a:pt x="236" y="446"/>
                </a:cubicBezTo>
                <a:cubicBezTo>
                  <a:pt x="238" y="446"/>
                  <a:pt x="242" y="446"/>
                  <a:pt x="246" y="446"/>
                </a:cubicBezTo>
                <a:cubicBezTo>
                  <a:pt x="249" y="446"/>
                  <a:pt x="252" y="446"/>
                  <a:pt x="255" y="446"/>
                </a:cubicBezTo>
                <a:cubicBezTo>
                  <a:pt x="258" y="446"/>
                  <a:pt x="261" y="446"/>
                  <a:pt x="264" y="445"/>
                </a:cubicBezTo>
                <a:cubicBezTo>
                  <a:pt x="269" y="445"/>
                  <a:pt x="276" y="444"/>
                  <a:pt x="279" y="443"/>
                </a:cubicBezTo>
                <a:cubicBezTo>
                  <a:pt x="282" y="442"/>
                  <a:pt x="280" y="443"/>
                  <a:pt x="282" y="443"/>
                </a:cubicBezTo>
                <a:cubicBezTo>
                  <a:pt x="286" y="442"/>
                  <a:pt x="291" y="441"/>
                  <a:pt x="294" y="440"/>
                </a:cubicBezTo>
                <a:cubicBezTo>
                  <a:pt x="295" y="439"/>
                  <a:pt x="291" y="441"/>
                  <a:pt x="295" y="440"/>
                </a:cubicBezTo>
                <a:cubicBezTo>
                  <a:pt x="298" y="439"/>
                  <a:pt x="302" y="438"/>
                  <a:pt x="305" y="437"/>
                </a:cubicBezTo>
                <a:cubicBezTo>
                  <a:pt x="308" y="436"/>
                  <a:pt x="311" y="435"/>
                  <a:pt x="312" y="434"/>
                </a:cubicBezTo>
                <a:cubicBezTo>
                  <a:pt x="312" y="433"/>
                  <a:pt x="308" y="435"/>
                  <a:pt x="306" y="436"/>
                </a:cubicBezTo>
                <a:cubicBezTo>
                  <a:pt x="302" y="437"/>
                  <a:pt x="300" y="438"/>
                  <a:pt x="297" y="439"/>
                </a:cubicBezTo>
                <a:cubicBezTo>
                  <a:pt x="296" y="438"/>
                  <a:pt x="292" y="439"/>
                  <a:pt x="287" y="440"/>
                </a:cubicBezTo>
                <a:cubicBezTo>
                  <a:pt x="284" y="441"/>
                  <a:pt x="282" y="441"/>
                  <a:pt x="279" y="442"/>
                </a:cubicBezTo>
                <a:cubicBezTo>
                  <a:pt x="277" y="442"/>
                  <a:pt x="276" y="443"/>
                  <a:pt x="274" y="443"/>
                </a:cubicBezTo>
                <a:cubicBezTo>
                  <a:pt x="274" y="443"/>
                  <a:pt x="270" y="443"/>
                  <a:pt x="269" y="443"/>
                </a:cubicBezTo>
                <a:cubicBezTo>
                  <a:pt x="264" y="444"/>
                  <a:pt x="260" y="444"/>
                  <a:pt x="255" y="444"/>
                </a:cubicBezTo>
                <a:cubicBezTo>
                  <a:pt x="252" y="444"/>
                  <a:pt x="250" y="444"/>
                  <a:pt x="248" y="444"/>
                </a:cubicBezTo>
                <a:cubicBezTo>
                  <a:pt x="245" y="444"/>
                  <a:pt x="243" y="445"/>
                  <a:pt x="240" y="445"/>
                </a:cubicBezTo>
                <a:cubicBezTo>
                  <a:pt x="240" y="445"/>
                  <a:pt x="243" y="445"/>
                  <a:pt x="242" y="444"/>
                </a:cubicBezTo>
                <a:close/>
                <a:moveTo>
                  <a:pt x="113" y="319"/>
                </a:moveTo>
                <a:cubicBezTo>
                  <a:pt x="114" y="322"/>
                  <a:pt x="115" y="322"/>
                  <a:pt x="117" y="324"/>
                </a:cubicBezTo>
                <a:cubicBezTo>
                  <a:pt x="117" y="324"/>
                  <a:pt x="118" y="325"/>
                  <a:pt x="118" y="325"/>
                </a:cubicBezTo>
                <a:cubicBezTo>
                  <a:pt x="117" y="323"/>
                  <a:pt x="116" y="323"/>
                  <a:pt x="116" y="322"/>
                </a:cubicBezTo>
                <a:cubicBezTo>
                  <a:pt x="115" y="321"/>
                  <a:pt x="115" y="320"/>
                  <a:pt x="113" y="318"/>
                </a:cubicBezTo>
                <a:cubicBezTo>
                  <a:pt x="114" y="320"/>
                  <a:pt x="115" y="320"/>
                  <a:pt x="116" y="321"/>
                </a:cubicBezTo>
                <a:cubicBezTo>
                  <a:pt x="113" y="317"/>
                  <a:pt x="112" y="317"/>
                  <a:pt x="111" y="315"/>
                </a:cubicBezTo>
                <a:cubicBezTo>
                  <a:pt x="110" y="314"/>
                  <a:pt x="111" y="316"/>
                  <a:pt x="111" y="317"/>
                </a:cubicBezTo>
                <a:cubicBezTo>
                  <a:pt x="112" y="319"/>
                  <a:pt x="112" y="318"/>
                  <a:pt x="113" y="319"/>
                </a:cubicBezTo>
                <a:close/>
                <a:moveTo>
                  <a:pt x="375" y="376"/>
                </a:moveTo>
                <a:cubicBezTo>
                  <a:pt x="376" y="376"/>
                  <a:pt x="377" y="375"/>
                  <a:pt x="377" y="374"/>
                </a:cubicBezTo>
                <a:cubicBezTo>
                  <a:pt x="377" y="374"/>
                  <a:pt x="378" y="374"/>
                  <a:pt x="378" y="374"/>
                </a:cubicBezTo>
                <a:cubicBezTo>
                  <a:pt x="379" y="372"/>
                  <a:pt x="381" y="371"/>
                  <a:pt x="382" y="369"/>
                </a:cubicBezTo>
                <a:cubicBezTo>
                  <a:pt x="383" y="368"/>
                  <a:pt x="384" y="367"/>
                  <a:pt x="384" y="366"/>
                </a:cubicBezTo>
                <a:cubicBezTo>
                  <a:pt x="386" y="365"/>
                  <a:pt x="387" y="364"/>
                  <a:pt x="388" y="362"/>
                </a:cubicBezTo>
                <a:cubicBezTo>
                  <a:pt x="390" y="361"/>
                  <a:pt x="391" y="359"/>
                  <a:pt x="392" y="357"/>
                </a:cubicBezTo>
                <a:cubicBezTo>
                  <a:pt x="393" y="357"/>
                  <a:pt x="394" y="356"/>
                  <a:pt x="394" y="355"/>
                </a:cubicBezTo>
                <a:cubicBezTo>
                  <a:pt x="394" y="355"/>
                  <a:pt x="395" y="354"/>
                  <a:pt x="395" y="354"/>
                </a:cubicBezTo>
                <a:cubicBezTo>
                  <a:pt x="395" y="353"/>
                  <a:pt x="395" y="353"/>
                  <a:pt x="395" y="353"/>
                </a:cubicBezTo>
                <a:cubicBezTo>
                  <a:pt x="395" y="353"/>
                  <a:pt x="395" y="353"/>
                  <a:pt x="395" y="353"/>
                </a:cubicBezTo>
                <a:cubicBezTo>
                  <a:pt x="395" y="353"/>
                  <a:pt x="394" y="354"/>
                  <a:pt x="393" y="354"/>
                </a:cubicBezTo>
                <a:cubicBezTo>
                  <a:pt x="393" y="354"/>
                  <a:pt x="396" y="350"/>
                  <a:pt x="395" y="351"/>
                </a:cubicBezTo>
                <a:cubicBezTo>
                  <a:pt x="394" y="352"/>
                  <a:pt x="393" y="354"/>
                  <a:pt x="392" y="355"/>
                </a:cubicBezTo>
                <a:cubicBezTo>
                  <a:pt x="390" y="357"/>
                  <a:pt x="389" y="358"/>
                  <a:pt x="388" y="360"/>
                </a:cubicBezTo>
                <a:cubicBezTo>
                  <a:pt x="388" y="360"/>
                  <a:pt x="388" y="361"/>
                  <a:pt x="387" y="361"/>
                </a:cubicBezTo>
                <a:cubicBezTo>
                  <a:pt x="386" y="362"/>
                  <a:pt x="386" y="363"/>
                  <a:pt x="385" y="364"/>
                </a:cubicBezTo>
                <a:cubicBezTo>
                  <a:pt x="384" y="364"/>
                  <a:pt x="387" y="361"/>
                  <a:pt x="386" y="362"/>
                </a:cubicBezTo>
                <a:cubicBezTo>
                  <a:pt x="384" y="364"/>
                  <a:pt x="381" y="367"/>
                  <a:pt x="381" y="368"/>
                </a:cubicBezTo>
                <a:cubicBezTo>
                  <a:pt x="381" y="368"/>
                  <a:pt x="380" y="368"/>
                  <a:pt x="380" y="369"/>
                </a:cubicBezTo>
                <a:cubicBezTo>
                  <a:pt x="380" y="369"/>
                  <a:pt x="380" y="369"/>
                  <a:pt x="380" y="369"/>
                </a:cubicBezTo>
                <a:cubicBezTo>
                  <a:pt x="380" y="369"/>
                  <a:pt x="380" y="369"/>
                  <a:pt x="380" y="369"/>
                </a:cubicBezTo>
                <a:cubicBezTo>
                  <a:pt x="379" y="370"/>
                  <a:pt x="379" y="370"/>
                  <a:pt x="379" y="370"/>
                </a:cubicBezTo>
                <a:cubicBezTo>
                  <a:pt x="380" y="368"/>
                  <a:pt x="379" y="369"/>
                  <a:pt x="380" y="368"/>
                </a:cubicBezTo>
                <a:cubicBezTo>
                  <a:pt x="380" y="367"/>
                  <a:pt x="383" y="363"/>
                  <a:pt x="381" y="365"/>
                </a:cubicBezTo>
                <a:cubicBezTo>
                  <a:pt x="381" y="365"/>
                  <a:pt x="380" y="365"/>
                  <a:pt x="380" y="365"/>
                </a:cubicBezTo>
                <a:cubicBezTo>
                  <a:pt x="379" y="365"/>
                  <a:pt x="379" y="365"/>
                  <a:pt x="378" y="366"/>
                </a:cubicBezTo>
                <a:cubicBezTo>
                  <a:pt x="378" y="367"/>
                  <a:pt x="376" y="369"/>
                  <a:pt x="375" y="370"/>
                </a:cubicBezTo>
                <a:cubicBezTo>
                  <a:pt x="373" y="373"/>
                  <a:pt x="370" y="376"/>
                  <a:pt x="368" y="378"/>
                </a:cubicBezTo>
                <a:cubicBezTo>
                  <a:pt x="366" y="379"/>
                  <a:pt x="365" y="381"/>
                  <a:pt x="363" y="382"/>
                </a:cubicBezTo>
                <a:cubicBezTo>
                  <a:pt x="362" y="383"/>
                  <a:pt x="360" y="385"/>
                  <a:pt x="359" y="386"/>
                </a:cubicBezTo>
                <a:cubicBezTo>
                  <a:pt x="356" y="388"/>
                  <a:pt x="354" y="390"/>
                  <a:pt x="351" y="392"/>
                </a:cubicBezTo>
                <a:cubicBezTo>
                  <a:pt x="349" y="394"/>
                  <a:pt x="346" y="396"/>
                  <a:pt x="343" y="398"/>
                </a:cubicBezTo>
                <a:cubicBezTo>
                  <a:pt x="341" y="400"/>
                  <a:pt x="338" y="402"/>
                  <a:pt x="335" y="403"/>
                </a:cubicBezTo>
                <a:cubicBezTo>
                  <a:pt x="334" y="404"/>
                  <a:pt x="333" y="405"/>
                  <a:pt x="332" y="405"/>
                </a:cubicBezTo>
                <a:cubicBezTo>
                  <a:pt x="331" y="405"/>
                  <a:pt x="331" y="405"/>
                  <a:pt x="332" y="404"/>
                </a:cubicBezTo>
                <a:cubicBezTo>
                  <a:pt x="333" y="404"/>
                  <a:pt x="333" y="404"/>
                  <a:pt x="333" y="404"/>
                </a:cubicBezTo>
                <a:cubicBezTo>
                  <a:pt x="341" y="398"/>
                  <a:pt x="350" y="391"/>
                  <a:pt x="358" y="384"/>
                </a:cubicBezTo>
                <a:cubicBezTo>
                  <a:pt x="362" y="381"/>
                  <a:pt x="363" y="379"/>
                  <a:pt x="367" y="375"/>
                </a:cubicBezTo>
                <a:cubicBezTo>
                  <a:pt x="362" y="379"/>
                  <a:pt x="362" y="379"/>
                  <a:pt x="357" y="384"/>
                </a:cubicBezTo>
                <a:cubicBezTo>
                  <a:pt x="355" y="386"/>
                  <a:pt x="352" y="387"/>
                  <a:pt x="350" y="389"/>
                </a:cubicBezTo>
                <a:cubicBezTo>
                  <a:pt x="348" y="391"/>
                  <a:pt x="346" y="392"/>
                  <a:pt x="343" y="394"/>
                </a:cubicBezTo>
                <a:cubicBezTo>
                  <a:pt x="341" y="396"/>
                  <a:pt x="337" y="398"/>
                  <a:pt x="334" y="400"/>
                </a:cubicBezTo>
                <a:cubicBezTo>
                  <a:pt x="332" y="402"/>
                  <a:pt x="329" y="403"/>
                  <a:pt x="327" y="405"/>
                </a:cubicBezTo>
                <a:cubicBezTo>
                  <a:pt x="319" y="409"/>
                  <a:pt x="311" y="413"/>
                  <a:pt x="302" y="416"/>
                </a:cubicBezTo>
                <a:cubicBezTo>
                  <a:pt x="304" y="415"/>
                  <a:pt x="305" y="415"/>
                  <a:pt x="306" y="414"/>
                </a:cubicBezTo>
                <a:cubicBezTo>
                  <a:pt x="312" y="411"/>
                  <a:pt x="318" y="409"/>
                  <a:pt x="322" y="406"/>
                </a:cubicBezTo>
                <a:cubicBezTo>
                  <a:pt x="324" y="405"/>
                  <a:pt x="323" y="405"/>
                  <a:pt x="326" y="404"/>
                </a:cubicBezTo>
                <a:cubicBezTo>
                  <a:pt x="330" y="402"/>
                  <a:pt x="332" y="401"/>
                  <a:pt x="334" y="399"/>
                </a:cubicBezTo>
                <a:cubicBezTo>
                  <a:pt x="334" y="399"/>
                  <a:pt x="335" y="399"/>
                  <a:pt x="336" y="398"/>
                </a:cubicBezTo>
                <a:cubicBezTo>
                  <a:pt x="336" y="398"/>
                  <a:pt x="334" y="399"/>
                  <a:pt x="335" y="399"/>
                </a:cubicBezTo>
                <a:cubicBezTo>
                  <a:pt x="337" y="398"/>
                  <a:pt x="338" y="397"/>
                  <a:pt x="339" y="397"/>
                </a:cubicBezTo>
                <a:cubicBezTo>
                  <a:pt x="338" y="397"/>
                  <a:pt x="338" y="397"/>
                  <a:pt x="338" y="398"/>
                </a:cubicBezTo>
                <a:cubicBezTo>
                  <a:pt x="340" y="396"/>
                  <a:pt x="341" y="395"/>
                  <a:pt x="343" y="394"/>
                </a:cubicBezTo>
                <a:cubicBezTo>
                  <a:pt x="343" y="394"/>
                  <a:pt x="343" y="394"/>
                  <a:pt x="343" y="394"/>
                </a:cubicBezTo>
                <a:cubicBezTo>
                  <a:pt x="344" y="393"/>
                  <a:pt x="345" y="392"/>
                  <a:pt x="346" y="391"/>
                </a:cubicBezTo>
                <a:cubicBezTo>
                  <a:pt x="346" y="391"/>
                  <a:pt x="347" y="391"/>
                  <a:pt x="347" y="391"/>
                </a:cubicBezTo>
                <a:cubicBezTo>
                  <a:pt x="348" y="391"/>
                  <a:pt x="349" y="390"/>
                  <a:pt x="349" y="389"/>
                </a:cubicBezTo>
                <a:cubicBezTo>
                  <a:pt x="349" y="389"/>
                  <a:pt x="349" y="389"/>
                  <a:pt x="349" y="389"/>
                </a:cubicBezTo>
                <a:cubicBezTo>
                  <a:pt x="351" y="388"/>
                  <a:pt x="352" y="387"/>
                  <a:pt x="353" y="386"/>
                </a:cubicBezTo>
                <a:cubicBezTo>
                  <a:pt x="356" y="384"/>
                  <a:pt x="359" y="381"/>
                  <a:pt x="360" y="380"/>
                </a:cubicBezTo>
                <a:cubicBezTo>
                  <a:pt x="360" y="379"/>
                  <a:pt x="362" y="378"/>
                  <a:pt x="363" y="377"/>
                </a:cubicBezTo>
                <a:cubicBezTo>
                  <a:pt x="363" y="377"/>
                  <a:pt x="362" y="378"/>
                  <a:pt x="363" y="377"/>
                </a:cubicBezTo>
                <a:cubicBezTo>
                  <a:pt x="364" y="376"/>
                  <a:pt x="367" y="374"/>
                  <a:pt x="368" y="372"/>
                </a:cubicBezTo>
                <a:cubicBezTo>
                  <a:pt x="368" y="372"/>
                  <a:pt x="370" y="371"/>
                  <a:pt x="369" y="371"/>
                </a:cubicBezTo>
                <a:cubicBezTo>
                  <a:pt x="369" y="371"/>
                  <a:pt x="367" y="372"/>
                  <a:pt x="366" y="373"/>
                </a:cubicBezTo>
                <a:cubicBezTo>
                  <a:pt x="365" y="373"/>
                  <a:pt x="362" y="376"/>
                  <a:pt x="359" y="379"/>
                </a:cubicBezTo>
                <a:cubicBezTo>
                  <a:pt x="356" y="381"/>
                  <a:pt x="355" y="382"/>
                  <a:pt x="353" y="384"/>
                </a:cubicBezTo>
                <a:cubicBezTo>
                  <a:pt x="351" y="385"/>
                  <a:pt x="350" y="387"/>
                  <a:pt x="348" y="388"/>
                </a:cubicBezTo>
                <a:cubicBezTo>
                  <a:pt x="347" y="389"/>
                  <a:pt x="346" y="390"/>
                  <a:pt x="345" y="390"/>
                </a:cubicBezTo>
                <a:cubicBezTo>
                  <a:pt x="341" y="392"/>
                  <a:pt x="340" y="393"/>
                  <a:pt x="340" y="394"/>
                </a:cubicBezTo>
                <a:cubicBezTo>
                  <a:pt x="339" y="394"/>
                  <a:pt x="337" y="395"/>
                  <a:pt x="337" y="396"/>
                </a:cubicBezTo>
                <a:cubicBezTo>
                  <a:pt x="336" y="396"/>
                  <a:pt x="335" y="397"/>
                  <a:pt x="333" y="398"/>
                </a:cubicBezTo>
                <a:cubicBezTo>
                  <a:pt x="333" y="398"/>
                  <a:pt x="332" y="398"/>
                  <a:pt x="332" y="398"/>
                </a:cubicBezTo>
                <a:cubicBezTo>
                  <a:pt x="332" y="398"/>
                  <a:pt x="333" y="398"/>
                  <a:pt x="333" y="398"/>
                </a:cubicBezTo>
                <a:cubicBezTo>
                  <a:pt x="325" y="402"/>
                  <a:pt x="317" y="407"/>
                  <a:pt x="310" y="410"/>
                </a:cubicBezTo>
                <a:cubicBezTo>
                  <a:pt x="309" y="410"/>
                  <a:pt x="308" y="411"/>
                  <a:pt x="307" y="411"/>
                </a:cubicBezTo>
                <a:cubicBezTo>
                  <a:pt x="307" y="411"/>
                  <a:pt x="306" y="412"/>
                  <a:pt x="306" y="412"/>
                </a:cubicBezTo>
                <a:cubicBezTo>
                  <a:pt x="304" y="412"/>
                  <a:pt x="303" y="413"/>
                  <a:pt x="302" y="413"/>
                </a:cubicBezTo>
                <a:cubicBezTo>
                  <a:pt x="301" y="413"/>
                  <a:pt x="302" y="413"/>
                  <a:pt x="303" y="412"/>
                </a:cubicBezTo>
                <a:cubicBezTo>
                  <a:pt x="313" y="408"/>
                  <a:pt x="323" y="403"/>
                  <a:pt x="332" y="397"/>
                </a:cubicBezTo>
                <a:cubicBezTo>
                  <a:pt x="334" y="396"/>
                  <a:pt x="335" y="395"/>
                  <a:pt x="337" y="394"/>
                </a:cubicBezTo>
                <a:cubicBezTo>
                  <a:pt x="337" y="394"/>
                  <a:pt x="337" y="394"/>
                  <a:pt x="337" y="393"/>
                </a:cubicBezTo>
                <a:cubicBezTo>
                  <a:pt x="337" y="393"/>
                  <a:pt x="337" y="393"/>
                  <a:pt x="337" y="393"/>
                </a:cubicBezTo>
                <a:cubicBezTo>
                  <a:pt x="339" y="392"/>
                  <a:pt x="341" y="391"/>
                  <a:pt x="342" y="390"/>
                </a:cubicBezTo>
                <a:cubicBezTo>
                  <a:pt x="345" y="387"/>
                  <a:pt x="347" y="385"/>
                  <a:pt x="348" y="384"/>
                </a:cubicBezTo>
                <a:cubicBezTo>
                  <a:pt x="346" y="385"/>
                  <a:pt x="345" y="386"/>
                  <a:pt x="344" y="387"/>
                </a:cubicBezTo>
                <a:cubicBezTo>
                  <a:pt x="344" y="387"/>
                  <a:pt x="343" y="388"/>
                  <a:pt x="342" y="388"/>
                </a:cubicBezTo>
                <a:cubicBezTo>
                  <a:pt x="341" y="389"/>
                  <a:pt x="341" y="390"/>
                  <a:pt x="340" y="390"/>
                </a:cubicBezTo>
                <a:cubicBezTo>
                  <a:pt x="339" y="391"/>
                  <a:pt x="338" y="391"/>
                  <a:pt x="337" y="392"/>
                </a:cubicBezTo>
                <a:cubicBezTo>
                  <a:pt x="337" y="392"/>
                  <a:pt x="338" y="392"/>
                  <a:pt x="339" y="391"/>
                </a:cubicBezTo>
                <a:cubicBezTo>
                  <a:pt x="341" y="389"/>
                  <a:pt x="344" y="387"/>
                  <a:pt x="345" y="385"/>
                </a:cubicBezTo>
                <a:cubicBezTo>
                  <a:pt x="344" y="386"/>
                  <a:pt x="343" y="387"/>
                  <a:pt x="342" y="388"/>
                </a:cubicBezTo>
                <a:cubicBezTo>
                  <a:pt x="342" y="388"/>
                  <a:pt x="343" y="387"/>
                  <a:pt x="343" y="387"/>
                </a:cubicBezTo>
                <a:cubicBezTo>
                  <a:pt x="340" y="389"/>
                  <a:pt x="338" y="390"/>
                  <a:pt x="336" y="392"/>
                </a:cubicBezTo>
                <a:cubicBezTo>
                  <a:pt x="333" y="393"/>
                  <a:pt x="331" y="394"/>
                  <a:pt x="330" y="396"/>
                </a:cubicBezTo>
                <a:cubicBezTo>
                  <a:pt x="328" y="397"/>
                  <a:pt x="326" y="398"/>
                  <a:pt x="324" y="399"/>
                </a:cubicBezTo>
                <a:cubicBezTo>
                  <a:pt x="318" y="402"/>
                  <a:pt x="312" y="405"/>
                  <a:pt x="308" y="407"/>
                </a:cubicBezTo>
                <a:cubicBezTo>
                  <a:pt x="307" y="407"/>
                  <a:pt x="307" y="408"/>
                  <a:pt x="305" y="408"/>
                </a:cubicBezTo>
                <a:cubicBezTo>
                  <a:pt x="302" y="409"/>
                  <a:pt x="300" y="410"/>
                  <a:pt x="298" y="411"/>
                </a:cubicBezTo>
                <a:cubicBezTo>
                  <a:pt x="297" y="412"/>
                  <a:pt x="294" y="412"/>
                  <a:pt x="292" y="413"/>
                </a:cubicBezTo>
                <a:cubicBezTo>
                  <a:pt x="291" y="413"/>
                  <a:pt x="290" y="413"/>
                  <a:pt x="291" y="413"/>
                </a:cubicBezTo>
                <a:cubicBezTo>
                  <a:pt x="293" y="412"/>
                  <a:pt x="292" y="412"/>
                  <a:pt x="297" y="410"/>
                </a:cubicBezTo>
                <a:cubicBezTo>
                  <a:pt x="297" y="410"/>
                  <a:pt x="296" y="410"/>
                  <a:pt x="296" y="410"/>
                </a:cubicBezTo>
                <a:cubicBezTo>
                  <a:pt x="298" y="410"/>
                  <a:pt x="299" y="409"/>
                  <a:pt x="301" y="408"/>
                </a:cubicBezTo>
                <a:cubicBezTo>
                  <a:pt x="301" y="408"/>
                  <a:pt x="301" y="408"/>
                  <a:pt x="301" y="408"/>
                </a:cubicBezTo>
                <a:cubicBezTo>
                  <a:pt x="301" y="408"/>
                  <a:pt x="302" y="408"/>
                  <a:pt x="302" y="408"/>
                </a:cubicBezTo>
                <a:cubicBezTo>
                  <a:pt x="304" y="407"/>
                  <a:pt x="305" y="407"/>
                  <a:pt x="306" y="406"/>
                </a:cubicBezTo>
                <a:cubicBezTo>
                  <a:pt x="305" y="406"/>
                  <a:pt x="305" y="406"/>
                  <a:pt x="305" y="406"/>
                </a:cubicBezTo>
                <a:cubicBezTo>
                  <a:pt x="306" y="406"/>
                  <a:pt x="306" y="406"/>
                  <a:pt x="307" y="406"/>
                </a:cubicBezTo>
                <a:cubicBezTo>
                  <a:pt x="308" y="405"/>
                  <a:pt x="309" y="405"/>
                  <a:pt x="309" y="405"/>
                </a:cubicBezTo>
                <a:cubicBezTo>
                  <a:pt x="310" y="404"/>
                  <a:pt x="307" y="405"/>
                  <a:pt x="308" y="405"/>
                </a:cubicBezTo>
                <a:cubicBezTo>
                  <a:pt x="309" y="404"/>
                  <a:pt x="311" y="404"/>
                  <a:pt x="312" y="403"/>
                </a:cubicBezTo>
                <a:cubicBezTo>
                  <a:pt x="315" y="402"/>
                  <a:pt x="318" y="400"/>
                  <a:pt x="321" y="398"/>
                </a:cubicBezTo>
                <a:cubicBezTo>
                  <a:pt x="323" y="397"/>
                  <a:pt x="324" y="396"/>
                  <a:pt x="326" y="395"/>
                </a:cubicBezTo>
                <a:cubicBezTo>
                  <a:pt x="327" y="394"/>
                  <a:pt x="329" y="393"/>
                  <a:pt x="330" y="392"/>
                </a:cubicBezTo>
                <a:cubicBezTo>
                  <a:pt x="332" y="391"/>
                  <a:pt x="332" y="391"/>
                  <a:pt x="331" y="391"/>
                </a:cubicBezTo>
                <a:cubicBezTo>
                  <a:pt x="330" y="392"/>
                  <a:pt x="330" y="392"/>
                  <a:pt x="330" y="392"/>
                </a:cubicBezTo>
                <a:cubicBezTo>
                  <a:pt x="331" y="390"/>
                  <a:pt x="334" y="389"/>
                  <a:pt x="333" y="389"/>
                </a:cubicBezTo>
                <a:cubicBezTo>
                  <a:pt x="331" y="390"/>
                  <a:pt x="329" y="391"/>
                  <a:pt x="328" y="391"/>
                </a:cubicBezTo>
                <a:cubicBezTo>
                  <a:pt x="328" y="392"/>
                  <a:pt x="328" y="392"/>
                  <a:pt x="325" y="394"/>
                </a:cubicBezTo>
                <a:cubicBezTo>
                  <a:pt x="326" y="393"/>
                  <a:pt x="326" y="393"/>
                  <a:pt x="327" y="392"/>
                </a:cubicBezTo>
                <a:cubicBezTo>
                  <a:pt x="325" y="394"/>
                  <a:pt x="323" y="395"/>
                  <a:pt x="322" y="396"/>
                </a:cubicBezTo>
                <a:cubicBezTo>
                  <a:pt x="323" y="396"/>
                  <a:pt x="324" y="395"/>
                  <a:pt x="325" y="394"/>
                </a:cubicBezTo>
                <a:cubicBezTo>
                  <a:pt x="325" y="394"/>
                  <a:pt x="325" y="394"/>
                  <a:pt x="325" y="394"/>
                </a:cubicBezTo>
                <a:cubicBezTo>
                  <a:pt x="324" y="395"/>
                  <a:pt x="322" y="396"/>
                  <a:pt x="320" y="397"/>
                </a:cubicBezTo>
                <a:cubicBezTo>
                  <a:pt x="319" y="398"/>
                  <a:pt x="317" y="399"/>
                  <a:pt x="315" y="400"/>
                </a:cubicBezTo>
                <a:cubicBezTo>
                  <a:pt x="309" y="403"/>
                  <a:pt x="302" y="405"/>
                  <a:pt x="302" y="407"/>
                </a:cubicBezTo>
                <a:cubicBezTo>
                  <a:pt x="301" y="407"/>
                  <a:pt x="300" y="407"/>
                  <a:pt x="300" y="407"/>
                </a:cubicBezTo>
                <a:cubicBezTo>
                  <a:pt x="299" y="408"/>
                  <a:pt x="298" y="408"/>
                  <a:pt x="297" y="408"/>
                </a:cubicBezTo>
                <a:cubicBezTo>
                  <a:pt x="294" y="410"/>
                  <a:pt x="292" y="412"/>
                  <a:pt x="287" y="413"/>
                </a:cubicBezTo>
                <a:cubicBezTo>
                  <a:pt x="285" y="414"/>
                  <a:pt x="282" y="415"/>
                  <a:pt x="280" y="416"/>
                </a:cubicBezTo>
                <a:cubicBezTo>
                  <a:pt x="277" y="417"/>
                  <a:pt x="274" y="418"/>
                  <a:pt x="271" y="419"/>
                </a:cubicBezTo>
                <a:cubicBezTo>
                  <a:pt x="261" y="421"/>
                  <a:pt x="253" y="423"/>
                  <a:pt x="244" y="424"/>
                </a:cubicBezTo>
                <a:cubicBezTo>
                  <a:pt x="241" y="425"/>
                  <a:pt x="238" y="425"/>
                  <a:pt x="234" y="425"/>
                </a:cubicBezTo>
                <a:cubicBezTo>
                  <a:pt x="231" y="425"/>
                  <a:pt x="228" y="426"/>
                  <a:pt x="225" y="426"/>
                </a:cubicBezTo>
                <a:cubicBezTo>
                  <a:pt x="223" y="426"/>
                  <a:pt x="219" y="426"/>
                  <a:pt x="222" y="426"/>
                </a:cubicBezTo>
                <a:cubicBezTo>
                  <a:pt x="221" y="427"/>
                  <a:pt x="217" y="426"/>
                  <a:pt x="217" y="426"/>
                </a:cubicBezTo>
                <a:cubicBezTo>
                  <a:pt x="213" y="426"/>
                  <a:pt x="210" y="426"/>
                  <a:pt x="206" y="426"/>
                </a:cubicBezTo>
                <a:cubicBezTo>
                  <a:pt x="210" y="426"/>
                  <a:pt x="213" y="427"/>
                  <a:pt x="216" y="427"/>
                </a:cubicBezTo>
                <a:cubicBezTo>
                  <a:pt x="218" y="427"/>
                  <a:pt x="220" y="427"/>
                  <a:pt x="220" y="427"/>
                </a:cubicBezTo>
                <a:cubicBezTo>
                  <a:pt x="221" y="427"/>
                  <a:pt x="223" y="427"/>
                  <a:pt x="224" y="428"/>
                </a:cubicBezTo>
                <a:cubicBezTo>
                  <a:pt x="225" y="428"/>
                  <a:pt x="226" y="428"/>
                  <a:pt x="227" y="428"/>
                </a:cubicBezTo>
                <a:cubicBezTo>
                  <a:pt x="228" y="428"/>
                  <a:pt x="230" y="428"/>
                  <a:pt x="232" y="428"/>
                </a:cubicBezTo>
                <a:cubicBezTo>
                  <a:pt x="235" y="428"/>
                  <a:pt x="235" y="427"/>
                  <a:pt x="237" y="428"/>
                </a:cubicBezTo>
                <a:cubicBezTo>
                  <a:pt x="239" y="428"/>
                  <a:pt x="241" y="428"/>
                  <a:pt x="243" y="428"/>
                </a:cubicBezTo>
                <a:cubicBezTo>
                  <a:pt x="245" y="428"/>
                  <a:pt x="247" y="427"/>
                  <a:pt x="249" y="427"/>
                </a:cubicBezTo>
                <a:cubicBezTo>
                  <a:pt x="250" y="427"/>
                  <a:pt x="249" y="427"/>
                  <a:pt x="251" y="427"/>
                </a:cubicBezTo>
                <a:cubicBezTo>
                  <a:pt x="256" y="427"/>
                  <a:pt x="260" y="426"/>
                  <a:pt x="262" y="426"/>
                </a:cubicBezTo>
                <a:cubicBezTo>
                  <a:pt x="263" y="425"/>
                  <a:pt x="265" y="425"/>
                  <a:pt x="265" y="425"/>
                </a:cubicBezTo>
                <a:cubicBezTo>
                  <a:pt x="265" y="426"/>
                  <a:pt x="268" y="425"/>
                  <a:pt x="269" y="425"/>
                </a:cubicBezTo>
                <a:cubicBezTo>
                  <a:pt x="273" y="424"/>
                  <a:pt x="276" y="423"/>
                  <a:pt x="280" y="422"/>
                </a:cubicBezTo>
                <a:cubicBezTo>
                  <a:pt x="283" y="422"/>
                  <a:pt x="286" y="421"/>
                  <a:pt x="290" y="420"/>
                </a:cubicBezTo>
                <a:cubicBezTo>
                  <a:pt x="290" y="420"/>
                  <a:pt x="290" y="420"/>
                  <a:pt x="289" y="420"/>
                </a:cubicBezTo>
                <a:cubicBezTo>
                  <a:pt x="288" y="420"/>
                  <a:pt x="287" y="421"/>
                  <a:pt x="286" y="421"/>
                </a:cubicBezTo>
                <a:cubicBezTo>
                  <a:pt x="278" y="424"/>
                  <a:pt x="271" y="425"/>
                  <a:pt x="262" y="426"/>
                </a:cubicBezTo>
                <a:cubicBezTo>
                  <a:pt x="260" y="427"/>
                  <a:pt x="260" y="427"/>
                  <a:pt x="259" y="427"/>
                </a:cubicBezTo>
                <a:cubicBezTo>
                  <a:pt x="263" y="427"/>
                  <a:pt x="258" y="428"/>
                  <a:pt x="258" y="428"/>
                </a:cubicBezTo>
                <a:cubicBezTo>
                  <a:pt x="255" y="428"/>
                  <a:pt x="255" y="429"/>
                  <a:pt x="257" y="429"/>
                </a:cubicBezTo>
                <a:cubicBezTo>
                  <a:pt x="260" y="429"/>
                  <a:pt x="261" y="428"/>
                  <a:pt x="263" y="428"/>
                </a:cubicBezTo>
                <a:cubicBezTo>
                  <a:pt x="260" y="429"/>
                  <a:pt x="258" y="430"/>
                  <a:pt x="260" y="430"/>
                </a:cubicBezTo>
                <a:cubicBezTo>
                  <a:pt x="261" y="431"/>
                  <a:pt x="257" y="431"/>
                  <a:pt x="256" y="431"/>
                </a:cubicBezTo>
                <a:cubicBezTo>
                  <a:pt x="259" y="431"/>
                  <a:pt x="260" y="431"/>
                  <a:pt x="261" y="431"/>
                </a:cubicBezTo>
                <a:cubicBezTo>
                  <a:pt x="262" y="431"/>
                  <a:pt x="264" y="431"/>
                  <a:pt x="267" y="430"/>
                </a:cubicBezTo>
                <a:cubicBezTo>
                  <a:pt x="264" y="431"/>
                  <a:pt x="262" y="432"/>
                  <a:pt x="262" y="432"/>
                </a:cubicBezTo>
                <a:cubicBezTo>
                  <a:pt x="261" y="433"/>
                  <a:pt x="260" y="433"/>
                  <a:pt x="259" y="433"/>
                </a:cubicBezTo>
                <a:cubicBezTo>
                  <a:pt x="259" y="434"/>
                  <a:pt x="258" y="434"/>
                  <a:pt x="258" y="434"/>
                </a:cubicBezTo>
                <a:cubicBezTo>
                  <a:pt x="256" y="434"/>
                  <a:pt x="256" y="434"/>
                  <a:pt x="254" y="435"/>
                </a:cubicBezTo>
                <a:cubicBezTo>
                  <a:pt x="252" y="434"/>
                  <a:pt x="250" y="434"/>
                  <a:pt x="249" y="435"/>
                </a:cubicBezTo>
                <a:cubicBezTo>
                  <a:pt x="247" y="435"/>
                  <a:pt x="246" y="435"/>
                  <a:pt x="244" y="435"/>
                </a:cubicBezTo>
                <a:cubicBezTo>
                  <a:pt x="242" y="436"/>
                  <a:pt x="241" y="436"/>
                  <a:pt x="240" y="436"/>
                </a:cubicBezTo>
                <a:cubicBezTo>
                  <a:pt x="239" y="436"/>
                  <a:pt x="237" y="436"/>
                  <a:pt x="234" y="436"/>
                </a:cubicBezTo>
                <a:cubicBezTo>
                  <a:pt x="235" y="435"/>
                  <a:pt x="244" y="436"/>
                  <a:pt x="243" y="435"/>
                </a:cubicBezTo>
                <a:cubicBezTo>
                  <a:pt x="241" y="435"/>
                  <a:pt x="239" y="435"/>
                  <a:pt x="236" y="435"/>
                </a:cubicBezTo>
                <a:cubicBezTo>
                  <a:pt x="234" y="435"/>
                  <a:pt x="231" y="435"/>
                  <a:pt x="229" y="435"/>
                </a:cubicBezTo>
                <a:cubicBezTo>
                  <a:pt x="230" y="435"/>
                  <a:pt x="231" y="435"/>
                  <a:pt x="233" y="435"/>
                </a:cubicBezTo>
                <a:cubicBezTo>
                  <a:pt x="235" y="435"/>
                  <a:pt x="237" y="435"/>
                  <a:pt x="237" y="435"/>
                </a:cubicBezTo>
                <a:cubicBezTo>
                  <a:pt x="233" y="434"/>
                  <a:pt x="230" y="433"/>
                  <a:pt x="224" y="433"/>
                </a:cubicBezTo>
                <a:cubicBezTo>
                  <a:pt x="225" y="433"/>
                  <a:pt x="227" y="433"/>
                  <a:pt x="228" y="433"/>
                </a:cubicBezTo>
                <a:cubicBezTo>
                  <a:pt x="229" y="433"/>
                  <a:pt x="228" y="433"/>
                  <a:pt x="227" y="432"/>
                </a:cubicBezTo>
                <a:cubicBezTo>
                  <a:pt x="225" y="433"/>
                  <a:pt x="218" y="432"/>
                  <a:pt x="215" y="432"/>
                </a:cubicBezTo>
                <a:cubicBezTo>
                  <a:pt x="218" y="432"/>
                  <a:pt x="219" y="432"/>
                  <a:pt x="222" y="433"/>
                </a:cubicBezTo>
                <a:cubicBezTo>
                  <a:pt x="221" y="433"/>
                  <a:pt x="217" y="433"/>
                  <a:pt x="218" y="433"/>
                </a:cubicBezTo>
                <a:cubicBezTo>
                  <a:pt x="220" y="434"/>
                  <a:pt x="219" y="434"/>
                  <a:pt x="219" y="434"/>
                </a:cubicBezTo>
                <a:cubicBezTo>
                  <a:pt x="218" y="435"/>
                  <a:pt x="215" y="435"/>
                  <a:pt x="212" y="434"/>
                </a:cubicBezTo>
                <a:cubicBezTo>
                  <a:pt x="209" y="434"/>
                  <a:pt x="206" y="434"/>
                  <a:pt x="203" y="434"/>
                </a:cubicBezTo>
                <a:cubicBezTo>
                  <a:pt x="203" y="434"/>
                  <a:pt x="201" y="434"/>
                  <a:pt x="199" y="433"/>
                </a:cubicBezTo>
                <a:cubicBezTo>
                  <a:pt x="198" y="432"/>
                  <a:pt x="193" y="431"/>
                  <a:pt x="190" y="430"/>
                </a:cubicBezTo>
                <a:cubicBezTo>
                  <a:pt x="189" y="431"/>
                  <a:pt x="184" y="429"/>
                  <a:pt x="182" y="429"/>
                </a:cubicBezTo>
                <a:cubicBezTo>
                  <a:pt x="181" y="429"/>
                  <a:pt x="181" y="429"/>
                  <a:pt x="181" y="429"/>
                </a:cubicBezTo>
                <a:cubicBezTo>
                  <a:pt x="183" y="430"/>
                  <a:pt x="185" y="431"/>
                  <a:pt x="187" y="431"/>
                </a:cubicBezTo>
                <a:cubicBezTo>
                  <a:pt x="189" y="432"/>
                  <a:pt x="191" y="433"/>
                  <a:pt x="194" y="433"/>
                </a:cubicBezTo>
                <a:cubicBezTo>
                  <a:pt x="194" y="434"/>
                  <a:pt x="193" y="434"/>
                  <a:pt x="198" y="435"/>
                </a:cubicBezTo>
                <a:cubicBezTo>
                  <a:pt x="203" y="436"/>
                  <a:pt x="207" y="436"/>
                  <a:pt x="210" y="436"/>
                </a:cubicBezTo>
                <a:cubicBezTo>
                  <a:pt x="211" y="436"/>
                  <a:pt x="212" y="436"/>
                  <a:pt x="213" y="436"/>
                </a:cubicBezTo>
                <a:cubicBezTo>
                  <a:pt x="217" y="437"/>
                  <a:pt x="223" y="437"/>
                  <a:pt x="227" y="437"/>
                </a:cubicBezTo>
                <a:cubicBezTo>
                  <a:pt x="233" y="437"/>
                  <a:pt x="241" y="437"/>
                  <a:pt x="243" y="436"/>
                </a:cubicBezTo>
                <a:cubicBezTo>
                  <a:pt x="243" y="436"/>
                  <a:pt x="244" y="437"/>
                  <a:pt x="244" y="437"/>
                </a:cubicBezTo>
                <a:cubicBezTo>
                  <a:pt x="248" y="436"/>
                  <a:pt x="254" y="436"/>
                  <a:pt x="257" y="435"/>
                </a:cubicBezTo>
                <a:cubicBezTo>
                  <a:pt x="264" y="434"/>
                  <a:pt x="267" y="433"/>
                  <a:pt x="273" y="432"/>
                </a:cubicBezTo>
                <a:cubicBezTo>
                  <a:pt x="275" y="432"/>
                  <a:pt x="277" y="432"/>
                  <a:pt x="279" y="431"/>
                </a:cubicBezTo>
                <a:cubicBezTo>
                  <a:pt x="283" y="430"/>
                  <a:pt x="286" y="429"/>
                  <a:pt x="290" y="427"/>
                </a:cubicBezTo>
                <a:cubicBezTo>
                  <a:pt x="292" y="427"/>
                  <a:pt x="292" y="427"/>
                  <a:pt x="294" y="426"/>
                </a:cubicBezTo>
                <a:cubicBezTo>
                  <a:pt x="296" y="426"/>
                  <a:pt x="292" y="427"/>
                  <a:pt x="293" y="427"/>
                </a:cubicBezTo>
                <a:cubicBezTo>
                  <a:pt x="296" y="426"/>
                  <a:pt x="298" y="425"/>
                  <a:pt x="300" y="424"/>
                </a:cubicBezTo>
                <a:cubicBezTo>
                  <a:pt x="303" y="424"/>
                  <a:pt x="305" y="423"/>
                  <a:pt x="306" y="422"/>
                </a:cubicBezTo>
                <a:cubicBezTo>
                  <a:pt x="310" y="420"/>
                  <a:pt x="314" y="418"/>
                  <a:pt x="318" y="416"/>
                </a:cubicBezTo>
                <a:cubicBezTo>
                  <a:pt x="318" y="416"/>
                  <a:pt x="318" y="417"/>
                  <a:pt x="317" y="417"/>
                </a:cubicBezTo>
                <a:cubicBezTo>
                  <a:pt x="317" y="417"/>
                  <a:pt x="316" y="417"/>
                  <a:pt x="316" y="418"/>
                </a:cubicBezTo>
                <a:cubicBezTo>
                  <a:pt x="316" y="418"/>
                  <a:pt x="316" y="418"/>
                  <a:pt x="316" y="418"/>
                </a:cubicBezTo>
                <a:cubicBezTo>
                  <a:pt x="315" y="419"/>
                  <a:pt x="315" y="419"/>
                  <a:pt x="316" y="419"/>
                </a:cubicBezTo>
                <a:cubicBezTo>
                  <a:pt x="317" y="418"/>
                  <a:pt x="321" y="416"/>
                  <a:pt x="322" y="416"/>
                </a:cubicBezTo>
                <a:cubicBezTo>
                  <a:pt x="323" y="415"/>
                  <a:pt x="325" y="415"/>
                  <a:pt x="325" y="414"/>
                </a:cubicBezTo>
                <a:cubicBezTo>
                  <a:pt x="325" y="414"/>
                  <a:pt x="323" y="415"/>
                  <a:pt x="323" y="415"/>
                </a:cubicBezTo>
                <a:cubicBezTo>
                  <a:pt x="321" y="416"/>
                  <a:pt x="321" y="415"/>
                  <a:pt x="322" y="415"/>
                </a:cubicBezTo>
                <a:cubicBezTo>
                  <a:pt x="322" y="415"/>
                  <a:pt x="322" y="415"/>
                  <a:pt x="323" y="415"/>
                </a:cubicBezTo>
                <a:cubicBezTo>
                  <a:pt x="329" y="411"/>
                  <a:pt x="336" y="407"/>
                  <a:pt x="342" y="403"/>
                </a:cubicBezTo>
                <a:cubicBezTo>
                  <a:pt x="341" y="404"/>
                  <a:pt x="341" y="404"/>
                  <a:pt x="341" y="404"/>
                </a:cubicBezTo>
                <a:cubicBezTo>
                  <a:pt x="342" y="403"/>
                  <a:pt x="342" y="403"/>
                  <a:pt x="343" y="402"/>
                </a:cubicBezTo>
                <a:cubicBezTo>
                  <a:pt x="346" y="400"/>
                  <a:pt x="346" y="400"/>
                  <a:pt x="346" y="400"/>
                </a:cubicBezTo>
                <a:cubicBezTo>
                  <a:pt x="348" y="399"/>
                  <a:pt x="350" y="398"/>
                  <a:pt x="351" y="396"/>
                </a:cubicBezTo>
                <a:cubicBezTo>
                  <a:pt x="355" y="394"/>
                  <a:pt x="358" y="391"/>
                  <a:pt x="362" y="388"/>
                </a:cubicBezTo>
                <a:cubicBezTo>
                  <a:pt x="365" y="385"/>
                  <a:pt x="368" y="382"/>
                  <a:pt x="371" y="379"/>
                </a:cubicBezTo>
                <a:cubicBezTo>
                  <a:pt x="373" y="378"/>
                  <a:pt x="374" y="376"/>
                  <a:pt x="376" y="374"/>
                </a:cubicBezTo>
                <a:cubicBezTo>
                  <a:pt x="376" y="374"/>
                  <a:pt x="377" y="373"/>
                  <a:pt x="378" y="372"/>
                </a:cubicBezTo>
                <a:cubicBezTo>
                  <a:pt x="377" y="374"/>
                  <a:pt x="376" y="375"/>
                  <a:pt x="375" y="376"/>
                </a:cubicBezTo>
                <a:cubicBezTo>
                  <a:pt x="374" y="377"/>
                  <a:pt x="373" y="378"/>
                  <a:pt x="374" y="377"/>
                </a:cubicBezTo>
                <a:cubicBezTo>
                  <a:pt x="374" y="378"/>
                  <a:pt x="374" y="378"/>
                  <a:pt x="374" y="378"/>
                </a:cubicBezTo>
                <a:cubicBezTo>
                  <a:pt x="374" y="377"/>
                  <a:pt x="375" y="377"/>
                  <a:pt x="375" y="376"/>
                </a:cubicBezTo>
                <a:close/>
                <a:moveTo>
                  <a:pt x="296" y="418"/>
                </a:moveTo>
                <a:cubicBezTo>
                  <a:pt x="295" y="419"/>
                  <a:pt x="295" y="419"/>
                  <a:pt x="293" y="419"/>
                </a:cubicBezTo>
                <a:cubicBezTo>
                  <a:pt x="292" y="420"/>
                  <a:pt x="291" y="420"/>
                  <a:pt x="290" y="420"/>
                </a:cubicBezTo>
                <a:cubicBezTo>
                  <a:pt x="291" y="420"/>
                  <a:pt x="292" y="419"/>
                  <a:pt x="293" y="419"/>
                </a:cubicBezTo>
                <a:cubicBezTo>
                  <a:pt x="294" y="418"/>
                  <a:pt x="296" y="418"/>
                  <a:pt x="298" y="417"/>
                </a:cubicBezTo>
                <a:cubicBezTo>
                  <a:pt x="297" y="418"/>
                  <a:pt x="296" y="418"/>
                  <a:pt x="296" y="418"/>
                </a:cubicBezTo>
                <a:close/>
                <a:moveTo>
                  <a:pt x="95" y="277"/>
                </a:moveTo>
                <a:cubicBezTo>
                  <a:pt x="96" y="278"/>
                  <a:pt x="96" y="278"/>
                  <a:pt x="96" y="279"/>
                </a:cubicBezTo>
                <a:cubicBezTo>
                  <a:pt x="96" y="280"/>
                  <a:pt x="97" y="281"/>
                  <a:pt x="98" y="283"/>
                </a:cubicBezTo>
                <a:cubicBezTo>
                  <a:pt x="98" y="284"/>
                  <a:pt x="99" y="285"/>
                  <a:pt x="100" y="287"/>
                </a:cubicBezTo>
                <a:cubicBezTo>
                  <a:pt x="98" y="281"/>
                  <a:pt x="97" y="279"/>
                  <a:pt x="95" y="277"/>
                </a:cubicBezTo>
                <a:cubicBezTo>
                  <a:pt x="95" y="276"/>
                  <a:pt x="95" y="277"/>
                  <a:pt x="95" y="277"/>
                </a:cubicBezTo>
                <a:close/>
                <a:moveTo>
                  <a:pt x="240" y="447"/>
                </a:moveTo>
                <a:cubicBezTo>
                  <a:pt x="238" y="447"/>
                  <a:pt x="236" y="447"/>
                  <a:pt x="235" y="447"/>
                </a:cubicBezTo>
                <a:cubicBezTo>
                  <a:pt x="232" y="447"/>
                  <a:pt x="231" y="447"/>
                  <a:pt x="229" y="447"/>
                </a:cubicBezTo>
                <a:cubicBezTo>
                  <a:pt x="234" y="447"/>
                  <a:pt x="236" y="447"/>
                  <a:pt x="238" y="447"/>
                </a:cubicBezTo>
                <a:cubicBezTo>
                  <a:pt x="240" y="447"/>
                  <a:pt x="242" y="447"/>
                  <a:pt x="247" y="447"/>
                </a:cubicBezTo>
                <a:cubicBezTo>
                  <a:pt x="244" y="447"/>
                  <a:pt x="242" y="447"/>
                  <a:pt x="240" y="447"/>
                </a:cubicBezTo>
                <a:close/>
                <a:moveTo>
                  <a:pt x="55" y="337"/>
                </a:moveTo>
                <a:cubicBezTo>
                  <a:pt x="57" y="341"/>
                  <a:pt x="59" y="345"/>
                  <a:pt x="61" y="348"/>
                </a:cubicBezTo>
                <a:cubicBezTo>
                  <a:pt x="63" y="352"/>
                  <a:pt x="65" y="356"/>
                  <a:pt x="68" y="359"/>
                </a:cubicBezTo>
                <a:cubicBezTo>
                  <a:pt x="70" y="362"/>
                  <a:pt x="72" y="365"/>
                  <a:pt x="75" y="369"/>
                </a:cubicBezTo>
                <a:cubicBezTo>
                  <a:pt x="80" y="376"/>
                  <a:pt x="86" y="382"/>
                  <a:pt x="92" y="388"/>
                </a:cubicBezTo>
                <a:cubicBezTo>
                  <a:pt x="96" y="392"/>
                  <a:pt x="101" y="397"/>
                  <a:pt x="103" y="398"/>
                </a:cubicBezTo>
                <a:cubicBezTo>
                  <a:pt x="103" y="398"/>
                  <a:pt x="105" y="399"/>
                  <a:pt x="106" y="400"/>
                </a:cubicBezTo>
                <a:cubicBezTo>
                  <a:pt x="108" y="402"/>
                  <a:pt x="110" y="403"/>
                  <a:pt x="111" y="403"/>
                </a:cubicBezTo>
                <a:cubicBezTo>
                  <a:pt x="106" y="399"/>
                  <a:pt x="103" y="396"/>
                  <a:pt x="99" y="393"/>
                </a:cubicBezTo>
                <a:cubicBezTo>
                  <a:pt x="101" y="394"/>
                  <a:pt x="104" y="397"/>
                  <a:pt x="105" y="398"/>
                </a:cubicBezTo>
                <a:cubicBezTo>
                  <a:pt x="107" y="398"/>
                  <a:pt x="105" y="397"/>
                  <a:pt x="102" y="394"/>
                </a:cubicBezTo>
                <a:cubicBezTo>
                  <a:pt x="102" y="394"/>
                  <a:pt x="105" y="396"/>
                  <a:pt x="103" y="394"/>
                </a:cubicBezTo>
                <a:cubicBezTo>
                  <a:pt x="99" y="390"/>
                  <a:pt x="100" y="391"/>
                  <a:pt x="99" y="389"/>
                </a:cubicBezTo>
                <a:cubicBezTo>
                  <a:pt x="98" y="389"/>
                  <a:pt x="98" y="389"/>
                  <a:pt x="98" y="388"/>
                </a:cubicBezTo>
                <a:cubicBezTo>
                  <a:pt x="94" y="386"/>
                  <a:pt x="90" y="382"/>
                  <a:pt x="87" y="379"/>
                </a:cubicBezTo>
                <a:cubicBezTo>
                  <a:pt x="87" y="378"/>
                  <a:pt x="94" y="385"/>
                  <a:pt x="95" y="386"/>
                </a:cubicBezTo>
                <a:cubicBezTo>
                  <a:pt x="93" y="383"/>
                  <a:pt x="91" y="381"/>
                  <a:pt x="88" y="378"/>
                </a:cubicBezTo>
                <a:cubicBezTo>
                  <a:pt x="81" y="370"/>
                  <a:pt x="81" y="370"/>
                  <a:pt x="73" y="360"/>
                </a:cubicBezTo>
                <a:cubicBezTo>
                  <a:pt x="71" y="358"/>
                  <a:pt x="70" y="355"/>
                  <a:pt x="70" y="355"/>
                </a:cubicBezTo>
                <a:cubicBezTo>
                  <a:pt x="70" y="355"/>
                  <a:pt x="68" y="352"/>
                  <a:pt x="68" y="352"/>
                </a:cubicBezTo>
                <a:cubicBezTo>
                  <a:pt x="67" y="351"/>
                  <a:pt x="63" y="345"/>
                  <a:pt x="63" y="345"/>
                </a:cubicBezTo>
                <a:cubicBezTo>
                  <a:pt x="60" y="339"/>
                  <a:pt x="58" y="337"/>
                  <a:pt x="57" y="334"/>
                </a:cubicBezTo>
                <a:cubicBezTo>
                  <a:pt x="56" y="333"/>
                  <a:pt x="56" y="333"/>
                  <a:pt x="55" y="332"/>
                </a:cubicBezTo>
                <a:cubicBezTo>
                  <a:pt x="57" y="334"/>
                  <a:pt x="59" y="337"/>
                  <a:pt x="61" y="340"/>
                </a:cubicBezTo>
                <a:cubicBezTo>
                  <a:pt x="59" y="337"/>
                  <a:pt x="57" y="334"/>
                  <a:pt x="56" y="332"/>
                </a:cubicBezTo>
                <a:cubicBezTo>
                  <a:pt x="55" y="330"/>
                  <a:pt x="54" y="329"/>
                  <a:pt x="54" y="328"/>
                </a:cubicBezTo>
                <a:cubicBezTo>
                  <a:pt x="53" y="326"/>
                  <a:pt x="52" y="325"/>
                  <a:pt x="52" y="323"/>
                </a:cubicBezTo>
                <a:cubicBezTo>
                  <a:pt x="52" y="325"/>
                  <a:pt x="54" y="327"/>
                  <a:pt x="53" y="326"/>
                </a:cubicBezTo>
                <a:cubicBezTo>
                  <a:pt x="53" y="324"/>
                  <a:pt x="51" y="321"/>
                  <a:pt x="51" y="319"/>
                </a:cubicBezTo>
                <a:cubicBezTo>
                  <a:pt x="49" y="316"/>
                  <a:pt x="48" y="313"/>
                  <a:pt x="47" y="311"/>
                </a:cubicBezTo>
                <a:cubicBezTo>
                  <a:pt x="44" y="300"/>
                  <a:pt x="40" y="290"/>
                  <a:pt x="38" y="279"/>
                </a:cubicBezTo>
                <a:cubicBezTo>
                  <a:pt x="38" y="276"/>
                  <a:pt x="37" y="273"/>
                  <a:pt x="37" y="270"/>
                </a:cubicBezTo>
                <a:cubicBezTo>
                  <a:pt x="36" y="267"/>
                  <a:pt x="36" y="264"/>
                  <a:pt x="35" y="261"/>
                </a:cubicBezTo>
                <a:cubicBezTo>
                  <a:pt x="35" y="254"/>
                  <a:pt x="34" y="247"/>
                  <a:pt x="34" y="240"/>
                </a:cubicBezTo>
                <a:cubicBezTo>
                  <a:pt x="34" y="237"/>
                  <a:pt x="34" y="239"/>
                  <a:pt x="34" y="237"/>
                </a:cubicBezTo>
                <a:cubicBezTo>
                  <a:pt x="34" y="235"/>
                  <a:pt x="34" y="232"/>
                  <a:pt x="34" y="230"/>
                </a:cubicBezTo>
                <a:cubicBezTo>
                  <a:pt x="34" y="229"/>
                  <a:pt x="34" y="227"/>
                  <a:pt x="34" y="226"/>
                </a:cubicBezTo>
                <a:cubicBezTo>
                  <a:pt x="35" y="225"/>
                  <a:pt x="35" y="224"/>
                  <a:pt x="35" y="222"/>
                </a:cubicBezTo>
                <a:cubicBezTo>
                  <a:pt x="35" y="220"/>
                  <a:pt x="35" y="217"/>
                  <a:pt x="35" y="215"/>
                </a:cubicBezTo>
                <a:cubicBezTo>
                  <a:pt x="36" y="212"/>
                  <a:pt x="36" y="208"/>
                  <a:pt x="37" y="204"/>
                </a:cubicBezTo>
                <a:cubicBezTo>
                  <a:pt x="37" y="200"/>
                  <a:pt x="38" y="196"/>
                  <a:pt x="39" y="193"/>
                </a:cubicBezTo>
                <a:cubicBezTo>
                  <a:pt x="40" y="187"/>
                  <a:pt x="42" y="179"/>
                  <a:pt x="44" y="173"/>
                </a:cubicBezTo>
                <a:cubicBezTo>
                  <a:pt x="45" y="170"/>
                  <a:pt x="46" y="167"/>
                  <a:pt x="47" y="165"/>
                </a:cubicBezTo>
                <a:cubicBezTo>
                  <a:pt x="48" y="162"/>
                  <a:pt x="49" y="160"/>
                  <a:pt x="49" y="158"/>
                </a:cubicBezTo>
                <a:cubicBezTo>
                  <a:pt x="50" y="156"/>
                  <a:pt x="51" y="155"/>
                  <a:pt x="51" y="153"/>
                </a:cubicBezTo>
                <a:cubicBezTo>
                  <a:pt x="51" y="152"/>
                  <a:pt x="52" y="150"/>
                  <a:pt x="52" y="149"/>
                </a:cubicBezTo>
                <a:cubicBezTo>
                  <a:pt x="51" y="151"/>
                  <a:pt x="51" y="153"/>
                  <a:pt x="50" y="154"/>
                </a:cubicBezTo>
                <a:cubicBezTo>
                  <a:pt x="50" y="155"/>
                  <a:pt x="49" y="155"/>
                  <a:pt x="49" y="156"/>
                </a:cubicBezTo>
                <a:cubicBezTo>
                  <a:pt x="50" y="154"/>
                  <a:pt x="51" y="152"/>
                  <a:pt x="52" y="149"/>
                </a:cubicBezTo>
                <a:cubicBezTo>
                  <a:pt x="53" y="145"/>
                  <a:pt x="53" y="144"/>
                  <a:pt x="53" y="143"/>
                </a:cubicBezTo>
                <a:cubicBezTo>
                  <a:pt x="54" y="142"/>
                  <a:pt x="53" y="142"/>
                  <a:pt x="52" y="145"/>
                </a:cubicBezTo>
                <a:cubicBezTo>
                  <a:pt x="50" y="150"/>
                  <a:pt x="48" y="154"/>
                  <a:pt x="46" y="159"/>
                </a:cubicBezTo>
                <a:cubicBezTo>
                  <a:pt x="42" y="168"/>
                  <a:pt x="39" y="177"/>
                  <a:pt x="38" y="187"/>
                </a:cubicBezTo>
                <a:cubicBezTo>
                  <a:pt x="38" y="185"/>
                  <a:pt x="38" y="185"/>
                  <a:pt x="38" y="184"/>
                </a:cubicBezTo>
                <a:cubicBezTo>
                  <a:pt x="37" y="186"/>
                  <a:pt x="37" y="187"/>
                  <a:pt x="37" y="188"/>
                </a:cubicBezTo>
                <a:cubicBezTo>
                  <a:pt x="36" y="196"/>
                  <a:pt x="34" y="209"/>
                  <a:pt x="34" y="217"/>
                </a:cubicBezTo>
                <a:cubicBezTo>
                  <a:pt x="34" y="217"/>
                  <a:pt x="34" y="218"/>
                  <a:pt x="34" y="219"/>
                </a:cubicBezTo>
                <a:cubicBezTo>
                  <a:pt x="34" y="216"/>
                  <a:pt x="34" y="213"/>
                  <a:pt x="34" y="211"/>
                </a:cubicBezTo>
                <a:cubicBezTo>
                  <a:pt x="34" y="208"/>
                  <a:pt x="34" y="205"/>
                  <a:pt x="35" y="202"/>
                </a:cubicBezTo>
                <a:cubicBezTo>
                  <a:pt x="34" y="204"/>
                  <a:pt x="34" y="206"/>
                  <a:pt x="34" y="207"/>
                </a:cubicBezTo>
                <a:cubicBezTo>
                  <a:pt x="34" y="205"/>
                  <a:pt x="34" y="204"/>
                  <a:pt x="34" y="202"/>
                </a:cubicBezTo>
                <a:cubicBezTo>
                  <a:pt x="33" y="205"/>
                  <a:pt x="33" y="208"/>
                  <a:pt x="33" y="210"/>
                </a:cubicBezTo>
                <a:cubicBezTo>
                  <a:pt x="32" y="213"/>
                  <a:pt x="32" y="215"/>
                  <a:pt x="32" y="217"/>
                </a:cubicBezTo>
                <a:cubicBezTo>
                  <a:pt x="32" y="217"/>
                  <a:pt x="32" y="219"/>
                  <a:pt x="32" y="219"/>
                </a:cubicBezTo>
                <a:cubicBezTo>
                  <a:pt x="32" y="220"/>
                  <a:pt x="32" y="220"/>
                  <a:pt x="32" y="219"/>
                </a:cubicBezTo>
                <a:cubicBezTo>
                  <a:pt x="32" y="217"/>
                  <a:pt x="32" y="215"/>
                  <a:pt x="31" y="218"/>
                </a:cubicBezTo>
                <a:cubicBezTo>
                  <a:pt x="31" y="220"/>
                  <a:pt x="31" y="222"/>
                  <a:pt x="31" y="223"/>
                </a:cubicBezTo>
                <a:cubicBezTo>
                  <a:pt x="31" y="224"/>
                  <a:pt x="32" y="225"/>
                  <a:pt x="31" y="227"/>
                </a:cubicBezTo>
                <a:cubicBezTo>
                  <a:pt x="31" y="229"/>
                  <a:pt x="31" y="228"/>
                  <a:pt x="31" y="226"/>
                </a:cubicBezTo>
                <a:cubicBezTo>
                  <a:pt x="31" y="225"/>
                  <a:pt x="31" y="224"/>
                  <a:pt x="31" y="225"/>
                </a:cubicBezTo>
                <a:cubicBezTo>
                  <a:pt x="31" y="229"/>
                  <a:pt x="31" y="233"/>
                  <a:pt x="30" y="237"/>
                </a:cubicBezTo>
                <a:cubicBezTo>
                  <a:pt x="31" y="241"/>
                  <a:pt x="31" y="245"/>
                  <a:pt x="31" y="249"/>
                </a:cubicBezTo>
                <a:cubicBezTo>
                  <a:pt x="31" y="261"/>
                  <a:pt x="33" y="273"/>
                  <a:pt x="36" y="285"/>
                </a:cubicBezTo>
                <a:cubicBezTo>
                  <a:pt x="39" y="299"/>
                  <a:pt x="43" y="312"/>
                  <a:pt x="49" y="325"/>
                </a:cubicBezTo>
                <a:cubicBezTo>
                  <a:pt x="50" y="328"/>
                  <a:pt x="51" y="330"/>
                  <a:pt x="52" y="331"/>
                </a:cubicBezTo>
                <a:cubicBezTo>
                  <a:pt x="53" y="332"/>
                  <a:pt x="54" y="335"/>
                  <a:pt x="54" y="334"/>
                </a:cubicBezTo>
                <a:cubicBezTo>
                  <a:pt x="52" y="332"/>
                  <a:pt x="54" y="336"/>
                  <a:pt x="55" y="337"/>
                </a:cubicBezTo>
                <a:close/>
                <a:moveTo>
                  <a:pt x="66" y="331"/>
                </a:moveTo>
                <a:cubicBezTo>
                  <a:pt x="66" y="331"/>
                  <a:pt x="66" y="331"/>
                  <a:pt x="66" y="331"/>
                </a:cubicBezTo>
                <a:cubicBezTo>
                  <a:pt x="66" y="331"/>
                  <a:pt x="66" y="331"/>
                  <a:pt x="66" y="331"/>
                </a:cubicBezTo>
                <a:cubicBezTo>
                  <a:pt x="66" y="331"/>
                  <a:pt x="66" y="331"/>
                  <a:pt x="66" y="331"/>
                </a:cubicBezTo>
                <a:close/>
                <a:moveTo>
                  <a:pt x="163" y="420"/>
                </a:moveTo>
                <a:cubicBezTo>
                  <a:pt x="166" y="421"/>
                  <a:pt x="168" y="421"/>
                  <a:pt x="169" y="421"/>
                </a:cubicBezTo>
                <a:cubicBezTo>
                  <a:pt x="169" y="421"/>
                  <a:pt x="169" y="420"/>
                  <a:pt x="170" y="420"/>
                </a:cubicBezTo>
                <a:cubicBezTo>
                  <a:pt x="172" y="421"/>
                  <a:pt x="174" y="421"/>
                  <a:pt x="176" y="422"/>
                </a:cubicBezTo>
                <a:cubicBezTo>
                  <a:pt x="178" y="422"/>
                  <a:pt x="180" y="422"/>
                  <a:pt x="183" y="423"/>
                </a:cubicBezTo>
                <a:cubicBezTo>
                  <a:pt x="180" y="422"/>
                  <a:pt x="178" y="421"/>
                  <a:pt x="176" y="421"/>
                </a:cubicBezTo>
                <a:cubicBezTo>
                  <a:pt x="175" y="420"/>
                  <a:pt x="173" y="420"/>
                  <a:pt x="171" y="419"/>
                </a:cubicBezTo>
                <a:cubicBezTo>
                  <a:pt x="169" y="418"/>
                  <a:pt x="167" y="418"/>
                  <a:pt x="164" y="417"/>
                </a:cubicBezTo>
                <a:cubicBezTo>
                  <a:pt x="163" y="416"/>
                  <a:pt x="168" y="418"/>
                  <a:pt x="171" y="419"/>
                </a:cubicBezTo>
                <a:cubicBezTo>
                  <a:pt x="174" y="420"/>
                  <a:pt x="179" y="421"/>
                  <a:pt x="177" y="420"/>
                </a:cubicBezTo>
                <a:cubicBezTo>
                  <a:pt x="175" y="419"/>
                  <a:pt x="171" y="418"/>
                  <a:pt x="168" y="417"/>
                </a:cubicBezTo>
                <a:cubicBezTo>
                  <a:pt x="167" y="416"/>
                  <a:pt x="165" y="415"/>
                  <a:pt x="165" y="416"/>
                </a:cubicBezTo>
                <a:cubicBezTo>
                  <a:pt x="166" y="416"/>
                  <a:pt x="164" y="416"/>
                  <a:pt x="164" y="415"/>
                </a:cubicBezTo>
                <a:cubicBezTo>
                  <a:pt x="162" y="414"/>
                  <a:pt x="160" y="413"/>
                  <a:pt x="158" y="413"/>
                </a:cubicBezTo>
                <a:cubicBezTo>
                  <a:pt x="156" y="412"/>
                  <a:pt x="155" y="411"/>
                  <a:pt x="154" y="411"/>
                </a:cubicBezTo>
                <a:cubicBezTo>
                  <a:pt x="152" y="410"/>
                  <a:pt x="151" y="410"/>
                  <a:pt x="150" y="409"/>
                </a:cubicBezTo>
                <a:cubicBezTo>
                  <a:pt x="149" y="408"/>
                  <a:pt x="147" y="408"/>
                  <a:pt x="146" y="407"/>
                </a:cubicBezTo>
                <a:cubicBezTo>
                  <a:pt x="143" y="406"/>
                  <a:pt x="141" y="404"/>
                  <a:pt x="139" y="403"/>
                </a:cubicBezTo>
                <a:cubicBezTo>
                  <a:pt x="137" y="402"/>
                  <a:pt x="138" y="404"/>
                  <a:pt x="135" y="402"/>
                </a:cubicBezTo>
                <a:cubicBezTo>
                  <a:pt x="132" y="401"/>
                  <a:pt x="135" y="403"/>
                  <a:pt x="135" y="403"/>
                </a:cubicBezTo>
                <a:cubicBezTo>
                  <a:pt x="136" y="404"/>
                  <a:pt x="138" y="405"/>
                  <a:pt x="140" y="406"/>
                </a:cubicBezTo>
                <a:cubicBezTo>
                  <a:pt x="141" y="407"/>
                  <a:pt x="142" y="407"/>
                  <a:pt x="142" y="408"/>
                </a:cubicBezTo>
                <a:cubicBezTo>
                  <a:pt x="141" y="408"/>
                  <a:pt x="144" y="409"/>
                  <a:pt x="142" y="408"/>
                </a:cubicBezTo>
                <a:cubicBezTo>
                  <a:pt x="137" y="406"/>
                  <a:pt x="138" y="407"/>
                  <a:pt x="137" y="407"/>
                </a:cubicBezTo>
                <a:cubicBezTo>
                  <a:pt x="138" y="408"/>
                  <a:pt x="139" y="408"/>
                  <a:pt x="141" y="409"/>
                </a:cubicBezTo>
                <a:cubicBezTo>
                  <a:pt x="138" y="408"/>
                  <a:pt x="136" y="407"/>
                  <a:pt x="134" y="406"/>
                </a:cubicBezTo>
                <a:cubicBezTo>
                  <a:pt x="133" y="405"/>
                  <a:pt x="132" y="405"/>
                  <a:pt x="130" y="404"/>
                </a:cubicBezTo>
                <a:cubicBezTo>
                  <a:pt x="129" y="404"/>
                  <a:pt x="128" y="403"/>
                  <a:pt x="127" y="403"/>
                </a:cubicBezTo>
                <a:cubicBezTo>
                  <a:pt x="125" y="402"/>
                  <a:pt x="123" y="401"/>
                  <a:pt x="120" y="398"/>
                </a:cubicBezTo>
                <a:cubicBezTo>
                  <a:pt x="118" y="397"/>
                  <a:pt x="116" y="395"/>
                  <a:pt x="114" y="394"/>
                </a:cubicBezTo>
                <a:cubicBezTo>
                  <a:pt x="113" y="393"/>
                  <a:pt x="111" y="391"/>
                  <a:pt x="110" y="390"/>
                </a:cubicBezTo>
                <a:cubicBezTo>
                  <a:pt x="107" y="387"/>
                  <a:pt x="105" y="386"/>
                  <a:pt x="103" y="385"/>
                </a:cubicBezTo>
                <a:cubicBezTo>
                  <a:pt x="100" y="382"/>
                  <a:pt x="99" y="381"/>
                  <a:pt x="97" y="380"/>
                </a:cubicBezTo>
                <a:cubicBezTo>
                  <a:pt x="96" y="378"/>
                  <a:pt x="95" y="378"/>
                  <a:pt x="93" y="376"/>
                </a:cubicBezTo>
                <a:cubicBezTo>
                  <a:pt x="95" y="377"/>
                  <a:pt x="96" y="379"/>
                  <a:pt x="98" y="380"/>
                </a:cubicBezTo>
                <a:cubicBezTo>
                  <a:pt x="100" y="382"/>
                  <a:pt x="102" y="383"/>
                  <a:pt x="104" y="384"/>
                </a:cubicBezTo>
                <a:cubicBezTo>
                  <a:pt x="102" y="383"/>
                  <a:pt x="101" y="382"/>
                  <a:pt x="99" y="380"/>
                </a:cubicBezTo>
                <a:cubicBezTo>
                  <a:pt x="100" y="380"/>
                  <a:pt x="98" y="377"/>
                  <a:pt x="92" y="371"/>
                </a:cubicBezTo>
                <a:cubicBezTo>
                  <a:pt x="94" y="373"/>
                  <a:pt x="93" y="372"/>
                  <a:pt x="92" y="369"/>
                </a:cubicBezTo>
                <a:cubicBezTo>
                  <a:pt x="91" y="367"/>
                  <a:pt x="88" y="363"/>
                  <a:pt x="92" y="367"/>
                </a:cubicBezTo>
                <a:cubicBezTo>
                  <a:pt x="93" y="368"/>
                  <a:pt x="93" y="367"/>
                  <a:pt x="92" y="366"/>
                </a:cubicBezTo>
                <a:cubicBezTo>
                  <a:pt x="91" y="366"/>
                  <a:pt x="90" y="365"/>
                  <a:pt x="89" y="364"/>
                </a:cubicBezTo>
                <a:cubicBezTo>
                  <a:pt x="89" y="363"/>
                  <a:pt x="88" y="362"/>
                  <a:pt x="87" y="361"/>
                </a:cubicBezTo>
                <a:cubicBezTo>
                  <a:pt x="85" y="359"/>
                  <a:pt x="83" y="357"/>
                  <a:pt x="82" y="356"/>
                </a:cubicBezTo>
                <a:cubicBezTo>
                  <a:pt x="82" y="355"/>
                  <a:pt x="81" y="354"/>
                  <a:pt x="80" y="353"/>
                </a:cubicBezTo>
                <a:cubicBezTo>
                  <a:pt x="78" y="349"/>
                  <a:pt x="76" y="347"/>
                  <a:pt x="75" y="346"/>
                </a:cubicBezTo>
                <a:cubicBezTo>
                  <a:pt x="73" y="344"/>
                  <a:pt x="71" y="341"/>
                  <a:pt x="69" y="338"/>
                </a:cubicBezTo>
                <a:cubicBezTo>
                  <a:pt x="70" y="339"/>
                  <a:pt x="70" y="340"/>
                  <a:pt x="71" y="341"/>
                </a:cubicBezTo>
                <a:cubicBezTo>
                  <a:pt x="69" y="337"/>
                  <a:pt x="67" y="335"/>
                  <a:pt x="66" y="331"/>
                </a:cubicBezTo>
                <a:cubicBezTo>
                  <a:pt x="66" y="331"/>
                  <a:pt x="66" y="331"/>
                  <a:pt x="66" y="331"/>
                </a:cubicBezTo>
                <a:cubicBezTo>
                  <a:pt x="66" y="331"/>
                  <a:pt x="66" y="331"/>
                  <a:pt x="66" y="331"/>
                </a:cubicBezTo>
                <a:cubicBezTo>
                  <a:pt x="65" y="330"/>
                  <a:pt x="65" y="329"/>
                  <a:pt x="64" y="328"/>
                </a:cubicBezTo>
                <a:cubicBezTo>
                  <a:pt x="62" y="325"/>
                  <a:pt x="61" y="323"/>
                  <a:pt x="60" y="322"/>
                </a:cubicBezTo>
                <a:cubicBezTo>
                  <a:pt x="59" y="320"/>
                  <a:pt x="58" y="318"/>
                  <a:pt x="57" y="317"/>
                </a:cubicBezTo>
                <a:cubicBezTo>
                  <a:pt x="57" y="316"/>
                  <a:pt x="57" y="316"/>
                  <a:pt x="56" y="315"/>
                </a:cubicBezTo>
                <a:cubicBezTo>
                  <a:pt x="56" y="314"/>
                  <a:pt x="57" y="317"/>
                  <a:pt x="57" y="315"/>
                </a:cubicBezTo>
                <a:cubicBezTo>
                  <a:pt x="56" y="314"/>
                  <a:pt x="55" y="310"/>
                  <a:pt x="54" y="308"/>
                </a:cubicBezTo>
                <a:cubicBezTo>
                  <a:pt x="53" y="306"/>
                  <a:pt x="51" y="302"/>
                  <a:pt x="50" y="300"/>
                </a:cubicBezTo>
                <a:cubicBezTo>
                  <a:pt x="49" y="299"/>
                  <a:pt x="49" y="298"/>
                  <a:pt x="49" y="296"/>
                </a:cubicBezTo>
                <a:cubicBezTo>
                  <a:pt x="47" y="292"/>
                  <a:pt x="46" y="289"/>
                  <a:pt x="45" y="286"/>
                </a:cubicBezTo>
                <a:cubicBezTo>
                  <a:pt x="46" y="289"/>
                  <a:pt x="47" y="291"/>
                  <a:pt x="47" y="294"/>
                </a:cubicBezTo>
                <a:cubicBezTo>
                  <a:pt x="48" y="298"/>
                  <a:pt x="48" y="298"/>
                  <a:pt x="48" y="298"/>
                </a:cubicBezTo>
                <a:cubicBezTo>
                  <a:pt x="49" y="301"/>
                  <a:pt x="49" y="301"/>
                  <a:pt x="49" y="301"/>
                </a:cubicBezTo>
                <a:cubicBezTo>
                  <a:pt x="50" y="303"/>
                  <a:pt x="51" y="305"/>
                  <a:pt x="52" y="307"/>
                </a:cubicBezTo>
                <a:cubicBezTo>
                  <a:pt x="53" y="311"/>
                  <a:pt x="50" y="305"/>
                  <a:pt x="52" y="309"/>
                </a:cubicBezTo>
                <a:cubicBezTo>
                  <a:pt x="53" y="310"/>
                  <a:pt x="53" y="312"/>
                  <a:pt x="54" y="314"/>
                </a:cubicBezTo>
                <a:cubicBezTo>
                  <a:pt x="55" y="316"/>
                  <a:pt x="56" y="318"/>
                  <a:pt x="57" y="320"/>
                </a:cubicBezTo>
                <a:cubicBezTo>
                  <a:pt x="57" y="322"/>
                  <a:pt x="58" y="324"/>
                  <a:pt x="59" y="326"/>
                </a:cubicBezTo>
                <a:cubicBezTo>
                  <a:pt x="61" y="330"/>
                  <a:pt x="63" y="335"/>
                  <a:pt x="66" y="339"/>
                </a:cubicBezTo>
                <a:cubicBezTo>
                  <a:pt x="68" y="343"/>
                  <a:pt x="71" y="347"/>
                  <a:pt x="73" y="351"/>
                </a:cubicBezTo>
                <a:cubicBezTo>
                  <a:pt x="78" y="358"/>
                  <a:pt x="83" y="366"/>
                  <a:pt x="90" y="372"/>
                </a:cubicBezTo>
                <a:cubicBezTo>
                  <a:pt x="89" y="372"/>
                  <a:pt x="87" y="370"/>
                  <a:pt x="90" y="373"/>
                </a:cubicBezTo>
                <a:cubicBezTo>
                  <a:pt x="92" y="376"/>
                  <a:pt x="95" y="379"/>
                  <a:pt x="97" y="381"/>
                </a:cubicBezTo>
                <a:cubicBezTo>
                  <a:pt x="99" y="383"/>
                  <a:pt x="101" y="384"/>
                  <a:pt x="102" y="386"/>
                </a:cubicBezTo>
                <a:cubicBezTo>
                  <a:pt x="105" y="389"/>
                  <a:pt x="108" y="392"/>
                  <a:pt x="112" y="395"/>
                </a:cubicBezTo>
                <a:cubicBezTo>
                  <a:pt x="116" y="399"/>
                  <a:pt x="121" y="402"/>
                  <a:pt x="125" y="405"/>
                </a:cubicBezTo>
                <a:cubicBezTo>
                  <a:pt x="132" y="410"/>
                  <a:pt x="138" y="413"/>
                  <a:pt x="143" y="416"/>
                </a:cubicBezTo>
                <a:cubicBezTo>
                  <a:pt x="146" y="417"/>
                  <a:pt x="151" y="419"/>
                  <a:pt x="152" y="419"/>
                </a:cubicBezTo>
                <a:cubicBezTo>
                  <a:pt x="154" y="420"/>
                  <a:pt x="156" y="421"/>
                  <a:pt x="158" y="421"/>
                </a:cubicBezTo>
                <a:cubicBezTo>
                  <a:pt x="158" y="421"/>
                  <a:pt x="158" y="421"/>
                  <a:pt x="157" y="420"/>
                </a:cubicBezTo>
                <a:cubicBezTo>
                  <a:pt x="155" y="418"/>
                  <a:pt x="152" y="417"/>
                  <a:pt x="149" y="416"/>
                </a:cubicBezTo>
                <a:cubicBezTo>
                  <a:pt x="152" y="416"/>
                  <a:pt x="154" y="417"/>
                  <a:pt x="157" y="419"/>
                </a:cubicBezTo>
                <a:cubicBezTo>
                  <a:pt x="158" y="420"/>
                  <a:pt x="160" y="420"/>
                  <a:pt x="160" y="420"/>
                </a:cubicBezTo>
                <a:cubicBezTo>
                  <a:pt x="160" y="420"/>
                  <a:pt x="163" y="421"/>
                  <a:pt x="161" y="420"/>
                </a:cubicBezTo>
                <a:cubicBezTo>
                  <a:pt x="159" y="419"/>
                  <a:pt x="158" y="418"/>
                  <a:pt x="156" y="418"/>
                </a:cubicBezTo>
                <a:cubicBezTo>
                  <a:pt x="155" y="417"/>
                  <a:pt x="153" y="417"/>
                  <a:pt x="151" y="415"/>
                </a:cubicBezTo>
                <a:cubicBezTo>
                  <a:pt x="152" y="416"/>
                  <a:pt x="152" y="416"/>
                  <a:pt x="153" y="416"/>
                </a:cubicBezTo>
                <a:cubicBezTo>
                  <a:pt x="157" y="418"/>
                  <a:pt x="160" y="419"/>
                  <a:pt x="163" y="420"/>
                </a:cubicBezTo>
                <a:close/>
                <a:moveTo>
                  <a:pt x="256" y="447"/>
                </a:moveTo>
                <a:cubicBezTo>
                  <a:pt x="250" y="447"/>
                  <a:pt x="250" y="447"/>
                  <a:pt x="247" y="447"/>
                </a:cubicBezTo>
                <a:cubicBezTo>
                  <a:pt x="251" y="448"/>
                  <a:pt x="265" y="447"/>
                  <a:pt x="272" y="445"/>
                </a:cubicBezTo>
                <a:cubicBezTo>
                  <a:pt x="264" y="446"/>
                  <a:pt x="264" y="446"/>
                  <a:pt x="258" y="446"/>
                </a:cubicBezTo>
                <a:cubicBezTo>
                  <a:pt x="257" y="447"/>
                  <a:pt x="257" y="447"/>
                  <a:pt x="256" y="447"/>
                </a:cubicBezTo>
                <a:close/>
                <a:moveTo>
                  <a:pt x="303" y="405"/>
                </a:moveTo>
                <a:cubicBezTo>
                  <a:pt x="305" y="404"/>
                  <a:pt x="308" y="402"/>
                  <a:pt x="306" y="402"/>
                </a:cubicBezTo>
                <a:cubicBezTo>
                  <a:pt x="306" y="402"/>
                  <a:pt x="306" y="402"/>
                  <a:pt x="306" y="403"/>
                </a:cubicBezTo>
                <a:cubicBezTo>
                  <a:pt x="306" y="402"/>
                  <a:pt x="306" y="402"/>
                  <a:pt x="305" y="402"/>
                </a:cubicBezTo>
                <a:cubicBezTo>
                  <a:pt x="304" y="403"/>
                  <a:pt x="302" y="404"/>
                  <a:pt x="300" y="404"/>
                </a:cubicBezTo>
                <a:cubicBezTo>
                  <a:pt x="300" y="404"/>
                  <a:pt x="299" y="404"/>
                  <a:pt x="298" y="405"/>
                </a:cubicBezTo>
                <a:cubicBezTo>
                  <a:pt x="295" y="406"/>
                  <a:pt x="292" y="406"/>
                  <a:pt x="289" y="407"/>
                </a:cubicBezTo>
                <a:cubicBezTo>
                  <a:pt x="281" y="409"/>
                  <a:pt x="274" y="411"/>
                  <a:pt x="266" y="412"/>
                </a:cubicBezTo>
                <a:cubicBezTo>
                  <a:pt x="265" y="412"/>
                  <a:pt x="265" y="412"/>
                  <a:pt x="265" y="412"/>
                </a:cubicBezTo>
                <a:cubicBezTo>
                  <a:pt x="260" y="414"/>
                  <a:pt x="260" y="413"/>
                  <a:pt x="255" y="414"/>
                </a:cubicBezTo>
                <a:cubicBezTo>
                  <a:pt x="254" y="414"/>
                  <a:pt x="253" y="414"/>
                  <a:pt x="252" y="414"/>
                </a:cubicBezTo>
                <a:cubicBezTo>
                  <a:pt x="252" y="414"/>
                  <a:pt x="251" y="414"/>
                  <a:pt x="250" y="414"/>
                </a:cubicBezTo>
                <a:cubicBezTo>
                  <a:pt x="248" y="414"/>
                  <a:pt x="246" y="414"/>
                  <a:pt x="244" y="415"/>
                </a:cubicBezTo>
                <a:cubicBezTo>
                  <a:pt x="243" y="415"/>
                  <a:pt x="241" y="415"/>
                  <a:pt x="237" y="415"/>
                </a:cubicBezTo>
                <a:cubicBezTo>
                  <a:pt x="237" y="415"/>
                  <a:pt x="235" y="415"/>
                  <a:pt x="234" y="415"/>
                </a:cubicBezTo>
                <a:cubicBezTo>
                  <a:pt x="231" y="415"/>
                  <a:pt x="228" y="415"/>
                  <a:pt x="226" y="415"/>
                </a:cubicBezTo>
                <a:cubicBezTo>
                  <a:pt x="223" y="415"/>
                  <a:pt x="220" y="415"/>
                  <a:pt x="217" y="415"/>
                </a:cubicBezTo>
                <a:cubicBezTo>
                  <a:pt x="232" y="417"/>
                  <a:pt x="246" y="417"/>
                  <a:pt x="260" y="416"/>
                </a:cubicBezTo>
                <a:cubicBezTo>
                  <a:pt x="271" y="414"/>
                  <a:pt x="282" y="412"/>
                  <a:pt x="292" y="408"/>
                </a:cubicBezTo>
                <a:cubicBezTo>
                  <a:pt x="292" y="409"/>
                  <a:pt x="291" y="409"/>
                  <a:pt x="290" y="410"/>
                </a:cubicBezTo>
                <a:cubicBezTo>
                  <a:pt x="285" y="411"/>
                  <a:pt x="280" y="413"/>
                  <a:pt x="276" y="414"/>
                </a:cubicBezTo>
                <a:cubicBezTo>
                  <a:pt x="275" y="414"/>
                  <a:pt x="274" y="415"/>
                  <a:pt x="272" y="415"/>
                </a:cubicBezTo>
                <a:cubicBezTo>
                  <a:pt x="271" y="415"/>
                  <a:pt x="273" y="414"/>
                  <a:pt x="274" y="414"/>
                </a:cubicBezTo>
                <a:cubicBezTo>
                  <a:pt x="275" y="414"/>
                  <a:pt x="275" y="414"/>
                  <a:pt x="276" y="414"/>
                </a:cubicBezTo>
                <a:cubicBezTo>
                  <a:pt x="268" y="415"/>
                  <a:pt x="259" y="416"/>
                  <a:pt x="251" y="417"/>
                </a:cubicBezTo>
                <a:cubicBezTo>
                  <a:pt x="254" y="416"/>
                  <a:pt x="249" y="417"/>
                  <a:pt x="248" y="417"/>
                </a:cubicBezTo>
                <a:cubicBezTo>
                  <a:pt x="244" y="417"/>
                  <a:pt x="241" y="417"/>
                  <a:pt x="237" y="417"/>
                </a:cubicBezTo>
                <a:cubicBezTo>
                  <a:pt x="234" y="417"/>
                  <a:pt x="232" y="417"/>
                  <a:pt x="230" y="417"/>
                </a:cubicBezTo>
                <a:cubicBezTo>
                  <a:pt x="227" y="416"/>
                  <a:pt x="225" y="416"/>
                  <a:pt x="223" y="416"/>
                </a:cubicBezTo>
                <a:cubicBezTo>
                  <a:pt x="222" y="416"/>
                  <a:pt x="222" y="416"/>
                  <a:pt x="222" y="416"/>
                </a:cubicBezTo>
                <a:cubicBezTo>
                  <a:pt x="223" y="416"/>
                  <a:pt x="220" y="416"/>
                  <a:pt x="219" y="416"/>
                </a:cubicBezTo>
                <a:cubicBezTo>
                  <a:pt x="217" y="415"/>
                  <a:pt x="213" y="415"/>
                  <a:pt x="212" y="414"/>
                </a:cubicBezTo>
                <a:cubicBezTo>
                  <a:pt x="211" y="413"/>
                  <a:pt x="215" y="414"/>
                  <a:pt x="217" y="414"/>
                </a:cubicBezTo>
                <a:cubicBezTo>
                  <a:pt x="217" y="414"/>
                  <a:pt x="220" y="414"/>
                  <a:pt x="222" y="414"/>
                </a:cubicBezTo>
                <a:cubicBezTo>
                  <a:pt x="223" y="414"/>
                  <a:pt x="224" y="414"/>
                  <a:pt x="225" y="414"/>
                </a:cubicBezTo>
                <a:cubicBezTo>
                  <a:pt x="226" y="414"/>
                  <a:pt x="228" y="414"/>
                  <a:pt x="228" y="414"/>
                </a:cubicBezTo>
                <a:cubicBezTo>
                  <a:pt x="226" y="414"/>
                  <a:pt x="223" y="414"/>
                  <a:pt x="220" y="413"/>
                </a:cubicBezTo>
                <a:cubicBezTo>
                  <a:pt x="219" y="413"/>
                  <a:pt x="218" y="413"/>
                  <a:pt x="216" y="413"/>
                </a:cubicBezTo>
                <a:cubicBezTo>
                  <a:pt x="215" y="413"/>
                  <a:pt x="214" y="413"/>
                  <a:pt x="214" y="413"/>
                </a:cubicBezTo>
                <a:cubicBezTo>
                  <a:pt x="213" y="413"/>
                  <a:pt x="212" y="413"/>
                  <a:pt x="211" y="413"/>
                </a:cubicBezTo>
                <a:cubicBezTo>
                  <a:pt x="209" y="412"/>
                  <a:pt x="213" y="413"/>
                  <a:pt x="212" y="412"/>
                </a:cubicBezTo>
                <a:cubicBezTo>
                  <a:pt x="201" y="411"/>
                  <a:pt x="189" y="408"/>
                  <a:pt x="179" y="405"/>
                </a:cubicBezTo>
                <a:cubicBezTo>
                  <a:pt x="179" y="405"/>
                  <a:pt x="180" y="406"/>
                  <a:pt x="180" y="406"/>
                </a:cubicBezTo>
                <a:cubicBezTo>
                  <a:pt x="177" y="405"/>
                  <a:pt x="181" y="406"/>
                  <a:pt x="183" y="407"/>
                </a:cubicBezTo>
                <a:cubicBezTo>
                  <a:pt x="179" y="406"/>
                  <a:pt x="177" y="406"/>
                  <a:pt x="181" y="408"/>
                </a:cubicBezTo>
                <a:cubicBezTo>
                  <a:pt x="182" y="409"/>
                  <a:pt x="183" y="409"/>
                  <a:pt x="183" y="410"/>
                </a:cubicBezTo>
                <a:cubicBezTo>
                  <a:pt x="183" y="410"/>
                  <a:pt x="181" y="410"/>
                  <a:pt x="178" y="409"/>
                </a:cubicBezTo>
                <a:cubicBezTo>
                  <a:pt x="176" y="409"/>
                  <a:pt x="174" y="408"/>
                  <a:pt x="172" y="408"/>
                </a:cubicBezTo>
                <a:cubicBezTo>
                  <a:pt x="170" y="407"/>
                  <a:pt x="168" y="406"/>
                  <a:pt x="166" y="405"/>
                </a:cubicBezTo>
                <a:cubicBezTo>
                  <a:pt x="163" y="404"/>
                  <a:pt x="159" y="402"/>
                  <a:pt x="156" y="401"/>
                </a:cubicBezTo>
                <a:cubicBezTo>
                  <a:pt x="155" y="400"/>
                  <a:pt x="159" y="402"/>
                  <a:pt x="157" y="401"/>
                </a:cubicBezTo>
                <a:cubicBezTo>
                  <a:pt x="155" y="400"/>
                  <a:pt x="154" y="398"/>
                  <a:pt x="152" y="397"/>
                </a:cubicBezTo>
                <a:cubicBezTo>
                  <a:pt x="150" y="396"/>
                  <a:pt x="148" y="395"/>
                  <a:pt x="145" y="394"/>
                </a:cubicBezTo>
                <a:cubicBezTo>
                  <a:pt x="147" y="394"/>
                  <a:pt x="149" y="396"/>
                  <a:pt x="150" y="396"/>
                </a:cubicBezTo>
                <a:cubicBezTo>
                  <a:pt x="151" y="396"/>
                  <a:pt x="148" y="394"/>
                  <a:pt x="148" y="394"/>
                </a:cubicBezTo>
                <a:cubicBezTo>
                  <a:pt x="147" y="393"/>
                  <a:pt x="145" y="392"/>
                  <a:pt x="144" y="391"/>
                </a:cubicBezTo>
                <a:cubicBezTo>
                  <a:pt x="148" y="394"/>
                  <a:pt x="146" y="392"/>
                  <a:pt x="148" y="393"/>
                </a:cubicBezTo>
                <a:cubicBezTo>
                  <a:pt x="149" y="393"/>
                  <a:pt x="149" y="393"/>
                  <a:pt x="148" y="392"/>
                </a:cubicBezTo>
                <a:cubicBezTo>
                  <a:pt x="142" y="388"/>
                  <a:pt x="147" y="391"/>
                  <a:pt x="146" y="390"/>
                </a:cubicBezTo>
                <a:cubicBezTo>
                  <a:pt x="140" y="387"/>
                  <a:pt x="133" y="382"/>
                  <a:pt x="128" y="379"/>
                </a:cubicBezTo>
                <a:cubicBezTo>
                  <a:pt x="124" y="376"/>
                  <a:pt x="122" y="375"/>
                  <a:pt x="119" y="373"/>
                </a:cubicBezTo>
                <a:cubicBezTo>
                  <a:pt x="116" y="370"/>
                  <a:pt x="113" y="368"/>
                  <a:pt x="110" y="366"/>
                </a:cubicBezTo>
                <a:cubicBezTo>
                  <a:pt x="109" y="364"/>
                  <a:pt x="107" y="363"/>
                  <a:pt x="106" y="362"/>
                </a:cubicBezTo>
                <a:cubicBezTo>
                  <a:pt x="105" y="361"/>
                  <a:pt x="103" y="359"/>
                  <a:pt x="102" y="358"/>
                </a:cubicBezTo>
                <a:cubicBezTo>
                  <a:pt x="100" y="356"/>
                  <a:pt x="98" y="354"/>
                  <a:pt x="97" y="352"/>
                </a:cubicBezTo>
                <a:cubicBezTo>
                  <a:pt x="95" y="351"/>
                  <a:pt x="93" y="349"/>
                  <a:pt x="92" y="348"/>
                </a:cubicBezTo>
                <a:cubicBezTo>
                  <a:pt x="90" y="345"/>
                  <a:pt x="91" y="348"/>
                  <a:pt x="92" y="349"/>
                </a:cubicBezTo>
                <a:cubicBezTo>
                  <a:pt x="93" y="351"/>
                  <a:pt x="94" y="352"/>
                  <a:pt x="95" y="353"/>
                </a:cubicBezTo>
                <a:cubicBezTo>
                  <a:pt x="96" y="354"/>
                  <a:pt x="96" y="354"/>
                  <a:pt x="97" y="356"/>
                </a:cubicBezTo>
                <a:cubicBezTo>
                  <a:pt x="96" y="354"/>
                  <a:pt x="91" y="349"/>
                  <a:pt x="94" y="353"/>
                </a:cubicBezTo>
                <a:cubicBezTo>
                  <a:pt x="95" y="355"/>
                  <a:pt x="96" y="355"/>
                  <a:pt x="97" y="357"/>
                </a:cubicBezTo>
                <a:cubicBezTo>
                  <a:pt x="96" y="356"/>
                  <a:pt x="95" y="355"/>
                  <a:pt x="94" y="354"/>
                </a:cubicBezTo>
                <a:cubicBezTo>
                  <a:pt x="98" y="359"/>
                  <a:pt x="100" y="360"/>
                  <a:pt x="104" y="364"/>
                </a:cubicBezTo>
                <a:cubicBezTo>
                  <a:pt x="103" y="364"/>
                  <a:pt x="99" y="360"/>
                  <a:pt x="97" y="358"/>
                </a:cubicBezTo>
                <a:cubicBezTo>
                  <a:pt x="99" y="361"/>
                  <a:pt x="100" y="361"/>
                  <a:pt x="103" y="364"/>
                </a:cubicBezTo>
                <a:cubicBezTo>
                  <a:pt x="101" y="363"/>
                  <a:pt x="100" y="362"/>
                  <a:pt x="98" y="360"/>
                </a:cubicBezTo>
                <a:cubicBezTo>
                  <a:pt x="101" y="363"/>
                  <a:pt x="101" y="364"/>
                  <a:pt x="104" y="367"/>
                </a:cubicBezTo>
                <a:cubicBezTo>
                  <a:pt x="105" y="367"/>
                  <a:pt x="104" y="367"/>
                  <a:pt x="104" y="367"/>
                </a:cubicBezTo>
                <a:cubicBezTo>
                  <a:pt x="105" y="370"/>
                  <a:pt x="107" y="372"/>
                  <a:pt x="113" y="377"/>
                </a:cubicBezTo>
                <a:cubicBezTo>
                  <a:pt x="113" y="377"/>
                  <a:pt x="113" y="377"/>
                  <a:pt x="114" y="378"/>
                </a:cubicBezTo>
                <a:cubicBezTo>
                  <a:pt x="113" y="377"/>
                  <a:pt x="113" y="377"/>
                  <a:pt x="112" y="376"/>
                </a:cubicBezTo>
                <a:cubicBezTo>
                  <a:pt x="107" y="372"/>
                  <a:pt x="109" y="375"/>
                  <a:pt x="108" y="375"/>
                </a:cubicBezTo>
                <a:cubicBezTo>
                  <a:pt x="108" y="375"/>
                  <a:pt x="110" y="377"/>
                  <a:pt x="111" y="378"/>
                </a:cubicBezTo>
                <a:cubicBezTo>
                  <a:pt x="113" y="379"/>
                  <a:pt x="116" y="381"/>
                  <a:pt x="118" y="383"/>
                </a:cubicBezTo>
                <a:cubicBezTo>
                  <a:pt x="121" y="386"/>
                  <a:pt x="124" y="388"/>
                  <a:pt x="127" y="390"/>
                </a:cubicBezTo>
                <a:cubicBezTo>
                  <a:pt x="127" y="390"/>
                  <a:pt x="127" y="390"/>
                  <a:pt x="128" y="391"/>
                </a:cubicBezTo>
                <a:cubicBezTo>
                  <a:pt x="130" y="392"/>
                  <a:pt x="132" y="394"/>
                  <a:pt x="135" y="395"/>
                </a:cubicBezTo>
                <a:cubicBezTo>
                  <a:pt x="138" y="397"/>
                  <a:pt x="141" y="399"/>
                  <a:pt x="143" y="401"/>
                </a:cubicBezTo>
                <a:cubicBezTo>
                  <a:pt x="145" y="402"/>
                  <a:pt x="147" y="403"/>
                  <a:pt x="149" y="404"/>
                </a:cubicBezTo>
                <a:cubicBezTo>
                  <a:pt x="148" y="404"/>
                  <a:pt x="147" y="403"/>
                  <a:pt x="146" y="403"/>
                </a:cubicBezTo>
                <a:cubicBezTo>
                  <a:pt x="143" y="402"/>
                  <a:pt x="138" y="398"/>
                  <a:pt x="138" y="400"/>
                </a:cubicBezTo>
                <a:cubicBezTo>
                  <a:pt x="140" y="401"/>
                  <a:pt x="142" y="402"/>
                  <a:pt x="144" y="403"/>
                </a:cubicBezTo>
                <a:cubicBezTo>
                  <a:pt x="146" y="404"/>
                  <a:pt x="148" y="405"/>
                  <a:pt x="151" y="407"/>
                </a:cubicBezTo>
                <a:cubicBezTo>
                  <a:pt x="153" y="408"/>
                  <a:pt x="154" y="408"/>
                  <a:pt x="155" y="409"/>
                </a:cubicBezTo>
                <a:cubicBezTo>
                  <a:pt x="157" y="409"/>
                  <a:pt x="159" y="410"/>
                  <a:pt x="161" y="411"/>
                </a:cubicBezTo>
                <a:cubicBezTo>
                  <a:pt x="161" y="412"/>
                  <a:pt x="161" y="412"/>
                  <a:pt x="160" y="411"/>
                </a:cubicBezTo>
                <a:cubicBezTo>
                  <a:pt x="156" y="410"/>
                  <a:pt x="152" y="408"/>
                  <a:pt x="149" y="407"/>
                </a:cubicBezTo>
                <a:cubicBezTo>
                  <a:pt x="147" y="406"/>
                  <a:pt x="141" y="402"/>
                  <a:pt x="142" y="404"/>
                </a:cubicBezTo>
                <a:cubicBezTo>
                  <a:pt x="142" y="403"/>
                  <a:pt x="141" y="403"/>
                  <a:pt x="141" y="403"/>
                </a:cubicBezTo>
                <a:cubicBezTo>
                  <a:pt x="138" y="401"/>
                  <a:pt x="137" y="400"/>
                  <a:pt x="138" y="401"/>
                </a:cubicBezTo>
                <a:cubicBezTo>
                  <a:pt x="139" y="402"/>
                  <a:pt x="138" y="402"/>
                  <a:pt x="137" y="401"/>
                </a:cubicBezTo>
                <a:cubicBezTo>
                  <a:pt x="134" y="399"/>
                  <a:pt x="133" y="399"/>
                  <a:pt x="134" y="400"/>
                </a:cubicBezTo>
                <a:cubicBezTo>
                  <a:pt x="135" y="400"/>
                  <a:pt x="137" y="401"/>
                  <a:pt x="138" y="402"/>
                </a:cubicBezTo>
                <a:cubicBezTo>
                  <a:pt x="139" y="403"/>
                  <a:pt x="141" y="404"/>
                  <a:pt x="142" y="404"/>
                </a:cubicBezTo>
                <a:cubicBezTo>
                  <a:pt x="143" y="405"/>
                  <a:pt x="144" y="405"/>
                  <a:pt x="145" y="406"/>
                </a:cubicBezTo>
                <a:cubicBezTo>
                  <a:pt x="148" y="407"/>
                  <a:pt x="150" y="408"/>
                  <a:pt x="152" y="409"/>
                </a:cubicBezTo>
                <a:cubicBezTo>
                  <a:pt x="154" y="410"/>
                  <a:pt x="155" y="410"/>
                  <a:pt x="158" y="412"/>
                </a:cubicBezTo>
                <a:cubicBezTo>
                  <a:pt x="156" y="411"/>
                  <a:pt x="153" y="410"/>
                  <a:pt x="154" y="410"/>
                </a:cubicBezTo>
                <a:cubicBezTo>
                  <a:pt x="155" y="411"/>
                  <a:pt x="157" y="412"/>
                  <a:pt x="158" y="412"/>
                </a:cubicBezTo>
                <a:cubicBezTo>
                  <a:pt x="161" y="414"/>
                  <a:pt x="165" y="415"/>
                  <a:pt x="168" y="416"/>
                </a:cubicBezTo>
                <a:cubicBezTo>
                  <a:pt x="171" y="417"/>
                  <a:pt x="174" y="418"/>
                  <a:pt x="177" y="419"/>
                </a:cubicBezTo>
                <a:cubicBezTo>
                  <a:pt x="181" y="420"/>
                  <a:pt x="185" y="421"/>
                  <a:pt x="186" y="421"/>
                </a:cubicBezTo>
                <a:cubicBezTo>
                  <a:pt x="187" y="421"/>
                  <a:pt x="189" y="422"/>
                  <a:pt x="192" y="423"/>
                </a:cubicBezTo>
                <a:cubicBezTo>
                  <a:pt x="192" y="423"/>
                  <a:pt x="194" y="423"/>
                  <a:pt x="195" y="424"/>
                </a:cubicBezTo>
                <a:cubicBezTo>
                  <a:pt x="197" y="424"/>
                  <a:pt x="200" y="424"/>
                  <a:pt x="203" y="425"/>
                </a:cubicBezTo>
                <a:cubicBezTo>
                  <a:pt x="206" y="425"/>
                  <a:pt x="209" y="425"/>
                  <a:pt x="211" y="425"/>
                </a:cubicBezTo>
                <a:cubicBezTo>
                  <a:pt x="220" y="425"/>
                  <a:pt x="231" y="425"/>
                  <a:pt x="241" y="424"/>
                </a:cubicBezTo>
                <a:cubicBezTo>
                  <a:pt x="255" y="422"/>
                  <a:pt x="267" y="419"/>
                  <a:pt x="280" y="415"/>
                </a:cubicBezTo>
                <a:cubicBezTo>
                  <a:pt x="282" y="414"/>
                  <a:pt x="283" y="414"/>
                  <a:pt x="282" y="414"/>
                </a:cubicBezTo>
                <a:cubicBezTo>
                  <a:pt x="282" y="414"/>
                  <a:pt x="282" y="414"/>
                  <a:pt x="283" y="413"/>
                </a:cubicBezTo>
                <a:cubicBezTo>
                  <a:pt x="285" y="413"/>
                  <a:pt x="287" y="412"/>
                  <a:pt x="288" y="412"/>
                </a:cubicBezTo>
                <a:cubicBezTo>
                  <a:pt x="289" y="412"/>
                  <a:pt x="289" y="412"/>
                  <a:pt x="289" y="412"/>
                </a:cubicBezTo>
                <a:cubicBezTo>
                  <a:pt x="289" y="412"/>
                  <a:pt x="289" y="412"/>
                  <a:pt x="290" y="411"/>
                </a:cubicBezTo>
                <a:cubicBezTo>
                  <a:pt x="291" y="411"/>
                  <a:pt x="291" y="411"/>
                  <a:pt x="292" y="411"/>
                </a:cubicBezTo>
                <a:cubicBezTo>
                  <a:pt x="293" y="410"/>
                  <a:pt x="295" y="409"/>
                  <a:pt x="296" y="408"/>
                </a:cubicBezTo>
                <a:cubicBezTo>
                  <a:pt x="297" y="408"/>
                  <a:pt x="298" y="407"/>
                  <a:pt x="299" y="407"/>
                </a:cubicBezTo>
                <a:cubicBezTo>
                  <a:pt x="299" y="407"/>
                  <a:pt x="299" y="407"/>
                  <a:pt x="299" y="407"/>
                </a:cubicBezTo>
                <a:cubicBezTo>
                  <a:pt x="300" y="406"/>
                  <a:pt x="301" y="405"/>
                  <a:pt x="302" y="405"/>
                </a:cubicBezTo>
                <a:cubicBezTo>
                  <a:pt x="302" y="405"/>
                  <a:pt x="303" y="405"/>
                  <a:pt x="303" y="405"/>
                </a:cubicBezTo>
                <a:close/>
                <a:moveTo>
                  <a:pt x="247" y="447"/>
                </a:moveTo>
                <a:cubicBezTo>
                  <a:pt x="247" y="447"/>
                  <a:pt x="247" y="447"/>
                  <a:pt x="247" y="447"/>
                </a:cubicBezTo>
                <a:cubicBezTo>
                  <a:pt x="247" y="447"/>
                  <a:pt x="247" y="447"/>
                  <a:pt x="247" y="447"/>
                </a:cubicBezTo>
                <a:cubicBezTo>
                  <a:pt x="247" y="447"/>
                  <a:pt x="247" y="447"/>
                  <a:pt x="247" y="447"/>
                </a:cubicBezTo>
                <a:cubicBezTo>
                  <a:pt x="247" y="447"/>
                  <a:pt x="247" y="447"/>
                  <a:pt x="247" y="447"/>
                </a:cubicBezTo>
                <a:close/>
                <a:moveTo>
                  <a:pt x="178" y="405"/>
                </a:moveTo>
                <a:cubicBezTo>
                  <a:pt x="178" y="405"/>
                  <a:pt x="178" y="405"/>
                  <a:pt x="178" y="405"/>
                </a:cubicBezTo>
                <a:cubicBezTo>
                  <a:pt x="178" y="405"/>
                  <a:pt x="178" y="405"/>
                  <a:pt x="178" y="405"/>
                </a:cubicBezTo>
                <a:cubicBezTo>
                  <a:pt x="178" y="405"/>
                  <a:pt x="178" y="405"/>
                  <a:pt x="178" y="405"/>
                </a:cubicBezTo>
                <a:close/>
                <a:moveTo>
                  <a:pt x="414" y="336"/>
                </a:moveTo>
                <a:cubicBezTo>
                  <a:pt x="414" y="336"/>
                  <a:pt x="415" y="335"/>
                  <a:pt x="415" y="334"/>
                </a:cubicBezTo>
                <a:cubicBezTo>
                  <a:pt x="417" y="331"/>
                  <a:pt x="418" y="328"/>
                  <a:pt x="419" y="326"/>
                </a:cubicBezTo>
                <a:cubicBezTo>
                  <a:pt x="419" y="323"/>
                  <a:pt x="420" y="321"/>
                  <a:pt x="420" y="319"/>
                </a:cubicBezTo>
                <a:cubicBezTo>
                  <a:pt x="419" y="323"/>
                  <a:pt x="418" y="325"/>
                  <a:pt x="417" y="328"/>
                </a:cubicBezTo>
                <a:cubicBezTo>
                  <a:pt x="415" y="332"/>
                  <a:pt x="414" y="334"/>
                  <a:pt x="414" y="336"/>
                </a:cubicBezTo>
                <a:cubicBezTo>
                  <a:pt x="414" y="337"/>
                  <a:pt x="413" y="337"/>
                  <a:pt x="414" y="336"/>
                </a:cubicBezTo>
                <a:close/>
                <a:moveTo>
                  <a:pt x="404" y="330"/>
                </a:moveTo>
                <a:cubicBezTo>
                  <a:pt x="403" y="330"/>
                  <a:pt x="402" y="332"/>
                  <a:pt x="402" y="333"/>
                </a:cubicBezTo>
                <a:cubicBezTo>
                  <a:pt x="401" y="335"/>
                  <a:pt x="399" y="338"/>
                  <a:pt x="399" y="339"/>
                </a:cubicBezTo>
                <a:cubicBezTo>
                  <a:pt x="401" y="336"/>
                  <a:pt x="402" y="334"/>
                  <a:pt x="403" y="332"/>
                </a:cubicBezTo>
                <a:cubicBezTo>
                  <a:pt x="405" y="329"/>
                  <a:pt x="404" y="330"/>
                  <a:pt x="404" y="330"/>
                </a:cubicBezTo>
                <a:close/>
                <a:moveTo>
                  <a:pt x="409" y="331"/>
                </a:moveTo>
                <a:cubicBezTo>
                  <a:pt x="409" y="331"/>
                  <a:pt x="409" y="330"/>
                  <a:pt x="410" y="329"/>
                </a:cubicBezTo>
                <a:cubicBezTo>
                  <a:pt x="411" y="328"/>
                  <a:pt x="412" y="324"/>
                  <a:pt x="411" y="324"/>
                </a:cubicBezTo>
                <a:cubicBezTo>
                  <a:pt x="411" y="325"/>
                  <a:pt x="412" y="322"/>
                  <a:pt x="411" y="323"/>
                </a:cubicBezTo>
                <a:cubicBezTo>
                  <a:pt x="410" y="325"/>
                  <a:pt x="410" y="326"/>
                  <a:pt x="410" y="327"/>
                </a:cubicBezTo>
                <a:cubicBezTo>
                  <a:pt x="409" y="329"/>
                  <a:pt x="408" y="330"/>
                  <a:pt x="407" y="332"/>
                </a:cubicBezTo>
                <a:cubicBezTo>
                  <a:pt x="407" y="331"/>
                  <a:pt x="409" y="327"/>
                  <a:pt x="409" y="325"/>
                </a:cubicBezTo>
                <a:cubicBezTo>
                  <a:pt x="410" y="324"/>
                  <a:pt x="411" y="320"/>
                  <a:pt x="412" y="318"/>
                </a:cubicBezTo>
                <a:cubicBezTo>
                  <a:pt x="409" y="323"/>
                  <a:pt x="408" y="327"/>
                  <a:pt x="406" y="330"/>
                </a:cubicBezTo>
                <a:cubicBezTo>
                  <a:pt x="405" y="332"/>
                  <a:pt x="405" y="334"/>
                  <a:pt x="404" y="335"/>
                </a:cubicBezTo>
                <a:cubicBezTo>
                  <a:pt x="403" y="337"/>
                  <a:pt x="402" y="339"/>
                  <a:pt x="401" y="341"/>
                </a:cubicBezTo>
                <a:cubicBezTo>
                  <a:pt x="403" y="338"/>
                  <a:pt x="404" y="337"/>
                  <a:pt x="404" y="336"/>
                </a:cubicBezTo>
                <a:cubicBezTo>
                  <a:pt x="405" y="334"/>
                  <a:pt x="406" y="333"/>
                  <a:pt x="406" y="333"/>
                </a:cubicBezTo>
                <a:cubicBezTo>
                  <a:pt x="404" y="337"/>
                  <a:pt x="403" y="340"/>
                  <a:pt x="403" y="340"/>
                </a:cubicBezTo>
                <a:cubicBezTo>
                  <a:pt x="404" y="338"/>
                  <a:pt x="405" y="336"/>
                  <a:pt x="406" y="335"/>
                </a:cubicBezTo>
                <a:cubicBezTo>
                  <a:pt x="407" y="333"/>
                  <a:pt x="408" y="331"/>
                  <a:pt x="409" y="329"/>
                </a:cubicBezTo>
                <a:cubicBezTo>
                  <a:pt x="409" y="329"/>
                  <a:pt x="410" y="328"/>
                  <a:pt x="409" y="330"/>
                </a:cubicBezTo>
                <a:cubicBezTo>
                  <a:pt x="408" y="332"/>
                  <a:pt x="409" y="332"/>
                  <a:pt x="409" y="331"/>
                </a:cubicBezTo>
                <a:close/>
                <a:moveTo>
                  <a:pt x="205" y="401"/>
                </a:moveTo>
                <a:cubicBezTo>
                  <a:pt x="200" y="399"/>
                  <a:pt x="199" y="399"/>
                  <a:pt x="196" y="399"/>
                </a:cubicBezTo>
                <a:cubicBezTo>
                  <a:pt x="198" y="399"/>
                  <a:pt x="199" y="400"/>
                  <a:pt x="201" y="400"/>
                </a:cubicBezTo>
                <a:cubicBezTo>
                  <a:pt x="202" y="400"/>
                  <a:pt x="204" y="401"/>
                  <a:pt x="205" y="401"/>
                </a:cubicBezTo>
                <a:close/>
                <a:moveTo>
                  <a:pt x="167" y="401"/>
                </a:moveTo>
                <a:cubicBezTo>
                  <a:pt x="169" y="401"/>
                  <a:pt x="170" y="402"/>
                  <a:pt x="171" y="402"/>
                </a:cubicBezTo>
                <a:cubicBezTo>
                  <a:pt x="173" y="403"/>
                  <a:pt x="174" y="404"/>
                  <a:pt x="176" y="404"/>
                </a:cubicBezTo>
                <a:cubicBezTo>
                  <a:pt x="177" y="405"/>
                  <a:pt x="179" y="405"/>
                  <a:pt x="178" y="405"/>
                </a:cubicBezTo>
                <a:cubicBezTo>
                  <a:pt x="177" y="404"/>
                  <a:pt x="174" y="403"/>
                  <a:pt x="172" y="403"/>
                </a:cubicBezTo>
                <a:cubicBezTo>
                  <a:pt x="171" y="402"/>
                  <a:pt x="168" y="401"/>
                  <a:pt x="167" y="401"/>
                </a:cubicBezTo>
                <a:close/>
                <a:moveTo>
                  <a:pt x="420" y="299"/>
                </a:moveTo>
                <a:cubicBezTo>
                  <a:pt x="420" y="299"/>
                  <a:pt x="420" y="299"/>
                  <a:pt x="421" y="298"/>
                </a:cubicBezTo>
                <a:cubicBezTo>
                  <a:pt x="421" y="296"/>
                  <a:pt x="422" y="294"/>
                  <a:pt x="422" y="292"/>
                </a:cubicBezTo>
                <a:cubicBezTo>
                  <a:pt x="422" y="290"/>
                  <a:pt x="422" y="289"/>
                  <a:pt x="422" y="288"/>
                </a:cubicBezTo>
                <a:cubicBezTo>
                  <a:pt x="422" y="289"/>
                  <a:pt x="422" y="290"/>
                  <a:pt x="422" y="290"/>
                </a:cubicBezTo>
                <a:cubicBezTo>
                  <a:pt x="420" y="293"/>
                  <a:pt x="422" y="288"/>
                  <a:pt x="422" y="286"/>
                </a:cubicBezTo>
                <a:cubicBezTo>
                  <a:pt x="423" y="282"/>
                  <a:pt x="424" y="282"/>
                  <a:pt x="425" y="277"/>
                </a:cubicBezTo>
                <a:cubicBezTo>
                  <a:pt x="427" y="271"/>
                  <a:pt x="425" y="272"/>
                  <a:pt x="426" y="268"/>
                </a:cubicBezTo>
                <a:cubicBezTo>
                  <a:pt x="425" y="273"/>
                  <a:pt x="423" y="277"/>
                  <a:pt x="423" y="280"/>
                </a:cubicBezTo>
                <a:cubicBezTo>
                  <a:pt x="423" y="281"/>
                  <a:pt x="423" y="282"/>
                  <a:pt x="423" y="283"/>
                </a:cubicBezTo>
                <a:cubicBezTo>
                  <a:pt x="422" y="287"/>
                  <a:pt x="420" y="291"/>
                  <a:pt x="419" y="294"/>
                </a:cubicBezTo>
                <a:cubicBezTo>
                  <a:pt x="419" y="295"/>
                  <a:pt x="419" y="296"/>
                  <a:pt x="418" y="297"/>
                </a:cubicBezTo>
                <a:cubicBezTo>
                  <a:pt x="418" y="298"/>
                  <a:pt x="418" y="298"/>
                  <a:pt x="418" y="298"/>
                </a:cubicBezTo>
                <a:cubicBezTo>
                  <a:pt x="418" y="299"/>
                  <a:pt x="417" y="300"/>
                  <a:pt x="417" y="301"/>
                </a:cubicBezTo>
                <a:cubicBezTo>
                  <a:pt x="417" y="301"/>
                  <a:pt x="417" y="302"/>
                  <a:pt x="417" y="302"/>
                </a:cubicBezTo>
                <a:cubicBezTo>
                  <a:pt x="417" y="302"/>
                  <a:pt x="417" y="303"/>
                  <a:pt x="417" y="303"/>
                </a:cubicBezTo>
                <a:cubicBezTo>
                  <a:pt x="417" y="303"/>
                  <a:pt x="416" y="303"/>
                  <a:pt x="416" y="304"/>
                </a:cubicBezTo>
                <a:cubicBezTo>
                  <a:pt x="416" y="304"/>
                  <a:pt x="416" y="304"/>
                  <a:pt x="416" y="304"/>
                </a:cubicBezTo>
                <a:cubicBezTo>
                  <a:pt x="416" y="305"/>
                  <a:pt x="416" y="305"/>
                  <a:pt x="416" y="305"/>
                </a:cubicBezTo>
                <a:cubicBezTo>
                  <a:pt x="416" y="306"/>
                  <a:pt x="416" y="306"/>
                  <a:pt x="415" y="307"/>
                </a:cubicBezTo>
                <a:cubicBezTo>
                  <a:pt x="412" y="312"/>
                  <a:pt x="410" y="318"/>
                  <a:pt x="408" y="323"/>
                </a:cubicBezTo>
                <a:cubicBezTo>
                  <a:pt x="408" y="322"/>
                  <a:pt x="409" y="322"/>
                  <a:pt x="409" y="322"/>
                </a:cubicBezTo>
                <a:cubicBezTo>
                  <a:pt x="410" y="321"/>
                  <a:pt x="411" y="316"/>
                  <a:pt x="412" y="315"/>
                </a:cubicBezTo>
                <a:cubicBezTo>
                  <a:pt x="412" y="313"/>
                  <a:pt x="414" y="312"/>
                  <a:pt x="415" y="310"/>
                </a:cubicBezTo>
                <a:cubicBezTo>
                  <a:pt x="414" y="311"/>
                  <a:pt x="415" y="312"/>
                  <a:pt x="415" y="312"/>
                </a:cubicBezTo>
                <a:cubicBezTo>
                  <a:pt x="411" y="318"/>
                  <a:pt x="411" y="321"/>
                  <a:pt x="411" y="322"/>
                </a:cubicBezTo>
                <a:cubicBezTo>
                  <a:pt x="413" y="319"/>
                  <a:pt x="414" y="317"/>
                  <a:pt x="414" y="314"/>
                </a:cubicBezTo>
                <a:cubicBezTo>
                  <a:pt x="415" y="314"/>
                  <a:pt x="415" y="314"/>
                  <a:pt x="415" y="314"/>
                </a:cubicBezTo>
                <a:cubicBezTo>
                  <a:pt x="416" y="312"/>
                  <a:pt x="417" y="310"/>
                  <a:pt x="417" y="308"/>
                </a:cubicBezTo>
                <a:cubicBezTo>
                  <a:pt x="417" y="308"/>
                  <a:pt x="418" y="306"/>
                  <a:pt x="418" y="306"/>
                </a:cubicBezTo>
                <a:cubicBezTo>
                  <a:pt x="418" y="305"/>
                  <a:pt x="419" y="304"/>
                  <a:pt x="419" y="302"/>
                </a:cubicBezTo>
                <a:cubicBezTo>
                  <a:pt x="419" y="303"/>
                  <a:pt x="419" y="305"/>
                  <a:pt x="419" y="305"/>
                </a:cubicBezTo>
                <a:cubicBezTo>
                  <a:pt x="420" y="303"/>
                  <a:pt x="421" y="300"/>
                  <a:pt x="422" y="298"/>
                </a:cubicBezTo>
                <a:cubicBezTo>
                  <a:pt x="422" y="297"/>
                  <a:pt x="420" y="300"/>
                  <a:pt x="420" y="300"/>
                </a:cubicBezTo>
                <a:cubicBezTo>
                  <a:pt x="420" y="300"/>
                  <a:pt x="420" y="299"/>
                  <a:pt x="420" y="300"/>
                </a:cubicBezTo>
                <a:cubicBezTo>
                  <a:pt x="420" y="300"/>
                  <a:pt x="420" y="299"/>
                  <a:pt x="420" y="299"/>
                </a:cubicBezTo>
                <a:cubicBezTo>
                  <a:pt x="420" y="299"/>
                  <a:pt x="420" y="300"/>
                  <a:pt x="420" y="299"/>
                </a:cubicBezTo>
                <a:close/>
                <a:moveTo>
                  <a:pt x="421" y="292"/>
                </a:moveTo>
                <a:cubicBezTo>
                  <a:pt x="421" y="292"/>
                  <a:pt x="421" y="293"/>
                  <a:pt x="421" y="293"/>
                </a:cubicBezTo>
                <a:cubicBezTo>
                  <a:pt x="421" y="293"/>
                  <a:pt x="421" y="293"/>
                  <a:pt x="421" y="293"/>
                </a:cubicBezTo>
                <a:cubicBezTo>
                  <a:pt x="421" y="293"/>
                  <a:pt x="421" y="292"/>
                  <a:pt x="421" y="292"/>
                </a:cubicBezTo>
                <a:close/>
                <a:moveTo>
                  <a:pt x="417" y="307"/>
                </a:moveTo>
                <a:cubicBezTo>
                  <a:pt x="416" y="308"/>
                  <a:pt x="416" y="310"/>
                  <a:pt x="415" y="311"/>
                </a:cubicBezTo>
                <a:cubicBezTo>
                  <a:pt x="415" y="311"/>
                  <a:pt x="415" y="311"/>
                  <a:pt x="415" y="311"/>
                </a:cubicBezTo>
                <a:cubicBezTo>
                  <a:pt x="416" y="310"/>
                  <a:pt x="416" y="309"/>
                  <a:pt x="417" y="306"/>
                </a:cubicBezTo>
                <a:cubicBezTo>
                  <a:pt x="417" y="306"/>
                  <a:pt x="417" y="306"/>
                  <a:pt x="417" y="306"/>
                </a:cubicBezTo>
                <a:cubicBezTo>
                  <a:pt x="417" y="306"/>
                  <a:pt x="417" y="306"/>
                  <a:pt x="417" y="307"/>
                </a:cubicBezTo>
                <a:close/>
                <a:moveTo>
                  <a:pt x="135" y="398"/>
                </a:moveTo>
                <a:cubicBezTo>
                  <a:pt x="136" y="399"/>
                  <a:pt x="137" y="399"/>
                  <a:pt x="138" y="400"/>
                </a:cubicBezTo>
                <a:cubicBezTo>
                  <a:pt x="135" y="397"/>
                  <a:pt x="132" y="395"/>
                  <a:pt x="130" y="395"/>
                </a:cubicBezTo>
                <a:cubicBezTo>
                  <a:pt x="132" y="396"/>
                  <a:pt x="133" y="397"/>
                  <a:pt x="135" y="398"/>
                </a:cubicBezTo>
                <a:close/>
                <a:moveTo>
                  <a:pt x="303" y="399"/>
                </a:moveTo>
                <a:cubicBezTo>
                  <a:pt x="299" y="400"/>
                  <a:pt x="297" y="401"/>
                  <a:pt x="295" y="402"/>
                </a:cubicBezTo>
                <a:cubicBezTo>
                  <a:pt x="294" y="403"/>
                  <a:pt x="292" y="404"/>
                  <a:pt x="292" y="404"/>
                </a:cubicBezTo>
                <a:cubicBezTo>
                  <a:pt x="288" y="405"/>
                  <a:pt x="287" y="405"/>
                  <a:pt x="285" y="406"/>
                </a:cubicBezTo>
                <a:cubicBezTo>
                  <a:pt x="283" y="407"/>
                  <a:pt x="281" y="407"/>
                  <a:pt x="279" y="408"/>
                </a:cubicBezTo>
                <a:cubicBezTo>
                  <a:pt x="277" y="409"/>
                  <a:pt x="275" y="409"/>
                  <a:pt x="273" y="410"/>
                </a:cubicBezTo>
                <a:cubicBezTo>
                  <a:pt x="272" y="410"/>
                  <a:pt x="272" y="410"/>
                  <a:pt x="272" y="410"/>
                </a:cubicBezTo>
                <a:cubicBezTo>
                  <a:pt x="272" y="411"/>
                  <a:pt x="273" y="410"/>
                  <a:pt x="273" y="410"/>
                </a:cubicBezTo>
                <a:cubicBezTo>
                  <a:pt x="275" y="410"/>
                  <a:pt x="277" y="410"/>
                  <a:pt x="279" y="409"/>
                </a:cubicBezTo>
                <a:cubicBezTo>
                  <a:pt x="281" y="408"/>
                  <a:pt x="284" y="408"/>
                  <a:pt x="287" y="407"/>
                </a:cubicBezTo>
                <a:cubicBezTo>
                  <a:pt x="290" y="406"/>
                  <a:pt x="293" y="405"/>
                  <a:pt x="296" y="404"/>
                </a:cubicBezTo>
                <a:cubicBezTo>
                  <a:pt x="299" y="403"/>
                  <a:pt x="304" y="400"/>
                  <a:pt x="306" y="399"/>
                </a:cubicBezTo>
                <a:cubicBezTo>
                  <a:pt x="303" y="400"/>
                  <a:pt x="301" y="401"/>
                  <a:pt x="299" y="402"/>
                </a:cubicBezTo>
                <a:cubicBezTo>
                  <a:pt x="297" y="402"/>
                  <a:pt x="296" y="403"/>
                  <a:pt x="294" y="404"/>
                </a:cubicBezTo>
                <a:cubicBezTo>
                  <a:pt x="296" y="403"/>
                  <a:pt x="302" y="400"/>
                  <a:pt x="303" y="399"/>
                </a:cubicBezTo>
                <a:close/>
                <a:moveTo>
                  <a:pt x="138" y="400"/>
                </a:moveTo>
                <a:cubicBezTo>
                  <a:pt x="138" y="400"/>
                  <a:pt x="138" y="400"/>
                  <a:pt x="138" y="400"/>
                </a:cubicBezTo>
                <a:cubicBezTo>
                  <a:pt x="138" y="400"/>
                  <a:pt x="138" y="400"/>
                  <a:pt x="138" y="400"/>
                </a:cubicBezTo>
                <a:cubicBezTo>
                  <a:pt x="138" y="400"/>
                  <a:pt x="138" y="400"/>
                  <a:pt x="138" y="400"/>
                </a:cubicBezTo>
                <a:cubicBezTo>
                  <a:pt x="138" y="400"/>
                  <a:pt x="138" y="400"/>
                  <a:pt x="138" y="400"/>
                </a:cubicBezTo>
                <a:close/>
                <a:moveTo>
                  <a:pt x="400" y="357"/>
                </a:moveTo>
                <a:cubicBezTo>
                  <a:pt x="401" y="357"/>
                  <a:pt x="401" y="357"/>
                  <a:pt x="401" y="356"/>
                </a:cubicBezTo>
                <a:cubicBezTo>
                  <a:pt x="401" y="357"/>
                  <a:pt x="400" y="357"/>
                  <a:pt x="400" y="358"/>
                </a:cubicBezTo>
                <a:cubicBezTo>
                  <a:pt x="399" y="358"/>
                  <a:pt x="399" y="359"/>
                  <a:pt x="398" y="360"/>
                </a:cubicBezTo>
                <a:cubicBezTo>
                  <a:pt x="399" y="358"/>
                  <a:pt x="400" y="358"/>
                  <a:pt x="400" y="357"/>
                </a:cubicBezTo>
                <a:close/>
                <a:moveTo>
                  <a:pt x="178" y="405"/>
                </a:moveTo>
                <a:cubicBezTo>
                  <a:pt x="178" y="405"/>
                  <a:pt x="178" y="405"/>
                  <a:pt x="179" y="405"/>
                </a:cubicBezTo>
                <a:cubicBezTo>
                  <a:pt x="178" y="405"/>
                  <a:pt x="178" y="405"/>
                  <a:pt x="178" y="405"/>
                </a:cubicBezTo>
                <a:close/>
              </a:path>
            </a:pathLst>
          </a:custGeom>
          <a:solidFill>
            <a:srgbClr val="C00000"/>
          </a:solidFill>
          <a:ln>
            <a:noFill/>
          </a:ln>
        </p:spPr>
        <p:txBody>
          <a:bodyPr vert="horz" wrap="square" lIns="91440" tIns="45720" rIns="91440" bIns="45720" numCol="1" anchor="t" anchorCtr="0" compatLnSpc="1"/>
          <a:lstStyle/>
          <a:p>
            <a:endParaRPr lang="zh-CN" altLang="en-US" dirty="0">
              <a:solidFill>
                <a:schemeClr val="tx1">
                  <a:lumMod val="75000"/>
                  <a:lumOff val="25000"/>
                </a:schemeClr>
              </a:solidFill>
              <a:latin typeface="方正姚体" panose="02010601030101010101" pitchFamily="2" charset="-122"/>
              <a:ea typeface="方正姚体" panose="02010601030101010101" pitchFamily="2" charset="-122"/>
            </a:endParaRPr>
          </a:p>
        </p:txBody>
      </p:sp>
      <p:sp>
        <p:nvSpPr>
          <p:cNvPr id="24" name="文本框 23"/>
          <p:cNvSpPr txBox="1"/>
          <p:nvPr/>
        </p:nvSpPr>
        <p:spPr>
          <a:xfrm>
            <a:off x="3530224" y="1326669"/>
            <a:ext cx="1439094" cy="368300"/>
          </a:xfrm>
          <a:prstGeom prst="rect">
            <a:avLst/>
          </a:prstGeom>
          <a:noFill/>
        </p:spPr>
        <p:txBody>
          <a:bodyPr wrap="square" rtlCol="0">
            <a:spAutoFit/>
          </a:bodyPr>
          <a:lstStyle/>
          <a:p>
            <a:r>
              <a:rPr lang="zh-CN" altLang="en-US" spc="300" dirty="0">
                <a:solidFill>
                  <a:schemeClr val="tx1">
                    <a:lumMod val="65000"/>
                    <a:lumOff val="35000"/>
                  </a:schemeClr>
                </a:solidFill>
                <a:latin typeface="方正姚体" panose="02010601030101010101" pitchFamily="2" charset="-122"/>
                <a:ea typeface="方正姚体" panose="02010601030101010101" pitchFamily="2" charset="-122"/>
                <a:sym typeface="+mn-ea"/>
              </a:rPr>
              <a:t>活动概述</a:t>
            </a:r>
          </a:p>
        </p:txBody>
      </p:sp>
      <p:sp>
        <p:nvSpPr>
          <p:cNvPr id="25" name="文本框 24"/>
          <p:cNvSpPr txBox="1"/>
          <p:nvPr/>
        </p:nvSpPr>
        <p:spPr>
          <a:xfrm>
            <a:off x="3549207" y="2444053"/>
            <a:ext cx="1274707" cy="368300"/>
          </a:xfrm>
          <a:prstGeom prst="rect">
            <a:avLst/>
          </a:prstGeom>
          <a:noFill/>
        </p:spPr>
        <p:txBody>
          <a:bodyPr wrap="square" rtlCol="0">
            <a:spAutoFit/>
          </a:bodyPr>
          <a:lstStyle>
            <a:defPPr>
              <a:defRPr lang="zh-CN"/>
            </a:defPPr>
            <a:lvl1pPr>
              <a:defRPr sz="1600">
                <a:solidFill>
                  <a:schemeClr val="tx1">
                    <a:lumMod val="65000"/>
                    <a:lumOff val="35000"/>
                  </a:schemeClr>
                </a:solidFill>
                <a:latin typeface="方正清刻本悦宋简体" panose="02000000000000000000" pitchFamily="2" charset="-122"/>
                <a:ea typeface="方正清刻本悦宋简体" panose="02000000000000000000" pitchFamily="2" charset="-122"/>
              </a:defRPr>
            </a:lvl1pPr>
          </a:lstStyle>
          <a:p>
            <a:r>
              <a:rPr lang="zh-CN" altLang="en-US" sz="1800" spc="300" dirty="0">
                <a:latin typeface="方正姚体" panose="02010601030101010101" pitchFamily="2" charset="-122"/>
                <a:ea typeface="方正姚体" panose="02010601030101010101" pitchFamily="2" charset="-122"/>
              </a:rPr>
              <a:t>氛围布置</a:t>
            </a:r>
          </a:p>
        </p:txBody>
      </p:sp>
      <p:sp>
        <p:nvSpPr>
          <p:cNvPr id="26" name="文本框 25"/>
          <p:cNvSpPr txBox="1"/>
          <p:nvPr/>
        </p:nvSpPr>
        <p:spPr>
          <a:xfrm>
            <a:off x="3549208" y="3512567"/>
            <a:ext cx="1274706" cy="368300"/>
          </a:xfrm>
          <a:prstGeom prst="rect">
            <a:avLst/>
          </a:prstGeom>
          <a:noFill/>
        </p:spPr>
        <p:txBody>
          <a:bodyPr wrap="square" rtlCol="0">
            <a:spAutoFit/>
          </a:bodyPr>
          <a:lstStyle>
            <a:defPPr>
              <a:defRPr lang="zh-CN"/>
            </a:defPPr>
            <a:lvl1pPr>
              <a:defRPr sz="1600">
                <a:solidFill>
                  <a:schemeClr val="tx1">
                    <a:lumMod val="65000"/>
                    <a:lumOff val="35000"/>
                  </a:schemeClr>
                </a:solidFill>
                <a:latin typeface="方正清刻本悦宋简体" panose="02000000000000000000" pitchFamily="2" charset="-122"/>
                <a:ea typeface="方正清刻本悦宋简体" panose="02000000000000000000" pitchFamily="2" charset="-122"/>
              </a:defRPr>
            </a:lvl1pPr>
          </a:lstStyle>
          <a:p>
            <a:r>
              <a:rPr lang="zh-CN" altLang="en-US" sz="1800" spc="300" dirty="0">
                <a:latin typeface="方正姚体" panose="02010601030101010101" pitchFamily="2" charset="-122"/>
                <a:ea typeface="方正姚体" panose="02010601030101010101" pitchFamily="2" charset="-122"/>
              </a:rPr>
              <a:t>活动内容</a:t>
            </a:r>
          </a:p>
        </p:txBody>
      </p:sp>
      <p:sp>
        <p:nvSpPr>
          <p:cNvPr id="27" name="文本框 26"/>
          <p:cNvSpPr txBox="1"/>
          <p:nvPr/>
        </p:nvSpPr>
        <p:spPr>
          <a:xfrm>
            <a:off x="3530224" y="4594410"/>
            <a:ext cx="1439094" cy="368300"/>
          </a:xfrm>
          <a:prstGeom prst="rect">
            <a:avLst/>
          </a:prstGeom>
          <a:noFill/>
        </p:spPr>
        <p:txBody>
          <a:bodyPr wrap="square" rtlCol="0">
            <a:spAutoFit/>
          </a:bodyPr>
          <a:lstStyle>
            <a:defPPr>
              <a:defRPr lang="zh-CN"/>
            </a:defPPr>
            <a:lvl1pPr>
              <a:defRPr sz="1600">
                <a:solidFill>
                  <a:schemeClr val="tx1">
                    <a:lumMod val="65000"/>
                    <a:lumOff val="35000"/>
                  </a:schemeClr>
                </a:solidFill>
                <a:latin typeface="方正清刻本悦宋简体" panose="02000000000000000000" pitchFamily="2" charset="-122"/>
                <a:ea typeface="方正清刻本悦宋简体" panose="02000000000000000000" pitchFamily="2" charset="-122"/>
              </a:defRPr>
            </a:lvl1pPr>
          </a:lstStyle>
          <a:p>
            <a:r>
              <a:rPr lang="zh-CN" altLang="en-US" sz="1800" spc="300" dirty="0">
                <a:latin typeface="方正姚体" panose="02010601030101010101" pitchFamily="2" charset="-122"/>
                <a:ea typeface="方正姚体" panose="02010601030101010101" pitchFamily="2" charset="-122"/>
              </a:rPr>
              <a:t>方案附录</a:t>
            </a:r>
          </a:p>
        </p:txBody>
      </p:sp>
      <p:sp>
        <p:nvSpPr>
          <p:cNvPr id="28" name="文本框 27"/>
          <p:cNvSpPr txBox="1"/>
          <p:nvPr/>
        </p:nvSpPr>
        <p:spPr>
          <a:xfrm>
            <a:off x="2642827" y="1235018"/>
            <a:ext cx="480371" cy="523220"/>
          </a:xfrm>
          <a:prstGeom prst="rect">
            <a:avLst/>
          </a:prstGeom>
          <a:noFill/>
        </p:spPr>
        <p:txBody>
          <a:bodyPr wrap="square" rtlCol="0">
            <a:spAutoFit/>
          </a:bodyPr>
          <a:lstStyle/>
          <a:p>
            <a:r>
              <a:rPr lang="zh-CN" altLang="en-US" sz="2800" dirty="0">
                <a:latin typeface="方正姚体" panose="02010601030101010101" pitchFamily="2" charset="-122"/>
                <a:ea typeface="方正姚体" panose="02010601030101010101" pitchFamily="2" charset="-122"/>
              </a:rPr>
              <a:t>壹</a:t>
            </a:r>
          </a:p>
        </p:txBody>
      </p:sp>
      <p:sp>
        <p:nvSpPr>
          <p:cNvPr id="30" name="文本框 29"/>
          <p:cNvSpPr txBox="1"/>
          <p:nvPr/>
        </p:nvSpPr>
        <p:spPr>
          <a:xfrm>
            <a:off x="2656868" y="2336112"/>
            <a:ext cx="480371" cy="523220"/>
          </a:xfrm>
          <a:prstGeom prst="rect">
            <a:avLst/>
          </a:prstGeom>
          <a:noFill/>
        </p:spPr>
        <p:txBody>
          <a:bodyPr wrap="square" rtlCol="0">
            <a:spAutoFit/>
          </a:bodyPr>
          <a:lstStyle/>
          <a:p>
            <a:r>
              <a:rPr lang="zh-CN" altLang="en-US" sz="2800" dirty="0">
                <a:latin typeface="方正姚体" panose="02010601030101010101" pitchFamily="2" charset="-122"/>
                <a:ea typeface="方正姚体" panose="02010601030101010101" pitchFamily="2" charset="-122"/>
              </a:rPr>
              <a:t>贰</a:t>
            </a:r>
          </a:p>
        </p:txBody>
      </p:sp>
      <p:sp>
        <p:nvSpPr>
          <p:cNvPr id="32" name="文本框 31"/>
          <p:cNvSpPr txBox="1"/>
          <p:nvPr/>
        </p:nvSpPr>
        <p:spPr>
          <a:xfrm>
            <a:off x="2670909" y="3437206"/>
            <a:ext cx="480371" cy="523220"/>
          </a:xfrm>
          <a:prstGeom prst="rect">
            <a:avLst/>
          </a:prstGeom>
          <a:noFill/>
        </p:spPr>
        <p:txBody>
          <a:bodyPr wrap="square" rtlCol="0">
            <a:spAutoFit/>
          </a:bodyPr>
          <a:lstStyle/>
          <a:p>
            <a:pPr algn="ctr"/>
            <a:r>
              <a:rPr lang="zh-CN" altLang="en-US" sz="2800" dirty="0">
                <a:latin typeface="方正姚体" panose="02010601030101010101" pitchFamily="2" charset="-122"/>
                <a:ea typeface="方正姚体" panose="02010601030101010101" pitchFamily="2" charset="-122"/>
              </a:rPr>
              <a:t>叁</a:t>
            </a:r>
          </a:p>
        </p:txBody>
      </p:sp>
      <p:sp>
        <p:nvSpPr>
          <p:cNvPr id="34" name="文本框 33"/>
          <p:cNvSpPr txBox="1"/>
          <p:nvPr/>
        </p:nvSpPr>
        <p:spPr>
          <a:xfrm>
            <a:off x="2684950" y="4538300"/>
            <a:ext cx="480371" cy="523220"/>
          </a:xfrm>
          <a:prstGeom prst="rect">
            <a:avLst/>
          </a:prstGeom>
          <a:noFill/>
        </p:spPr>
        <p:txBody>
          <a:bodyPr wrap="square" rtlCol="0">
            <a:spAutoFit/>
          </a:bodyPr>
          <a:lstStyle/>
          <a:p>
            <a:pPr algn="ctr"/>
            <a:r>
              <a:rPr lang="zh-CN" altLang="en-US" sz="2800" dirty="0">
                <a:latin typeface="方正姚体" panose="02010601030101010101" pitchFamily="2" charset="-122"/>
                <a:ea typeface="方正姚体" panose="02010601030101010101" pitchFamily="2" charset="-122"/>
              </a:rPr>
              <a:t>肆</a:t>
            </a:r>
          </a:p>
        </p:txBody>
      </p:sp>
      <p:cxnSp>
        <p:nvCxnSpPr>
          <p:cNvPr id="35" name="直接连接符 34"/>
          <p:cNvCxnSpPr/>
          <p:nvPr/>
        </p:nvCxnSpPr>
        <p:spPr>
          <a:xfrm>
            <a:off x="2633862" y="1309741"/>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3165321" y="1309741"/>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2633862" y="2387163"/>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3165321" y="2387163"/>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2633862" y="4568517"/>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3165321" y="4568517"/>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2633862" y="3510711"/>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3165321" y="3510711"/>
            <a:ext cx="0" cy="421117"/>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8" name="Picture 3" descr="C:\Users\Administrator\Desktop\端午素材\端午02888.png"/>
          <p:cNvPicPr>
            <a:picLocks noChangeAspect="1" noChangeArrowheads="1"/>
          </p:cNvPicPr>
          <p:nvPr/>
        </p:nvPicPr>
        <p:blipFill>
          <a:blip r:embed="rId5"/>
          <a:srcRect/>
          <a:stretch>
            <a:fillRect/>
          </a:stretch>
        </p:blipFill>
        <p:spPr bwMode="auto">
          <a:xfrm>
            <a:off x="483221" y="1589207"/>
            <a:ext cx="1447800" cy="82039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
          <p:cNvSpPr txBox="1"/>
          <p:nvPr/>
        </p:nvSpPr>
        <p:spPr>
          <a:xfrm>
            <a:off x="908990" y="2465715"/>
            <a:ext cx="923330" cy="1631216"/>
          </a:xfrm>
          <a:prstGeom prst="rect">
            <a:avLst/>
          </a:prstGeom>
          <a:noFill/>
        </p:spPr>
        <p:txBody>
          <a:bodyPr vert="eaVert" wrap="none" rtlCol="0">
            <a:spAutoFit/>
          </a:bodyPr>
          <a:lstStyle/>
          <a:p>
            <a:r>
              <a:rPr lang="zh-CN" altLang="zh-CN" sz="4800" dirty="0">
                <a:latin typeface="方正姚体" panose="02010601030101010101" pitchFamily="2" charset="-122"/>
                <a:ea typeface="方正姚体" panose="02010601030101010101" pitchFamily="2" charset="-122"/>
              </a:rPr>
              <a:t>目  录</a:t>
            </a:r>
          </a:p>
        </p:txBody>
      </p:sp>
      <p:grpSp>
        <p:nvGrpSpPr>
          <p:cNvPr id="10" name="组合 9"/>
          <p:cNvGrpSpPr/>
          <p:nvPr/>
        </p:nvGrpSpPr>
        <p:grpSpPr>
          <a:xfrm>
            <a:off x="632170" y="1572259"/>
            <a:ext cx="323850" cy="386716"/>
            <a:chOff x="3044200" y="4736724"/>
            <a:chExt cx="543246" cy="507630"/>
          </a:xfrm>
        </p:grpSpPr>
        <p:sp>
          <p:nvSpPr>
            <p:cNvPr id="11" name="Freeform 1390"/>
            <p:cNvSpPr>
              <a:spLocks noEditPoints="1"/>
            </p:cNvSpPr>
            <p:nvPr/>
          </p:nvSpPr>
          <p:spPr bwMode="auto">
            <a:xfrm>
              <a:off x="3111675" y="4831135"/>
              <a:ext cx="475771" cy="413219"/>
            </a:xfrm>
            <a:custGeom>
              <a:avLst/>
              <a:gdLst>
                <a:gd name="T0" fmla="*/ 2024 w 2514"/>
                <a:gd name="T1" fmla="*/ 1830 h 2405"/>
                <a:gd name="T2" fmla="*/ 2046 w 2514"/>
                <a:gd name="T3" fmla="*/ 1853 h 2405"/>
                <a:gd name="T4" fmla="*/ 1944 w 2514"/>
                <a:gd name="T5" fmla="*/ 2065 h 2405"/>
                <a:gd name="T6" fmla="*/ 1871 w 2514"/>
                <a:gd name="T7" fmla="*/ 2175 h 2405"/>
                <a:gd name="T8" fmla="*/ 1797 w 2514"/>
                <a:gd name="T9" fmla="*/ 2240 h 2405"/>
                <a:gd name="T10" fmla="*/ 1775 w 2514"/>
                <a:gd name="T11" fmla="*/ 2223 h 2405"/>
                <a:gd name="T12" fmla="*/ 1614 w 2514"/>
                <a:gd name="T13" fmla="*/ 2325 h 2405"/>
                <a:gd name="T14" fmla="*/ 1534 w 2514"/>
                <a:gd name="T15" fmla="*/ 2342 h 2405"/>
                <a:gd name="T16" fmla="*/ 1271 w 2514"/>
                <a:gd name="T17" fmla="*/ 2370 h 2405"/>
                <a:gd name="T18" fmla="*/ 1133 w 2514"/>
                <a:gd name="T19" fmla="*/ 2356 h 2405"/>
                <a:gd name="T20" fmla="*/ 1116 w 2514"/>
                <a:gd name="T21" fmla="*/ 2376 h 2405"/>
                <a:gd name="T22" fmla="*/ 994 w 2514"/>
                <a:gd name="T23" fmla="*/ 2373 h 2405"/>
                <a:gd name="T24" fmla="*/ 969 w 2514"/>
                <a:gd name="T25" fmla="*/ 2373 h 2405"/>
                <a:gd name="T26" fmla="*/ 669 w 2514"/>
                <a:gd name="T27" fmla="*/ 2204 h 2405"/>
                <a:gd name="T28" fmla="*/ 550 w 2514"/>
                <a:gd name="T29" fmla="*/ 2068 h 2405"/>
                <a:gd name="T30" fmla="*/ 519 w 2514"/>
                <a:gd name="T31" fmla="*/ 2037 h 2405"/>
                <a:gd name="T32" fmla="*/ 338 w 2514"/>
                <a:gd name="T33" fmla="*/ 1813 h 2405"/>
                <a:gd name="T34" fmla="*/ 172 w 2514"/>
                <a:gd name="T35" fmla="*/ 1590 h 2405"/>
                <a:gd name="T36" fmla="*/ 70 w 2514"/>
                <a:gd name="T37" fmla="*/ 1494 h 2405"/>
                <a:gd name="T38" fmla="*/ 5 w 2514"/>
                <a:gd name="T39" fmla="*/ 1386 h 2405"/>
                <a:gd name="T40" fmla="*/ 27 w 2514"/>
                <a:gd name="T41" fmla="*/ 1211 h 2405"/>
                <a:gd name="T42" fmla="*/ 42 w 2514"/>
                <a:gd name="T43" fmla="*/ 1140 h 2405"/>
                <a:gd name="T44" fmla="*/ 42 w 2514"/>
                <a:gd name="T45" fmla="*/ 1030 h 2405"/>
                <a:gd name="T46" fmla="*/ 47 w 2514"/>
                <a:gd name="T47" fmla="*/ 943 h 2405"/>
                <a:gd name="T48" fmla="*/ 143 w 2514"/>
                <a:gd name="T49" fmla="*/ 637 h 2405"/>
                <a:gd name="T50" fmla="*/ 155 w 2514"/>
                <a:gd name="T51" fmla="*/ 592 h 2405"/>
                <a:gd name="T52" fmla="*/ 350 w 2514"/>
                <a:gd name="T53" fmla="*/ 380 h 2405"/>
                <a:gd name="T54" fmla="*/ 488 w 2514"/>
                <a:gd name="T55" fmla="*/ 295 h 2405"/>
                <a:gd name="T56" fmla="*/ 969 w 2514"/>
                <a:gd name="T57" fmla="*/ 21 h 2405"/>
                <a:gd name="T58" fmla="*/ 1444 w 2514"/>
                <a:gd name="T59" fmla="*/ 15 h 2405"/>
                <a:gd name="T60" fmla="*/ 1823 w 2514"/>
                <a:gd name="T61" fmla="*/ 173 h 2405"/>
                <a:gd name="T62" fmla="*/ 1961 w 2514"/>
                <a:gd name="T63" fmla="*/ 326 h 2405"/>
                <a:gd name="T64" fmla="*/ 2284 w 2514"/>
                <a:gd name="T65" fmla="*/ 671 h 2405"/>
                <a:gd name="T66" fmla="*/ 2354 w 2514"/>
                <a:gd name="T67" fmla="*/ 810 h 2405"/>
                <a:gd name="T68" fmla="*/ 2383 w 2514"/>
                <a:gd name="T69" fmla="*/ 880 h 2405"/>
                <a:gd name="T70" fmla="*/ 2493 w 2514"/>
                <a:gd name="T71" fmla="*/ 1123 h 2405"/>
                <a:gd name="T72" fmla="*/ 2456 w 2514"/>
                <a:gd name="T73" fmla="*/ 1477 h 2405"/>
                <a:gd name="T74" fmla="*/ 2349 w 2514"/>
                <a:gd name="T75" fmla="*/ 1601 h 2405"/>
                <a:gd name="T76" fmla="*/ 2329 w 2514"/>
                <a:gd name="T77" fmla="*/ 1610 h 2405"/>
                <a:gd name="T78" fmla="*/ 2318 w 2514"/>
                <a:gd name="T79" fmla="*/ 1638 h 2405"/>
                <a:gd name="T80" fmla="*/ 2318 w 2514"/>
                <a:gd name="T81" fmla="*/ 1593 h 2405"/>
                <a:gd name="T82" fmla="*/ 2306 w 2514"/>
                <a:gd name="T83" fmla="*/ 1573 h 2405"/>
                <a:gd name="T84" fmla="*/ 2193 w 2514"/>
                <a:gd name="T85" fmla="*/ 1695 h 2405"/>
                <a:gd name="T86" fmla="*/ 2185 w 2514"/>
                <a:gd name="T87" fmla="*/ 1689 h 2405"/>
                <a:gd name="T88" fmla="*/ 2148 w 2514"/>
                <a:gd name="T89" fmla="*/ 1700 h 2405"/>
                <a:gd name="T90" fmla="*/ 2060 w 2514"/>
                <a:gd name="T91" fmla="*/ 1774 h 2405"/>
                <a:gd name="T92" fmla="*/ 2074 w 2514"/>
                <a:gd name="T93" fmla="*/ 1754 h 2405"/>
                <a:gd name="T94" fmla="*/ 1905 w 2514"/>
                <a:gd name="T95" fmla="*/ 1989 h 2405"/>
                <a:gd name="T96" fmla="*/ 1885 w 2514"/>
                <a:gd name="T97" fmla="*/ 2023 h 2405"/>
                <a:gd name="T98" fmla="*/ 1888 w 2514"/>
                <a:gd name="T99" fmla="*/ 2054 h 2405"/>
                <a:gd name="T100" fmla="*/ 1936 w 2514"/>
                <a:gd name="T101" fmla="*/ 1943 h 2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14" h="2405">
                  <a:moveTo>
                    <a:pt x="2074" y="1754"/>
                  </a:moveTo>
                  <a:cubicBezTo>
                    <a:pt x="2078" y="1788"/>
                    <a:pt x="2037" y="1804"/>
                    <a:pt x="2024" y="1830"/>
                  </a:cubicBezTo>
                  <a:cubicBezTo>
                    <a:pt x="2021" y="1842"/>
                    <a:pt x="2029" y="1849"/>
                    <a:pt x="2021" y="1859"/>
                  </a:cubicBezTo>
                  <a:cubicBezTo>
                    <a:pt x="2024" y="1862"/>
                    <a:pt x="2036" y="1851"/>
                    <a:pt x="2046" y="1853"/>
                  </a:cubicBezTo>
                  <a:cubicBezTo>
                    <a:pt x="2018" y="1881"/>
                    <a:pt x="2018" y="1937"/>
                    <a:pt x="1987" y="1963"/>
                  </a:cubicBezTo>
                  <a:cubicBezTo>
                    <a:pt x="1993" y="2007"/>
                    <a:pt x="1978" y="2051"/>
                    <a:pt x="1944" y="2065"/>
                  </a:cubicBezTo>
                  <a:cubicBezTo>
                    <a:pt x="1944" y="2090"/>
                    <a:pt x="1929" y="2100"/>
                    <a:pt x="1930" y="2127"/>
                  </a:cubicBezTo>
                  <a:cubicBezTo>
                    <a:pt x="1910" y="2141"/>
                    <a:pt x="1895" y="2162"/>
                    <a:pt x="1871" y="2175"/>
                  </a:cubicBezTo>
                  <a:cubicBezTo>
                    <a:pt x="1861" y="2181"/>
                    <a:pt x="1843" y="2179"/>
                    <a:pt x="1837" y="2184"/>
                  </a:cubicBezTo>
                  <a:cubicBezTo>
                    <a:pt x="1818" y="2198"/>
                    <a:pt x="1819" y="2228"/>
                    <a:pt x="1797" y="2240"/>
                  </a:cubicBezTo>
                  <a:cubicBezTo>
                    <a:pt x="1786" y="2240"/>
                    <a:pt x="1784" y="2231"/>
                    <a:pt x="1775" y="2240"/>
                  </a:cubicBezTo>
                  <a:cubicBezTo>
                    <a:pt x="1767" y="2238"/>
                    <a:pt x="1779" y="2231"/>
                    <a:pt x="1775" y="2223"/>
                  </a:cubicBezTo>
                  <a:cubicBezTo>
                    <a:pt x="1735" y="2216"/>
                    <a:pt x="1701" y="2255"/>
                    <a:pt x="1679" y="2283"/>
                  </a:cubicBezTo>
                  <a:cubicBezTo>
                    <a:pt x="1647" y="2293"/>
                    <a:pt x="1632" y="2305"/>
                    <a:pt x="1614" y="2325"/>
                  </a:cubicBezTo>
                  <a:cubicBezTo>
                    <a:pt x="1596" y="2323"/>
                    <a:pt x="1591" y="2333"/>
                    <a:pt x="1582" y="2339"/>
                  </a:cubicBezTo>
                  <a:cubicBezTo>
                    <a:pt x="1567" y="2334"/>
                    <a:pt x="1552" y="2341"/>
                    <a:pt x="1534" y="2342"/>
                  </a:cubicBezTo>
                  <a:cubicBezTo>
                    <a:pt x="1472" y="2362"/>
                    <a:pt x="1357" y="2349"/>
                    <a:pt x="1274" y="2362"/>
                  </a:cubicBezTo>
                  <a:cubicBezTo>
                    <a:pt x="1265" y="2361"/>
                    <a:pt x="1281" y="2370"/>
                    <a:pt x="1271" y="2370"/>
                  </a:cubicBezTo>
                  <a:cubicBezTo>
                    <a:pt x="1244" y="2372"/>
                    <a:pt x="1219" y="2354"/>
                    <a:pt x="1192" y="2373"/>
                  </a:cubicBezTo>
                  <a:cubicBezTo>
                    <a:pt x="1177" y="2357"/>
                    <a:pt x="1154" y="2366"/>
                    <a:pt x="1133" y="2356"/>
                  </a:cubicBezTo>
                  <a:cubicBezTo>
                    <a:pt x="1123" y="2362"/>
                    <a:pt x="1138" y="2366"/>
                    <a:pt x="1136" y="2373"/>
                  </a:cubicBezTo>
                  <a:cubicBezTo>
                    <a:pt x="1128" y="2373"/>
                    <a:pt x="1120" y="2372"/>
                    <a:pt x="1116" y="2376"/>
                  </a:cubicBezTo>
                  <a:cubicBezTo>
                    <a:pt x="1112" y="2388"/>
                    <a:pt x="1118" y="2388"/>
                    <a:pt x="1113" y="2401"/>
                  </a:cubicBezTo>
                  <a:cubicBezTo>
                    <a:pt x="1072" y="2405"/>
                    <a:pt x="1033" y="2382"/>
                    <a:pt x="994" y="2373"/>
                  </a:cubicBezTo>
                  <a:cubicBezTo>
                    <a:pt x="978" y="2373"/>
                    <a:pt x="992" y="2387"/>
                    <a:pt x="977" y="2387"/>
                  </a:cubicBezTo>
                  <a:cubicBezTo>
                    <a:pt x="974" y="2383"/>
                    <a:pt x="968" y="2381"/>
                    <a:pt x="969" y="2373"/>
                  </a:cubicBezTo>
                  <a:cubicBezTo>
                    <a:pt x="873" y="2319"/>
                    <a:pt x="773" y="2270"/>
                    <a:pt x="689" y="2204"/>
                  </a:cubicBezTo>
                  <a:cubicBezTo>
                    <a:pt x="684" y="2197"/>
                    <a:pt x="675" y="2210"/>
                    <a:pt x="669" y="2204"/>
                  </a:cubicBezTo>
                  <a:cubicBezTo>
                    <a:pt x="661" y="2194"/>
                    <a:pt x="670" y="2195"/>
                    <a:pt x="666" y="2187"/>
                  </a:cubicBezTo>
                  <a:cubicBezTo>
                    <a:pt x="621" y="2155"/>
                    <a:pt x="592" y="2100"/>
                    <a:pt x="550" y="2068"/>
                  </a:cubicBezTo>
                  <a:cubicBezTo>
                    <a:pt x="542" y="2061"/>
                    <a:pt x="532" y="2062"/>
                    <a:pt x="525" y="2054"/>
                  </a:cubicBezTo>
                  <a:cubicBezTo>
                    <a:pt x="522" y="2050"/>
                    <a:pt x="522" y="2041"/>
                    <a:pt x="519" y="2037"/>
                  </a:cubicBezTo>
                  <a:cubicBezTo>
                    <a:pt x="509" y="2020"/>
                    <a:pt x="493" y="2007"/>
                    <a:pt x="477" y="1997"/>
                  </a:cubicBezTo>
                  <a:cubicBezTo>
                    <a:pt x="434" y="1933"/>
                    <a:pt x="381" y="1878"/>
                    <a:pt x="338" y="1813"/>
                  </a:cubicBezTo>
                  <a:cubicBezTo>
                    <a:pt x="308" y="1779"/>
                    <a:pt x="274" y="1737"/>
                    <a:pt x="242" y="1697"/>
                  </a:cubicBezTo>
                  <a:cubicBezTo>
                    <a:pt x="215" y="1664"/>
                    <a:pt x="198" y="1624"/>
                    <a:pt x="172" y="1590"/>
                  </a:cubicBezTo>
                  <a:cubicBezTo>
                    <a:pt x="147" y="1558"/>
                    <a:pt x="100" y="1543"/>
                    <a:pt x="70" y="1505"/>
                  </a:cubicBezTo>
                  <a:cubicBezTo>
                    <a:pt x="68" y="1503"/>
                    <a:pt x="72" y="1496"/>
                    <a:pt x="70" y="1494"/>
                  </a:cubicBezTo>
                  <a:cubicBezTo>
                    <a:pt x="46" y="1466"/>
                    <a:pt x="20" y="1439"/>
                    <a:pt x="13" y="1395"/>
                  </a:cubicBezTo>
                  <a:cubicBezTo>
                    <a:pt x="14" y="1388"/>
                    <a:pt x="0" y="1396"/>
                    <a:pt x="5" y="1386"/>
                  </a:cubicBezTo>
                  <a:cubicBezTo>
                    <a:pt x="9" y="1386"/>
                    <a:pt x="10" y="1389"/>
                    <a:pt x="13" y="1389"/>
                  </a:cubicBezTo>
                  <a:cubicBezTo>
                    <a:pt x="0" y="1322"/>
                    <a:pt x="22" y="1269"/>
                    <a:pt x="27" y="1211"/>
                  </a:cubicBezTo>
                  <a:cubicBezTo>
                    <a:pt x="29" y="1196"/>
                    <a:pt x="25" y="1180"/>
                    <a:pt x="27" y="1166"/>
                  </a:cubicBezTo>
                  <a:cubicBezTo>
                    <a:pt x="29" y="1156"/>
                    <a:pt x="39" y="1150"/>
                    <a:pt x="42" y="1140"/>
                  </a:cubicBezTo>
                  <a:cubicBezTo>
                    <a:pt x="53" y="1102"/>
                    <a:pt x="48" y="1056"/>
                    <a:pt x="53" y="1016"/>
                  </a:cubicBezTo>
                  <a:cubicBezTo>
                    <a:pt x="42" y="1013"/>
                    <a:pt x="44" y="1024"/>
                    <a:pt x="42" y="1030"/>
                  </a:cubicBezTo>
                  <a:cubicBezTo>
                    <a:pt x="28" y="994"/>
                    <a:pt x="42" y="946"/>
                    <a:pt x="42" y="911"/>
                  </a:cubicBezTo>
                  <a:cubicBezTo>
                    <a:pt x="54" y="918"/>
                    <a:pt x="39" y="934"/>
                    <a:pt x="47" y="943"/>
                  </a:cubicBezTo>
                  <a:cubicBezTo>
                    <a:pt x="72" y="935"/>
                    <a:pt x="59" y="899"/>
                    <a:pt x="73" y="886"/>
                  </a:cubicBezTo>
                  <a:cubicBezTo>
                    <a:pt x="72" y="788"/>
                    <a:pt x="113" y="721"/>
                    <a:pt x="143" y="637"/>
                  </a:cubicBezTo>
                  <a:cubicBezTo>
                    <a:pt x="150" y="630"/>
                    <a:pt x="160" y="626"/>
                    <a:pt x="163" y="615"/>
                  </a:cubicBezTo>
                  <a:cubicBezTo>
                    <a:pt x="163" y="605"/>
                    <a:pt x="155" y="602"/>
                    <a:pt x="155" y="592"/>
                  </a:cubicBezTo>
                  <a:cubicBezTo>
                    <a:pt x="167" y="550"/>
                    <a:pt x="218" y="533"/>
                    <a:pt x="228" y="499"/>
                  </a:cubicBezTo>
                  <a:cubicBezTo>
                    <a:pt x="265" y="455"/>
                    <a:pt x="305" y="415"/>
                    <a:pt x="350" y="380"/>
                  </a:cubicBezTo>
                  <a:cubicBezTo>
                    <a:pt x="367" y="376"/>
                    <a:pt x="384" y="370"/>
                    <a:pt x="392" y="357"/>
                  </a:cubicBezTo>
                  <a:cubicBezTo>
                    <a:pt x="429" y="342"/>
                    <a:pt x="471" y="330"/>
                    <a:pt x="488" y="295"/>
                  </a:cubicBezTo>
                  <a:cubicBezTo>
                    <a:pt x="518" y="283"/>
                    <a:pt x="529" y="253"/>
                    <a:pt x="559" y="241"/>
                  </a:cubicBezTo>
                  <a:cubicBezTo>
                    <a:pt x="648" y="120"/>
                    <a:pt x="813" y="76"/>
                    <a:pt x="969" y="21"/>
                  </a:cubicBezTo>
                  <a:cubicBezTo>
                    <a:pt x="1034" y="14"/>
                    <a:pt x="1128" y="2"/>
                    <a:pt x="1192" y="1"/>
                  </a:cubicBezTo>
                  <a:cubicBezTo>
                    <a:pt x="1287" y="0"/>
                    <a:pt x="1366" y="1"/>
                    <a:pt x="1444" y="15"/>
                  </a:cubicBezTo>
                  <a:cubicBezTo>
                    <a:pt x="1584" y="40"/>
                    <a:pt x="1704" y="102"/>
                    <a:pt x="1812" y="179"/>
                  </a:cubicBezTo>
                  <a:cubicBezTo>
                    <a:pt x="1818" y="180"/>
                    <a:pt x="1822" y="178"/>
                    <a:pt x="1823" y="173"/>
                  </a:cubicBezTo>
                  <a:cubicBezTo>
                    <a:pt x="1831" y="176"/>
                    <a:pt x="1819" y="181"/>
                    <a:pt x="1823" y="188"/>
                  </a:cubicBezTo>
                  <a:cubicBezTo>
                    <a:pt x="1870" y="233"/>
                    <a:pt x="1925" y="270"/>
                    <a:pt x="1961" y="326"/>
                  </a:cubicBezTo>
                  <a:cubicBezTo>
                    <a:pt x="2011" y="356"/>
                    <a:pt x="2066" y="381"/>
                    <a:pt x="2097" y="431"/>
                  </a:cubicBezTo>
                  <a:cubicBezTo>
                    <a:pt x="2154" y="471"/>
                    <a:pt x="2232" y="588"/>
                    <a:pt x="2284" y="671"/>
                  </a:cubicBezTo>
                  <a:cubicBezTo>
                    <a:pt x="2290" y="696"/>
                    <a:pt x="2299" y="718"/>
                    <a:pt x="2318" y="730"/>
                  </a:cubicBezTo>
                  <a:cubicBezTo>
                    <a:pt x="2326" y="768"/>
                    <a:pt x="2344" y="788"/>
                    <a:pt x="2354" y="810"/>
                  </a:cubicBezTo>
                  <a:cubicBezTo>
                    <a:pt x="2356" y="814"/>
                    <a:pt x="2358" y="809"/>
                    <a:pt x="2363" y="810"/>
                  </a:cubicBezTo>
                  <a:cubicBezTo>
                    <a:pt x="2351" y="830"/>
                    <a:pt x="2385" y="851"/>
                    <a:pt x="2383" y="880"/>
                  </a:cubicBezTo>
                  <a:cubicBezTo>
                    <a:pt x="2412" y="926"/>
                    <a:pt x="2447" y="980"/>
                    <a:pt x="2459" y="1047"/>
                  </a:cubicBezTo>
                  <a:cubicBezTo>
                    <a:pt x="2464" y="1074"/>
                    <a:pt x="2484" y="1097"/>
                    <a:pt x="2493" y="1123"/>
                  </a:cubicBezTo>
                  <a:cubicBezTo>
                    <a:pt x="2514" y="1186"/>
                    <a:pt x="2506" y="1265"/>
                    <a:pt x="2510" y="1333"/>
                  </a:cubicBezTo>
                  <a:cubicBezTo>
                    <a:pt x="2486" y="1375"/>
                    <a:pt x="2479" y="1442"/>
                    <a:pt x="2456" y="1477"/>
                  </a:cubicBezTo>
                  <a:cubicBezTo>
                    <a:pt x="2450" y="1477"/>
                    <a:pt x="2447" y="1475"/>
                    <a:pt x="2448" y="1468"/>
                  </a:cubicBezTo>
                  <a:cubicBezTo>
                    <a:pt x="2419" y="1517"/>
                    <a:pt x="2390" y="1565"/>
                    <a:pt x="2349" y="1601"/>
                  </a:cubicBezTo>
                  <a:cubicBezTo>
                    <a:pt x="2340" y="1599"/>
                    <a:pt x="2350" y="1592"/>
                    <a:pt x="2349" y="1587"/>
                  </a:cubicBezTo>
                  <a:cubicBezTo>
                    <a:pt x="2337" y="1590"/>
                    <a:pt x="2334" y="1600"/>
                    <a:pt x="2329" y="1610"/>
                  </a:cubicBezTo>
                  <a:cubicBezTo>
                    <a:pt x="2338" y="1613"/>
                    <a:pt x="2331" y="1601"/>
                    <a:pt x="2340" y="1604"/>
                  </a:cubicBezTo>
                  <a:cubicBezTo>
                    <a:pt x="2338" y="1621"/>
                    <a:pt x="2326" y="1628"/>
                    <a:pt x="2318" y="1638"/>
                  </a:cubicBezTo>
                  <a:cubicBezTo>
                    <a:pt x="2326" y="1619"/>
                    <a:pt x="2327" y="1604"/>
                    <a:pt x="2337" y="1579"/>
                  </a:cubicBezTo>
                  <a:cubicBezTo>
                    <a:pt x="2327" y="1580"/>
                    <a:pt x="2330" y="1594"/>
                    <a:pt x="2318" y="1593"/>
                  </a:cubicBezTo>
                  <a:cubicBezTo>
                    <a:pt x="2322" y="1586"/>
                    <a:pt x="2308" y="1585"/>
                    <a:pt x="2309" y="1590"/>
                  </a:cubicBezTo>
                  <a:cubicBezTo>
                    <a:pt x="2300" y="1586"/>
                    <a:pt x="2314" y="1577"/>
                    <a:pt x="2306" y="1573"/>
                  </a:cubicBezTo>
                  <a:cubicBezTo>
                    <a:pt x="2273" y="1582"/>
                    <a:pt x="2245" y="1624"/>
                    <a:pt x="2233" y="1652"/>
                  </a:cubicBezTo>
                  <a:cubicBezTo>
                    <a:pt x="2213" y="1660"/>
                    <a:pt x="2202" y="1676"/>
                    <a:pt x="2193" y="1695"/>
                  </a:cubicBezTo>
                  <a:cubicBezTo>
                    <a:pt x="2185" y="1691"/>
                    <a:pt x="2194" y="1681"/>
                    <a:pt x="2196" y="1678"/>
                  </a:cubicBezTo>
                  <a:cubicBezTo>
                    <a:pt x="2187" y="1676"/>
                    <a:pt x="2188" y="1685"/>
                    <a:pt x="2185" y="1689"/>
                  </a:cubicBezTo>
                  <a:cubicBezTo>
                    <a:pt x="2192" y="1666"/>
                    <a:pt x="2219" y="1639"/>
                    <a:pt x="2233" y="1613"/>
                  </a:cubicBezTo>
                  <a:cubicBezTo>
                    <a:pt x="2204" y="1630"/>
                    <a:pt x="2178" y="1675"/>
                    <a:pt x="2148" y="1700"/>
                  </a:cubicBezTo>
                  <a:cubicBezTo>
                    <a:pt x="2137" y="1689"/>
                    <a:pt x="2151" y="1673"/>
                    <a:pt x="2142" y="1658"/>
                  </a:cubicBezTo>
                  <a:cubicBezTo>
                    <a:pt x="2117" y="1697"/>
                    <a:pt x="2080" y="1737"/>
                    <a:pt x="2060" y="1774"/>
                  </a:cubicBezTo>
                  <a:cubicBezTo>
                    <a:pt x="2070" y="1768"/>
                    <a:pt x="2060" y="1775"/>
                    <a:pt x="2066" y="1777"/>
                  </a:cubicBezTo>
                  <a:cubicBezTo>
                    <a:pt x="2070" y="1770"/>
                    <a:pt x="2071" y="1761"/>
                    <a:pt x="2074" y="1754"/>
                  </a:cubicBezTo>
                  <a:close/>
                  <a:moveTo>
                    <a:pt x="1936" y="1943"/>
                  </a:moveTo>
                  <a:cubicBezTo>
                    <a:pt x="1918" y="1951"/>
                    <a:pt x="1912" y="1970"/>
                    <a:pt x="1905" y="1989"/>
                  </a:cubicBezTo>
                  <a:cubicBezTo>
                    <a:pt x="1907" y="1989"/>
                    <a:pt x="1910" y="1989"/>
                    <a:pt x="1910" y="1992"/>
                  </a:cubicBezTo>
                  <a:cubicBezTo>
                    <a:pt x="1904" y="2004"/>
                    <a:pt x="1898" y="2017"/>
                    <a:pt x="1885" y="2023"/>
                  </a:cubicBezTo>
                  <a:cubicBezTo>
                    <a:pt x="1879" y="2054"/>
                    <a:pt x="1851" y="2062"/>
                    <a:pt x="1843" y="2090"/>
                  </a:cubicBezTo>
                  <a:cubicBezTo>
                    <a:pt x="1867" y="2099"/>
                    <a:pt x="1887" y="2070"/>
                    <a:pt x="1888" y="2054"/>
                  </a:cubicBezTo>
                  <a:cubicBezTo>
                    <a:pt x="1899" y="2056"/>
                    <a:pt x="1897" y="2045"/>
                    <a:pt x="1905" y="2045"/>
                  </a:cubicBezTo>
                  <a:cubicBezTo>
                    <a:pt x="1896" y="2016"/>
                    <a:pt x="1957" y="1985"/>
                    <a:pt x="1936" y="1943"/>
                  </a:cubicBezTo>
                  <a:close/>
                </a:path>
              </a:pathLst>
            </a:custGeom>
            <a:solidFill>
              <a:srgbClr val="C00000"/>
            </a:solidFill>
            <a:ln>
              <a:noFill/>
            </a:ln>
          </p:spPr>
          <p:txBody>
            <a:bodyPr vert="horz" wrap="square" lIns="91440" tIns="45720" rIns="91440" bIns="45720" numCol="1" anchor="t" anchorCtr="0" compatLnSpc="1"/>
            <a:lstStyle/>
            <a:p>
              <a:endParaRPr lang="zh-CN" altLang="en-US" sz="1400" dirty="0">
                <a:solidFill>
                  <a:schemeClr val="tx1">
                    <a:lumMod val="75000"/>
                    <a:lumOff val="25000"/>
                  </a:schemeClr>
                </a:solidFill>
                <a:latin typeface="方正姚体" panose="02010601030101010101" pitchFamily="2" charset="-122"/>
                <a:ea typeface="方正姚体" panose="02010601030101010101" pitchFamily="2" charset="-122"/>
              </a:endParaRPr>
            </a:p>
          </p:txBody>
        </p:sp>
        <p:sp>
          <p:nvSpPr>
            <p:cNvPr id="12" name="矩形 11"/>
            <p:cNvSpPr/>
            <p:nvPr/>
          </p:nvSpPr>
          <p:spPr>
            <a:xfrm>
              <a:off x="3044200" y="4736724"/>
              <a:ext cx="246223" cy="483456"/>
            </a:xfrm>
            <a:prstGeom prst="rect">
              <a:avLst/>
            </a:prstGeom>
          </p:spPr>
          <p:txBody>
            <a:bodyPr wrap="square">
              <a:spAutoFit/>
            </a:bodyPr>
            <a:lstStyle/>
            <a:p>
              <a:r>
                <a:rPr lang="zh-CN" altLang="en-US">
                  <a:solidFill>
                    <a:schemeClr val="bg1"/>
                  </a:solidFill>
                  <a:latin typeface="方正姚体" panose="02010601030101010101" pitchFamily="2" charset="-122"/>
                  <a:ea typeface="方正姚体" panose="02010601030101010101" pitchFamily="2" charset="-122"/>
                </a:rPr>
                <a:t>述</a:t>
              </a:r>
            </a:p>
          </p:txBody>
        </p:sp>
      </p:grpSp>
      <p:pic>
        <p:nvPicPr>
          <p:cNvPr id="39" name="图片 38"/>
          <p:cNvPicPr>
            <a:picLocks noChangeAspect="1"/>
          </p:cNvPicPr>
          <p:nvPr/>
        </p:nvPicPr>
        <p:blipFill rotWithShape="1">
          <a:blip r:embed="rId6"/>
          <a:srcRect r="27487" b="52837"/>
          <a:stretch>
            <a:fillRect/>
          </a:stretch>
        </p:blipFill>
        <p:spPr>
          <a:xfrm>
            <a:off x="6878783" y="2597721"/>
            <a:ext cx="3911087" cy="256055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矩形: 圆顶角 21"/>
          <p:cNvSpPr/>
          <p:nvPr/>
        </p:nvSpPr>
        <p:spPr>
          <a:xfrm>
            <a:off x="718459" y="975360"/>
            <a:ext cx="10755085" cy="5882640"/>
          </a:xfrm>
          <a:prstGeom prst="round2SameRect">
            <a:avLst>
              <a:gd name="adj1" fmla="val 4526"/>
              <a:gd name="adj2" fmla="val 0"/>
            </a:avLst>
          </a:prstGeom>
          <a:solidFill>
            <a:srgbClr val="F7FCFC"/>
          </a:solidFill>
          <a:ln>
            <a:solidFill>
              <a:srgbClr val="6DC4B4"/>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09723" tIns="54862" rIns="109723" bIns="54862" rtlCol="0" anchor="ctr"/>
          <a:lstStyle/>
          <a:p>
            <a:pPr algn="ctr" defTabSz="548640"/>
            <a:endParaRPr lang="zh-CN" altLang="en-US" dirty="0">
              <a:solidFill>
                <a:prstClr val="white"/>
              </a:solidFill>
              <a:latin typeface="方正姚体" panose="02010601030101010101" pitchFamily="2" charset="-122"/>
              <a:ea typeface="方正姚体" panose="02010601030101010101" pitchFamily="2" charset="-122"/>
            </a:endParaRPr>
          </a:p>
        </p:txBody>
      </p:sp>
      <p:pic>
        <p:nvPicPr>
          <p:cNvPr id="33" name="图片 32" descr="图片包含 桌子, 食物, 小, 蛋糕&#10;&#10;描述已自动生成"/>
          <p:cNvPicPr>
            <a:picLocks noChangeAspect="1"/>
          </p:cNvPicPr>
          <p:nvPr/>
        </p:nvPicPr>
        <p:blipFill rotWithShape="1">
          <a:blip r:embed="rId3"/>
          <a:srcRect l="13857" t="9901" r="9071"/>
          <a:stretch>
            <a:fillRect/>
          </a:stretch>
        </p:blipFill>
        <p:spPr>
          <a:xfrm>
            <a:off x="6853647" y="3687243"/>
            <a:ext cx="5338355" cy="3510068"/>
          </a:xfrm>
          <a:prstGeom prst="rect">
            <a:avLst/>
          </a:prstGeom>
        </p:spPr>
      </p:pic>
      <p:pic>
        <p:nvPicPr>
          <p:cNvPr id="34" name="图片 33" descr="桌子上放着一些花&#10;&#10;低可信度描述已自动生成"/>
          <p:cNvPicPr>
            <a:picLocks noChangeAspect="1"/>
          </p:cNvPicPr>
          <p:nvPr/>
        </p:nvPicPr>
        <p:blipFill>
          <a:blip r:embed="rId4"/>
          <a:stretch>
            <a:fillRect/>
          </a:stretch>
        </p:blipFill>
        <p:spPr>
          <a:xfrm>
            <a:off x="0" y="0"/>
            <a:ext cx="12192000" cy="6857354"/>
          </a:xfrm>
          <a:prstGeom prst="rect">
            <a:avLst/>
          </a:prstGeom>
        </p:spPr>
      </p:pic>
      <p:sp>
        <p:nvSpPr>
          <p:cNvPr id="28" name="文本框 22"/>
          <p:cNvSpPr txBox="1"/>
          <p:nvPr/>
        </p:nvSpPr>
        <p:spPr>
          <a:xfrm>
            <a:off x="4439277" y="2913328"/>
            <a:ext cx="3104440" cy="1003352"/>
          </a:xfrm>
          <a:prstGeom prst="rect">
            <a:avLst/>
          </a:prstGeom>
          <a:noFill/>
        </p:spPr>
        <p:txBody>
          <a:bodyPr wrap="non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5800" spc="-180" dirty="0">
                <a:solidFill>
                  <a:srgbClr val="45A996"/>
                </a:solidFill>
                <a:latin typeface="方正姚体" panose="02010601030101010101" pitchFamily="2" charset="-122"/>
                <a:ea typeface="方正姚体" panose="02010601030101010101" pitchFamily="2" charset="-122"/>
                <a:cs typeface="阿里巴巴普惠体 M" panose="00020600040101010101" pitchFamily="18" charset="-122"/>
                <a:sym typeface="+mn-lt"/>
              </a:rPr>
              <a:t>活动概述</a:t>
            </a:r>
          </a:p>
        </p:txBody>
      </p:sp>
      <p:sp>
        <p:nvSpPr>
          <p:cNvPr id="31" name="文本框 22"/>
          <p:cNvSpPr txBox="1"/>
          <p:nvPr/>
        </p:nvSpPr>
        <p:spPr>
          <a:xfrm>
            <a:off x="2607452" y="4012173"/>
            <a:ext cx="6768092" cy="638939"/>
          </a:xfrm>
          <a:prstGeom prst="rect">
            <a:avLst/>
          </a:prstGeom>
          <a:noFill/>
        </p:spPr>
        <p:txBody>
          <a:bodyPr wrap="squar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300" spc="-180" dirty="0">
                <a:solidFill>
                  <a:prstClr val="white">
                    <a:lumMod val="65000"/>
                  </a:prstClr>
                </a:solidFill>
                <a:latin typeface="方正姚体" panose="02010601030101010101" pitchFamily="2" charset="-122"/>
                <a:ea typeface="方正姚体" panose="02010601030101010101" pitchFamily="2" charset="-122"/>
                <a:cs typeface="阿里巴巴普惠体 R" panose="00020600040101010101" pitchFamily="18" charset="-122"/>
                <a:sym typeface="+mn-lt"/>
              </a:rPr>
              <a:t>端午节又称端阳节、龙舟节、重五节、天中节等，是集拜神祭祖、祈福辟邪、欢庆娱乐和饮食为一体的民俗大节。端午节源于自然天象崇拜，由上古时代祭龙演变而来。</a:t>
            </a:r>
          </a:p>
        </p:txBody>
      </p:sp>
      <p:pic>
        <p:nvPicPr>
          <p:cNvPr id="10" name="Picture 5" descr="D:\360安全浏览器下载\4947d6ec-9e29-11ec-a6d5-00163e04e108.png"/>
          <p:cNvPicPr>
            <a:picLocks noChangeAspect="1" noChangeArrowheads="1"/>
          </p:cNvPicPr>
          <p:nvPr/>
        </p:nvPicPr>
        <p:blipFill>
          <a:blip r:embed="rId5"/>
          <a:srcRect/>
          <a:stretch>
            <a:fillRect/>
          </a:stretch>
        </p:blipFill>
        <p:spPr bwMode="auto">
          <a:xfrm>
            <a:off x="0" y="0"/>
            <a:ext cx="3429000" cy="315005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D:\360安全浏览器下载\0f8bcf62-c2d8-11eb-b694-0016e04e108.png"/>
          <p:cNvPicPr>
            <a:picLocks noChangeAspect="1" noChangeArrowheads="1"/>
          </p:cNvPicPr>
          <p:nvPr/>
        </p:nvPicPr>
        <p:blipFill>
          <a:blip r:embed="rId6"/>
          <a:srcRect/>
          <a:stretch>
            <a:fillRect/>
          </a:stretch>
        </p:blipFill>
        <p:spPr bwMode="auto">
          <a:xfrm>
            <a:off x="4847047" y="1446966"/>
            <a:ext cx="2006600" cy="14663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1+#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8">
                                            <p:txEl>
                                              <p:pRg st="0" end="0"/>
                                            </p:txEl>
                                          </p:spTgt>
                                        </p:tgtEl>
                                        <p:attrNameLst>
                                          <p:attrName>style.visibility</p:attrName>
                                        </p:attrNameLst>
                                      </p:cBhvr>
                                      <p:to>
                                        <p:strVal val="visible"/>
                                      </p:to>
                                    </p:set>
                                    <p:animEffect transition="in" filter="fade">
                                      <p:cBhvr>
                                        <p:cTn id="19" dur="500"/>
                                        <p:tgtEl>
                                          <p:spTgt spid="28">
                                            <p:txEl>
                                              <p:pRg st="0" end="0"/>
                                            </p:txEl>
                                          </p:spTgt>
                                        </p:tgtEl>
                                      </p:cBhvr>
                                    </p:animEffect>
                                    <p:anim calcmode="lin" valueType="num">
                                      <p:cBhvr>
                                        <p:cTn id="20"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25"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istrator\Desktop\9.png"/>
          <p:cNvPicPr>
            <a:picLocks noChangeAspect="1" noChangeArrowheads="1"/>
          </p:cNvPicPr>
          <p:nvPr/>
        </p:nvPicPr>
        <p:blipFill>
          <a:blip r:embed="rId2"/>
          <a:srcRect/>
          <a:stretch>
            <a:fillRect/>
          </a:stretch>
        </p:blipFill>
        <p:spPr bwMode="auto">
          <a:xfrm>
            <a:off x="201246" y="763996"/>
            <a:ext cx="11791462" cy="6094004"/>
          </a:xfrm>
          <a:prstGeom prst="rect">
            <a:avLst/>
          </a:prstGeom>
          <a:noFill/>
          <a:extLst>
            <a:ext uri="{909E8E84-426E-40DD-AFC4-6F175D3DCCD1}">
              <a14:hiddenFill xmlns:a14="http://schemas.microsoft.com/office/drawing/2010/main">
                <a:solidFill>
                  <a:srgbClr val="FFFFFF"/>
                </a:solidFill>
              </a14:hiddenFill>
            </a:ext>
          </a:extLst>
        </p:spPr>
      </p:pic>
      <p:sp>
        <p:nvSpPr>
          <p:cNvPr id="7" name="文本框 19"/>
          <p:cNvSpPr txBox="1"/>
          <p:nvPr/>
        </p:nvSpPr>
        <p:spPr>
          <a:xfrm>
            <a:off x="482600" y="1698625"/>
            <a:ext cx="2494280" cy="768350"/>
          </a:xfrm>
          <a:prstGeom prst="rect">
            <a:avLst/>
          </a:prstGeom>
          <a:noFill/>
        </p:spPr>
        <p:txBody>
          <a:bodyPr wrap="square" rtlCol="0">
            <a:spAutoFit/>
          </a:bodyPr>
          <a:lstStyle/>
          <a:p>
            <a:pPr algn="ctr"/>
            <a:r>
              <a:rPr lang="zh-CN" altLang="en-US" sz="4400" dirty="0">
                <a:ea typeface="方正姚体" panose="02010601030101010101" pitchFamily="2" charset="-122"/>
                <a:cs typeface="+mn-ea"/>
                <a:sym typeface="+mn-lt"/>
              </a:rPr>
              <a:t>活动目的</a:t>
            </a:r>
          </a:p>
        </p:txBody>
      </p:sp>
      <p:sp>
        <p:nvSpPr>
          <p:cNvPr id="8" name="文本框 20"/>
          <p:cNvSpPr txBox="1"/>
          <p:nvPr/>
        </p:nvSpPr>
        <p:spPr>
          <a:xfrm>
            <a:off x="2848610" y="2016125"/>
            <a:ext cx="2099945" cy="337185"/>
          </a:xfrm>
          <a:prstGeom prst="rect">
            <a:avLst/>
          </a:prstGeom>
          <a:noFill/>
        </p:spPr>
        <p:txBody>
          <a:bodyPr wrap="square" rtlCol="0">
            <a:spAutoFit/>
          </a:bodyPr>
          <a:lstStyle/>
          <a:p>
            <a:pPr algn="dist"/>
            <a:r>
              <a:rPr lang="zh-CN" altLang="en-US" sz="1600" dirty="0">
                <a:ea typeface="方正姚体" panose="02010601030101010101" pitchFamily="2" charset="-122"/>
                <a:cs typeface="+mn-ea"/>
                <a:sym typeface="+mn-lt"/>
              </a:rPr>
              <a:t>Review activities</a:t>
            </a:r>
          </a:p>
        </p:txBody>
      </p:sp>
      <p:sp>
        <p:nvSpPr>
          <p:cNvPr id="9" name="文本框 22"/>
          <p:cNvSpPr txBox="1"/>
          <p:nvPr/>
        </p:nvSpPr>
        <p:spPr>
          <a:xfrm>
            <a:off x="640861" y="3329493"/>
            <a:ext cx="9359900" cy="1938992"/>
          </a:xfrm>
          <a:prstGeom prst="rect">
            <a:avLst/>
          </a:prstGeom>
          <a:solidFill>
            <a:srgbClr val="FFFFFF">
              <a:alpha val="45098"/>
            </a:srgbClr>
          </a:solidFill>
        </p:spPr>
        <p:txBody>
          <a:bodyPr wrap="square">
            <a:spAutoFit/>
          </a:bodyPr>
          <a:lstStyle/>
          <a:p>
            <a:pPr marL="342900" indent="-342900">
              <a:lnSpc>
                <a:spcPct val="200000"/>
              </a:lnSpc>
              <a:buFont typeface="Wingdings" panose="05000000000000000000" pitchFamily="2" charset="2"/>
              <a:buChar char="n"/>
            </a:pPr>
            <a:r>
              <a:rPr lang="zh-CN" altLang="zh-CN" sz="2000" dirty="0">
                <a:ea typeface="方正姚体" panose="02010601030101010101" pitchFamily="2" charset="-122"/>
                <a:cs typeface="+mn-ea"/>
                <a:sym typeface="+mn-lt"/>
              </a:rPr>
              <a:t>借助端午节</a:t>
            </a:r>
            <a:r>
              <a:rPr lang="zh-CN" altLang="en-US" sz="2000" dirty="0">
                <a:ea typeface="方正姚体" panose="02010601030101010101" pitchFamily="2" charset="-122"/>
                <a:cs typeface="+mn-ea"/>
                <a:sym typeface="+mn-lt"/>
              </a:rPr>
              <a:t>宣传</a:t>
            </a:r>
            <a:r>
              <a:rPr lang="zh-CN" altLang="zh-CN" sz="2000" dirty="0">
                <a:ea typeface="方正姚体" panose="02010601030101010101" pitchFamily="2" charset="-122"/>
                <a:cs typeface="+mn-ea"/>
                <a:sym typeface="+mn-lt"/>
              </a:rPr>
              <a:t>节点，做一场有创意性的主题活动，提高项目知名度与美誉度</a:t>
            </a:r>
            <a:endParaRPr lang="en-US" altLang="zh-CN" sz="2000" dirty="0">
              <a:ea typeface="方正姚体" panose="02010601030101010101" pitchFamily="2" charset="-122"/>
              <a:cs typeface="+mn-ea"/>
              <a:sym typeface="+mn-lt"/>
            </a:endParaRPr>
          </a:p>
          <a:p>
            <a:pPr marL="342900" indent="-342900">
              <a:lnSpc>
                <a:spcPct val="200000"/>
              </a:lnSpc>
              <a:buFont typeface="Wingdings" panose="05000000000000000000" pitchFamily="2" charset="2"/>
              <a:buChar char="n"/>
            </a:pPr>
            <a:r>
              <a:rPr lang="zh-CN" altLang="zh-CN" sz="2000" dirty="0">
                <a:ea typeface="方正姚体" panose="02010601030101010101" pitchFamily="2" charset="-122"/>
                <a:cs typeface="+mn-ea"/>
                <a:sym typeface="+mn-lt"/>
              </a:rPr>
              <a:t>集中聚集意向客户，聚集人气，</a:t>
            </a:r>
            <a:r>
              <a:rPr lang="zh-CN" altLang="en-US" sz="2000" dirty="0">
                <a:ea typeface="方正姚体" panose="02010601030101010101" pitchFamily="2" charset="-122"/>
                <a:cs typeface="+mn-ea"/>
                <a:sym typeface="+mn-lt"/>
              </a:rPr>
              <a:t>吸引新客户的关注，</a:t>
            </a:r>
            <a:r>
              <a:rPr lang="zh-CN" altLang="zh-CN" sz="2000" dirty="0">
                <a:ea typeface="方正姚体" panose="02010601030101010101" pitchFamily="2" charset="-122"/>
                <a:cs typeface="+mn-ea"/>
                <a:sym typeface="+mn-lt"/>
              </a:rPr>
              <a:t>提高营销中心的氛围。</a:t>
            </a:r>
            <a:endParaRPr lang="en-US" altLang="zh-CN" sz="2000" dirty="0">
              <a:ea typeface="方正姚体" panose="02010601030101010101" pitchFamily="2" charset="-122"/>
              <a:cs typeface="+mn-ea"/>
              <a:sym typeface="+mn-lt"/>
            </a:endParaRPr>
          </a:p>
          <a:p>
            <a:pPr marL="342900" indent="-342900" algn="l">
              <a:lnSpc>
                <a:spcPct val="200000"/>
              </a:lnSpc>
              <a:buClrTx/>
              <a:buSzTx/>
              <a:buFont typeface="Wingdings" panose="05000000000000000000" pitchFamily="2" charset="2"/>
              <a:buChar char="n"/>
            </a:pPr>
            <a:r>
              <a:rPr lang="zh-CN" altLang="zh-CN" sz="2000" dirty="0">
                <a:ea typeface="方正姚体" panose="02010601030101010101" pitchFamily="2" charset="-122"/>
                <a:cs typeface="+mn-ea"/>
                <a:sym typeface="+mn-lt"/>
              </a:rPr>
              <a:t>为后期的项目推广做铺垫。通过口口相传，为项目挖掘新客户。</a:t>
            </a:r>
          </a:p>
        </p:txBody>
      </p:sp>
      <p:pic>
        <p:nvPicPr>
          <p:cNvPr id="10" name="Picture 6" descr="F:\【★★★PNG素材库】\【J节日】\【端午节】\千图网_荷叶粽享端午banner背景_图片编号28601331\dw47\12lk (32).png"/>
          <p:cNvPicPr>
            <a:picLocks noChangeAspect="1" noChangeArrowheads="1"/>
          </p:cNvPicPr>
          <p:nvPr/>
        </p:nvPicPr>
        <p:blipFill>
          <a:blip r:embed="rId3"/>
          <a:srcRect/>
          <a:stretch>
            <a:fillRect/>
          </a:stretch>
        </p:blipFill>
        <p:spPr bwMode="auto">
          <a:xfrm flipH="1">
            <a:off x="6158205" y="5317156"/>
            <a:ext cx="6039749" cy="154084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2">
            <a:alphaModFix amt="20000"/>
            <a:clrChange>
              <a:clrFrom>
                <a:srgbClr val="050703">
                  <a:alpha val="5490"/>
                </a:srgbClr>
              </a:clrFrom>
              <a:clrTo>
                <a:srgbClr val="050703">
                  <a:alpha val="5490"/>
                  <a:alpha val="0"/>
                </a:srgbClr>
              </a:clrTo>
            </a:clrChange>
          </a:blip>
          <a:srcRect r="20833" b="30930"/>
          <a:stretch>
            <a:fillRect/>
          </a:stretch>
        </p:blipFill>
        <p:spPr>
          <a:xfrm>
            <a:off x="-8890" y="-1"/>
            <a:ext cx="12252637" cy="3341077"/>
          </a:xfrm>
          <a:prstGeom prst="rect">
            <a:avLst/>
          </a:prstGeom>
          <a:noFill/>
        </p:spPr>
      </p:pic>
      <p:pic>
        <p:nvPicPr>
          <p:cNvPr id="4" name="图片 3"/>
          <p:cNvPicPr>
            <a:picLocks noChangeAspect="1"/>
          </p:cNvPicPr>
          <p:nvPr/>
        </p:nvPicPr>
        <p:blipFill>
          <a:blip r:embed="rId3"/>
          <a:stretch>
            <a:fillRect/>
          </a:stretch>
        </p:blipFill>
        <p:spPr>
          <a:xfrm>
            <a:off x="5432898" y="4437717"/>
            <a:ext cx="684530" cy="684530"/>
          </a:xfrm>
          <a:prstGeom prst="rect">
            <a:avLst/>
          </a:prstGeom>
        </p:spPr>
      </p:pic>
      <p:sp>
        <p:nvSpPr>
          <p:cNvPr id="5" name="文本框 11"/>
          <p:cNvSpPr txBox="1"/>
          <p:nvPr/>
        </p:nvSpPr>
        <p:spPr>
          <a:xfrm>
            <a:off x="527525" y="2897701"/>
            <a:ext cx="5530215" cy="2722880"/>
          </a:xfrm>
          <a:prstGeom prst="rect">
            <a:avLst/>
          </a:prstGeom>
          <a:noFill/>
        </p:spPr>
        <p:txBody>
          <a:bodyPr wrap="square" rtlCol="0">
            <a:spAutoFit/>
          </a:bodyPr>
          <a:lstStyle/>
          <a:p>
            <a:pPr algn="l">
              <a:lnSpc>
                <a:spcPct val="150000"/>
              </a:lnSpc>
              <a:buClrTx/>
              <a:buSzTx/>
              <a:buNone/>
            </a:pPr>
            <a:r>
              <a:rPr lang="zh-CN" dirty="0">
                <a:latin typeface="方正姚体" panose="02010601030101010101" pitchFamily="2" charset="-122"/>
                <a:ea typeface="方正姚体" panose="02010601030101010101" pitchFamily="2" charset="-122"/>
                <a:cs typeface="+mn-ea"/>
                <a:sym typeface="+mn-lt"/>
              </a:rPr>
              <a:t>活动主题：</a:t>
            </a:r>
            <a:r>
              <a:rPr lang="zh-CN" sz="2400" dirty="0">
                <a:latin typeface="方正姚体" panose="02010601030101010101" pitchFamily="2" charset="-122"/>
                <a:ea typeface="方正姚体" panose="02010601030101010101" pitchFamily="2" charset="-122"/>
                <a:cs typeface="+mn-ea"/>
                <a:sym typeface="+mn-lt"/>
              </a:rPr>
              <a:t>嗨玩</a:t>
            </a:r>
            <a:r>
              <a:rPr lang="zh-CN" altLang="en-US" sz="2400" dirty="0">
                <a:latin typeface="方正姚体" panose="02010601030101010101" pitchFamily="2" charset="-122"/>
                <a:ea typeface="方正姚体" panose="02010601030101010101" pitchFamily="2" charset="-122"/>
                <a:cs typeface="+mn-ea"/>
                <a:sym typeface="+mn-lt"/>
              </a:rPr>
              <a:t>端午</a:t>
            </a:r>
            <a:r>
              <a:rPr lang="en-US" altLang="zh-CN" sz="2400" dirty="0">
                <a:latin typeface="方正姚体" panose="02010601030101010101" pitchFamily="2" charset="-122"/>
                <a:ea typeface="方正姚体" panose="02010601030101010101" pitchFamily="2" charset="-122"/>
                <a:cs typeface="+mn-ea"/>
                <a:sym typeface="+mn-lt"/>
              </a:rPr>
              <a:t> </a:t>
            </a:r>
            <a:r>
              <a:rPr lang="zh-CN" altLang="en-US" sz="2400" dirty="0">
                <a:latin typeface="方正姚体" panose="02010601030101010101" pitchFamily="2" charset="-122"/>
                <a:ea typeface="方正姚体" panose="02010601030101010101" pitchFamily="2" charset="-122"/>
                <a:cs typeface="+mn-ea"/>
                <a:sym typeface="+mn-lt"/>
              </a:rPr>
              <a:t>尽情</a:t>
            </a:r>
            <a:r>
              <a:rPr lang="en-US" altLang="zh-CN" sz="2400" dirty="0">
                <a:latin typeface="方正姚体" panose="02010601030101010101" pitchFamily="2" charset="-122"/>
                <a:ea typeface="方正姚体" panose="02010601030101010101" pitchFamily="2" charset="-122"/>
                <a:cs typeface="+mn-ea"/>
                <a:sym typeface="+mn-lt"/>
              </a:rPr>
              <a:t>FUN“</a:t>
            </a:r>
            <a:r>
              <a:rPr lang="zh-CN" altLang="en-US" sz="2400" dirty="0">
                <a:latin typeface="方正姚体" panose="02010601030101010101" pitchFamily="2" charset="-122"/>
                <a:ea typeface="方正姚体" panose="02010601030101010101" pitchFamily="2" charset="-122"/>
                <a:cs typeface="+mn-ea"/>
                <a:sym typeface="+mn-lt"/>
              </a:rPr>
              <a:t>粽</a:t>
            </a:r>
            <a:r>
              <a:rPr lang="en-US" altLang="zh-CN" sz="2400" dirty="0">
                <a:latin typeface="方正姚体" panose="02010601030101010101" pitchFamily="2" charset="-122"/>
                <a:ea typeface="方正姚体" panose="02010601030101010101" pitchFamily="2" charset="-122"/>
                <a:cs typeface="+mn-ea"/>
                <a:sym typeface="+mn-lt"/>
              </a:rPr>
              <a:t>”</a:t>
            </a:r>
            <a:endParaRPr lang="zh-CN" dirty="0">
              <a:latin typeface="方正姚体" panose="02010601030101010101" pitchFamily="2" charset="-122"/>
              <a:ea typeface="方正姚体" panose="02010601030101010101" pitchFamily="2" charset="-122"/>
              <a:cs typeface="+mn-ea"/>
              <a:sym typeface="+mn-lt"/>
            </a:endParaRPr>
          </a:p>
          <a:p>
            <a:pPr algn="l">
              <a:lnSpc>
                <a:spcPct val="150000"/>
              </a:lnSpc>
              <a:buClrTx/>
              <a:buSzTx/>
              <a:buNone/>
            </a:pPr>
            <a:r>
              <a:rPr lang="zh-CN" dirty="0">
                <a:latin typeface="方正姚体" panose="02010601030101010101" pitchFamily="2" charset="-122"/>
                <a:ea typeface="方正姚体" panose="02010601030101010101" pitchFamily="2" charset="-122"/>
                <a:cs typeface="+mn-ea"/>
                <a:sym typeface="+mn-lt"/>
              </a:rPr>
              <a:t>活动时间：</a:t>
            </a:r>
            <a:r>
              <a:rPr lang="zh-CN" altLang="en-US" dirty="0">
                <a:latin typeface="方正姚体" panose="02010601030101010101" pitchFamily="2" charset="-122"/>
                <a:ea typeface="方正姚体" panose="02010601030101010101" pitchFamily="2" charset="-122"/>
                <a:cs typeface="+mn-ea"/>
                <a:sym typeface="+mn-lt"/>
              </a:rPr>
              <a:t>端午节</a:t>
            </a:r>
          </a:p>
          <a:p>
            <a:pPr algn="l">
              <a:lnSpc>
                <a:spcPct val="150000"/>
              </a:lnSpc>
              <a:buClrTx/>
              <a:buSzTx/>
              <a:buNone/>
            </a:pPr>
            <a:r>
              <a:rPr lang="zh-CN" altLang="en-US" dirty="0">
                <a:latin typeface="方正姚体" panose="02010601030101010101" pitchFamily="2" charset="-122"/>
                <a:ea typeface="方正姚体" panose="02010601030101010101" pitchFamily="2" charset="-122"/>
                <a:cs typeface="+mn-ea"/>
                <a:sym typeface="+mn-lt"/>
              </a:rPr>
              <a:t>活动地点：地产项目营销中心</a:t>
            </a:r>
          </a:p>
          <a:p>
            <a:pPr algn="l">
              <a:lnSpc>
                <a:spcPct val="150000"/>
              </a:lnSpc>
              <a:buClrTx/>
              <a:buSzTx/>
              <a:buNone/>
            </a:pPr>
            <a:r>
              <a:rPr lang="zh-CN" altLang="en-US" dirty="0">
                <a:latin typeface="方正姚体" panose="02010601030101010101" pitchFamily="2" charset="-122"/>
                <a:ea typeface="方正姚体" panose="02010601030101010101" pitchFamily="2" charset="-122"/>
                <a:cs typeface="+mn-ea"/>
                <a:sym typeface="+mn-lt"/>
              </a:rPr>
              <a:t>参与对象：意向客户、到访客户、成交老业主等</a:t>
            </a:r>
          </a:p>
          <a:p>
            <a:pPr algn="l">
              <a:lnSpc>
                <a:spcPct val="150000"/>
              </a:lnSpc>
              <a:buClrTx/>
              <a:buSzTx/>
              <a:buNone/>
            </a:pPr>
            <a:r>
              <a:rPr lang="zh-CN" altLang="en-US" dirty="0">
                <a:latin typeface="方正姚体" panose="02010601030101010101" pitchFamily="2" charset="-122"/>
                <a:ea typeface="方正姚体" panose="02010601030101010101" pitchFamily="2" charset="-122"/>
                <a:cs typeface="+mn-ea"/>
                <a:sym typeface="+mn-lt"/>
              </a:rPr>
              <a:t>活动形式：主题小景</a:t>
            </a:r>
            <a:r>
              <a:rPr lang="en-US" altLang="zh-CN" dirty="0">
                <a:latin typeface="方正姚体" panose="02010601030101010101" pitchFamily="2" charset="-122"/>
                <a:ea typeface="方正姚体" panose="02010601030101010101" pitchFamily="2" charset="-122"/>
                <a:cs typeface="+mn-ea"/>
                <a:sym typeface="+mn-lt"/>
              </a:rPr>
              <a:t>+</a:t>
            </a:r>
            <a:r>
              <a:rPr lang="zh-CN" altLang="en-US" dirty="0">
                <a:latin typeface="方正姚体" panose="02010601030101010101" pitchFamily="2" charset="-122"/>
                <a:ea typeface="方正姚体" panose="02010601030101010101" pitchFamily="2" charset="-122"/>
                <a:cs typeface="+mn-ea"/>
                <a:sym typeface="+mn-lt"/>
              </a:rPr>
              <a:t>趣味游戏</a:t>
            </a:r>
            <a:r>
              <a:rPr lang="en-US" altLang="zh-CN" dirty="0">
                <a:latin typeface="方正姚体" panose="02010601030101010101" pitchFamily="2" charset="-122"/>
                <a:ea typeface="方正姚体" panose="02010601030101010101" pitchFamily="2" charset="-122"/>
                <a:cs typeface="+mn-ea"/>
                <a:sym typeface="+mn-lt"/>
              </a:rPr>
              <a:t>+DIY</a:t>
            </a:r>
            <a:r>
              <a:rPr lang="zh-CN" altLang="en-US" dirty="0">
                <a:latin typeface="方正姚体" panose="02010601030101010101" pitchFamily="2" charset="-122"/>
                <a:ea typeface="方正姚体" panose="02010601030101010101" pitchFamily="2" charset="-122"/>
                <a:cs typeface="+mn-ea"/>
                <a:sym typeface="+mn-lt"/>
              </a:rPr>
              <a:t>手作</a:t>
            </a:r>
          </a:p>
          <a:p>
            <a:pPr algn="l">
              <a:lnSpc>
                <a:spcPct val="150000"/>
              </a:lnSpc>
              <a:buClrTx/>
              <a:buSzTx/>
              <a:buNone/>
            </a:pPr>
            <a:r>
              <a:rPr lang="zh-CN" altLang="en-US" dirty="0">
                <a:latin typeface="方正姚体" panose="02010601030101010101" pitchFamily="2" charset="-122"/>
                <a:ea typeface="方正姚体" panose="02010601030101010101" pitchFamily="2" charset="-122"/>
                <a:cs typeface="+mn-ea"/>
                <a:sym typeface="+mn-lt"/>
              </a:rPr>
              <a:t>活动调性：传统丨创新丨趣味丨亲子</a:t>
            </a:r>
          </a:p>
        </p:txBody>
      </p:sp>
      <p:sp>
        <p:nvSpPr>
          <p:cNvPr id="6" name="文本框 12"/>
          <p:cNvSpPr txBox="1"/>
          <p:nvPr/>
        </p:nvSpPr>
        <p:spPr>
          <a:xfrm>
            <a:off x="482600" y="1698625"/>
            <a:ext cx="2494280" cy="768350"/>
          </a:xfrm>
          <a:prstGeom prst="rect">
            <a:avLst/>
          </a:prstGeom>
          <a:noFill/>
        </p:spPr>
        <p:txBody>
          <a:bodyPr wrap="square" rtlCol="0">
            <a:spAutoFit/>
          </a:bodyPr>
          <a:lstStyle/>
          <a:p>
            <a:pPr algn="ctr"/>
            <a:r>
              <a:rPr lang="zh-CN" altLang="en-US" sz="4400" dirty="0">
                <a:ea typeface="方正姚体" panose="02010601030101010101" pitchFamily="2" charset="-122"/>
                <a:cs typeface="+mn-ea"/>
                <a:sym typeface="+mn-lt"/>
              </a:rPr>
              <a:t>活动概况</a:t>
            </a:r>
          </a:p>
        </p:txBody>
      </p:sp>
      <p:sp>
        <p:nvSpPr>
          <p:cNvPr id="7" name="文本框 13"/>
          <p:cNvSpPr txBox="1"/>
          <p:nvPr/>
        </p:nvSpPr>
        <p:spPr>
          <a:xfrm>
            <a:off x="2848610" y="2016125"/>
            <a:ext cx="2099945" cy="337185"/>
          </a:xfrm>
          <a:prstGeom prst="rect">
            <a:avLst/>
          </a:prstGeom>
          <a:noFill/>
        </p:spPr>
        <p:txBody>
          <a:bodyPr wrap="square" rtlCol="0">
            <a:spAutoFit/>
          </a:bodyPr>
          <a:lstStyle/>
          <a:p>
            <a:pPr algn="dist"/>
            <a:r>
              <a:rPr lang="zh-CN" altLang="en-US" sz="1600" dirty="0">
                <a:ea typeface="方正姚体" panose="02010601030101010101" pitchFamily="2" charset="-122"/>
                <a:cs typeface="+mn-ea"/>
                <a:sym typeface="+mn-lt"/>
              </a:rPr>
              <a:t>Review activities</a:t>
            </a:r>
          </a:p>
        </p:txBody>
      </p:sp>
      <p:pic>
        <p:nvPicPr>
          <p:cNvPr id="8" name="Picture 9" descr="D:\360安全浏览器下载\251838ad-80c3-4faf-af3f-9d6f5db8ce2d.png"/>
          <p:cNvPicPr>
            <a:picLocks noChangeAspect="1" noChangeArrowheads="1"/>
          </p:cNvPicPr>
          <p:nvPr/>
        </p:nvPicPr>
        <p:blipFill>
          <a:blip r:embed="rId4"/>
          <a:srcRect/>
          <a:stretch>
            <a:fillRect/>
          </a:stretch>
        </p:blipFill>
        <p:spPr bwMode="auto">
          <a:xfrm>
            <a:off x="5973374" y="2042187"/>
            <a:ext cx="1043597" cy="287580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F:\【★★★PNG素材库】\【J节日】\【端午节】\千图网_粽享美味端午节海报_图片编号35019243\5-20-6.png"/>
          <p:cNvPicPr>
            <a:picLocks noChangeAspect="1" noChangeArrowheads="1"/>
          </p:cNvPicPr>
          <p:nvPr/>
        </p:nvPicPr>
        <p:blipFill>
          <a:blip r:embed="rId5"/>
          <a:srcRect/>
          <a:stretch>
            <a:fillRect/>
          </a:stretch>
        </p:blipFill>
        <p:spPr bwMode="auto">
          <a:xfrm>
            <a:off x="6435969" y="424471"/>
            <a:ext cx="5975838" cy="64300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F:\【★★★PNG素材库】\【J节日】\【端午节】\千图网_荷叶粽享端午banner背景_图片编号28601331\dw47\12lk (32).png"/>
          <p:cNvPicPr>
            <a:picLocks noChangeAspect="1" noChangeArrowheads="1"/>
          </p:cNvPicPr>
          <p:nvPr/>
        </p:nvPicPr>
        <p:blipFill>
          <a:blip r:embed="rId6"/>
          <a:srcRect/>
          <a:stretch>
            <a:fillRect/>
          </a:stretch>
        </p:blipFill>
        <p:spPr bwMode="auto">
          <a:xfrm>
            <a:off x="4703883" y="4860923"/>
            <a:ext cx="7828084" cy="19970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矩形: 圆顶角 21"/>
          <p:cNvSpPr/>
          <p:nvPr/>
        </p:nvSpPr>
        <p:spPr>
          <a:xfrm>
            <a:off x="718459" y="975360"/>
            <a:ext cx="10755085" cy="5882640"/>
          </a:xfrm>
          <a:prstGeom prst="round2SameRect">
            <a:avLst>
              <a:gd name="adj1" fmla="val 4526"/>
              <a:gd name="adj2" fmla="val 0"/>
            </a:avLst>
          </a:prstGeom>
          <a:solidFill>
            <a:srgbClr val="F7FCFC"/>
          </a:solidFill>
          <a:ln>
            <a:solidFill>
              <a:srgbClr val="6DC4B4"/>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09723" tIns="54862" rIns="109723" bIns="54862" rtlCol="0" anchor="ctr"/>
          <a:lstStyle/>
          <a:p>
            <a:pPr algn="ctr" defTabSz="548640"/>
            <a:endParaRPr lang="zh-CN" altLang="en-US" dirty="0">
              <a:solidFill>
                <a:prstClr val="white"/>
              </a:solidFill>
              <a:latin typeface="方正姚体" panose="02010601030101010101" pitchFamily="2" charset="-122"/>
              <a:ea typeface="方正姚体" panose="02010601030101010101" pitchFamily="2" charset="-122"/>
            </a:endParaRPr>
          </a:p>
        </p:txBody>
      </p:sp>
      <p:pic>
        <p:nvPicPr>
          <p:cNvPr id="33" name="图片 32" descr="图片包含 桌子, 食物, 小, 蛋糕&#10;&#10;描述已自动生成"/>
          <p:cNvPicPr>
            <a:picLocks noChangeAspect="1"/>
          </p:cNvPicPr>
          <p:nvPr/>
        </p:nvPicPr>
        <p:blipFill rotWithShape="1">
          <a:blip r:embed="rId3"/>
          <a:srcRect l="13857" t="9901" r="9071"/>
          <a:stretch>
            <a:fillRect/>
          </a:stretch>
        </p:blipFill>
        <p:spPr>
          <a:xfrm>
            <a:off x="6853647" y="3687243"/>
            <a:ext cx="5338355" cy="3510068"/>
          </a:xfrm>
          <a:prstGeom prst="rect">
            <a:avLst/>
          </a:prstGeom>
        </p:spPr>
      </p:pic>
      <p:pic>
        <p:nvPicPr>
          <p:cNvPr id="34" name="图片 33" descr="桌子上放着一些花&#10;&#10;低可信度描述已自动生成"/>
          <p:cNvPicPr>
            <a:picLocks noChangeAspect="1"/>
          </p:cNvPicPr>
          <p:nvPr/>
        </p:nvPicPr>
        <p:blipFill>
          <a:blip r:embed="rId4"/>
          <a:stretch>
            <a:fillRect/>
          </a:stretch>
        </p:blipFill>
        <p:spPr>
          <a:xfrm>
            <a:off x="0" y="0"/>
            <a:ext cx="12192000" cy="6857354"/>
          </a:xfrm>
          <a:prstGeom prst="rect">
            <a:avLst/>
          </a:prstGeom>
        </p:spPr>
      </p:pic>
      <p:sp>
        <p:nvSpPr>
          <p:cNvPr id="28" name="文本框 22"/>
          <p:cNvSpPr txBox="1"/>
          <p:nvPr/>
        </p:nvSpPr>
        <p:spPr>
          <a:xfrm>
            <a:off x="4439277" y="2913328"/>
            <a:ext cx="3104440" cy="1003352"/>
          </a:xfrm>
          <a:prstGeom prst="rect">
            <a:avLst/>
          </a:prstGeom>
          <a:noFill/>
        </p:spPr>
        <p:txBody>
          <a:bodyPr wrap="non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5800" spc="-180" dirty="0">
                <a:solidFill>
                  <a:srgbClr val="45A996"/>
                </a:solidFill>
                <a:latin typeface="方正姚体" panose="02010601030101010101" pitchFamily="2" charset="-122"/>
                <a:ea typeface="方正姚体" panose="02010601030101010101" pitchFamily="2" charset="-122"/>
                <a:cs typeface="阿里巴巴普惠体 M" panose="00020600040101010101" pitchFamily="18" charset="-122"/>
                <a:sym typeface="+mn-lt"/>
              </a:rPr>
              <a:t>氛围布置</a:t>
            </a:r>
          </a:p>
        </p:txBody>
      </p:sp>
      <p:sp>
        <p:nvSpPr>
          <p:cNvPr id="31" name="文本框 22"/>
          <p:cNvSpPr txBox="1"/>
          <p:nvPr/>
        </p:nvSpPr>
        <p:spPr>
          <a:xfrm>
            <a:off x="2607452" y="4012173"/>
            <a:ext cx="6768092" cy="638939"/>
          </a:xfrm>
          <a:prstGeom prst="rect">
            <a:avLst/>
          </a:prstGeom>
          <a:noFill/>
        </p:spPr>
        <p:txBody>
          <a:bodyPr wrap="squar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300" spc="-180" dirty="0">
                <a:solidFill>
                  <a:prstClr val="white">
                    <a:lumMod val="65000"/>
                  </a:prstClr>
                </a:solidFill>
                <a:latin typeface="方正姚体" panose="02010601030101010101" pitchFamily="2" charset="-122"/>
                <a:ea typeface="方正姚体" panose="02010601030101010101" pitchFamily="2" charset="-122"/>
                <a:cs typeface="阿里巴巴普惠体 R" panose="00020600040101010101" pitchFamily="18" charset="-122"/>
                <a:sym typeface="+mn-lt"/>
              </a:rPr>
              <a:t>端午节又称端阳节、龙舟节、重五节、天中节等，是集拜神祭祖、祈福辟邪、欢庆娱乐和饮食为一体的民俗大节。端午节源于自然天象崇拜，由上古时代祭龙演变而来。</a:t>
            </a:r>
          </a:p>
        </p:txBody>
      </p:sp>
      <p:pic>
        <p:nvPicPr>
          <p:cNvPr id="10" name="Picture 10" descr="D:\360安全浏览器下载\0f8bcf62-c2d8-11eb-b694-0016e04e108.png"/>
          <p:cNvPicPr>
            <a:picLocks noChangeAspect="1" noChangeArrowheads="1"/>
          </p:cNvPicPr>
          <p:nvPr/>
        </p:nvPicPr>
        <p:blipFill>
          <a:blip r:embed="rId5"/>
          <a:srcRect/>
          <a:stretch>
            <a:fillRect/>
          </a:stretch>
        </p:blipFill>
        <p:spPr bwMode="auto">
          <a:xfrm>
            <a:off x="4847047" y="1446966"/>
            <a:ext cx="2006600" cy="14663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D:\360安全浏览器下载\4947d6ec-9e29-11ec-a6d5-00163e04e108.png"/>
          <p:cNvPicPr>
            <a:picLocks noChangeAspect="1" noChangeArrowheads="1"/>
          </p:cNvPicPr>
          <p:nvPr/>
        </p:nvPicPr>
        <p:blipFill>
          <a:blip r:embed="rId6"/>
          <a:srcRect/>
          <a:stretch>
            <a:fillRect/>
          </a:stretch>
        </p:blipFill>
        <p:spPr bwMode="auto">
          <a:xfrm>
            <a:off x="0" y="0"/>
            <a:ext cx="3429000" cy="31500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1+#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8">
                                            <p:txEl>
                                              <p:pRg st="0" end="0"/>
                                            </p:txEl>
                                          </p:spTgt>
                                        </p:tgtEl>
                                        <p:attrNameLst>
                                          <p:attrName>style.visibility</p:attrName>
                                        </p:attrNameLst>
                                      </p:cBhvr>
                                      <p:to>
                                        <p:strVal val="visible"/>
                                      </p:to>
                                    </p:set>
                                    <p:animEffect transition="in" filter="fade">
                                      <p:cBhvr>
                                        <p:cTn id="19" dur="500"/>
                                        <p:tgtEl>
                                          <p:spTgt spid="28">
                                            <p:txEl>
                                              <p:pRg st="0" end="0"/>
                                            </p:txEl>
                                          </p:spTgt>
                                        </p:tgtEl>
                                      </p:cBhvr>
                                    </p:animEffect>
                                    <p:anim calcmode="lin" valueType="num">
                                      <p:cBhvr>
                                        <p:cTn id="20"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25"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4" name="图片 3"/>
          <p:cNvPicPr>
            <a:picLocks noChangeAspect="1"/>
          </p:cNvPicPr>
          <p:nvPr/>
        </p:nvPicPr>
        <p:blipFill>
          <a:blip r:embed="rId2"/>
          <a:stretch>
            <a:fillRect/>
          </a:stretch>
        </p:blipFill>
        <p:spPr>
          <a:xfrm>
            <a:off x="341630" y="535989"/>
            <a:ext cx="532130" cy="485775"/>
          </a:xfrm>
          <a:prstGeom prst="rect">
            <a:avLst/>
          </a:prstGeom>
        </p:spPr>
      </p:pic>
      <p:sp>
        <p:nvSpPr>
          <p:cNvPr id="5" name="文本框 5"/>
          <p:cNvSpPr txBox="1"/>
          <p:nvPr/>
        </p:nvSpPr>
        <p:spPr>
          <a:xfrm>
            <a:off x="4174490" y="1021764"/>
            <a:ext cx="3843020" cy="470706"/>
          </a:xfrm>
          <a:prstGeom prst="rect">
            <a:avLst/>
          </a:prstGeom>
          <a:blipFill rotWithShape="1">
            <a:blip r:embed="rId3"/>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a:ln>
                  <a:noFill/>
                </a:ln>
                <a:solidFill>
                  <a:srgbClr val="FFFFFF"/>
                </a:solidFill>
                <a:effectLst/>
                <a:uLnTx/>
                <a:uFillTx/>
                <a:latin typeface="方正姚体" panose="02010601030101010101" pitchFamily="2" charset="-122"/>
                <a:ea typeface="方正姚体" panose="02010601030101010101" pitchFamily="2" charset="-122"/>
                <a:sym typeface="+mn-ea"/>
              </a:rPr>
              <a:t>端午拱门</a:t>
            </a:r>
          </a:p>
        </p:txBody>
      </p:sp>
      <p:pic>
        <p:nvPicPr>
          <p:cNvPr id="7" name="图片 6"/>
          <p:cNvPicPr>
            <a:picLocks noChangeAspect="1"/>
          </p:cNvPicPr>
          <p:nvPr/>
        </p:nvPicPr>
        <p:blipFill>
          <a:blip r:embed="rId4"/>
          <a:stretch>
            <a:fillRect/>
          </a:stretch>
        </p:blipFill>
        <p:spPr>
          <a:xfrm>
            <a:off x="341630" y="1961564"/>
            <a:ext cx="5708650" cy="3803015"/>
          </a:xfrm>
          <a:prstGeom prst="rect">
            <a:avLst/>
          </a:prstGeom>
        </p:spPr>
      </p:pic>
      <p:pic>
        <p:nvPicPr>
          <p:cNvPr id="8" name="图片 7"/>
          <p:cNvPicPr>
            <a:picLocks noChangeAspect="1"/>
          </p:cNvPicPr>
          <p:nvPr/>
        </p:nvPicPr>
        <p:blipFill>
          <a:blip r:embed="rId5"/>
          <a:stretch>
            <a:fillRect/>
          </a:stretch>
        </p:blipFill>
        <p:spPr>
          <a:xfrm>
            <a:off x="6144895" y="1961564"/>
            <a:ext cx="5707380" cy="3804920"/>
          </a:xfrm>
          <a:prstGeom prst="rect">
            <a:avLst/>
          </a:prstGeom>
        </p:spPr>
      </p:pic>
      <p:sp>
        <p:nvSpPr>
          <p:cNvPr id="9" name="矩形 8"/>
          <p:cNvSpPr/>
          <p:nvPr/>
        </p:nvSpPr>
        <p:spPr>
          <a:xfrm>
            <a:off x="341630" y="5996270"/>
            <a:ext cx="5493812" cy="369332"/>
          </a:xfrm>
          <a:prstGeom prst="rect">
            <a:avLst/>
          </a:prstGeom>
        </p:spPr>
        <p:txBody>
          <a:bodyPr wrap="none">
            <a:spAutoFit/>
          </a:bodyPr>
          <a:lstStyle/>
          <a:p>
            <a:r>
              <a:rPr lang="zh-CN" altLang="en-US" dirty="0">
                <a:ea typeface="方正姚体" panose="02010601030101010101" pitchFamily="2" charset="-122"/>
              </a:rPr>
              <a:t>在售楼部门口迎宾处制作主题拱门，烘托节日氛围。</a:t>
            </a:r>
          </a:p>
        </p:txBody>
      </p:sp>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223749" y="1108993"/>
            <a:ext cx="3843020" cy="470706"/>
          </a:xfrm>
          <a:prstGeom prst="rect">
            <a:avLst/>
          </a:prstGeom>
          <a:blipFill rotWithShape="1">
            <a:blip r:embed="rId2"/>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端午主题展板</a:t>
            </a:r>
          </a:p>
        </p:txBody>
      </p:sp>
      <p:sp>
        <p:nvSpPr>
          <p:cNvPr id="12"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13" name="图片 12"/>
          <p:cNvPicPr>
            <a:picLocks noChangeAspect="1"/>
          </p:cNvPicPr>
          <p:nvPr/>
        </p:nvPicPr>
        <p:blipFill>
          <a:blip r:embed="rId3"/>
          <a:stretch>
            <a:fillRect/>
          </a:stretch>
        </p:blipFill>
        <p:spPr>
          <a:xfrm>
            <a:off x="341630" y="535989"/>
            <a:ext cx="532130" cy="485775"/>
          </a:xfrm>
          <a:prstGeom prst="rect">
            <a:avLst/>
          </a:prstGeom>
        </p:spPr>
      </p:pic>
      <p:pic>
        <p:nvPicPr>
          <p:cNvPr id="15" name="图片 14" descr="webp.webp (5)"/>
          <p:cNvPicPr>
            <a:picLocks noChangeAspect="1"/>
          </p:cNvPicPr>
          <p:nvPr/>
        </p:nvPicPr>
        <p:blipFill>
          <a:blip r:embed="rId4"/>
          <a:stretch>
            <a:fillRect/>
          </a:stretch>
        </p:blipFill>
        <p:spPr>
          <a:xfrm>
            <a:off x="559578" y="1904026"/>
            <a:ext cx="5473457" cy="3739503"/>
          </a:xfrm>
          <a:prstGeom prst="rect">
            <a:avLst/>
          </a:prstGeom>
        </p:spPr>
      </p:pic>
      <p:sp>
        <p:nvSpPr>
          <p:cNvPr id="18" name="文本框 4"/>
          <p:cNvSpPr txBox="1"/>
          <p:nvPr/>
        </p:nvSpPr>
        <p:spPr>
          <a:xfrm>
            <a:off x="668020" y="5783583"/>
            <a:ext cx="9415145" cy="420500"/>
          </a:xfrm>
          <a:prstGeom prst="rect">
            <a:avLst/>
          </a:prstGeom>
          <a:noFill/>
        </p:spPr>
        <p:txBody>
          <a:bodyPr wrap="square" rtlCol="0">
            <a:spAutoFit/>
          </a:bodyPr>
          <a:lstStyle/>
          <a:p>
            <a:pPr>
              <a:lnSpc>
                <a:spcPct val="150000"/>
              </a:lnSpc>
            </a:pPr>
            <a:r>
              <a:rPr lang="zh-CN" altLang="en-US" sz="1600" dirty="0">
                <a:solidFill>
                  <a:prstClr val="black"/>
                </a:solidFill>
                <a:ea typeface="方正姚体" panose="02010601030101010101" pitchFamily="2" charset="-122"/>
                <a:cs typeface="+mn-ea"/>
                <a:sym typeface="+mn-lt"/>
              </a:rPr>
              <a:t>售楼处入口设置主题展板，结合龙舟造型，让客户从入场开始就感受的深厚的节目氛围。</a:t>
            </a:r>
          </a:p>
        </p:txBody>
      </p:sp>
      <p:pic>
        <p:nvPicPr>
          <p:cNvPr id="8" name="Picture 2"/>
          <p:cNvPicPr>
            <a:picLocks noChangeAspect="1" noChangeArrowheads="1"/>
          </p:cNvPicPr>
          <p:nvPr/>
        </p:nvPicPr>
        <p:blipFill>
          <a:blip r:embed="rId5"/>
          <a:srcRect/>
          <a:stretch>
            <a:fillRect/>
          </a:stretch>
        </p:blipFill>
        <p:spPr bwMode="auto">
          <a:xfrm>
            <a:off x="6145259" y="1904026"/>
            <a:ext cx="5030250" cy="3739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5"/>
          <p:cNvSpPr txBox="1"/>
          <p:nvPr/>
        </p:nvSpPr>
        <p:spPr>
          <a:xfrm>
            <a:off x="4174489" y="977802"/>
            <a:ext cx="3843020" cy="470706"/>
          </a:xfrm>
          <a:prstGeom prst="rect">
            <a:avLst/>
          </a:prstGeom>
          <a:blipFill rotWithShape="1">
            <a:blip r:embed="rId2"/>
            <a:stretch>
              <a:fillRect/>
            </a:stretch>
          </a:blipFill>
        </p:spPr>
        <p:txBody>
          <a:bodyPr wrap="square" rtlCol="0">
            <a:spAutoFit/>
          </a:bodyPr>
          <a:lstStyle/>
          <a:p>
            <a:pPr lvl="0"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端午主题美陈区</a:t>
            </a:r>
            <a:endPar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sp>
        <p:nvSpPr>
          <p:cNvPr id="13" name="文本框 13"/>
          <p:cNvSpPr txBox="1"/>
          <p:nvPr/>
        </p:nvSpPr>
        <p:spPr>
          <a:xfrm>
            <a:off x="457229" y="5461876"/>
            <a:ext cx="11510645" cy="461665"/>
          </a:xfrm>
          <a:prstGeom prst="rect">
            <a:avLst/>
          </a:prstGeom>
          <a:noFill/>
        </p:spPr>
        <p:txBody>
          <a:bodyPr wrap="square" rtlCol="0">
            <a:spAutoFit/>
          </a:bodyPr>
          <a:lstStyle/>
          <a:p>
            <a:pPr>
              <a:lnSpc>
                <a:spcPct val="150000"/>
              </a:lnSpc>
            </a:pPr>
            <a:r>
              <a:rPr lang="zh-CN" altLang="en-US" sz="1600" dirty="0">
                <a:ea typeface="方正姚体" panose="02010601030101010101" pitchFamily="2" charset="-122"/>
                <a:cs typeface="+mn-ea"/>
                <a:sym typeface="+mn-lt"/>
              </a:rPr>
              <a:t>活动现场搭建端午节主题网红拍照打卡</a:t>
            </a:r>
            <a:r>
              <a:rPr lang="en-US" altLang="zh-CN" sz="1600" dirty="0">
                <a:ea typeface="方正姚体" panose="02010601030101010101" pitchFamily="2" charset="-122"/>
                <a:cs typeface="+mn-ea"/>
                <a:sym typeface="+mn-lt"/>
              </a:rPr>
              <a:t>DP</a:t>
            </a:r>
            <a:r>
              <a:rPr lang="zh-CN" altLang="en-US" sz="1600" dirty="0">
                <a:ea typeface="方正姚体" panose="02010601030101010101" pitchFamily="2" charset="-122"/>
                <a:cs typeface="+mn-ea"/>
                <a:sym typeface="+mn-lt"/>
              </a:rPr>
              <a:t>点，元素主要以背景板为主加上主题气球、粽子、龙舟、等元素进行现场的氛围包装。</a:t>
            </a:r>
          </a:p>
        </p:txBody>
      </p:sp>
      <p:sp>
        <p:nvSpPr>
          <p:cNvPr id="1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18" name="图片 17"/>
          <p:cNvPicPr>
            <a:picLocks noChangeAspect="1"/>
          </p:cNvPicPr>
          <p:nvPr/>
        </p:nvPicPr>
        <p:blipFill>
          <a:blip r:embed="rId3"/>
          <a:stretch>
            <a:fillRect/>
          </a:stretch>
        </p:blipFill>
        <p:spPr>
          <a:xfrm>
            <a:off x="341630" y="535989"/>
            <a:ext cx="532130" cy="485775"/>
          </a:xfrm>
          <a:prstGeom prst="rect">
            <a:avLst/>
          </a:prstGeom>
        </p:spPr>
      </p:pic>
      <p:pic>
        <p:nvPicPr>
          <p:cNvPr id="5123" name="Picture 3" descr="D:\360安全浏览器下载\019aflkmtc46f5e4hjoham3034.webp.jpg"/>
          <p:cNvPicPr>
            <a:picLocks noChangeAspect="1" noChangeArrowheads="1"/>
          </p:cNvPicPr>
          <p:nvPr/>
        </p:nvPicPr>
        <p:blipFill>
          <a:blip r:embed="rId4"/>
          <a:srcRect/>
          <a:stretch>
            <a:fillRect/>
          </a:stretch>
        </p:blipFill>
        <p:spPr bwMode="auto">
          <a:xfrm>
            <a:off x="261814" y="1693350"/>
            <a:ext cx="5574402" cy="3344641"/>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D:\360安全浏览器下载\01ocdcp3bfebwfhkkl5nnq3839.webp.jpg"/>
          <p:cNvPicPr>
            <a:picLocks noChangeAspect="1" noChangeArrowheads="1"/>
          </p:cNvPicPr>
          <p:nvPr/>
        </p:nvPicPr>
        <p:blipFill>
          <a:blip r:embed="rId5"/>
          <a:srcRect/>
          <a:stretch>
            <a:fillRect/>
          </a:stretch>
        </p:blipFill>
        <p:spPr bwMode="auto">
          <a:xfrm>
            <a:off x="5910266" y="1693350"/>
            <a:ext cx="5946029" cy="334464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8"/>
          <p:cNvSpPr txBox="1"/>
          <p:nvPr/>
        </p:nvSpPr>
        <p:spPr>
          <a:xfrm>
            <a:off x="541411" y="5604125"/>
            <a:ext cx="10228580" cy="726224"/>
          </a:xfrm>
          <a:prstGeom prst="rect">
            <a:avLst/>
          </a:prstGeom>
          <a:noFill/>
        </p:spPr>
        <p:txBody>
          <a:bodyPr wrap="square" rtlCol="0">
            <a:spAutoFit/>
          </a:bodyPr>
          <a:lstStyle/>
          <a:p>
            <a:pPr algn="just">
              <a:lnSpc>
                <a:spcPct val="140000"/>
              </a:lnSpc>
            </a:pPr>
            <a:r>
              <a:rPr lang="zh-CN" altLang="en-US" sz="1600" dirty="0">
                <a:solidFill>
                  <a:prstClr val="black"/>
                </a:solidFill>
                <a:latin typeface="方正姚体" panose="02010601030101010101" pitchFamily="2" charset="-122"/>
                <a:ea typeface="方正姚体" panose="02010601030101010101" pitchFamily="2" charset="-122"/>
              </a:rPr>
              <a:t>由身着</a:t>
            </a:r>
            <a:r>
              <a:rPr sz="1600" dirty="0">
                <a:solidFill>
                  <a:prstClr val="black"/>
                </a:solidFill>
                <a:latin typeface="方正姚体" panose="02010601030101010101" pitchFamily="2" charset="-122"/>
                <a:ea typeface="方正姚体" panose="02010601030101010101" pitchFamily="2" charset="-122"/>
              </a:rPr>
              <a:t>粽子造型的人偶在入口处与</a:t>
            </a:r>
            <a:r>
              <a:rPr lang="zh-CN" altLang="en-US" sz="1600" dirty="0">
                <a:solidFill>
                  <a:prstClr val="black"/>
                </a:solidFill>
                <a:latin typeface="方正姚体" panose="02010601030101010101" pitchFamily="2" charset="-122"/>
                <a:ea typeface="方正姚体" panose="02010601030101010101" pitchFamily="2" charset="-122"/>
              </a:rPr>
              <a:t>来宾</a:t>
            </a:r>
            <a:r>
              <a:rPr sz="1600" dirty="0">
                <a:solidFill>
                  <a:prstClr val="black"/>
                </a:solidFill>
                <a:latin typeface="方正姚体" panose="02010601030101010101" pitchFamily="2" charset="-122"/>
                <a:ea typeface="方正姚体" panose="02010601030101010101" pitchFamily="2" charset="-122"/>
              </a:rPr>
              <a:t>互动</a:t>
            </a:r>
            <a:r>
              <a:rPr lang="zh-CN" altLang="en-US" sz="1600" dirty="0">
                <a:solidFill>
                  <a:prstClr val="black"/>
                </a:solidFill>
                <a:latin typeface="方正姚体" panose="02010601030101010101" pitchFamily="2" charset="-122"/>
                <a:ea typeface="方正姚体" panose="02010601030101010101" pitchFamily="2" charset="-122"/>
              </a:rPr>
              <a:t>，并作为迎宾的互动形式，</a:t>
            </a:r>
            <a:r>
              <a:rPr sz="1600" dirty="0">
                <a:solidFill>
                  <a:prstClr val="black"/>
                </a:solidFill>
                <a:latin typeface="方正姚体" panose="02010601030101010101" pitchFamily="2" charset="-122"/>
                <a:ea typeface="方正姚体" panose="02010601030101010101" pitchFamily="2" charset="-122"/>
              </a:rPr>
              <a:t>通过简单的粽子舞吸引目光</a:t>
            </a:r>
            <a:r>
              <a:rPr lang="zh-CN" altLang="en-US" sz="1600" dirty="0">
                <a:solidFill>
                  <a:prstClr val="black"/>
                </a:solidFill>
                <a:latin typeface="方正姚体" panose="02010601030101010101" pitchFamily="2" charset="-122"/>
                <a:ea typeface="方正姚体" panose="02010601030101010101" pitchFamily="2" charset="-122"/>
              </a:rPr>
              <a:t>，让端午节的现场氛围达到高潮。</a:t>
            </a:r>
          </a:p>
        </p:txBody>
      </p:sp>
      <p:pic>
        <p:nvPicPr>
          <p:cNvPr id="14" name="图片 13"/>
          <p:cNvPicPr>
            <a:picLocks noChangeAspect="1"/>
          </p:cNvPicPr>
          <p:nvPr/>
        </p:nvPicPr>
        <p:blipFill>
          <a:blip r:embed="rId2"/>
          <a:srcRect t="2250" b="2250"/>
          <a:stretch>
            <a:fillRect/>
          </a:stretch>
        </p:blipFill>
        <p:spPr>
          <a:xfrm>
            <a:off x="6124331" y="2032289"/>
            <a:ext cx="5488940" cy="3293110"/>
          </a:xfrm>
          <a:prstGeom prst="rect">
            <a:avLst/>
          </a:prstGeom>
        </p:spPr>
      </p:pic>
      <p:pic>
        <p:nvPicPr>
          <p:cNvPr id="15" name="图片 14"/>
          <p:cNvPicPr>
            <a:picLocks noChangeAspect="1"/>
          </p:cNvPicPr>
          <p:nvPr/>
        </p:nvPicPr>
        <p:blipFill>
          <a:blip r:embed="rId3"/>
          <a:srcRect t="20352" b="12413"/>
          <a:stretch>
            <a:fillRect/>
          </a:stretch>
        </p:blipFill>
        <p:spPr>
          <a:xfrm>
            <a:off x="541411" y="2032289"/>
            <a:ext cx="5487035" cy="3292475"/>
          </a:xfrm>
          <a:prstGeom prst="rect">
            <a:avLst/>
          </a:prstGeom>
        </p:spPr>
      </p:pic>
      <p:sp>
        <p:nvSpPr>
          <p:cNvPr id="16" name="文本框 5"/>
          <p:cNvSpPr txBox="1"/>
          <p:nvPr/>
        </p:nvSpPr>
        <p:spPr>
          <a:xfrm>
            <a:off x="4126230" y="990498"/>
            <a:ext cx="3843020" cy="470706"/>
          </a:xfrm>
          <a:prstGeom prst="rect">
            <a:avLst/>
          </a:prstGeom>
          <a:blipFill rotWithShape="1">
            <a:blip r:embed="rId4"/>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迎宾粽子人偶</a:t>
            </a:r>
          </a:p>
        </p:txBody>
      </p:sp>
      <p:pic>
        <p:nvPicPr>
          <p:cNvPr id="18" name="图片 17" descr="src=http___travel.qingdaonews.com_gb_images_2019-06_10_41c7c953-251d-467f-84aa-de04598582b2.jpg&amp;refer=http___travel.qingdaonews"/>
          <p:cNvPicPr>
            <a:picLocks noChangeAspect="1"/>
          </p:cNvPicPr>
          <p:nvPr/>
        </p:nvPicPr>
        <p:blipFill>
          <a:blip r:embed="rId5"/>
          <a:srcRect t="11325" b="2424"/>
          <a:stretch>
            <a:fillRect/>
          </a:stretch>
        </p:blipFill>
        <p:spPr>
          <a:xfrm>
            <a:off x="541411" y="2032289"/>
            <a:ext cx="5487670" cy="3293110"/>
          </a:xfrm>
          <a:prstGeom prst="rect">
            <a:avLst/>
          </a:prstGeom>
        </p:spPr>
      </p:pic>
      <p:pic>
        <p:nvPicPr>
          <p:cNvPr id="19" name="图片 18"/>
          <p:cNvPicPr>
            <a:picLocks noChangeAspect="1"/>
          </p:cNvPicPr>
          <p:nvPr/>
        </p:nvPicPr>
        <p:blipFill>
          <a:blip r:embed="rId6"/>
          <a:srcRect l="36012" t="9810" r="24160" b="9810"/>
          <a:stretch>
            <a:fillRect/>
          </a:stretch>
        </p:blipFill>
        <p:spPr>
          <a:xfrm>
            <a:off x="6124331" y="2032289"/>
            <a:ext cx="5487035" cy="3292475"/>
          </a:xfrm>
          <a:prstGeom prst="rect">
            <a:avLst/>
          </a:prstGeom>
        </p:spPr>
      </p:pic>
      <p:sp>
        <p:nvSpPr>
          <p:cNvPr id="20"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21" name="图片 20"/>
          <p:cNvPicPr>
            <a:picLocks noChangeAspect="1"/>
          </p:cNvPicPr>
          <p:nvPr/>
        </p:nvPicPr>
        <p:blipFill>
          <a:blip r:embed="rId7"/>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5"/>
          <p:cNvSpPr txBox="1"/>
          <p:nvPr/>
        </p:nvSpPr>
        <p:spPr>
          <a:xfrm>
            <a:off x="4175125" y="969010"/>
            <a:ext cx="3843020" cy="470706"/>
          </a:xfrm>
          <a:prstGeom prst="rect">
            <a:avLst/>
          </a:prstGeom>
          <a:blipFill rotWithShape="1">
            <a:blip r:embed="rId2"/>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手作课堂区</a:t>
            </a:r>
          </a:p>
        </p:txBody>
      </p:sp>
      <p:pic>
        <p:nvPicPr>
          <p:cNvPr id="8" name="图片 7"/>
          <p:cNvPicPr/>
          <p:nvPr/>
        </p:nvPicPr>
        <p:blipFill>
          <a:blip r:embed="rId3"/>
          <a:stretch>
            <a:fillRect/>
          </a:stretch>
        </p:blipFill>
        <p:spPr>
          <a:xfrm>
            <a:off x="381310" y="1772627"/>
            <a:ext cx="4721854" cy="3547068"/>
          </a:xfrm>
          <a:prstGeom prst="rect">
            <a:avLst/>
          </a:prstGeom>
          <a:noFill/>
          <a:ln w="9525">
            <a:noFill/>
          </a:ln>
        </p:spPr>
      </p:pic>
      <p:pic>
        <p:nvPicPr>
          <p:cNvPr id="9" name="图片 8"/>
          <p:cNvPicPr>
            <a:picLocks noChangeAspect="1"/>
          </p:cNvPicPr>
          <p:nvPr/>
        </p:nvPicPr>
        <p:blipFill>
          <a:blip r:embed="rId4"/>
          <a:srcRect b="19099"/>
          <a:stretch>
            <a:fillRect/>
          </a:stretch>
        </p:blipFill>
        <p:spPr>
          <a:xfrm>
            <a:off x="5230879" y="1772627"/>
            <a:ext cx="6491204" cy="3545633"/>
          </a:xfrm>
          <a:prstGeom prst="rect">
            <a:avLst/>
          </a:prstGeom>
        </p:spPr>
      </p:pic>
      <p:sp>
        <p:nvSpPr>
          <p:cNvPr id="10" name="文本框 8"/>
          <p:cNvSpPr txBox="1"/>
          <p:nvPr/>
        </p:nvSpPr>
        <p:spPr>
          <a:xfrm>
            <a:off x="381310" y="5553011"/>
            <a:ext cx="10848351" cy="418769"/>
          </a:xfrm>
          <a:prstGeom prst="rect">
            <a:avLst/>
          </a:prstGeom>
          <a:noFill/>
        </p:spPr>
        <p:txBody>
          <a:bodyPr wrap="square" rtlCol="0">
            <a:spAutoFit/>
          </a:bodyPr>
          <a:lstStyle/>
          <a:p>
            <a:pPr>
              <a:lnSpc>
                <a:spcPct val="150000"/>
              </a:lnSpc>
            </a:pPr>
            <a:r>
              <a:rPr lang="zh-CN" altLang="en-US" sz="1600" dirty="0">
                <a:ea typeface="方正姚体" panose="02010601030101010101" pitchFamily="2" charset="-122"/>
                <a:cs typeface="+mn-ea"/>
                <a:sym typeface="+mn-lt"/>
              </a:rPr>
              <a:t>活动现场对</a:t>
            </a:r>
            <a:r>
              <a:rPr lang="en-US" altLang="zh-CN" sz="1600" dirty="0">
                <a:ea typeface="方正姚体" panose="02010601030101010101" pitchFamily="2" charset="-122"/>
                <a:cs typeface="+mn-ea"/>
                <a:sym typeface="+mn-lt"/>
              </a:rPr>
              <a:t>DIY</a:t>
            </a:r>
            <a:r>
              <a:rPr lang="zh-CN" altLang="en-US" sz="1600" dirty="0">
                <a:ea typeface="方正姚体" panose="02010601030101010101" pitchFamily="2" charset="-122"/>
                <a:cs typeface="+mn-ea"/>
                <a:sym typeface="+mn-lt"/>
              </a:rPr>
              <a:t>课堂区域进行端午节氛围营造，给来宾和小朋友营造出愉快的端午亲子时光。</a:t>
            </a:r>
          </a:p>
        </p:txBody>
      </p:sp>
      <p:sp>
        <p:nvSpPr>
          <p:cNvPr id="12"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13" name="图片 12"/>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5"/>
          <p:cNvSpPr txBox="1"/>
          <p:nvPr/>
        </p:nvSpPr>
        <p:spPr>
          <a:xfrm>
            <a:off x="4175125" y="969010"/>
            <a:ext cx="3843020" cy="534035"/>
          </a:xfrm>
          <a:prstGeom prst="rect">
            <a:avLst/>
          </a:prstGeom>
          <a:blipFill rotWithShape="1">
            <a:blip r:embed="rId2"/>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端午互动摊位</a:t>
            </a:r>
          </a:p>
        </p:txBody>
      </p:sp>
      <p:grpSp>
        <p:nvGrpSpPr>
          <p:cNvPr id="3" name="组合 2"/>
          <p:cNvGrpSpPr/>
          <p:nvPr/>
        </p:nvGrpSpPr>
        <p:grpSpPr>
          <a:xfrm>
            <a:off x="342900" y="1908810"/>
            <a:ext cx="11510010" cy="3802380"/>
            <a:chOff x="539" y="3546"/>
            <a:chExt cx="18126" cy="5988"/>
          </a:xfrm>
        </p:grpSpPr>
        <p:pic>
          <p:nvPicPr>
            <p:cNvPr id="4" name="图片 3"/>
            <p:cNvPicPr>
              <a:picLocks noChangeAspect="1"/>
            </p:cNvPicPr>
            <p:nvPr/>
          </p:nvPicPr>
          <p:blipFill>
            <a:blip r:embed="rId3"/>
            <a:srcRect t="5517" b="5517"/>
            <a:stretch>
              <a:fillRect/>
            </a:stretch>
          </p:blipFill>
          <p:spPr>
            <a:xfrm>
              <a:off x="539" y="3546"/>
              <a:ext cx="8978" cy="5986"/>
            </a:xfrm>
            <a:prstGeom prst="rect">
              <a:avLst/>
            </a:prstGeom>
          </p:spPr>
        </p:pic>
        <p:pic>
          <p:nvPicPr>
            <p:cNvPr id="5" name="图片 4"/>
            <p:cNvPicPr>
              <a:picLocks noChangeAspect="1"/>
            </p:cNvPicPr>
            <p:nvPr/>
          </p:nvPicPr>
          <p:blipFill>
            <a:blip r:embed="rId4"/>
            <a:srcRect t="-31" b="-31"/>
            <a:stretch>
              <a:fillRect/>
            </a:stretch>
          </p:blipFill>
          <p:spPr>
            <a:xfrm>
              <a:off x="9684" y="3546"/>
              <a:ext cx="8981" cy="5988"/>
            </a:xfrm>
            <a:prstGeom prst="rect">
              <a:avLst/>
            </a:prstGeom>
          </p:spPr>
        </p:pic>
      </p:grpSp>
      <p:sp>
        <p:nvSpPr>
          <p:cNvPr id="8"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9" name="图片 8"/>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5"/>
          <p:cNvSpPr txBox="1"/>
          <p:nvPr/>
        </p:nvSpPr>
        <p:spPr>
          <a:xfrm>
            <a:off x="4174490" y="1044892"/>
            <a:ext cx="3843020" cy="534035"/>
          </a:xfrm>
          <a:prstGeom prst="rect">
            <a:avLst/>
          </a:prstGeom>
          <a:blipFill rotWithShape="1">
            <a:blip r:embed="rId2"/>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端午主题茶歇区</a:t>
            </a:r>
          </a:p>
        </p:txBody>
      </p:sp>
      <p:pic>
        <p:nvPicPr>
          <p:cNvPr id="4" name="图片 3"/>
          <p:cNvPicPr>
            <a:picLocks noChangeAspect="1"/>
          </p:cNvPicPr>
          <p:nvPr/>
        </p:nvPicPr>
        <p:blipFill>
          <a:blip r:embed="rId3"/>
          <a:srcRect t="9322" b="2439"/>
          <a:stretch>
            <a:fillRect/>
          </a:stretch>
        </p:blipFill>
        <p:spPr>
          <a:xfrm>
            <a:off x="342265" y="1984692"/>
            <a:ext cx="5714365" cy="3810635"/>
          </a:xfrm>
          <a:prstGeom prst="rect">
            <a:avLst/>
          </a:prstGeom>
        </p:spPr>
      </p:pic>
      <p:pic>
        <p:nvPicPr>
          <p:cNvPr id="5" name="图片 4"/>
          <p:cNvPicPr>
            <a:picLocks noChangeAspect="1"/>
          </p:cNvPicPr>
          <p:nvPr/>
        </p:nvPicPr>
        <p:blipFill>
          <a:blip r:embed="rId4"/>
          <a:srcRect t="9392" b="1350"/>
          <a:stretch>
            <a:fillRect/>
          </a:stretch>
        </p:blipFill>
        <p:spPr>
          <a:xfrm>
            <a:off x="6149340" y="1984692"/>
            <a:ext cx="5712460" cy="3808730"/>
          </a:xfrm>
          <a:prstGeom prst="rect">
            <a:avLst/>
          </a:prstGeom>
        </p:spPr>
      </p:pic>
      <p:sp>
        <p:nvSpPr>
          <p:cNvPr id="9" name="文本框 15"/>
          <p:cNvSpPr txBox="1"/>
          <p:nvPr/>
        </p:nvSpPr>
        <p:spPr>
          <a:xfrm>
            <a:off x="436733" y="5948373"/>
            <a:ext cx="9415145" cy="418769"/>
          </a:xfrm>
          <a:prstGeom prst="rect">
            <a:avLst/>
          </a:prstGeom>
          <a:noFill/>
        </p:spPr>
        <p:txBody>
          <a:bodyPr wrap="square" rtlCol="0">
            <a:spAutoFit/>
          </a:bodyPr>
          <a:lstStyle/>
          <a:p>
            <a:pPr>
              <a:lnSpc>
                <a:spcPct val="150000"/>
              </a:lnSpc>
            </a:pPr>
            <a:r>
              <a:rPr lang="zh-CN" altLang="en-US" sz="1600" dirty="0">
                <a:solidFill>
                  <a:prstClr val="black"/>
                </a:solidFill>
                <a:ea typeface="方正姚体" panose="02010601030101010101" pitchFamily="2" charset="-122"/>
                <a:cs typeface="+mn-ea"/>
                <a:sym typeface="+mn-lt"/>
              </a:rPr>
              <a:t>活动现场贵宾区域放置中式主题精致茶歇，营造活动氛围，给参与活动到访来宾带来甜蜜时光。</a:t>
            </a:r>
          </a:p>
        </p:txBody>
      </p:sp>
      <p:sp>
        <p:nvSpPr>
          <p:cNvPr id="8"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10" name="图片 9"/>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5"/>
          <p:cNvSpPr txBox="1"/>
          <p:nvPr/>
        </p:nvSpPr>
        <p:spPr>
          <a:xfrm>
            <a:off x="4174490" y="1044892"/>
            <a:ext cx="3843020" cy="470706"/>
          </a:xfrm>
          <a:prstGeom prst="rect">
            <a:avLst/>
          </a:prstGeom>
          <a:blipFill rotWithShape="1">
            <a:blip r:embed="rId2"/>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甜品区域</a:t>
            </a:r>
          </a:p>
        </p:txBody>
      </p:sp>
      <p:pic>
        <p:nvPicPr>
          <p:cNvPr id="8" name="图片 7"/>
          <p:cNvPicPr>
            <a:picLocks noChangeAspect="1"/>
          </p:cNvPicPr>
          <p:nvPr/>
        </p:nvPicPr>
        <p:blipFill>
          <a:blip r:embed="rId3">
            <a:lum bright="6000" contrast="6000"/>
          </a:blip>
          <a:srcRect b="9819"/>
          <a:stretch>
            <a:fillRect/>
          </a:stretch>
        </p:blipFill>
        <p:spPr>
          <a:xfrm>
            <a:off x="844640" y="1713188"/>
            <a:ext cx="3458333" cy="4164778"/>
          </a:xfrm>
          <a:prstGeom prst="rect">
            <a:avLst/>
          </a:prstGeom>
        </p:spPr>
      </p:pic>
      <p:pic>
        <p:nvPicPr>
          <p:cNvPr id="10" name="图片 9"/>
          <p:cNvPicPr>
            <a:picLocks noChangeAspect="1"/>
          </p:cNvPicPr>
          <p:nvPr/>
        </p:nvPicPr>
        <p:blipFill>
          <a:blip r:embed="rId4">
            <a:lum bright="6000" contrast="6000"/>
          </a:blip>
          <a:srcRect b="9554"/>
          <a:stretch>
            <a:fillRect/>
          </a:stretch>
        </p:blipFill>
        <p:spPr>
          <a:xfrm>
            <a:off x="4519488" y="1712449"/>
            <a:ext cx="3446509" cy="4158867"/>
          </a:xfrm>
          <a:prstGeom prst="rect">
            <a:avLst/>
          </a:prstGeom>
        </p:spPr>
      </p:pic>
      <p:pic>
        <p:nvPicPr>
          <p:cNvPr id="11" name="图片 10"/>
          <p:cNvPicPr>
            <a:picLocks noChangeAspect="1"/>
          </p:cNvPicPr>
          <p:nvPr/>
        </p:nvPicPr>
        <p:blipFill>
          <a:blip r:embed="rId5">
            <a:lum bright="6000" contrast="6000"/>
          </a:blip>
          <a:srcRect b="9790"/>
          <a:stretch>
            <a:fillRect/>
          </a:stretch>
        </p:blipFill>
        <p:spPr>
          <a:xfrm>
            <a:off x="8182512" y="1712449"/>
            <a:ext cx="3454638" cy="4165517"/>
          </a:xfrm>
          <a:prstGeom prst="rect">
            <a:avLst/>
          </a:prstGeom>
        </p:spPr>
      </p:pic>
      <p:sp>
        <p:nvSpPr>
          <p:cNvPr id="12" name="文本框 15"/>
          <p:cNvSpPr txBox="1"/>
          <p:nvPr/>
        </p:nvSpPr>
        <p:spPr>
          <a:xfrm>
            <a:off x="617720" y="6019993"/>
            <a:ext cx="10956559" cy="489343"/>
          </a:xfrm>
          <a:prstGeom prst="rect">
            <a:avLst/>
          </a:prstGeom>
          <a:noFill/>
        </p:spPr>
        <p:txBody>
          <a:bodyPr wrap="square" rtlCol="0">
            <a:spAutoFit/>
          </a:bodyPr>
          <a:lstStyle/>
          <a:p>
            <a:pPr>
              <a:lnSpc>
                <a:spcPct val="150000"/>
              </a:lnSpc>
            </a:pPr>
            <a:r>
              <a:rPr lang="zh-CN" sz="1600" dirty="0">
                <a:ea typeface="方正姚体" panose="02010601030101010101" pitchFamily="2" charset="-122"/>
                <a:cs typeface="+mn-ea"/>
                <a:sym typeface="+mn-lt"/>
              </a:rPr>
              <a:t>活动现场水吧台放置端午节主题甜品台，营造活动氛围，让参与活动的来宾感受浓浓的过节氛围。</a:t>
            </a:r>
            <a:endParaRPr lang="en-US" sz="1600" dirty="0">
              <a:ea typeface="方正姚体" panose="02010601030101010101" pitchFamily="2" charset="-122"/>
              <a:cs typeface="+mn-ea"/>
              <a:sym typeface="+mn-lt"/>
            </a:endParaRPr>
          </a:p>
        </p:txBody>
      </p:sp>
      <p:sp>
        <p:nvSpPr>
          <p:cNvPr id="13"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氛围布置</a:t>
            </a:r>
          </a:p>
        </p:txBody>
      </p:sp>
      <p:pic>
        <p:nvPicPr>
          <p:cNvPr id="14" name="图片 13"/>
          <p:cNvPicPr>
            <a:picLocks noChangeAspect="1"/>
          </p:cNvPicPr>
          <p:nvPr/>
        </p:nvPicPr>
        <p:blipFill>
          <a:blip r:embed="rId6"/>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矩形: 圆顶角 21"/>
          <p:cNvSpPr/>
          <p:nvPr/>
        </p:nvSpPr>
        <p:spPr>
          <a:xfrm>
            <a:off x="718459" y="975360"/>
            <a:ext cx="10755085" cy="5882640"/>
          </a:xfrm>
          <a:prstGeom prst="round2SameRect">
            <a:avLst>
              <a:gd name="adj1" fmla="val 4526"/>
              <a:gd name="adj2" fmla="val 0"/>
            </a:avLst>
          </a:prstGeom>
          <a:solidFill>
            <a:srgbClr val="F7FCFC"/>
          </a:solidFill>
          <a:ln>
            <a:solidFill>
              <a:srgbClr val="6DC4B4"/>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09723" tIns="54862" rIns="109723" bIns="54862" rtlCol="0" anchor="ctr"/>
          <a:lstStyle/>
          <a:p>
            <a:pPr algn="ctr" defTabSz="548640"/>
            <a:endParaRPr lang="zh-CN" altLang="en-US" dirty="0">
              <a:solidFill>
                <a:prstClr val="white"/>
              </a:solidFill>
              <a:latin typeface="方正姚体" panose="02010601030101010101" pitchFamily="2" charset="-122"/>
              <a:ea typeface="方正姚体" panose="02010601030101010101" pitchFamily="2" charset="-122"/>
            </a:endParaRPr>
          </a:p>
        </p:txBody>
      </p:sp>
      <p:pic>
        <p:nvPicPr>
          <p:cNvPr id="33" name="图片 32" descr="图片包含 桌子, 食物, 小, 蛋糕&#10;&#10;描述已自动生成"/>
          <p:cNvPicPr>
            <a:picLocks noChangeAspect="1"/>
          </p:cNvPicPr>
          <p:nvPr/>
        </p:nvPicPr>
        <p:blipFill rotWithShape="1">
          <a:blip r:embed="rId3"/>
          <a:srcRect l="13857" t="9901" r="9071"/>
          <a:stretch>
            <a:fillRect/>
          </a:stretch>
        </p:blipFill>
        <p:spPr>
          <a:xfrm>
            <a:off x="6853647" y="3687243"/>
            <a:ext cx="5338355" cy="3510068"/>
          </a:xfrm>
          <a:prstGeom prst="rect">
            <a:avLst/>
          </a:prstGeom>
        </p:spPr>
      </p:pic>
      <p:pic>
        <p:nvPicPr>
          <p:cNvPr id="34" name="图片 33" descr="桌子上放着一些花&#10;&#10;低可信度描述已自动生成"/>
          <p:cNvPicPr>
            <a:picLocks noChangeAspect="1"/>
          </p:cNvPicPr>
          <p:nvPr/>
        </p:nvPicPr>
        <p:blipFill>
          <a:blip r:embed="rId4"/>
          <a:stretch>
            <a:fillRect/>
          </a:stretch>
        </p:blipFill>
        <p:spPr>
          <a:xfrm>
            <a:off x="0" y="0"/>
            <a:ext cx="12192000" cy="6857354"/>
          </a:xfrm>
          <a:prstGeom prst="rect">
            <a:avLst/>
          </a:prstGeom>
        </p:spPr>
      </p:pic>
      <p:sp>
        <p:nvSpPr>
          <p:cNvPr id="28" name="文本框 22"/>
          <p:cNvSpPr txBox="1"/>
          <p:nvPr/>
        </p:nvSpPr>
        <p:spPr>
          <a:xfrm>
            <a:off x="4439283" y="2913328"/>
            <a:ext cx="3104429" cy="1003348"/>
          </a:xfrm>
          <a:prstGeom prst="rect">
            <a:avLst/>
          </a:prstGeom>
          <a:noFill/>
        </p:spPr>
        <p:txBody>
          <a:bodyPr wrap="non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5800" spc="-180" dirty="0">
                <a:solidFill>
                  <a:srgbClr val="45A996"/>
                </a:solidFill>
                <a:latin typeface="方正姚体" panose="02010601030101010101" pitchFamily="2" charset="-122"/>
                <a:ea typeface="方正姚体" panose="02010601030101010101" pitchFamily="2" charset="-122"/>
                <a:cs typeface="阿里巴巴普惠体 M" panose="00020600040101010101" pitchFamily="18" charset="-122"/>
                <a:sym typeface="+mn-lt"/>
              </a:rPr>
              <a:t>活动内容</a:t>
            </a:r>
          </a:p>
        </p:txBody>
      </p:sp>
      <p:sp>
        <p:nvSpPr>
          <p:cNvPr id="31" name="文本框 22"/>
          <p:cNvSpPr txBox="1"/>
          <p:nvPr/>
        </p:nvSpPr>
        <p:spPr>
          <a:xfrm>
            <a:off x="2607452" y="4012173"/>
            <a:ext cx="6768092" cy="638939"/>
          </a:xfrm>
          <a:prstGeom prst="rect">
            <a:avLst/>
          </a:prstGeom>
          <a:noFill/>
        </p:spPr>
        <p:txBody>
          <a:bodyPr wrap="squar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300" spc="-180" dirty="0">
                <a:solidFill>
                  <a:prstClr val="white">
                    <a:lumMod val="65000"/>
                  </a:prstClr>
                </a:solidFill>
                <a:latin typeface="方正姚体" panose="02010601030101010101" pitchFamily="2" charset="-122"/>
                <a:ea typeface="方正姚体" panose="02010601030101010101" pitchFamily="2" charset="-122"/>
                <a:cs typeface="阿里巴巴普惠体 R" panose="00020600040101010101" pitchFamily="18" charset="-122"/>
                <a:sym typeface="+mn-lt"/>
              </a:rPr>
              <a:t>端午节又称端阳节、龙舟节、重五节、天中节等，是集拜神祭祖、祈福辟邪、欢庆娱乐和饮食为一体的民俗大节。端午节源于自然天象崇拜，由上古时代祭龙演变而来。</a:t>
            </a:r>
          </a:p>
        </p:txBody>
      </p:sp>
      <p:pic>
        <p:nvPicPr>
          <p:cNvPr id="11" name="Picture 2" descr="D:\360安全浏览器下载\175bc762-d4e1-11ec-a8b3-00163e04e108.png"/>
          <p:cNvPicPr>
            <a:picLocks noChangeAspect="1" noChangeArrowheads="1"/>
          </p:cNvPicPr>
          <p:nvPr/>
        </p:nvPicPr>
        <p:blipFill>
          <a:blip r:embed="rId5"/>
          <a:srcRect/>
          <a:stretch>
            <a:fillRect/>
          </a:stretch>
        </p:blipFill>
        <p:spPr bwMode="auto">
          <a:xfrm>
            <a:off x="4879731" y="1463269"/>
            <a:ext cx="1850824" cy="13151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D:\360安全浏览器下载\4947d6ec-9e29-11ec-a6d5-00163e04e108.png"/>
          <p:cNvPicPr>
            <a:picLocks noChangeAspect="1" noChangeArrowheads="1"/>
          </p:cNvPicPr>
          <p:nvPr/>
        </p:nvPicPr>
        <p:blipFill>
          <a:blip r:embed="rId6"/>
          <a:srcRect/>
          <a:stretch>
            <a:fillRect/>
          </a:stretch>
        </p:blipFill>
        <p:spPr bwMode="auto">
          <a:xfrm>
            <a:off x="0" y="0"/>
            <a:ext cx="3429000" cy="315005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1+#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28">
                                            <p:txEl>
                                              <p:pRg st="0" end="0"/>
                                            </p:txEl>
                                          </p:spTgt>
                                        </p:tgtEl>
                                        <p:attrNameLst>
                                          <p:attrName>style.visibility</p:attrName>
                                        </p:attrNameLst>
                                      </p:cBhvr>
                                      <p:to>
                                        <p:strVal val="visible"/>
                                      </p:to>
                                    </p:set>
                                    <p:animEffect transition="in" filter="fade">
                                      <p:cBhvr>
                                        <p:cTn id="19" dur="500"/>
                                        <p:tgtEl>
                                          <p:spTgt spid="28">
                                            <p:txEl>
                                              <p:pRg st="0" end="0"/>
                                            </p:txEl>
                                          </p:spTgt>
                                        </p:tgtEl>
                                      </p:cBhvr>
                                    </p:animEffect>
                                    <p:anim calcmode="lin" valueType="num">
                                      <p:cBhvr>
                                        <p:cTn id="20"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1"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14" presetClass="entr" presetSubtype="10" fill="hold" nodeType="afterEffect">
                                  <p:stCondLst>
                                    <p:cond delay="0"/>
                                  </p:stCondLst>
                                  <p:childTnLst>
                                    <p:set>
                                      <p:cBhvr>
                                        <p:cTn id="24"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25"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761902" y="5561204"/>
            <a:ext cx="10228580" cy="726224"/>
          </a:xfrm>
          <a:prstGeom prst="rect">
            <a:avLst/>
          </a:prstGeom>
          <a:noFill/>
        </p:spPr>
        <p:txBody>
          <a:bodyPr wrap="square" rtlCol="0">
            <a:spAutoFit/>
          </a:bodyPr>
          <a:lstStyle/>
          <a:p>
            <a:pPr algn="just">
              <a:lnSpc>
                <a:spcPct val="140000"/>
              </a:lnSpc>
            </a:pPr>
            <a:r>
              <a:rPr sz="1600" dirty="0">
                <a:latin typeface="方正姚体" panose="02010601030101010101" pitchFamily="2" charset="-122"/>
                <a:ea typeface="方正姚体" panose="02010601030101010101" pitchFamily="2" charset="-122"/>
              </a:rPr>
              <a:t>采用粽叶与</a:t>
            </a:r>
            <a:r>
              <a:rPr lang="zh-CN" sz="1600" dirty="0">
                <a:latin typeface="方正姚体" panose="02010601030101010101" pitchFamily="2" charset="-122"/>
                <a:ea typeface="方正姚体" panose="02010601030101010101" pitchFamily="2" charset="-122"/>
              </a:rPr>
              <a:t>金色</a:t>
            </a:r>
            <a:r>
              <a:rPr sz="1600" dirty="0">
                <a:latin typeface="方正姚体" panose="02010601030101010101" pitchFamily="2" charset="-122"/>
                <a:ea typeface="方正姚体" panose="02010601030101010101" pitchFamily="2" charset="-122"/>
              </a:rPr>
              <a:t>马克笔进行端午佳节的创意签到，以乐趣结合文化释放端午风情</a:t>
            </a:r>
            <a:r>
              <a:rPr lang="zh-CN" sz="1600" dirty="0">
                <a:latin typeface="方正姚体" panose="02010601030101010101" pitchFamily="2" charset="-122"/>
                <a:ea typeface="方正姚体" panose="02010601030101010101" pitchFamily="2" charset="-122"/>
              </a:rPr>
              <a:t>，来宾在粽叶上签名后可将粽叶张贴于签到背景墙上形成绿意盎然的画面</a:t>
            </a:r>
            <a:r>
              <a:rPr sz="1600" dirty="0">
                <a:latin typeface="方正姚体" panose="02010601030101010101" pitchFamily="2" charset="-122"/>
                <a:ea typeface="方正姚体" panose="02010601030101010101" pitchFamily="2" charset="-122"/>
              </a:rPr>
              <a:t>。</a:t>
            </a:r>
          </a:p>
        </p:txBody>
      </p:sp>
      <p:pic>
        <p:nvPicPr>
          <p:cNvPr id="4" name="图片 3"/>
          <p:cNvPicPr>
            <a:picLocks noChangeAspect="1"/>
          </p:cNvPicPr>
          <p:nvPr/>
        </p:nvPicPr>
        <p:blipFill>
          <a:blip r:embed="rId2"/>
          <a:srcRect t="2250" b="2250"/>
          <a:stretch>
            <a:fillRect/>
          </a:stretch>
        </p:blipFill>
        <p:spPr>
          <a:xfrm>
            <a:off x="6190615" y="2076059"/>
            <a:ext cx="5488940" cy="3293110"/>
          </a:xfrm>
          <a:prstGeom prst="rect">
            <a:avLst/>
          </a:prstGeom>
        </p:spPr>
      </p:pic>
      <p:pic>
        <p:nvPicPr>
          <p:cNvPr id="5" name="图片 4"/>
          <p:cNvPicPr>
            <a:picLocks noChangeAspect="1"/>
          </p:cNvPicPr>
          <p:nvPr/>
        </p:nvPicPr>
        <p:blipFill>
          <a:blip r:embed="rId3"/>
          <a:srcRect t="20352" b="12413"/>
          <a:stretch>
            <a:fillRect/>
          </a:stretch>
        </p:blipFill>
        <p:spPr>
          <a:xfrm>
            <a:off x="607695" y="2076059"/>
            <a:ext cx="5487035" cy="3292475"/>
          </a:xfrm>
          <a:prstGeom prst="rect">
            <a:avLst/>
          </a:prstGeom>
        </p:spPr>
      </p:pic>
      <p:sp>
        <p:nvSpPr>
          <p:cNvPr id="6" name="文本框 5"/>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签到形式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 </a:t>
            </a: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粽叶签到</a:t>
            </a: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2"/>
          <a:srcRect t="4826" b="4826"/>
          <a:stretch>
            <a:fillRect/>
          </a:stretch>
        </p:blipFill>
        <p:spPr>
          <a:xfrm>
            <a:off x="655955" y="2023305"/>
            <a:ext cx="5487670" cy="3292475"/>
          </a:xfrm>
          <a:prstGeom prst="rect">
            <a:avLst/>
          </a:prstGeom>
        </p:spPr>
      </p:pic>
      <p:pic>
        <p:nvPicPr>
          <p:cNvPr id="25" name="图片 24"/>
          <p:cNvPicPr>
            <a:picLocks noChangeAspect="1"/>
          </p:cNvPicPr>
          <p:nvPr/>
        </p:nvPicPr>
        <p:blipFill>
          <a:blip r:embed="rId3"/>
          <a:srcRect l="12510" t="5166" b="2882"/>
          <a:stretch>
            <a:fillRect/>
          </a:stretch>
        </p:blipFill>
        <p:spPr>
          <a:xfrm>
            <a:off x="6238875" y="2023305"/>
            <a:ext cx="5487035" cy="3292475"/>
          </a:xfrm>
          <a:prstGeom prst="rect">
            <a:avLst/>
          </a:prstGeom>
        </p:spPr>
      </p:pic>
      <p:sp>
        <p:nvSpPr>
          <p:cNvPr id="10" name="文本框 8"/>
          <p:cNvSpPr txBox="1"/>
          <p:nvPr/>
        </p:nvSpPr>
        <p:spPr>
          <a:xfrm>
            <a:off x="753110" y="5543647"/>
            <a:ext cx="10228580" cy="779780"/>
          </a:xfrm>
          <a:prstGeom prst="rect">
            <a:avLst/>
          </a:prstGeom>
          <a:noFill/>
        </p:spPr>
        <p:txBody>
          <a:bodyPr wrap="square" rtlCol="0">
            <a:spAutoFit/>
          </a:bodyPr>
          <a:lstStyle/>
          <a:p>
            <a:pPr algn="just">
              <a:lnSpc>
                <a:spcPct val="140000"/>
              </a:lnSpc>
            </a:pPr>
            <a:r>
              <a:rPr sz="1600" dirty="0">
                <a:latin typeface="方正姚体" panose="02010601030101010101" pitchFamily="2" charset="-122"/>
                <a:ea typeface="方正姚体" panose="02010601030101010101" pitchFamily="2" charset="-122"/>
              </a:rPr>
              <a:t>沐兰汤，是中国节日端午节的一种习俗。身着汉服的礼仪端着一盆艾叶水，在参加活动的来宾双手、额头、脖颈轻轻拂拭一下，以示驱除晦气。 </a:t>
            </a:r>
          </a:p>
        </p:txBody>
      </p:sp>
      <p:sp>
        <p:nvSpPr>
          <p:cNvPr id="22" name="文本框 5"/>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迎宾形式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 </a:t>
            </a:r>
            <a:r>
              <a:rPr kumimoji="0" lang="en-US" altLang="zh-CN" sz="2400" b="1" i="0" u="none" strike="noStrike" kern="0" cap="none" spc="0" normalizeH="0" baseline="0" noProof="0" dirty="0" err="1">
                <a:ln>
                  <a:noFill/>
                </a:ln>
                <a:solidFill>
                  <a:srgbClr val="FFFFFF"/>
                </a:solidFill>
                <a:effectLst/>
                <a:uLnTx/>
                <a:uFillTx/>
                <a:latin typeface="方正姚体" panose="02010601030101010101" pitchFamily="2" charset="-122"/>
                <a:ea typeface="方正姚体" panose="02010601030101010101" pitchFamily="2" charset="-122"/>
                <a:sym typeface="+mn-ea"/>
              </a:rPr>
              <a:t>沐兰汤</a:t>
            </a:r>
            <a:endPar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sp>
        <p:nvSpPr>
          <p:cNvPr id="26"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27" name="图片 26"/>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3" name="图片 2"/>
          <p:cNvPicPr>
            <a:picLocks noChangeAspect="1"/>
          </p:cNvPicPr>
          <p:nvPr/>
        </p:nvPicPr>
        <p:blipFill>
          <a:blip r:embed="rId2"/>
          <a:stretch>
            <a:fillRect/>
          </a:stretch>
        </p:blipFill>
        <p:spPr>
          <a:xfrm>
            <a:off x="341630" y="535989"/>
            <a:ext cx="532130" cy="485775"/>
          </a:xfrm>
          <a:prstGeom prst="rect">
            <a:avLst/>
          </a:prstGeom>
        </p:spPr>
      </p:pic>
      <p:sp>
        <p:nvSpPr>
          <p:cNvPr id="4" name="文本框 8"/>
          <p:cNvSpPr txBox="1"/>
          <p:nvPr/>
        </p:nvSpPr>
        <p:spPr>
          <a:xfrm>
            <a:off x="805864" y="5772248"/>
            <a:ext cx="10228580" cy="381515"/>
          </a:xfrm>
          <a:prstGeom prst="rect">
            <a:avLst/>
          </a:prstGeom>
          <a:noFill/>
        </p:spPr>
        <p:txBody>
          <a:bodyPr wrap="square" rtlCol="0">
            <a:spAutoFit/>
          </a:bodyPr>
          <a:lstStyle/>
          <a:p>
            <a:pPr algn="just">
              <a:lnSpc>
                <a:spcPct val="140000"/>
              </a:lnSpc>
            </a:pPr>
            <a:r>
              <a:rPr lang="zh-CN" altLang="en-US" sz="1600" dirty="0">
                <a:latin typeface="方正姚体" panose="02010601030101010101" pitchFamily="2" charset="-122"/>
                <a:ea typeface="方正姚体" panose="02010601030101010101" pitchFamily="2" charset="-122"/>
              </a:rPr>
              <a:t>参与活动来宾现场签到完可领取项目定制的端午节伴手礼一份，数量有限先到先得。</a:t>
            </a:r>
          </a:p>
        </p:txBody>
      </p:sp>
      <p:sp>
        <p:nvSpPr>
          <p:cNvPr id="8" name="文本框 5"/>
          <p:cNvSpPr txBox="1"/>
          <p:nvPr/>
        </p:nvSpPr>
        <p:spPr>
          <a:xfrm>
            <a:off x="4174490" y="1191895"/>
            <a:ext cx="3843020" cy="470706"/>
          </a:xfrm>
          <a:prstGeom prst="rect">
            <a:avLst/>
          </a:prstGeom>
          <a:blipFill rotWithShape="1">
            <a:blip r:embed="rId3"/>
            <a:stretch>
              <a:fillRect/>
            </a:stretch>
          </a:blipFill>
        </p:spPr>
        <p:txBody>
          <a:bodyPr wrap="square" rtlCol="0">
            <a:spAutoFit/>
          </a:bodyPr>
          <a:lstStyle/>
          <a:p>
            <a:pPr lvl="0" algn="ctr">
              <a:lnSpc>
                <a:spcPct val="120000"/>
              </a:lnSpc>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迎宾形式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a:t>
            </a:r>
            <a:r>
              <a:rPr lang="zh-CN" altLang="en-US" sz="2400" b="1" kern="0" dirty="0">
                <a:solidFill>
                  <a:srgbClr val="FFFFFF"/>
                </a:solidFill>
                <a:latin typeface="方正姚体" panose="02010601030101010101" pitchFamily="2" charset="-122"/>
                <a:ea typeface="方正姚体" panose="02010601030101010101" pitchFamily="2" charset="-122"/>
                <a:sym typeface="+mn-ea"/>
              </a:rPr>
              <a:t>端午伴手礼</a:t>
            </a:r>
            <a:endPar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pic>
        <p:nvPicPr>
          <p:cNvPr id="7170" name="Picture 2"/>
          <p:cNvPicPr>
            <a:picLocks noChangeAspect="1" noChangeArrowheads="1"/>
          </p:cNvPicPr>
          <p:nvPr/>
        </p:nvPicPr>
        <p:blipFill>
          <a:blip r:embed="rId4"/>
          <a:srcRect/>
          <a:stretch>
            <a:fillRect/>
          </a:stretch>
        </p:blipFill>
        <p:spPr bwMode="auto">
          <a:xfrm>
            <a:off x="6308106" y="2031022"/>
            <a:ext cx="4771668" cy="36048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5"/>
          <a:srcRect/>
          <a:stretch>
            <a:fillRect/>
          </a:stretch>
        </p:blipFill>
        <p:spPr bwMode="auto">
          <a:xfrm>
            <a:off x="805864" y="2027481"/>
            <a:ext cx="5407025" cy="3608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2"/>
          <p:cNvSpPr txBox="1"/>
          <p:nvPr/>
        </p:nvSpPr>
        <p:spPr>
          <a:xfrm>
            <a:off x="873760" y="5605194"/>
            <a:ext cx="10228580" cy="726224"/>
          </a:xfrm>
          <a:prstGeom prst="rect">
            <a:avLst/>
          </a:prstGeom>
          <a:noFill/>
        </p:spPr>
        <p:txBody>
          <a:bodyPr wrap="square" rtlCol="0">
            <a:spAutoFit/>
          </a:bodyPr>
          <a:lstStyle/>
          <a:p>
            <a:pPr algn="just">
              <a:lnSpc>
                <a:spcPct val="140000"/>
              </a:lnSpc>
            </a:pPr>
            <a:r>
              <a:rPr sz="1600" dirty="0">
                <a:latin typeface="方正姚体" panose="02010601030101010101" pitchFamily="2" charset="-122"/>
                <a:ea typeface="方正姚体" panose="02010601030101010101" pitchFamily="2" charset="-122"/>
              </a:rPr>
              <a:t>《离骚》是中国战国时期诗人屈原创作的诗篇，是中国古代最长的抒情诗。形成绚烂的文采和宏伟的结构，表现出积极的浪漫主义精神；舞蹈演员演绎华服之美，歌颂浪漫的《离骚》</a:t>
            </a:r>
            <a:r>
              <a:rPr lang="zh-CN" sz="1600" dirty="0">
                <a:latin typeface="方正姚体" panose="02010601030101010101" pitchFamily="2" charset="-122"/>
                <a:ea typeface="方正姚体" panose="02010601030101010101" pitchFamily="2" charset="-122"/>
              </a:rPr>
              <a:t>歌舞秀作为暖场表演。</a:t>
            </a:r>
          </a:p>
        </p:txBody>
      </p:sp>
      <p:pic>
        <p:nvPicPr>
          <p:cNvPr id="17" name="图片 16"/>
          <p:cNvPicPr>
            <a:picLocks noChangeAspect="1"/>
          </p:cNvPicPr>
          <p:nvPr/>
        </p:nvPicPr>
        <p:blipFill>
          <a:blip r:embed="rId2"/>
          <a:srcRect t="21652" b="1855"/>
          <a:stretch>
            <a:fillRect/>
          </a:stretch>
        </p:blipFill>
        <p:spPr>
          <a:xfrm>
            <a:off x="6098222" y="2022670"/>
            <a:ext cx="5488940" cy="3293745"/>
          </a:xfrm>
          <a:prstGeom prst="rect">
            <a:avLst/>
          </a:prstGeom>
        </p:spPr>
      </p:pic>
      <p:pic>
        <p:nvPicPr>
          <p:cNvPr id="18" name="图片 17"/>
          <p:cNvPicPr>
            <a:picLocks noChangeAspect="1"/>
          </p:cNvPicPr>
          <p:nvPr/>
        </p:nvPicPr>
        <p:blipFill>
          <a:blip r:embed="rId3"/>
          <a:srcRect t="2731" b="2731"/>
          <a:stretch>
            <a:fillRect/>
          </a:stretch>
        </p:blipFill>
        <p:spPr>
          <a:xfrm>
            <a:off x="514667" y="2023305"/>
            <a:ext cx="5490210" cy="3293745"/>
          </a:xfrm>
          <a:prstGeom prst="rect">
            <a:avLst/>
          </a:prstGeom>
        </p:spPr>
      </p:pic>
      <p:sp>
        <p:nvSpPr>
          <p:cNvPr id="19" name="文本框 12"/>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暖场表演</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a:t>
            </a: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《离骚》</a:t>
            </a:r>
          </a:p>
        </p:txBody>
      </p:sp>
      <p:sp>
        <p:nvSpPr>
          <p:cNvPr id="20"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21" name="图片 20"/>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2"/>
          <a:srcRect t="9767" b="335"/>
          <a:stretch>
            <a:fillRect/>
          </a:stretch>
        </p:blipFill>
        <p:spPr>
          <a:xfrm>
            <a:off x="609282" y="2040255"/>
            <a:ext cx="5488940" cy="3293745"/>
          </a:xfrm>
          <a:prstGeom prst="rect">
            <a:avLst/>
          </a:prstGeom>
        </p:spPr>
      </p:pic>
      <p:pic>
        <p:nvPicPr>
          <p:cNvPr id="20" name="图片 19"/>
          <p:cNvPicPr>
            <a:picLocks noChangeAspect="1"/>
          </p:cNvPicPr>
          <p:nvPr/>
        </p:nvPicPr>
        <p:blipFill>
          <a:blip r:embed="rId3"/>
          <a:srcRect t="5056" b="5056"/>
          <a:stretch>
            <a:fillRect/>
          </a:stretch>
        </p:blipFill>
        <p:spPr>
          <a:xfrm>
            <a:off x="6192837" y="2040890"/>
            <a:ext cx="5486400" cy="3292475"/>
          </a:xfrm>
          <a:prstGeom prst="rect">
            <a:avLst/>
          </a:prstGeom>
        </p:spPr>
      </p:pic>
      <p:sp>
        <p:nvSpPr>
          <p:cNvPr id="17" name="文本框 2"/>
          <p:cNvSpPr txBox="1"/>
          <p:nvPr/>
        </p:nvSpPr>
        <p:spPr>
          <a:xfrm>
            <a:off x="518746" y="5508479"/>
            <a:ext cx="11087100" cy="781752"/>
          </a:xfrm>
          <a:prstGeom prst="rect">
            <a:avLst/>
          </a:prstGeom>
          <a:noFill/>
        </p:spPr>
        <p:txBody>
          <a:bodyPr wrap="square" rtlCol="0">
            <a:spAutoFit/>
          </a:bodyPr>
          <a:lstStyle/>
          <a:p>
            <a:pPr algn="just">
              <a:lnSpc>
                <a:spcPct val="140000"/>
              </a:lnSpc>
            </a:pPr>
            <a:r>
              <a:rPr lang="zh-CN" sz="1600" dirty="0">
                <a:latin typeface="方正姚体" panose="02010601030101010101" pitchFamily="2" charset="-122"/>
                <a:ea typeface="方正姚体" panose="02010601030101010101" pitchFamily="2" charset="-122"/>
              </a:rPr>
              <a:t>在活动现场</a:t>
            </a:r>
            <a:r>
              <a:rPr sz="1600" dirty="0">
                <a:latin typeface="方正姚体" panose="02010601030101010101" pitchFamily="2" charset="-122"/>
                <a:ea typeface="方正姚体" panose="02010601030101010101" pitchFamily="2" charset="-122"/>
              </a:rPr>
              <a:t>设置粽子垂钓区域，</a:t>
            </a:r>
            <a:r>
              <a:rPr lang="zh-CN" sz="1600" dirty="0">
                <a:latin typeface="方正姚体" panose="02010601030101010101" pitchFamily="2" charset="-122"/>
                <a:ea typeface="方正姚体" panose="02010601030101010101" pitchFamily="2" charset="-122"/>
              </a:rPr>
              <a:t>参与的来宾</a:t>
            </a:r>
            <a:r>
              <a:rPr sz="1600" dirty="0">
                <a:latin typeface="方正姚体" panose="02010601030101010101" pitchFamily="2" charset="-122"/>
                <a:ea typeface="方正姚体" panose="02010601030101010101" pitchFamily="2" charset="-122"/>
              </a:rPr>
              <a:t>在指定时间内，</a:t>
            </a:r>
            <a:r>
              <a:rPr lang="zh-CN" sz="1600" dirty="0">
                <a:latin typeface="方正姚体" panose="02010601030101010101" pitchFamily="2" charset="-122"/>
                <a:ea typeface="方正姚体" panose="02010601030101010101" pitchFamily="2" charset="-122"/>
              </a:rPr>
              <a:t>成功</a:t>
            </a:r>
            <a:r>
              <a:rPr sz="1600" dirty="0">
                <a:latin typeface="方正姚体" panose="02010601030101010101" pitchFamily="2" charset="-122"/>
                <a:ea typeface="方正姚体" panose="02010601030101010101" pitchFamily="2" charset="-122"/>
              </a:rPr>
              <a:t>钓到</a:t>
            </a:r>
            <a:r>
              <a:rPr lang="en-US" sz="1600" dirty="0">
                <a:latin typeface="方正姚体" panose="02010601030101010101" pitchFamily="2" charset="-122"/>
                <a:ea typeface="方正姚体" panose="02010601030101010101" pitchFamily="2" charset="-122"/>
              </a:rPr>
              <a:t>3</a:t>
            </a:r>
            <a:r>
              <a:rPr sz="1600" dirty="0">
                <a:latin typeface="方正姚体" panose="02010601030101010101" pitchFamily="2" charset="-122"/>
                <a:ea typeface="方正姚体" panose="02010601030101010101" pitchFamily="2" charset="-122"/>
              </a:rPr>
              <a:t>个</a:t>
            </a:r>
            <a:r>
              <a:rPr lang="zh-CN" sz="1600" dirty="0">
                <a:latin typeface="方正姚体" panose="02010601030101010101" pitchFamily="2" charset="-122"/>
                <a:ea typeface="方正姚体" panose="02010601030101010101" pitchFamily="2" charset="-122"/>
              </a:rPr>
              <a:t>以上的</a:t>
            </a:r>
            <a:r>
              <a:rPr sz="1600" dirty="0">
                <a:latin typeface="方正姚体" panose="02010601030101010101" pitchFamily="2" charset="-122"/>
                <a:ea typeface="方正姚体" panose="02010601030101010101" pitchFamily="2" charset="-122"/>
              </a:rPr>
              <a:t>粽子即为胜利，可获得指定奖品</a:t>
            </a:r>
            <a:r>
              <a:rPr lang="zh-CN" sz="1600" dirty="0">
                <a:latin typeface="方正姚体" panose="02010601030101010101" pitchFamily="2" charset="-122"/>
                <a:ea typeface="方正姚体" panose="02010601030101010101" pitchFamily="2" charset="-122"/>
              </a:rPr>
              <a:t>或打卡活动的印章。</a:t>
            </a:r>
          </a:p>
        </p:txBody>
      </p:sp>
      <p:sp>
        <p:nvSpPr>
          <p:cNvPr id="21" name="文本框 12"/>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互动游戏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 </a:t>
            </a: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垂钓粽子</a:t>
            </a:r>
          </a:p>
        </p:txBody>
      </p:sp>
      <p:sp>
        <p:nvSpPr>
          <p:cNvPr id="22"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23" name="图片 22"/>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709149" y="5522176"/>
            <a:ext cx="10228580" cy="726224"/>
          </a:xfrm>
          <a:prstGeom prst="rect">
            <a:avLst/>
          </a:prstGeom>
          <a:noFill/>
        </p:spPr>
        <p:txBody>
          <a:bodyPr wrap="square" rtlCol="0">
            <a:spAutoFit/>
          </a:bodyPr>
          <a:lstStyle/>
          <a:p>
            <a:pPr algn="just">
              <a:lnSpc>
                <a:spcPct val="140000"/>
              </a:lnSpc>
            </a:pPr>
            <a:r>
              <a:rPr sz="1600" dirty="0">
                <a:latin typeface="方正姚体" panose="02010601030101010101" pitchFamily="2" charset="-122"/>
                <a:ea typeface="方正姚体" panose="02010601030101010101" pitchFamily="2" charset="-122"/>
              </a:rPr>
              <a:t>在摊位的IBM桌上摆放仿真</a:t>
            </a:r>
            <a:r>
              <a:rPr lang="zh-CN" sz="1600" dirty="0">
                <a:latin typeface="方正姚体" panose="02010601030101010101" pitchFamily="2" charset="-122"/>
                <a:ea typeface="方正姚体" panose="02010601030101010101" pitchFamily="2" charset="-122"/>
              </a:rPr>
              <a:t>粽子</a:t>
            </a:r>
            <a:r>
              <a:rPr sz="1600" dirty="0">
                <a:latin typeface="方正姚体" panose="02010601030101010101" pitchFamily="2" charset="-122"/>
                <a:ea typeface="方正姚体" panose="02010601030101010101" pitchFamily="2" charset="-122"/>
              </a:rPr>
              <a:t>玩偶，并为来宾提供巨型筷子，于指定范围外，来宾通过巨型筷子连续将3个仿真</a:t>
            </a:r>
            <a:r>
              <a:rPr lang="zh-CN" sz="1600" dirty="0">
                <a:latin typeface="方正姚体" panose="02010601030101010101" pitchFamily="2" charset="-122"/>
                <a:ea typeface="方正姚体" panose="02010601030101010101" pitchFamily="2" charset="-122"/>
              </a:rPr>
              <a:t>粽子</a:t>
            </a:r>
            <a:r>
              <a:rPr sz="1600" dirty="0">
                <a:latin typeface="方正姚体" panose="02010601030101010101" pitchFamily="2" charset="-122"/>
                <a:ea typeface="方正姚体" panose="02010601030101010101" pitchFamily="2" charset="-122"/>
              </a:rPr>
              <a:t>玩偶夹至箩筐中，途中不掉落，即为挑战成功。</a:t>
            </a:r>
          </a:p>
        </p:txBody>
      </p:sp>
      <p:pic>
        <p:nvPicPr>
          <p:cNvPr id="4" name="图片 3"/>
          <p:cNvPicPr>
            <a:picLocks noChangeAspect="1"/>
          </p:cNvPicPr>
          <p:nvPr/>
        </p:nvPicPr>
        <p:blipFill>
          <a:blip r:embed="rId2"/>
          <a:srcRect t="6693" b="6693"/>
          <a:stretch>
            <a:fillRect/>
          </a:stretch>
        </p:blipFill>
        <p:spPr>
          <a:xfrm>
            <a:off x="609282" y="2049682"/>
            <a:ext cx="5488305" cy="3293110"/>
          </a:xfrm>
          <a:prstGeom prst="rect">
            <a:avLst/>
          </a:prstGeom>
        </p:spPr>
      </p:pic>
      <p:pic>
        <p:nvPicPr>
          <p:cNvPr id="5" name="图片 -2147482218" descr="2d4fb93e3a29183aa934d31156200c6"/>
          <p:cNvPicPr>
            <a:picLocks noChangeAspect="1"/>
          </p:cNvPicPr>
          <p:nvPr/>
        </p:nvPicPr>
        <p:blipFill>
          <a:blip r:embed="rId3"/>
          <a:srcRect t="5038" b="5038"/>
          <a:stretch>
            <a:fillRect/>
          </a:stretch>
        </p:blipFill>
        <p:spPr>
          <a:xfrm>
            <a:off x="6192837" y="2049682"/>
            <a:ext cx="5486400" cy="3292475"/>
          </a:xfrm>
          <a:prstGeom prst="rect">
            <a:avLst/>
          </a:prstGeom>
          <a:noFill/>
          <a:ln w="9525">
            <a:noFill/>
          </a:ln>
        </p:spPr>
      </p:pic>
      <p:sp>
        <p:nvSpPr>
          <p:cNvPr id="6" name="文本框 12"/>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互动游戏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 </a:t>
            </a: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巨筷夹棕</a:t>
            </a: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t="22230" b="13889"/>
          <a:stretch>
            <a:fillRect/>
          </a:stretch>
        </p:blipFill>
        <p:spPr>
          <a:xfrm>
            <a:off x="607695" y="2005720"/>
            <a:ext cx="5489575" cy="3293745"/>
          </a:xfrm>
          <a:prstGeom prst="rect">
            <a:avLst/>
          </a:prstGeom>
        </p:spPr>
      </p:pic>
      <p:pic>
        <p:nvPicPr>
          <p:cNvPr id="5" name="图片 4"/>
          <p:cNvPicPr>
            <a:picLocks noChangeAspect="1"/>
          </p:cNvPicPr>
          <p:nvPr/>
        </p:nvPicPr>
        <p:blipFill>
          <a:blip r:embed="rId3"/>
          <a:srcRect t="11027" b="11027"/>
          <a:stretch>
            <a:fillRect/>
          </a:stretch>
        </p:blipFill>
        <p:spPr>
          <a:xfrm>
            <a:off x="6191250" y="2005720"/>
            <a:ext cx="5487035" cy="3292475"/>
          </a:xfrm>
          <a:prstGeom prst="rect">
            <a:avLst/>
          </a:prstGeom>
        </p:spPr>
      </p:pic>
      <p:sp>
        <p:nvSpPr>
          <p:cNvPr id="2" name="文本框 2"/>
          <p:cNvSpPr txBox="1"/>
          <p:nvPr/>
        </p:nvSpPr>
        <p:spPr>
          <a:xfrm>
            <a:off x="607695" y="5508478"/>
            <a:ext cx="10228580" cy="726224"/>
          </a:xfrm>
          <a:prstGeom prst="rect">
            <a:avLst/>
          </a:prstGeom>
          <a:noFill/>
        </p:spPr>
        <p:txBody>
          <a:bodyPr wrap="square" rtlCol="0">
            <a:spAutoFit/>
          </a:bodyPr>
          <a:lstStyle/>
          <a:p>
            <a:pPr algn="just">
              <a:lnSpc>
                <a:spcPct val="140000"/>
              </a:lnSpc>
            </a:pPr>
            <a:r>
              <a:rPr lang="zh-CN" sz="1600" dirty="0">
                <a:latin typeface="方正姚体" panose="02010601030101010101" pitchFamily="2" charset="-122"/>
                <a:ea typeface="方正姚体" panose="02010601030101010101" pitchFamily="2" charset="-122"/>
              </a:rPr>
              <a:t>以异型</a:t>
            </a:r>
            <a:r>
              <a:rPr lang="en-US" altLang="zh-CN" sz="1600" dirty="0">
                <a:latin typeface="方正姚体" panose="02010601030101010101" pitchFamily="2" charset="-122"/>
                <a:ea typeface="方正姚体" panose="02010601030101010101" pitchFamily="2" charset="-122"/>
              </a:rPr>
              <a:t>KT</a:t>
            </a:r>
            <a:r>
              <a:rPr lang="zh-CN" altLang="en-US" sz="1600" dirty="0">
                <a:latin typeface="方正姚体" panose="02010601030101010101" pitchFamily="2" charset="-122"/>
                <a:ea typeface="方正姚体" panose="02010601030101010101" pitchFamily="2" charset="-122"/>
              </a:rPr>
              <a:t>板打造粽子箩筐，放在指定距离外，来宾拥有</a:t>
            </a:r>
            <a:r>
              <a:rPr lang="en-US" altLang="zh-CN" sz="1600" dirty="0">
                <a:latin typeface="方正姚体" panose="02010601030101010101" pitchFamily="2" charset="-122"/>
                <a:ea typeface="方正姚体" panose="02010601030101010101" pitchFamily="2" charset="-122"/>
              </a:rPr>
              <a:t>5</a:t>
            </a:r>
            <a:r>
              <a:rPr lang="zh-CN" altLang="en-US" sz="1600" dirty="0">
                <a:latin typeface="方正姚体" panose="02010601030101010101" pitchFamily="2" charset="-122"/>
                <a:ea typeface="方正姚体" panose="02010601030101010101" pitchFamily="2" charset="-122"/>
              </a:rPr>
              <a:t>次投掷的机会，</a:t>
            </a:r>
            <a:r>
              <a:rPr sz="1600" dirty="0">
                <a:latin typeface="方正姚体" panose="02010601030101010101" pitchFamily="2" charset="-122"/>
                <a:ea typeface="方正姚体" panose="02010601030101010101" pitchFamily="2" charset="-122"/>
              </a:rPr>
              <a:t>在规定时间内用粽子沙包</a:t>
            </a:r>
            <a:r>
              <a:rPr lang="zh-CN" sz="1600" dirty="0">
                <a:latin typeface="方正姚体" panose="02010601030101010101" pitchFamily="2" charset="-122"/>
                <a:ea typeface="方正姚体" panose="02010601030101010101" pitchFamily="2" charset="-122"/>
              </a:rPr>
              <a:t>成功投入箩筐开口内三次</a:t>
            </a:r>
            <a:r>
              <a:rPr sz="1600" dirty="0">
                <a:latin typeface="方正姚体" panose="02010601030101010101" pitchFamily="2" charset="-122"/>
                <a:ea typeface="方正姚体" panose="02010601030101010101" pitchFamily="2" charset="-122"/>
              </a:rPr>
              <a:t>即</a:t>
            </a:r>
            <a:r>
              <a:rPr lang="zh-CN" sz="1600" dirty="0">
                <a:latin typeface="方正姚体" panose="02010601030101010101" pitchFamily="2" charset="-122"/>
                <a:ea typeface="方正姚体" panose="02010601030101010101" pitchFamily="2" charset="-122"/>
              </a:rPr>
              <a:t>为成功。</a:t>
            </a:r>
          </a:p>
        </p:txBody>
      </p:sp>
      <p:sp>
        <p:nvSpPr>
          <p:cNvPr id="6" name="文本框 12"/>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互动游戏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 </a:t>
            </a: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粽子投掷</a:t>
            </a: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713203" y="5542691"/>
            <a:ext cx="10228580" cy="726224"/>
          </a:xfrm>
          <a:prstGeom prst="rect">
            <a:avLst/>
          </a:prstGeom>
          <a:noFill/>
        </p:spPr>
        <p:txBody>
          <a:bodyPr wrap="square" rtlCol="0">
            <a:spAutoFit/>
          </a:bodyPr>
          <a:lstStyle/>
          <a:p>
            <a:pPr algn="just">
              <a:lnSpc>
                <a:spcPct val="140000"/>
              </a:lnSpc>
            </a:pPr>
            <a:r>
              <a:rPr lang="zh-CN" altLang="en-US" sz="1600" dirty="0">
                <a:latin typeface="方正姚体" panose="02010601030101010101" pitchFamily="2" charset="-122"/>
                <a:ea typeface="方正姚体" panose="02010601030101010101" pitchFamily="2" charset="-122"/>
              </a:rPr>
              <a:t>如图示，来宾使用游戏弓箭在规定距离内射箭，每名客户有五次射箭机会，拿弓箭射像有五毒图案的靶上，寓意驱赶五毒，图一个好兆头，增加参与感。（视难易规定距离）</a:t>
            </a:r>
          </a:p>
        </p:txBody>
      </p:sp>
      <p:sp>
        <p:nvSpPr>
          <p:cNvPr id="6" name="文本框 12"/>
          <p:cNvSpPr txBox="1"/>
          <p:nvPr/>
        </p:nvSpPr>
        <p:spPr>
          <a:xfrm>
            <a:off x="4174490" y="1191895"/>
            <a:ext cx="3843020" cy="470706"/>
          </a:xfrm>
          <a:prstGeom prst="rect">
            <a:avLst/>
          </a:prstGeom>
          <a:blipFill rotWithShape="1">
            <a:blip r:embed="rId2"/>
            <a:stretch>
              <a:fillRect/>
            </a:stretch>
          </a:blipFill>
        </p:spPr>
        <p:txBody>
          <a:bodyPr wrap="square" rtlCol="0">
            <a:spAutoFit/>
          </a:bodyPr>
          <a:lstStyle/>
          <a:p>
            <a:pPr lvl="0" algn="ctr">
              <a:lnSpc>
                <a:spcPct val="120000"/>
              </a:lnSpc>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互动游戏</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 -</a:t>
            </a:r>
            <a:r>
              <a:rPr lang="zh-CN" altLang="en-US" sz="2400" b="1" kern="0" dirty="0">
                <a:solidFill>
                  <a:srgbClr val="FFFFFF"/>
                </a:solidFill>
                <a:latin typeface="方正姚体" panose="02010601030101010101" pitchFamily="2" charset="-122"/>
                <a:ea typeface="方正姚体" panose="02010601030101010101" pitchFamily="2" charset="-122"/>
                <a:sym typeface="+mn-ea"/>
              </a:rPr>
              <a:t>射五毒比赛</a:t>
            </a:r>
            <a:endPar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3"/>
          <a:stretch>
            <a:fillRect/>
          </a:stretch>
        </p:blipFill>
        <p:spPr>
          <a:xfrm>
            <a:off x="341630" y="535989"/>
            <a:ext cx="532130" cy="485775"/>
          </a:xfrm>
          <a:prstGeom prst="rect">
            <a:avLst/>
          </a:prstGeom>
        </p:spPr>
      </p:pic>
      <p:pic>
        <p:nvPicPr>
          <p:cNvPr id="9" name="Picture 4" descr="D:\360安全浏览器下载\67890fbbgy1gri8mv6ov4j21900u0dwj.jpg"/>
          <p:cNvPicPr>
            <a:picLocks noChangeAspect="1" noChangeArrowheads="1"/>
          </p:cNvPicPr>
          <p:nvPr/>
        </p:nvPicPr>
        <p:blipFill>
          <a:blip r:embed="rId4"/>
          <a:srcRect/>
          <a:stretch>
            <a:fillRect/>
          </a:stretch>
        </p:blipFill>
        <p:spPr bwMode="auto">
          <a:xfrm>
            <a:off x="774749" y="1951891"/>
            <a:ext cx="5249009" cy="349933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D:\360安全浏览器下载\4c16d90d270a232808c2369704f9c7c6.jpg"/>
          <p:cNvPicPr>
            <a:picLocks noChangeAspect="1" noChangeArrowheads="1"/>
          </p:cNvPicPr>
          <p:nvPr/>
        </p:nvPicPr>
        <p:blipFill>
          <a:blip r:embed="rId5"/>
          <a:srcRect/>
          <a:stretch>
            <a:fillRect/>
          </a:stretch>
        </p:blipFill>
        <p:spPr bwMode="auto">
          <a:xfrm>
            <a:off x="6096000" y="1951889"/>
            <a:ext cx="5256310" cy="349933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2"/>
          <p:cNvSpPr txBox="1"/>
          <p:nvPr/>
        </p:nvSpPr>
        <p:spPr>
          <a:xfrm>
            <a:off x="873760" y="5468620"/>
            <a:ext cx="10228580" cy="779780"/>
          </a:xfrm>
          <a:prstGeom prst="rect">
            <a:avLst/>
          </a:prstGeom>
          <a:noFill/>
        </p:spPr>
        <p:txBody>
          <a:bodyPr wrap="square" rtlCol="0">
            <a:spAutoFit/>
          </a:bodyPr>
          <a:lstStyle/>
          <a:p>
            <a:pPr algn="just">
              <a:lnSpc>
                <a:spcPct val="140000"/>
              </a:lnSpc>
            </a:pPr>
            <a:r>
              <a:rPr lang="zh-CN" altLang="en-US" sz="1600" dirty="0">
                <a:solidFill>
                  <a:prstClr val="black"/>
                </a:solidFill>
                <a:latin typeface="方正姚体" panose="02010601030101010101" pitchFamily="2" charset="-122"/>
                <a:ea typeface="方正姚体" panose="02010601030101010101" pitchFamily="2" charset="-122"/>
              </a:rPr>
              <a:t>无法实现在海上赛龙舟，那不妨来一场别具特色的旱地龙舟赛，来宾们不是用桨而是骑在龙舟上用脚往前冲，妙趣横生，引爆现场活跃氛围。</a:t>
            </a:r>
          </a:p>
        </p:txBody>
      </p:sp>
      <p:pic>
        <p:nvPicPr>
          <p:cNvPr id="4" name="图片 3"/>
          <p:cNvPicPr>
            <a:picLocks noChangeAspect="1"/>
          </p:cNvPicPr>
          <p:nvPr/>
        </p:nvPicPr>
        <p:blipFill>
          <a:blip r:embed="rId2"/>
          <a:srcRect l="2719" t="640" b="640"/>
          <a:stretch>
            <a:fillRect/>
          </a:stretch>
        </p:blipFill>
        <p:spPr>
          <a:xfrm>
            <a:off x="404495" y="1988136"/>
            <a:ext cx="5488940" cy="3293110"/>
          </a:xfrm>
          <a:prstGeom prst="rect">
            <a:avLst/>
          </a:prstGeom>
        </p:spPr>
      </p:pic>
      <p:pic>
        <p:nvPicPr>
          <p:cNvPr id="5" name="图片 4"/>
          <p:cNvPicPr>
            <a:picLocks noChangeAspect="1"/>
          </p:cNvPicPr>
          <p:nvPr/>
        </p:nvPicPr>
        <p:blipFill>
          <a:blip r:embed="rId3"/>
          <a:srcRect l="1669" t="579" r="1228" b="579"/>
          <a:stretch>
            <a:fillRect/>
          </a:stretch>
        </p:blipFill>
        <p:spPr>
          <a:xfrm>
            <a:off x="5988050" y="1988136"/>
            <a:ext cx="5487035" cy="3291840"/>
          </a:xfrm>
          <a:prstGeom prst="rect">
            <a:avLst/>
          </a:prstGeom>
        </p:spPr>
      </p:pic>
      <p:sp>
        <p:nvSpPr>
          <p:cNvPr id="6" name="文本框 12"/>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互动游戏</a:t>
            </a:r>
            <a:r>
              <a:rPr lang="en-US" altLang="zh-CN" sz="2400" b="1" kern="0" dirty="0">
                <a:solidFill>
                  <a:srgbClr val="FFFFFF"/>
                </a:solidFill>
                <a:latin typeface="方正姚体" panose="02010601030101010101" pitchFamily="2" charset="-122"/>
                <a:ea typeface="方正姚体" panose="02010601030101010101" pitchFamily="2" charset="-122"/>
                <a:sym typeface="+mn-ea"/>
              </a:rPr>
              <a:t> - </a:t>
            </a:r>
            <a:r>
              <a:rPr lang="zh-CN" altLang="en-US" sz="2400" b="1" kern="0" dirty="0">
                <a:solidFill>
                  <a:srgbClr val="FFFFFF"/>
                </a:solidFill>
                <a:latin typeface="方正姚体" panose="02010601030101010101" pitchFamily="2" charset="-122"/>
                <a:ea typeface="方正姚体" panose="02010601030101010101" pitchFamily="2" charset="-122"/>
                <a:sym typeface="+mn-ea"/>
              </a:rPr>
              <a:t>旱地龙舟</a:t>
            </a: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981710" y="1894840"/>
            <a:ext cx="10228580" cy="779780"/>
          </a:xfrm>
          <a:prstGeom prst="rect">
            <a:avLst/>
          </a:prstGeom>
          <a:noFill/>
        </p:spPr>
        <p:txBody>
          <a:bodyPr wrap="square" rtlCol="0">
            <a:spAutoFit/>
          </a:bodyPr>
          <a:lstStyle/>
          <a:p>
            <a:pPr algn="just">
              <a:lnSpc>
                <a:spcPct val="140000"/>
              </a:lnSpc>
            </a:pPr>
            <a:r>
              <a:rPr lang="zh-CN" altLang="en-US" sz="1600" dirty="0">
                <a:latin typeface="方正姚体" panose="02010601030101010101" pitchFamily="2" charset="-122"/>
                <a:ea typeface="方正姚体" panose="02010601030101010101" pitchFamily="2" charset="-122"/>
              </a:rPr>
              <a:t>香囊，不但有避邪驱瘟之意，而且有襟头点缀之风，香囊内有朱砂、雄黄、香药，外包以丝布，清香四溢，再以五色丝线弦扣成索，作各种不同形状，现场准备制作原料道具，来宾制作香囊完成后可送给家人小孩，寓意吉祥。</a:t>
            </a:r>
          </a:p>
        </p:txBody>
      </p:sp>
      <p:pic>
        <p:nvPicPr>
          <p:cNvPr id="4" name="图片 3"/>
          <p:cNvPicPr>
            <a:picLocks noChangeAspect="1"/>
          </p:cNvPicPr>
          <p:nvPr/>
        </p:nvPicPr>
        <p:blipFill>
          <a:blip r:embed="rId2"/>
          <a:srcRect t="3550" b="867"/>
          <a:stretch>
            <a:fillRect/>
          </a:stretch>
        </p:blipFill>
        <p:spPr>
          <a:xfrm>
            <a:off x="6143625" y="2955290"/>
            <a:ext cx="5487670" cy="3292475"/>
          </a:xfrm>
          <a:prstGeom prst="rect">
            <a:avLst/>
          </a:prstGeom>
        </p:spPr>
      </p:pic>
      <p:pic>
        <p:nvPicPr>
          <p:cNvPr id="5" name="图片 4"/>
          <p:cNvPicPr>
            <a:picLocks noChangeAspect="1"/>
          </p:cNvPicPr>
          <p:nvPr/>
        </p:nvPicPr>
        <p:blipFill>
          <a:blip r:embed="rId3"/>
          <a:srcRect t="7350" b="32641"/>
          <a:stretch>
            <a:fillRect/>
          </a:stretch>
        </p:blipFill>
        <p:spPr>
          <a:xfrm>
            <a:off x="560705" y="2955290"/>
            <a:ext cx="5490845" cy="3294380"/>
          </a:xfrm>
          <a:prstGeom prst="rect">
            <a:avLst/>
          </a:prstGeom>
        </p:spPr>
      </p:pic>
      <p:sp>
        <p:nvSpPr>
          <p:cNvPr id="6" name="文本框 5"/>
          <p:cNvSpPr txBox="1"/>
          <p:nvPr/>
        </p:nvSpPr>
        <p:spPr>
          <a:xfrm>
            <a:off x="4174490" y="1191895"/>
            <a:ext cx="3843020" cy="534035"/>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香囊手作</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DIY</a:t>
            </a:r>
            <a:endPar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981710" y="1894840"/>
            <a:ext cx="10228580" cy="726224"/>
          </a:xfrm>
          <a:prstGeom prst="rect">
            <a:avLst/>
          </a:prstGeom>
          <a:noFill/>
        </p:spPr>
        <p:txBody>
          <a:bodyPr wrap="square" rtlCol="0">
            <a:spAutoFit/>
          </a:bodyPr>
          <a:lstStyle/>
          <a:p>
            <a:pPr algn="just">
              <a:lnSpc>
                <a:spcPct val="140000"/>
              </a:lnSpc>
            </a:pPr>
            <a:r>
              <a:rPr sz="1600" dirty="0">
                <a:solidFill>
                  <a:prstClr val="black"/>
                </a:solidFill>
                <a:latin typeface="方正姚体" panose="02010601030101010101" pitchFamily="2" charset="-122"/>
                <a:ea typeface="方正姚体" panose="02010601030101010101" pitchFamily="2" charset="-122"/>
              </a:rPr>
              <a:t>五彩绳在古代也叫长命缕，用红绿黄白黑色粗丝线搓成彩色线绳，系在手臂、颈项上，叫长命缕、续命缕。每逢端午节，家家户户都给家中的孩子佩戴五色丝绳，以避不祥，</a:t>
            </a:r>
            <a:r>
              <a:rPr lang="zh-CN" altLang="en-US" sz="1600" dirty="0">
                <a:solidFill>
                  <a:prstClr val="black"/>
                </a:solidFill>
                <a:latin typeface="方正姚体" panose="02010601030101010101" pitchFamily="2" charset="-122"/>
                <a:ea typeface="方正姚体" panose="02010601030101010101" pitchFamily="2" charset="-122"/>
              </a:rPr>
              <a:t>现场由指导老师为来宾指导制作，表示祝福。</a:t>
            </a:r>
          </a:p>
        </p:txBody>
      </p:sp>
      <p:pic>
        <p:nvPicPr>
          <p:cNvPr id="4" name="图片 3"/>
          <p:cNvPicPr>
            <a:picLocks noChangeAspect="1"/>
          </p:cNvPicPr>
          <p:nvPr/>
        </p:nvPicPr>
        <p:blipFill>
          <a:blip r:embed="rId2"/>
          <a:srcRect t="3574" b="3574"/>
          <a:stretch>
            <a:fillRect/>
          </a:stretch>
        </p:blipFill>
        <p:spPr>
          <a:xfrm>
            <a:off x="560705" y="2954655"/>
            <a:ext cx="5487670" cy="3292475"/>
          </a:xfrm>
          <a:prstGeom prst="rect">
            <a:avLst/>
          </a:prstGeom>
        </p:spPr>
      </p:pic>
      <p:pic>
        <p:nvPicPr>
          <p:cNvPr id="5" name="图片 4"/>
          <p:cNvPicPr>
            <a:picLocks noChangeAspect="1"/>
          </p:cNvPicPr>
          <p:nvPr/>
        </p:nvPicPr>
        <p:blipFill>
          <a:blip r:embed="rId3"/>
          <a:srcRect t="4308" b="4308"/>
          <a:stretch>
            <a:fillRect/>
          </a:stretch>
        </p:blipFill>
        <p:spPr>
          <a:xfrm>
            <a:off x="6144260" y="2954655"/>
            <a:ext cx="5487035" cy="3292475"/>
          </a:xfrm>
          <a:prstGeom prst="rect">
            <a:avLst/>
          </a:prstGeom>
        </p:spPr>
      </p:pic>
      <p:sp>
        <p:nvSpPr>
          <p:cNvPr id="6" name="文本框 5"/>
          <p:cNvSpPr txBox="1"/>
          <p:nvPr/>
        </p:nvSpPr>
        <p:spPr>
          <a:xfrm>
            <a:off x="4174490" y="1191895"/>
            <a:ext cx="3843020" cy="534035"/>
          </a:xfrm>
          <a:prstGeom prst="rect">
            <a:avLst/>
          </a:prstGeom>
          <a:blipFill rotWithShape="1">
            <a:blip r:embed="rId4"/>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五彩绳编织</a:t>
            </a:r>
            <a:r>
              <a:rPr lang="en-US" altLang="zh-CN" sz="2400" b="1" kern="0" dirty="0">
                <a:solidFill>
                  <a:srgbClr val="FFFFFF"/>
                </a:solidFill>
                <a:latin typeface="方正姚体" panose="02010601030101010101" pitchFamily="2" charset="-122"/>
                <a:ea typeface="方正姚体" panose="02010601030101010101" pitchFamily="2" charset="-122"/>
                <a:sym typeface="+mn-ea"/>
              </a:rPr>
              <a:t>DIY</a:t>
            </a:r>
            <a:endParaRPr lang="zh-CN" altLang="en-US" sz="2400" b="1" kern="0" dirty="0">
              <a:solidFill>
                <a:srgbClr val="FFFFFF"/>
              </a:solidFill>
              <a:latin typeface="方正姚体" panose="02010601030101010101" pitchFamily="2" charset="-122"/>
              <a:ea typeface="方正姚体" panose="02010601030101010101" pitchFamily="2" charset="-122"/>
              <a:sym typeface="+mn-ea"/>
            </a:endParaRP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981710" y="1894840"/>
            <a:ext cx="10228580" cy="726224"/>
          </a:xfrm>
          <a:prstGeom prst="rect">
            <a:avLst/>
          </a:prstGeom>
          <a:noFill/>
        </p:spPr>
        <p:txBody>
          <a:bodyPr wrap="square" rtlCol="0">
            <a:spAutoFit/>
          </a:bodyPr>
          <a:lstStyle/>
          <a:p>
            <a:pPr algn="just">
              <a:lnSpc>
                <a:spcPct val="140000"/>
              </a:lnSpc>
            </a:pPr>
            <a:r>
              <a:rPr sz="1600" dirty="0">
                <a:solidFill>
                  <a:prstClr val="black"/>
                </a:solidFill>
                <a:latin typeface="方正姚体" panose="02010601030101010101" pitchFamily="2" charset="-122"/>
                <a:ea typeface="方正姚体" panose="02010601030101010101" pitchFamily="2" charset="-122"/>
              </a:rPr>
              <a:t>龙舟是船上画着龙的形状或做成龙的形状的船。赛龙舟不仅是一种体育娱乐活动，更体现</a:t>
            </a:r>
            <a:r>
              <a:rPr lang="zh-CN" altLang="en-US" sz="1600" dirty="0">
                <a:solidFill>
                  <a:prstClr val="black"/>
                </a:solidFill>
                <a:latin typeface="方正姚体" panose="02010601030101010101" pitchFamily="2" charset="-122"/>
                <a:ea typeface="方正姚体" panose="02010601030101010101" pitchFamily="2" charset="-122"/>
              </a:rPr>
              <a:t>出</a:t>
            </a:r>
            <a:r>
              <a:rPr sz="1600" dirty="0">
                <a:solidFill>
                  <a:prstClr val="black"/>
                </a:solidFill>
                <a:latin typeface="方正姚体" panose="02010601030101010101" pitchFamily="2" charset="-122"/>
                <a:ea typeface="方正姚体" panose="02010601030101010101" pitchFamily="2" charset="-122"/>
              </a:rPr>
              <a:t>我国</a:t>
            </a:r>
            <a:r>
              <a:rPr lang="zh-CN" altLang="en-US" sz="1600" dirty="0">
                <a:solidFill>
                  <a:prstClr val="black"/>
                </a:solidFill>
                <a:latin typeface="方正姚体" panose="02010601030101010101" pitchFamily="2" charset="-122"/>
                <a:ea typeface="方正姚体" panose="02010601030101010101" pitchFamily="2" charset="-122"/>
              </a:rPr>
              <a:t>端午</a:t>
            </a:r>
            <a:r>
              <a:rPr sz="1600" dirty="0">
                <a:solidFill>
                  <a:prstClr val="black"/>
                </a:solidFill>
                <a:latin typeface="方正姚体" panose="02010601030101010101" pitchFamily="2" charset="-122"/>
                <a:ea typeface="方正姚体" panose="02010601030101010101" pitchFamily="2" charset="-122"/>
              </a:rPr>
              <a:t>传统的悠久历史文化继承性和人们的集体主义精神。现场提供龙舟制作材料，来宾均可领取并制作属于自己的龙舟</a:t>
            </a:r>
            <a:r>
              <a:rPr lang="zh-CN" altLang="en-US" sz="1600" dirty="0">
                <a:solidFill>
                  <a:prstClr val="black"/>
                </a:solidFill>
                <a:latin typeface="方正姚体" panose="02010601030101010101" pitchFamily="2" charset="-122"/>
                <a:ea typeface="方正姚体" panose="02010601030101010101" pitchFamily="2" charset="-122"/>
              </a:rPr>
              <a:t>。</a:t>
            </a:r>
          </a:p>
        </p:txBody>
      </p:sp>
      <p:grpSp>
        <p:nvGrpSpPr>
          <p:cNvPr id="3" name="组合 2"/>
          <p:cNvGrpSpPr/>
          <p:nvPr/>
        </p:nvGrpSpPr>
        <p:grpSpPr>
          <a:xfrm>
            <a:off x="560705" y="2955290"/>
            <a:ext cx="11071225" cy="3293110"/>
            <a:chOff x="883" y="4654"/>
            <a:chExt cx="17435" cy="5186"/>
          </a:xfrm>
        </p:grpSpPr>
        <p:pic>
          <p:nvPicPr>
            <p:cNvPr id="4" name="图片 3"/>
            <p:cNvPicPr>
              <a:picLocks noChangeAspect="1"/>
            </p:cNvPicPr>
            <p:nvPr/>
          </p:nvPicPr>
          <p:blipFill>
            <a:blip r:embed="rId2"/>
            <a:srcRect t="7942" b="7942"/>
            <a:stretch>
              <a:fillRect/>
            </a:stretch>
          </p:blipFill>
          <p:spPr>
            <a:xfrm>
              <a:off x="883" y="4654"/>
              <a:ext cx="8642" cy="5186"/>
            </a:xfrm>
            <a:prstGeom prst="rect">
              <a:avLst/>
            </a:prstGeom>
          </p:spPr>
        </p:pic>
        <p:pic>
          <p:nvPicPr>
            <p:cNvPr id="5" name="图片 4"/>
            <p:cNvPicPr>
              <a:picLocks noChangeAspect="1"/>
            </p:cNvPicPr>
            <p:nvPr/>
          </p:nvPicPr>
          <p:blipFill>
            <a:blip r:embed="rId3"/>
            <a:srcRect t="5493" b="5493"/>
            <a:stretch>
              <a:fillRect/>
            </a:stretch>
          </p:blipFill>
          <p:spPr>
            <a:xfrm>
              <a:off x="9675" y="4654"/>
              <a:ext cx="8643" cy="5186"/>
            </a:xfrm>
            <a:prstGeom prst="rect">
              <a:avLst/>
            </a:prstGeom>
          </p:spPr>
        </p:pic>
      </p:grpSp>
      <p:sp>
        <p:nvSpPr>
          <p:cNvPr id="6" name="文本框 5"/>
          <p:cNvSpPr txBox="1"/>
          <p:nvPr/>
        </p:nvSpPr>
        <p:spPr>
          <a:xfrm>
            <a:off x="4174490" y="1191895"/>
            <a:ext cx="3843020" cy="535531"/>
          </a:xfrm>
          <a:prstGeom prst="rect">
            <a:avLst/>
          </a:prstGeom>
          <a:blipFill rotWithShape="1">
            <a:blip r:embed="rId4"/>
            <a:stretch>
              <a:fillRect/>
            </a:stretch>
          </a:blipFill>
        </p:spPr>
        <p:txBody>
          <a:bodyPr wrap="square" rtlCol="0">
            <a:spAutoFit/>
          </a:bodyPr>
          <a:lstStyle/>
          <a:p>
            <a:pPr algn="ctr">
              <a:lnSpc>
                <a:spcPct val="120000"/>
              </a:lnSpc>
            </a:pPr>
            <a:r>
              <a:rPr lang="zh-CN" altLang="en-US" sz="2400" b="1" kern="0" dirty="0">
                <a:solidFill>
                  <a:srgbClr val="FFFFFF"/>
                </a:solidFill>
                <a:latin typeface="方正姚体" panose="02010601030101010101" pitchFamily="2" charset="-122"/>
                <a:ea typeface="方正姚体" panose="02010601030101010101" pitchFamily="2" charset="-122"/>
                <a:sym typeface="+mn-ea"/>
              </a:rPr>
              <a:t>龙舟拼装</a:t>
            </a:r>
            <a:r>
              <a:rPr lang="en-US" altLang="zh-CN" sz="2400" b="1" kern="0" dirty="0">
                <a:solidFill>
                  <a:srgbClr val="FFFFFF"/>
                </a:solidFill>
                <a:latin typeface="方正姚体" panose="02010601030101010101" pitchFamily="2" charset="-122"/>
                <a:ea typeface="方正姚体" panose="02010601030101010101" pitchFamily="2" charset="-122"/>
                <a:sym typeface="+mn-ea"/>
              </a:rPr>
              <a:t>DIY</a:t>
            </a:r>
            <a:endParaRPr lang="zh-CN" altLang="en-US" sz="2400" b="1" kern="0" dirty="0">
              <a:solidFill>
                <a:srgbClr val="FFFFFF"/>
              </a:solidFill>
              <a:latin typeface="方正姚体" panose="02010601030101010101" pitchFamily="2" charset="-122"/>
              <a:ea typeface="方正姚体" panose="02010601030101010101" pitchFamily="2" charset="-122"/>
              <a:sym typeface="+mn-ea"/>
            </a:endParaRP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981710" y="1894840"/>
            <a:ext cx="10228580" cy="779780"/>
          </a:xfrm>
          <a:prstGeom prst="rect">
            <a:avLst/>
          </a:prstGeom>
          <a:noFill/>
        </p:spPr>
        <p:txBody>
          <a:bodyPr wrap="square" rtlCol="0">
            <a:spAutoFit/>
          </a:bodyPr>
          <a:lstStyle/>
          <a:p>
            <a:pPr algn="just">
              <a:lnSpc>
                <a:spcPct val="140000"/>
              </a:lnSpc>
            </a:pPr>
            <a:r>
              <a:rPr lang="zh-CN" altLang="en-US" sz="1600" dirty="0">
                <a:latin typeface="方正姚体" panose="02010601030101010101" pitchFamily="2" charset="-122"/>
                <a:ea typeface="方正姚体" panose="02010601030101010101" pitchFamily="2" charset="-122"/>
              </a:rPr>
              <a:t>端午食粽，是端午节的传统习俗。以传统习俗结合现代美食特性，制作水果口味的水晶粽子，别具一番风味。现场准备水晶粽子制作原材料及相关道具，来宾现场参与制作粽子，完成后可自行带走，传递端午佳节祝福。</a:t>
            </a:r>
          </a:p>
        </p:txBody>
      </p:sp>
      <p:grpSp>
        <p:nvGrpSpPr>
          <p:cNvPr id="3" name="组合 2"/>
          <p:cNvGrpSpPr/>
          <p:nvPr/>
        </p:nvGrpSpPr>
        <p:grpSpPr>
          <a:xfrm>
            <a:off x="560388" y="2955290"/>
            <a:ext cx="11069955" cy="3293110"/>
            <a:chOff x="417" y="4654"/>
            <a:chExt cx="17433" cy="5186"/>
          </a:xfrm>
        </p:grpSpPr>
        <p:pic>
          <p:nvPicPr>
            <p:cNvPr id="4" name="图片 3"/>
            <p:cNvPicPr>
              <a:picLocks noChangeAspect="1"/>
            </p:cNvPicPr>
            <p:nvPr/>
          </p:nvPicPr>
          <p:blipFill>
            <a:blip r:embed="rId2"/>
            <a:srcRect l="1091" t="2970" b="2970"/>
            <a:stretch>
              <a:fillRect/>
            </a:stretch>
          </p:blipFill>
          <p:spPr>
            <a:xfrm>
              <a:off x="417" y="4654"/>
              <a:ext cx="8643" cy="5186"/>
            </a:xfrm>
            <a:prstGeom prst="rect">
              <a:avLst/>
            </a:prstGeom>
          </p:spPr>
        </p:pic>
        <p:pic>
          <p:nvPicPr>
            <p:cNvPr id="5" name="图片 4"/>
            <p:cNvPicPr>
              <a:picLocks noChangeAspect="1"/>
            </p:cNvPicPr>
            <p:nvPr/>
          </p:nvPicPr>
          <p:blipFill>
            <a:blip r:embed="rId3"/>
            <a:srcRect t="983" b="983"/>
            <a:stretch>
              <a:fillRect/>
            </a:stretch>
          </p:blipFill>
          <p:spPr>
            <a:xfrm>
              <a:off x="9209" y="4654"/>
              <a:ext cx="8641" cy="5185"/>
            </a:xfrm>
            <a:prstGeom prst="rect">
              <a:avLst/>
            </a:prstGeom>
          </p:spPr>
        </p:pic>
      </p:grpSp>
      <p:sp>
        <p:nvSpPr>
          <p:cNvPr id="6" name="文本框 5"/>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水晶粽子</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DIY</a:t>
            </a: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981710" y="1894840"/>
            <a:ext cx="10228580" cy="726224"/>
          </a:xfrm>
          <a:prstGeom prst="rect">
            <a:avLst/>
          </a:prstGeom>
          <a:noFill/>
        </p:spPr>
        <p:txBody>
          <a:bodyPr wrap="square" rtlCol="0">
            <a:spAutoFit/>
          </a:bodyPr>
          <a:lstStyle/>
          <a:p>
            <a:pPr algn="just">
              <a:lnSpc>
                <a:spcPct val="140000"/>
              </a:lnSpc>
            </a:pPr>
            <a:r>
              <a:rPr sz="1600" dirty="0">
                <a:latin typeface="方正姚体" panose="02010601030101010101" pitchFamily="2" charset="-122"/>
                <a:ea typeface="方正姚体" panose="02010601030101010101" pitchFamily="2" charset="-122"/>
              </a:rPr>
              <a:t>现场有不同的粽子馅材料可供</a:t>
            </a:r>
            <a:r>
              <a:rPr lang="zh-CN" sz="1600" dirty="0">
                <a:latin typeface="方正姚体" panose="02010601030101010101" pitchFamily="2" charset="-122"/>
                <a:ea typeface="方正姚体" panose="02010601030101010101" pitchFamily="2" charset="-122"/>
              </a:rPr>
              <a:t>来宾自行</a:t>
            </a:r>
            <a:r>
              <a:rPr sz="1600" dirty="0">
                <a:latin typeface="方正姚体" panose="02010601030101010101" pitchFamily="2" charset="-122"/>
                <a:ea typeface="方正姚体" panose="02010601030101010101" pitchFamily="2" charset="-122"/>
              </a:rPr>
              <a:t>选择</a:t>
            </a:r>
            <a:r>
              <a:rPr lang="zh-CN" sz="1600" dirty="0">
                <a:latin typeface="方正姚体" panose="02010601030101010101" pitchFamily="2" charset="-122"/>
                <a:ea typeface="方正姚体" panose="02010601030101010101" pitchFamily="2" charset="-122"/>
              </a:rPr>
              <a:t>，以家庭为单位进行传统裹粽，</a:t>
            </a:r>
            <a:r>
              <a:rPr sz="1600" dirty="0">
                <a:latin typeface="方正姚体" panose="02010601030101010101" pitchFamily="2" charset="-122"/>
                <a:ea typeface="方正姚体" panose="02010601030101010101" pitchFamily="2" charset="-122"/>
              </a:rPr>
              <a:t>制作</a:t>
            </a:r>
            <a:r>
              <a:rPr lang="zh-CN" sz="1600" dirty="0">
                <a:latin typeface="方正姚体" panose="02010601030101010101" pitchFamily="2" charset="-122"/>
                <a:ea typeface="方正姚体" panose="02010601030101010101" pitchFamily="2" charset="-122"/>
              </a:rPr>
              <a:t>完成</a:t>
            </a:r>
            <a:r>
              <a:rPr sz="1600" dirty="0">
                <a:latin typeface="方正姚体" panose="02010601030101010101" pitchFamily="2" charset="-122"/>
                <a:ea typeface="方正姚体" panose="02010601030101010101" pitchFamily="2" charset="-122"/>
              </a:rPr>
              <a:t>的粽子为生粽子，</a:t>
            </a:r>
            <a:r>
              <a:rPr lang="zh-CN" sz="1600" dirty="0">
                <a:latin typeface="方正姚体" panose="02010601030101010101" pitchFamily="2" charset="-122"/>
                <a:ea typeface="方正姚体" panose="02010601030101010101" pitchFamily="2" charset="-122"/>
              </a:rPr>
              <a:t>来宾可</a:t>
            </a:r>
            <a:r>
              <a:rPr sz="1600" dirty="0">
                <a:latin typeface="方正姚体" panose="02010601030101010101" pitchFamily="2" charset="-122"/>
                <a:ea typeface="方正姚体" panose="02010601030101010101" pitchFamily="2" charset="-122"/>
              </a:rPr>
              <a:t>带回家进行加热煮熟</a:t>
            </a:r>
            <a:r>
              <a:rPr lang="zh-CN" sz="1600" dirty="0">
                <a:latin typeface="方正姚体" panose="02010601030101010101" pitchFamily="2" charset="-122"/>
                <a:ea typeface="方正姚体" panose="02010601030101010101" pitchFamily="2" charset="-122"/>
              </a:rPr>
              <a:t>即可食用。</a:t>
            </a:r>
          </a:p>
        </p:txBody>
      </p:sp>
      <p:grpSp>
        <p:nvGrpSpPr>
          <p:cNvPr id="3" name="组合 2"/>
          <p:cNvGrpSpPr/>
          <p:nvPr/>
        </p:nvGrpSpPr>
        <p:grpSpPr>
          <a:xfrm>
            <a:off x="560705" y="2955290"/>
            <a:ext cx="11071860" cy="3293110"/>
            <a:chOff x="883" y="4654"/>
            <a:chExt cx="17436" cy="5186"/>
          </a:xfrm>
        </p:grpSpPr>
        <p:pic>
          <p:nvPicPr>
            <p:cNvPr id="4" name="图片 3"/>
            <p:cNvPicPr>
              <a:picLocks noChangeAspect="1"/>
            </p:cNvPicPr>
            <p:nvPr/>
          </p:nvPicPr>
          <p:blipFill>
            <a:blip r:embed="rId2"/>
            <a:srcRect t="1845" b="1845"/>
            <a:stretch>
              <a:fillRect/>
            </a:stretch>
          </p:blipFill>
          <p:spPr>
            <a:xfrm>
              <a:off x="883" y="4654"/>
              <a:ext cx="8642" cy="5186"/>
            </a:xfrm>
            <a:prstGeom prst="rect">
              <a:avLst/>
            </a:prstGeom>
          </p:spPr>
        </p:pic>
        <p:pic>
          <p:nvPicPr>
            <p:cNvPr id="5" name="图片 4"/>
            <p:cNvPicPr>
              <a:picLocks noChangeAspect="1"/>
            </p:cNvPicPr>
            <p:nvPr/>
          </p:nvPicPr>
          <p:blipFill>
            <a:blip r:embed="rId3"/>
            <a:srcRect t="3054" b="3054"/>
            <a:stretch>
              <a:fillRect/>
            </a:stretch>
          </p:blipFill>
          <p:spPr>
            <a:xfrm>
              <a:off x="9676" y="4654"/>
              <a:ext cx="8643" cy="5186"/>
            </a:xfrm>
            <a:prstGeom prst="rect">
              <a:avLst/>
            </a:prstGeom>
          </p:spPr>
        </p:pic>
      </p:grpSp>
      <p:sp>
        <p:nvSpPr>
          <p:cNvPr id="6" name="文本框 5"/>
          <p:cNvSpPr txBox="1"/>
          <p:nvPr/>
        </p:nvSpPr>
        <p:spPr>
          <a:xfrm>
            <a:off x="4174490" y="1191895"/>
            <a:ext cx="3843020" cy="534035"/>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传统裹粽</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DIY</a:t>
            </a:r>
            <a:endPar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sp>
        <p:nvSpPr>
          <p:cNvPr id="7"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8" name="图片 7"/>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8"/>
          <p:cNvSpPr txBox="1"/>
          <p:nvPr/>
        </p:nvSpPr>
        <p:spPr>
          <a:xfrm>
            <a:off x="981710" y="1894840"/>
            <a:ext cx="10228580" cy="726224"/>
          </a:xfrm>
          <a:prstGeom prst="rect">
            <a:avLst/>
          </a:prstGeom>
          <a:noFill/>
        </p:spPr>
        <p:txBody>
          <a:bodyPr wrap="square" rtlCol="0">
            <a:spAutoFit/>
          </a:bodyPr>
          <a:lstStyle/>
          <a:p>
            <a:pPr algn="just">
              <a:lnSpc>
                <a:spcPct val="140000"/>
              </a:lnSpc>
            </a:pPr>
            <a:r>
              <a:rPr sz="1600" dirty="0">
                <a:latin typeface="方正姚体" panose="02010601030101010101" pitchFamily="2" charset="-122"/>
                <a:ea typeface="方正姚体" panose="02010601030101010101" pitchFamily="2" charset="-122"/>
              </a:rPr>
              <a:t>好物知时节，</a:t>
            </a:r>
            <a:r>
              <a:rPr lang="zh-CN" sz="1600" dirty="0">
                <a:latin typeface="方正姚体" panose="02010601030101010101" pitchFamily="2" charset="-122"/>
                <a:ea typeface="方正姚体" panose="02010601030101010101" pitchFamily="2" charset="-122"/>
              </a:rPr>
              <a:t>用青梅</a:t>
            </a:r>
            <a:r>
              <a:rPr sz="1600" dirty="0">
                <a:latin typeface="方正姚体" panose="02010601030101010101" pitchFamily="2" charset="-122"/>
                <a:ea typeface="方正姚体" panose="02010601030101010101" pitchFamily="2" charset="-122"/>
              </a:rPr>
              <a:t>酿制美酒，独酌与分享，</a:t>
            </a:r>
            <a:r>
              <a:rPr lang="zh-CN" sz="1600" dirty="0">
                <a:latin typeface="方正姚体" panose="02010601030101010101" pitchFamily="2" charset="-122"/>
                <a:ea typeface="方正姚体" panose="02010601030101010101" pitchFamily="2" charset="-122"/>
              </a:rPr>
              <a:t>作为</a:t>
            </a:r>
            <a:r>
              <a:rPr sz="1600" dirty="0">
                <a:latin typeface="方正姚体" panose="02010601030101010101" pitchFamily="2" charset="-122"/>
                <a:ea typeface="方正姚体" panose="02010601030101010101" pitchFamily="2" charset="-122"/>
              </a:rPr>
              <a:t>春夏冰饮，炎气皆去。</a:t>
            </a:r>
            <a:r>
              <a:rPr lang="zh-CN" sz="1600" dirty="0">
                <a:latin typeface="方正姚体" panose="02010601030101010101" pitchFamily="2" charset="-122"/>
                <a:ea typeface="方正姚体" panose="02010601030101010101" pitchFamily="2" charset="-122"/>
              </a:rPr>
              <a:t>现场为来宾提供青梅及酿酒玻璃瓶等，来宾可根据喜好放置多颗青梅进行酿制。</a:t>
            </a:r>
          </a:p>
        </p:txBody>
      </p:sp>
      <p:grpSp>
        <p:nvGrpSpPr>
          <p:cNvPr id="16" name="组合 15"/>
          <p:cNvGrpSpPr/>
          <p:nvPr/>
        </p:nvGrpSpPr>
        <p:grpSpPr>
          <a:xfrm>
            <a:off x="560705" y="2954655"/>
            <a:ext cx="11070590" cy="3293110"/>
            <a:chOff x="883" y="4653"/>
            <a:chExt cx="17434" cy="5186"/>
          </a:xfrm>
        </p:grpSpPr>
        <p:pic>
          <p:nvPicPr>
            <p:cNvPr id="17" name="图片 16"/>
            <p:cNvPicPr>
              <a:picLocks noChangeAspect="1"/>
            </p:cNvPicPr>
            <p:nvPr/>
          </p:nvPicPr>
          <p:blipFill>
            <a:blip r:embed="rId2"/>
            <a:srcRect t="7298" b="2591"/>
            <a:stretch>
              <a:fillRect/>
            </a:stretch>
          </p:blipFill>
          <p:spPr>
            <a:xfrm>
              <a:off x="883" y="4653"/>
              <a:ext cx="8643" cy="5186"/>
            </a:xfrm>
            <a:prstGeom prst="rect">
              <a:avLst/>
            </a:prstGeom>
          </p:spPr>
        </p:pic>
        <p:pic>
          <p:nvPicPr>
            <p:cNvPr id="18" name="图片 17"/>
            <p:cNvPicPr>
              <a:picLocks noChangeAspect="1"/>
            </p:cNvPicPr>
            <p:nvPr/>
          </p:nvPicPr>
          <p:blipFill>
            <a:blip r:embed="rId3"/>
            <a:srcRect t="3981" b="3981"/>
            <a:stretch>
              <a:fillRect/>
            </a:stretch>
          </p:blipFill>
          <p:spPr>
            <a:xfrm>
              <a:off x="9676" y="4654"/>
              <a:ext cx="8641" cy="5185"/>
            </a:xfrm>
            <a:prstGeom prst="rect">
              <a:avLst/>
            </a:prstGeom>
          </p:spPr>
        </p:pic>
      </p:grpSp>
      <p:sp>
        <p:nvSpPr>
          <p:cNvPr id="19" name="文本框 5"/>
          <p:cNvSpPr txBox="1"/>
          <p:nvPr/>
        </p:nvSpPr>
        <p:spPr>
          <a:xfrm>
            <a:off x="4174490" y="1191895"/>
            <a:ext cx="3843020" cy="470706"/>
          </a:xfrm>
          <a:prstGeom prst="rect">
            <a:avLst/>
          </a:prstGeom>
          <a:blipFill rotWithShape="1">
            <a:blip r:embed="rId4"/>
            <a:stretch>
              <a:fillRect/>
            </a:stretch>
          </a:blipFill>
        </p:spPr>
        <p:txBody>
          <a:bodyPr wrap="square" rtlCol="0">
            <a:spAutoFit/>
          </a:bodyP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青梅酿酒</a:t>
            </a:r>
            <a:r>
              <a:rPr kumimoji="0" lang="en-US" altLang="zh-CN"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rPr>
              <a:t>DIY</a:t>
            </a:r>
            <a:endParaRPr kumimoji="0" lang="zh-CN" altLang="en-US" sz="2400" b="1" i="0" u="none" strike="noStrike" kern="0" cap="none" spc="0" normalizeH="0" baseline="0" noProof="0" dirty="0">
              <a:ln>
                <a:noFill/>
              </a:ln>
              <a:solidFill>
                <a:srgbClr val="FFFFFF"/>
              </a:solidFill>
              <a:effectLst/>
              <a:uLnTx/>
              <a:uFillTx/>
              <a:latin typeface="方正姚体" panose="02010601030101010101" pitchFamily="2" charset="-122"/>
              <a:ea typeface="方正姚体" panose="02010601030101010101" pitchFamily="2" charset="-122"/>
              <a:sym typeface="+mn-ea"/>
            </a:endParaRPr>
          </a:p>
        </p:txBody>
      </p:sp>
      <p:sp>
        <p:nvSpPr>
          <p:cNvPr id="20"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活动内容</a:t>
            </a:r>
          </a:p>
        </p:txBody>
      </p:sp>
      <p:pic>
        <p:nvPicPr>
          <p:cNvPr id="21" name="图片 20"/>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2" name="矩形: 圆顶角 21"/>
          <p:cNvSpPr/>
          <p:nvPr/>
        </p:nvSpPr>
        <p:spPr>
          <a:xfrm>
            <a:off x="718459" y="975360"/>
            <a:ext cx="10755085" cy="5882640"/>
          </a:xfrm>
          <a:prstGeom prst="round2SameRect">
            <a:avLst>
              <a:gd name="adj1" fmla="val 4526"/>
              <a:gd name="adj2" fmla="val 0"/>
            </a:avLst>
          </a:prstGeom>
          <a:solidFill>
            <a:srgbClr val="F7FCFC"/>
          </a:solidFill>
          <a:ln>
            <a:solidFill>
              <a:srgbClr val="6DC4B4"/>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109723" tIns="54862" rIns="109723" bIns="54862" rtlCol="0" anchor="ctr"/>
          <a:lstStyle/>
          <a:p>
            <a:pPr algn="ctr" defTabSz="548640"/>
            <a:endParaRPr lang="zh-CN" altLang="en-US" dirty="0">
              <a:solidFill>
                <a:prstClr val="white"/>
              </a:solidFill>
              <a:latin typeface="方正姚体" panose="02010601030101010101" pitchFamily="2" charset="-122"/>
              <a:ea typeface="方正姚体" panose="02010601030101010101" pitchFamily="2" charset="-122"/>
            </a:endParaRPr>
          </a:p>
        </p:txBody>
      </p:sp>
      <p:pic>
        <p:nvPicPr>
          <p:cNvPr id="33" name="图片 32" descr="图片包含 桌子, 食物, 小, 蛋糕&#10;&#10;描述已自动生成"/>
          <p:cNvPicPr>
            <a:picLocks noChangeAspect="1"/>
          </p:cNvPicPr>
          <p:nvPr/>
        </p:nvPicPr>
        <p:blipFill rotWithShape="1">
          <a:blip r:embed="rId3"/>
          <a:srcRect l="13857" t="9901" r="9071"/>
          <a:stretch>
            <a:fillRect/>
          </a:stretch>
        </p:blipFill>
        <p:spPr>
          <a:xfrm>
            <a:off x="6853647" y="3687243"/>
            <a:ext cx="5338355" cy="3510068"/>
          </a:xfrm>
          <a:prstGeom prst="rect">
            <a:avLst/>
          </a:prstGeom>
        </p:spPr>
      </p:pic>
      <p:pic>
        <p:nvPicPr>
          <p:cNvPr id="34" name="图片 33" descr="桌子上放着一些花&#10;&#10;低可信度描述已自动生成"/>
          <p:cNvPicPr>
            <a:picLocks noChangeAspect="1"/>
          </p:cNvPicPr>
          <p:nvPr/>
        </p:nvPicPr>
        <p:blipFill>
          <a:blip r:embed="rId4"/>
          <a:stretch>
            <a:fillRect/>
          </a:stretch>
        </p:blipFill>
        <p:spPr>
          <a:xfrm>
            <a:off x="0" y="0"/>
            <a:ext cx="12192000" cy="6857354"/>
          </a:xfrm>
          <a:prstGeom prst="rect">
            <a:avLst/>
          </a:prstGeom>
        </p:spPr>
      </p:pic>
      <p:sp>
        <p:nvSpPr>
          <p:cNvPr id="28" name="文本框 22"/>
          <p:cNvSpPr txBox="1"/>
          <p:nvPr/>
        </p:nvSpPr>
        <p:spPr>
          <a:xfrm>
            <a:off x="4439283" y="2913328"/>
            <a:ext cx="3104429" cy="1003348"/>
          </a:xfrm>
          <a:prstGeom prst="rect">
            <a:avLst/>
          </a:prstGeom>
          <a:noFill/>
        </p:spPr>
        <p:txBody>
          <a:bodyPr wrap="non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zh-CN" altLang="en-US" sz="5800" spc="-180" dirty="0">
                <a:solidFill>
                  <a:srgbClr val="45A996"/>
                </a:solidFill>
                <a:latin typeface="方正姚体" panose="02010601030101010101" pitchFamily="2" charset="-122"/>
                <a:ea typeface="方正姚体" panose="02010601030101010101" pitchFamily="2" charset="-122"/>
                <a:cs typeface="阿里巴巴普惠体 M" panose="00020600040101010101" pitchFamily="18" charset="-122"/>
                <a:sym typeface="+mn-lt"/>
              </a:rPr>
              <a:t>方案附录</a:t>
            </a:r>
          </a:p>
        </p:txBody>
      </p:sp>
      <p:pic>
        <p:nvPicPr>
          <p:cNvPr id="29" name="图片 28" descr="图片包含 游戏机, 伞, 雨&#10;&#10;描述已自动生成"/>
          <p:cNvPicPr>
            <a:picLocks noChangeAspect="1"/>
          </p:cNvPicPr>
          <p:nvPr/>
        </p:nvPicPr>
        <p:blipFill rotWithShape="1">
          <a:blip r:embed="rId5"/>
          <a:srcRect t="19740" b="22160"/>
          <a:stretch>
            <a:fillRect/>
          </a:stretch>
        </p:blipFill>
        <p:spPr>
          <a:xfrm>
            <a:off x="4754848" y="1544090"/>
            <a:ext cx="2473300" cy="1437000"/>
          </a:xfrm>
          <a:prstGeom prst="rect">
            <a:avLst/>
          </a:prstGeom>
        </p:spPr>
      </p:pic>
      <p:sp>
        <p:nvSpPr>
          <p:cNvPr id="31" name="文本框 22"/>
          <p:cNvSpPr txBox="1"/>
          <p:nvPr/>
        </p:nvSpPr>
        <p:spPr>
          <a:xfrm>
            <a:off x="2607452" y="4012173"/>
            <a:ext cx="6768092" cy="638939"/>
          </a:xfrm>
          <a:prstGeom prst="rect">
            <a:avLst/>
          </a:prstGeom>
          <a:noFill/>
        </p:spPr>
        <p:txBody>
          <a:bodyPr wrap="square" lIns="109723" tIns="54862" rIns="109723" bIns="5486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lnSpc>
                <a:spcPct val="130000"/>
              </a:lnSpc>
            </a:pPr>
            <a:r>
              <a:rPr lang="zh-CN" altLang="en-US" sz="1300" spc="-180" dirty="0">
                <a:solidFill>
                  <a:prstClr val="white">
                    <a:lumMod val="65000"/>
                  </a:prstClr>
                </a:solidFill>
                <a:latin typeface="方正姚体" panose="02010601030101010101" pitchFamily="2" charset="-122"/>
                <a:ea typeface="方正姚体" panose="02010601030101010101" pitchFamily="2" charset="-122"/>
                <a:cs typeface="阿里巴巴普惠体 R" panose="00020600040101010101" pitchFamily="18" charset="-122"/>
                <a:sym typeface="+mn-lt"/>
              </a:rPr>
              <a:t>端午节又称端阳节、龙舟节、重五节、天中节等，是集拜神祭祖、祈福辟邪、欢庆娱乐和饮食为一体的民俗大节。端午节源于自然天象崇拜，由上古时代祭龙演变而来。</a:t>
            </a:r>
          </a:p>
        </p:txBody>
      </p:sp>
      <p:pic>
        <p:nvPicPr>
          <p:cNvPr id="9" name="图片 8"/>
          <p:cNvPicPr>
            <a:picLocks noChangeAspect="1"/>
          </p:cNvPicPr>
          <p:nvPr/>
        </p:nvPicPr>
        <p:blipFill rotWithShape="1">
          <a:blip r:embed="rId6"/>
          <a:srcRect r="27487" b="52837"/>
          <a:stretch>
            <a:fillRect/>
          </a:stretch>
        </p:blipFill>
        <p:spPr>
          <a:xfrm>
            <a:off x="2695375" y="5182333"/>
            <a:ext cx="2559474" cy="167566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additive="base">
                                        <p:cTn id="14" dur="500" fill="hold"/>
                                        <p:tgtEl>
                                          <p:spTgt spid="33"/>
                                        </p:tgtEl>
                                        <p:attrNameLst>
                                          <p:attrName>ppt_x</p:attrName>
                                        </p:attrNameLst>
                                      </p:cBhvr>
                                      <p:tavLst>
                                        <p:tav tm="0">
                                          <p:val>
                                            <p:strVal val="1+#ppt_w/2"/>
                                          </p:val>
                                        </p:tav>
                                        <p:tav tm="100000">
                                          <p:val>
                                            <p:strVal val="#ppt_x"/>
                                          </p:val>
                                        </p:tav>
                                      </p:tavLst>
                                    </p:anim>
                                    <p:anim calcmode="lin" valueType="num">
                                      <p:cBhvr additive="base">
                                        <p:cTn id="15" dur="500" fill="hold"/>
                                        <p:tgtEl>
                                          <p:spTgt spid="33"/>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8">
                                            <p:txEl>
                                              <p:pRg st="0" end="0"/>
                                            </p:txEl>
                                          </p:spTgt>
                                        </p:tgtEl>
                                        <p:attrNameLst>
                                          <p:attrName>style.visibility</p:attrName>
                                        </p:attrNameLst>
                                      </p:cBhvr>
                                      <p:to>
                                        <p:strVal val="visible"/>
                                      </p:to>
                                    </p:set>
                                    <p:animEffect transition="in" filter="fade">
                                      <p:cBhvr>
                                        <p:cTn id="23" dur="500"/>
                                        <p:tgtEl>
                                          <p:spTgt spid="28">
                                            <p:txEl>
                                              <p:pRg st="0" end="0"/>
                                            </p:txEl>
                                          </p:spTgt>
                                        </p:tgtEl>
                                      </p:cBhvr>
                                    </p:animEffect>
                                    <p:anim calcmode="lin" valueType="num">
                                      <p:cBhvr>
                                        <p:cTn id="24"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14" presetClass="entr" presetSubtype="10" fill="hold" nodeType="afterEffect">
                                  <p:stCondLst>
                                    <p:cond delay="0"/>
                                  </p:stCondLst>
                                  <p:childTnLst>
                                    <p:set>
                                      <p:cBhvr>
                                        <p:cTn id="28" dur="1" fill="hold">
                                          <p:stCondLst>
                                            <p:cond delay="0"/>
                                          </p:stCondLst>
                                        </p:cTn>
                                        <p:tgtEl>
                                          <p:spTgt spid="31">
                                            <p:txEl>
                                              <p:pRg st="0" end="0"/>
                                            </p:txEl>
                                          </p:spTgt>
                                        </p:tgtEl>
                                        <p:attrNameLst>
                                          <p:attrName>style.visibility</p:attrName>
                                        </p:attrNameLst>
                                      </p:cBhvr>
                                      <p:to>
                                        <p:strVal val="visible"/>
                                      </p:to>
                                    </p:set>
                                    <p:animEffect transition="in" filter="randombar(horizontal)">
                                      <p:cBhvr>
                                        <p:cTn id="29" dur="500"/>
                                        <p:tgtEl>
                                          <p:spTgt spid="3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9"/>
          <p:cNvSpPr txBox="1"/>
          <p:nvPr/>
        </p:nvSpPr>
        <p:spPr>
          <a:xfrm>
            <a:off x="1088707" y="1987550"/>
            <a:ext cx="4167505" cy="706755"/>
          </a:xfrm>
          <a:prstGeom prst="rect">
            <a:avLst/>
          </a:prstGeom>
          <a:noFill/>
        </p:spPr>
        <p:txBody>
          <a:bodyPr wrap="square" rtlCol="0">
            <a:spAutoFit/>
          </a:bodyPr>
          <a:lstStyle/>
          <a:p>
            <a:r>
              <a:rPr lang="zh-CN" altLang="zh-CN" sz="4000" dirty="0">
                <a:latin typeface="方正姚体" panose="02010601030101010101" pitchFamily="2" charset="-122"/>
                <a:ea typeface="方正姚体" panose="02010601030101010101" pitchFamily="2" charset="-122"/>
                <a:cs typeface="Arial" panose="020B0604020202020204" pitchFamily="34" charset="0"/>
                <a:sym typeface="+mn-ea"/>
              </a:rPr>
              <a:t>预热方式：</a:t>
            </a:r>
          </a:p>
        </p:txBody>
      </p:sp>
      <p:sp>
        <p:nvSpPr>
          <p:cNvPr id="14" name="文本框 10"/>
          <p:cNvSpPr txBox="1"/>
          <p:nvPr/>
        </p:nvSpPr>
        <p:spPr>
          <a:xfrm>
            <a:off x="1060132" y="2795270"/>
            <a:ext cx="4888735" cy="2707005"/>
          </a:xfrm>
          <a:prstGeom prst="rect">
            <a:avLst/>
          </a:prstGeom>
          <a:noFill/>
        </p:spPr>
        <p:txBody>
          <a:bodyPr wrap="square" rtlCol="0" anchor="t">
            <a:spAutoFit/>
          </a:bodyPr>
          <a:lstStyle/>
          <a:p>
            <a:pPr>
              <a:lnSpc>
                <a:spcPct val="170000"/>
              </a:lnSpc>
            </a:pPr>
            <a:r>
              <a:rPr sz="2000" dirty="0">
                <a:latin typeface="方正姚体" panose="02010601030101010101" pitchFamily="2" charset="-122"/>
                <a:ea typeface="方正姚体" panose="02010601030101010101" pitchFamily="2" charset="-122"/>
                <a:cs typeface="方正清刻本悦宋简体" panose="02000000000000000000" pitchFamily="2" charset="-122"/>
              </a:rPr>
              <a:t>1．微博宣传（前期预告及活动当天直播）</a:t>
            </a:r>
          </a:p>
          <a:p>
            <a:pPr>
              <a:lnSpc>
                <a:spcPct val="170000"/>
              </a:lnSpc>
            </a:pPr>
            <a:r>
              <a:rPr sz="2000" dirty="0">
                <a:latin typeface="方正姚体" panose="02010601030101010101" pitchFamily="2" charset="-122"/>
                <a:ea typeface="方正姚体" panose="02010601030101010101" pitchFamily="2" charset="-122"/>
                <a:cs typeface="方正清刻本悦宋简体" panose="02000000000000000000" pitchFamily="2" charset="-122"/>
              </a:rPr>
              <a:t>2．软文预告（自有微博、门户网站）</a:t>
            </a:r>
          </a:p>
          <a:p>
            <a:pPr>
              <a:lnSpc>
                <a:spcPct val="170000"/>
              </a:lnSpc>
            </a:pPr>
            <a:r>
              <a:rPr sz="2000" dirty="0">
                <a:latin typeface="方正姚体" panose="02010601030101010101" pitchFamily="2" charset="-122"/>
                <a:ea typeface="方正姚体" panose="02010601030101010101" pitchFamily="2" charset="-122"/>
                <a:cs typeface="方正清刻本悦宋简体" panose="02000000000000000000" pitchFamily="2" charset="-122"/>
              </a:rPr>
              <a:t>3．客户约访</a:t>
            </a:r>
            <a:r>
              <a:rPr lang="zh-CN" sz="2000" dirty="0">
                <a:latin typeface="方正姚体" panose="02010601030101010101" pitchFamily="2" charset="-122"/>
                <a:ea typeface="方正姚体" panose="02010601030101010101" pitchFamily="2" charset="-122"/>
                <a:cs typeface="方正清刻本悦宋简体" panose="02000000000000000000" pitchFamily="2" charset="-122"/>
              </a:rPr>
              <a:t>（电话邀约）</a:t>
            </a:r>
            <a:endParaRPr sz="2000" dirty="0">
              <a:latin typeface="方正姚体" panose="02010601030101010101" pitchFamily="2" charset="-122"/>
              <a:ea typeface="方正姚体" panose="02010601030101010101" pitchFamily="2" charset="-122"/>
              <a:cs typeface="方正清刻本悦宋简体" panose="02000000000000000000" pitchFamily="2" charset="-122"/>
            </a:endParaRPr>
          </a:p>
          <a:p>
            <a:pPr>
              <a:lnSpc>
                <a:spcPct val="170000"/>
              </a:lnSpc>
            </a:pPr>
            <a:r>
              <a:rPr sz="2000" dirty="0">
                <a:latin typeface="方正姚体" panose="02010601030101010101" pitchFamily="2" charset="-122"/>
                <a:ea typeface="方正姚体" panose="02010601030101010101" pitchFamily="2" charset="-122"/>
                <a:cs typeface="方正清刻本悦宋简体" panose="02000000000000000000" pitchFamily="2" charset="-122"/>
              </a:rPr>
              <a:t>4．短信群发（前期进线及到访客户）</a:t>
            </a:r>
          </a:p>
          <a:p>
            <a:pPr>
              <a:lnSpc>
                <a:spcPct val="170000"/>
              </a:lnSpc>
            </a:pPr>
            <a:r>
              <a:rPr sz="2000" dirty="0">
                <a:latin typeface="方正姚体" panose="02010601030101010101" pitchFamily="2" charset="-122"/>
                <a:ea typeface="方正姚体" panose="02010601030101010101" pitchFamily="2" charset="-122"/>
                <a:cs typeface="方正清刻本悦宋简体" panose="02000000000000000000" pitchFamily="2" charset="-122"/>
              </a:rPr>
              <a:t>5．现场展架宣传</a:t>
            </a:r>
          </a:p>
        </p:txBody>
      </p:sp>
      <p:grpSp>
        <p:nvGrpSpPr>
          <p:cNvPr id="15" name="组合 14"/>
          <p:cNvGrpSpPr/>
          <p:nvPr/>
        </p:nvGrpSpPr>
        <p:grpSpPr>
          <a:xfrm>
            <a:off x="6605636" y="2067560"/>
            <a:ext cx="3953510" cy="3434715"/>
            <a:chOff x="2013" y="4607"/>
            <a:chExt cx="6893" cy="5988"/>
          </a:xfrm>
        </p:grpSpPr>
        <p:pic>
          <p:nvPicPr>
            <p:cNvPr id="16" name="图片 15"/>
            <p:cNvPicPr>
              <a:picLocks noChangeAspect="1"/>
            </p:cNvPicPr>
            <p:nvPr/>
          </p:nvPicPr>
          <p:blipFill>
            <a:blip r:embed="rId2"/>
            <a:stretch>
              <a:fillRect/>
            </a:stretch>
          </p:blipFill>
          <p:spPr>
            <a:xfrm>
              <a:off x="2013" y="4607"/>
              <a:ext cx="3272" cy="5988"/>
            </a:xfrm>
            <a:prstGeom prst="rect">
              <a:avLst/>
            </a:prstGeom>
          </p:spPr>
        </p:pic>
        <p:pic>
          <p:nvPicPr>
            <p:cNvPr id="17" name="图片 16"/>
            <p:cNvPicPr>
              <a:picLocks noChangeAspect="1"/>
            </p:cNvPicPr>
            <p:nvPr/>
          </p:nvPicPr>
          <p:blipFill>
            <a:blip r:embed="rId3"/>
            <a:stretch>
              <a:fillRect/>
            </a:stretch>
          </p:blipFill>
          <p:spPr>
            <a:xfrm>
              <a:off x="5546" y="4620"/>
              <a:ext cx="3360" cy="5975"/>
            </a:xfrm>
            <a:prstGeom prst="rect">
              <a:avLst/>
            </a:prstGeom>
          </p:spPr>
        </p:pic>
      </p:grpSp>
      <p:pic>
        <p:nvPicPr>
          <p:cNvPr id="18" name="图片 17"/>
          <p:cNvPicPr/>
          <p:nvPr/>
        </p:nvPicPr>
        <p:blipFill>
          <a:blip r:embed="rId4"/>
          <a:stretch>
            <a:fillRect/>
          </a:stretch>
        </p:blipFill>
        <p:spPr>
          <a:xfrm>
            <a:off x="6732001" y="2527300"/>
            <a:ext cx="1595120" cy="2485390"/>
          </a:xfrm>
          <a:prstGeom prst="rect">
            <a:avLst/>
          </a:prstGeom>
          <a:noFill/>
          <a:ln w="9525">
            <a:noFill/>
          </a:ln>
        </p:spPr>
      </p:pic>
      <p:sp>
        <p:nvSpPr>
          <p:cNvPr id="19"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活动宣传</a:t>
            </a:r>
          </a:p>
        </p:txBody>
      </p:sp>
      <p:pic>
        <p:nvPicPr>
          <p:cNvPr id="21" name="图片 20"/>
          <p:cNvPicPr>
            <a:picLocks noChangeAspect="1"/>
          </p:cNvPicPr>
          <p:nvPr/>
        </p:nvPicPr>
        <p:blipFill>
          <a:blip r:embed="rId5"/>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p:nvPr/>
        </p:nvPicPr>
        <p:blipFill>
          <a:blip r:embed="rId2"/>
          <a:srcRect b="80222"/>
          <a:stretch>
            <a:fillRect/>
          </a:stretch>
        </p:blipFill>
        <p:spPr>
          <a:xfrm>
            <a:off x="5629910" y="1803497"/>
            <a:ext cx="5641975" cy="4022090"/>
          </a:xfrm>
          <a:prstGeom prst="rect">
            <a:avLst/>
          </a:prstGeom>
          <a:noFill/>
          <a:ln w="9525">
            <a:noFill/>
          </a:ln>
        </p:spPr>
      </p:pic>
      <p:sp>
        <p:nvSpPr>
          <p:cNvPr id="23" name="文本框 31"/>
          <p:cNvSpPr txBox="1"/>
          <p:nvPr/>
        </p:nvSpPr>
        <p:spPr>
          <a:xfrm>
            <a:off x="1146810" y="3432907"/>
            <a:ext cx="3381228" cy="1753235"/>
          </a:xfrm>
          <a:prstGeom prst="rect">
            <a:avLst/>
          </a:prstGeom>
          <a:noFill/>
        </p:spPr>
        <p:txBody>
          <a:bodyPr wrap="square" rtlCol="0">
            <a:spAutoFit/>
          </a:bodyPr>
          <a:lstStyle/>
          <a:p>
            <a:pPr fontAlgn="auto">
              <a:lnSpc>
                <a:spcPct val="150000"/>
              </a:lnSpc>
            </a:pPr>
            <a:r>
              <a:rPr lang="zh-CN" altLang="en-US" sz="2400" dirty="0">
                <a:latin typeface="方正姚体" panose="02010601030101010101" pitchFamily="2" charset="-122"/>
                <a:ea typeface="方正姚体" panose="02010601030101010101" pitchFamily="2" charset="-122"/>
                <a:cs typeface="方正清刻本悦宋简体" panose="02000000000000000000" pitchFamily="2" charset="-122"/>
              </a:rPr>
              <a:t>微信单页倒计时宣传</a:t>
            </a:r>
          </a:p>
          <a:p>
            <a:pPr fontAlgn="auto">
              <a:lnSpc>
                <a:spcPct val="150000"/>
              </a:lnSpc>
            </a:pPr>
            <a:r>
              <a:rPr lang="zh-CN" altLang="en-US" sz="1600" dirty="0">
                <a:latin typeface="方正姚体" panose="02010601030101010101" pitchFamily="2" charset="-122"/>
                <a:ea typeface="方正姚体" panose="02010601030101010101" pitchFamily="2" charset="-122"/>
                <a:cs typeface="方正清刻本悦宋简体" panose="02000000000000000000" pitchFamily="2" charset="-122"/>
              </a:rPr>
              <a:t>活动开始前进行朋友圈预告</a:t>
            </a:r>
          </a:p>
          <a:p>
            <a:pPr fontAlgn="auto">
              <a:lnSpc>
                <a:spcPct val="150000"/>
              </a:lnSpc>
            </a:pPr>
            <a:r>
              <a:rPr lang="zh-CN" altLang="en-US" sz="1600" dirty="0">
                <a:latin typeface="方正姚体" panose="02010601030101010101" pitchFamily="2" charset="-122"/>
                <a:ea typeface="方正姚体" panose="02010601030101010101" pitchFamily="2" charset="-122"/>
                <a:cs typeface="方正清刻本悦宋简体" panose="02000000000000000000" pitchFamily="2" charset="-122"/>
              </a:rPr>
              <a:t>发挥派送活动积攒的人气</a:t>
            </a:r>
          </a:p>
          <a:p>
            <a:pPr fontAlgn="auto">
              <a:lnSpc>
                <a:spcPct val="150000"/>
              </a:lnSpc>
            </a:pPr>
            <a:r>
              <a:rPr lang="zh-CN" altLang="en-US" sz="1600" dirty="0">
                <a:latin typeface="方正姚体" panose="02010601030101010101" pitchFamily="2" charset="-122"/>
                <a:ea typeface="方正姚体" panose="02010601030101010101" pitchFamily="2" charset="-122"/>
                <a:cs typeface="方正清刻本悦宋简体" panose="02000000000000000000" pitchFamily="2" charset="-122"/>
              </a:rPr>
              <a:t>公众号进行活动信息预告及输出</a:t>
            </a:r>
            <a:r>
              <a:rPr lang="en-US" altLang="zh-CN" sz="1600" dirty="0">
                <a:latin typeface="方正姚体" panose="02010601030101010101" pitchFamily="2" charset="-122"/>
                <a:ea typeface="方正姚体" panose="02010601030101010101" pitchFamily="2" charset="-122"/>
                <a:cs typeface="方正清刻本悦宋简体" panose="02000000000000000000" pitchFamily="2" charset="-122"/>
              </a:rPr>
              <a:t> </a:t>
            </a:r>
          </a:p>
        </p:txBody>
      </p:sp>
      <p:sp>
        <p:nvSpPr>
          <p:cNvPr id="24" name="矩形 23"/>
          <p:cNvSpPr/>
          <p:nvPr/>
        </p:nvSpPr>
        <p:spPr>
          <a:xfrm>
            <a:off x="1146810" y="2641062"/>
            <a:ext cx="4228465" cy="460375"/>
          </a:xfrm>
          <a:prstGeom prst="rect">
            <a:avLst/>
          </a:prstGeom>
        </p:spPr>
        <p:txBody>
          <a:bodyPr wrap="square">
            <a:spAutoFit/>
          </a:bodyPr>
          <a:lstStyle/>
          <a:p>
            <a:pPr algn="l"/>
            <a:r>
              <a:rPr lang="zh-CN" sz="2400" dirty="0">
                <a:latin typeface="方正姚体" panose="02010601030101010101" pitchFamily="2" charset="-122"/>
                <a:ea typeface="方正姚体" panose="02010601030101010101" pitchFamily="2" charset="-122"/>
                <a:cs typeface="方正清刻本悦宋简体" panose="02000000000000000000" pitchFamily="2" charset="-122"/>
                <a:sym typeface="+mn-ea"/>
              </a:rPr>
              <a:t>前期宣传</a:t>
            </a:r>
            <a:r>
              <a:rPr lang="en-US" altLang="zh-CN" sz="2400" dirty="0">
                <a:latin typeface="方正姚体" panose="02010601030101010101" pitchFamily="2" charset="-122"/>
                <a:ea typeface="方正姚体" panose="02010601030101010101" pitchFamily="2" charset="-122"/>
                <a:cs typeface="方正清刻本悦宋简体" panose="02000000000000000000" pitchFamily="2" charset="-122"/>
                <a:sym typeface="+mn-ea"/>
              </a:rPr>
              <a:t>-</a:t>
            </a:r>
            <a:r>
              <a:rPr lang="zh-CN" sz="2400" dirty="0">
                <a:latin typeface="方正姚体" panose="02010601030101010101" pitchFamily="2" charset="-122"/>
                <a:ea typeface="方正姚体" panose="02010601030101010101" pitchFamily="2" charset="-122"/>
                <a:cs typeface="方正清刻本悦宋简体" panose="02000000000000000000" pitchFamily="2" charset="-122"/>
                <a:sym typeface="+mn-ea"/>
              </a:rPr>
              <a:t>倒计时&gt;&gt;</a:t>
            </a:r>
          </a:p>
        </p:txBody>
      </p:sp>
      <p:sp>
        <p:nvSpPr>
          <p:cNvPr id="25" name="文本框 33"/>
          <p:cNvSpPr txBox="1"/>
          <p:nvPr/>
        </p:nvSpPr>
        <p:spPr>
          <a:xfrm>
            <a:off x="8002270" y="3432907"/>
            <a:ext cx="800219" cy="1569660"/>
          </a:xfrm>
          <a:prstGeom prst="rect">
            <a:avLst/>
          </a:prstGeom>
          <a:noFill/>
        </p:spPr>
        <p:txBody>
          <a:bodyPr wrap="none" rtlCol="0" anchor="t">
            <a:spAutoFit/>
          </a:bodyPr>
          <a:lstStyle/>
          <a:p>
            <a:pPr algn="l"/>
            <a:r>
              <a:rPr lang="en-US" altLang="zh-CN" sz="9600" dirty="0">
                <a:latin typeface="方正姚体" panose="02010601030101010101" pitchFamily="2" charset="-122"/>
                <a:ea typeface="方正姚体" panose="02010601030101010101" pitchFamily="2" charset="-122"/>
                <a:cs typeface="方正清刻本悦宋简体" panose="02000000000000000000" pitchFamily="2" charset="-122"/>
                <a:sym typeface="+mn-ea"/>
              </a:rPr>
              <a:t>2</a:t>
            </a:r>
          </a:p>
        </p:txBody>
      </p:sp>
      <p:sp>
        <p:nvSpPr>
          <p:cNvPr id="26" name="文本框 34"/>
          <p:cNvSpPr txBox="1"/>
          <p:nvPr/>
        </p:nvSpPr>
        <p:spPr>
          <a:xfrm>
            <a:off x="6051550" y="3432907"/>
            <a:ext cx="800219" cy="1569660"/>
          </a:xfrm>
          <a:prstGeom prst="rect">
            <a:avLst/>
          </a:prstGeom>
          <a:noFill/>
        </p:spPr>
        <p:txBody>
          <a:bodyPr wrap="none" rtlCol="0" anchor="t">
            <a:spAutoFit/>
          </a:bodyPr>
          <a:lstStyle/>
          <a:p>
            <a:pPr algn="l"/>
            <a:r>
              <a:rPr lang="en-US" altLang="zh-CN" sz="9600" dirty="0">
                <a:latin typeface="方正姚体" panose="02010601030101010101" pitchFamily="2" charset="-122"/>
                <a:ea typeface="方正姚体" panose="02010601030101010101" pitchFamily="2" charset="-122"/>
                <a:cs typeface="方正清刻本悦宋简体" panose="02000000000000000000" pitchFamily="2" charset="-122"/>
                <a:sym typeface="+mn-ea"/>
              </a:rPr>
              <a:t>3</a:t>
            </a:r>
          </a:p>
        </p:txBody>
      </p:sp>
      <p:sp>
        <p:nvSpPr>
          <p:cNvPr id="30" name="文本框 35"/>
          <p:cNvSpPr txBox="1"/>
          <p:nvPr/>
        </p:nvSpPr>
        <p:spPr>
          <a:xfrm>
            <a:off x="9862185" y="3469737"/>
            <a:ext cx="800219" cy="1569660"/>
          </a:xfrm>
          <a:prstGeom prst="rect">
            <a:avLst/>
          </a:prstGeom>
          <a:noFill/>
        </p:spPr>
        <p:txBody>
          <a:bodyPr wrap="none" rtlCol="0" anchor="t">
            <a:spAutoFit/>
          </a:bodyPr>
          <a:lstStyle/>
          <a:p>
            <a:pPr algn="l"/>
            <a:r>
              <a:rPr lang="en-US" altLang="zh-CN" sz="9600" dirty="0">
                <a:latin typeface="方正姚体" panose="02010601030101010101" pitchFamily="2" charset="-122"/>
                <a:ea typeface="方正姚体" panose="02010601030101010101" pitchFamily="2" charset="-122"/>
                <a:cs typeface="方正清刻本悦宋简体" panose="02000000000000000000" pitchFamily="2" charset="-122"/>
                <a:sym typeface="+mn-ea"/>
              </a:rPr>
              <a:t>1</a:t>
            </a:r>
          </a:p>
        </p:txBody>
      </p:sp>
      <p:sp>
        <p:nvSpPr>
          <p:cNvPr id="31"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活动宣传</a:t>
            </a:r>
          </a:p>
        </p:txBody>
      </p:sp>
      <p:pic>
        <p:nvPicPr>
          <p:cNvPr id="32" name="图片 31"/>
          <p:cNvPicPr>
            <a:picLocks noChangeAspect="1"/>
          </p:cNvPicPr>
          <p:nvPr/>
        </p:nvPicPr>
        <p:blipFill>
          <a:blip r:embed="rId3"/>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915181" y="4681478"/>
            <a:ext cx="10841861" cy="1708160"/>
          </a:xfrm>
          <a:prstGeom prst="rect">
            <a:avLst/>
          </a:prstGeom>
        </p:spPr>
        <p:txBody>
          <a:bodyPr wrap="square">
            <a:spAutoFit/>
          </a:bodyPr>
          <a:lstStyle/>
          <a:p>
            <a:pPr marL="285750" indent="-285750">
              <a:lnSpc>
                <a:spcPct val="150000"/>
              </a:lnSpc>
              <a:buFont typeface="Wingdings" panose="05000000000000000000" pitchFamily="2" charset="2"/>
              <a:buChar char="p"/>
              <a:defRPr/>
            </a:pPr>
            <a:r>
              <a:rPr lang="zh-CN" altLang="en-US" sz="1400" kern="0" dirty="0">
                <a:solidFill>
                  <a:sysClr val="windowText" lastClr="000000"/>
                </a:solidFill>
                <a:latin typeface="方正姚体" panose="02010601030101010101" pitchFamily="2" charset="-122"/>
                <a:ea typeface="方正姚体" panose="02010601030101010101" pitchFamily="2" charset="-122"/>
              </a:rPr>
              <a:t>活动现场设置安保系统 ，现场进行分点，保证现场人员安全及突发事故的处理。</a:t>
            </a:r>
          </a:p>
          <a:p>
            <a:pPr marL="285750" indent="-285750">
              <a:lnSpc>
                <a:spcPct val="150000"/>
              </a:lnSpc>
              <a:buFont typeface="Wingdings" panose="05000000000000000000" pitchFamily="2" charset="2"/>
              <a:buChar char="p"/>
              <a:defRPr/>
            </a:pPr>
            <a:r>
              <a:rPr lang="zh-CN" altLang="en-US" sz="1400" kern="0" dirty="0">
                <a:solidFill>
                  <a:sysClr val="windowText" lastClr="000000"/>
                </a:solidFill>
                <a:latin typeface="方正姚体" panose="02010601030101010101" pitchFamily="2" charset="-122"/>
                <a:ea typeface="方正姚体" panose="02010601030101010101" pitchFamily="2" charset="-122"/>
              </a:rPr>
              <a:t>建立活动保安队伍，建立安全并详细的入场及出场秩序（如相关地点的指示牌悬挂及入场与出场须知）。</a:t>
            </a:r>
            <a:endParaRPr lang="en-US" altLang="zh-CN" sz="1400" kern="0" dirty="0">
              <a:solidFill>
                <a:sysClr val="windowText" lastClr="000000"/>
              </a:solidFill>
              <a:latin typeface="方正姚体" panose="02010601030101010101" pitchFamily="2" charset="-122"/>
              <a:ea typeface="方正姚体" panose="02010601030101010101" pitchFamily="2" charset="-122"/>
            </a:endParaRPr>
          </a:p>
          <a:p>
            <a:pPr marL="285750" indent="-285750">
              <a:lnSpc>
                <a:spcPct val="150000"/>
              </a:lnSpc>
              <a:buFont typeface="Wingdings" panose="05000000000000000000" pitchFamily="2" charset="2"/>
              <a:buChar char="p"/>
              <a:defRPr/>
            </a:pPr>
            <a:r>
              <a:rPr lang="zh-CN" altLang="en-US" sz="1400" kern="0" dirty="0">
                <a:solidFill>
                  <a:sysClr val="windowText" lastClr="000000"/>
                </a:solidFill>
                <a:latin typeface="方正姚体" panose="02010601030101010101" pitchFamily="2" charset="-122"/>
                <a:ea typeface="方正姚体" panose="02010601030101010101" pitchFamily="2" charset="-122"/>
              </a:rPr>
              <a:t>在来宾区周围及主要通道处安排工作人员及保安，有序入场和退场，出现紧急情况，立即组织人员疏散。</a:t>
            </a:r>
            <a:endParaRPr lang="en-US" altLang="zh-CN" sz="1400" kern="0" dirty="0">
              <a:solidFill>
                <a:sysClr val="windowText" lastClr="000000"/>
              </a:solidFill>
              <a:latin typeface="方正姚体" panose="02010601030101010101" pitchFamily="2" charset="-122"/>
              <a:ea typeface="方正姚体" panose="02010601030101010101" pitchFamily="2" charset="-122"/>
            </a:endParaRPr>
          </a:p>
          <a:p>
            <a:pPr marL="285750" indent="-285750">
              <a:lnSpc>
                <a:spcPct val="150000"/>
              </a:lnSpc>
              <a:buFont typeface="Wingdings" panose="05000000000000000000" pitchFamily="2" charset="2"/>
              <a:buChar char="p"/>
              <a:defRPr/>
            </a:pPr>
            <a:r>
              <a:rPr lang="zh-CN" altLang="en-US" sz="1400" kern="0" dirty="0">
                <a:solidFill>
                  <a:sysClr val="windowText" lastClr="000000"/>
                </a:solidFill>
                <a:latin typeface="方正姚体" panose="02010601030101010101" pitchFamily="2" charset="-122"/>
                <a:ea typeface="方正姚体" panose="02010601030101010101" pitchFamily="2" charset="-122"/>
              </a:rPr>
              <a:t>出现紧急情况，造成人员伤病，则立即组织车辆和人员送往医院。</a:t>
            </a:r>
            <a:endParaRPr lang="en-US" altLang="zh-CN" sz="1400" kern="0" dirty="0">
              <a:solidFill>
                <a:sysClr val="windowText" lastClr="000000"/>
              </a:solidFill>
              <a:latin typeface="方正姚体" panose="02010601030101010101" pitchFamily="2" charset="-122"/>
              <a:ea typeface="方正姚体" panose="02010601030101010101" pitchFamily="2" charset="-122"/>
            </a:endParaRPr>
          </a:p>
          <a:p>
            <a:pPr marL="285750" indent="-285750">
              <a:lnSpc>
                <a:spcPct val="150000"/>
              </a:lnSpc>
              <a:buFont typeface="Wingdings" panose="05000000000000000000" pitchFamily="2" charset="2"/>
              <a:buChar char="p"/>
              <a:defRPr/>
            </a:pPr>
            <a:r>
              <a:rPr lang="zh-CN" altLang="en-US" sz="1400" kern="0" dirty="0">
                <a:solidFill>
                  <a:sysClr val="windowText" lastClr="000000"/>
                </a:solidFill>
                <a:latin typeface="方正姚体" panose="02010601030101010101" pitchFamily="2" charset="-122"/>
                <a:ea typeface="方正姚体" panose="02010601030101010101" pitchFamily="2" charset="-122"/>
              </a:rPr>
              <a:t>活动期间高品质标准化执行，确保活动安全有序进行</a:t>
            </a:r>
          </a:p>
        </p:txBody>
      </p:sp>
      <p:pic>
        <p:nvPicPr>
          <p:cNvPr id="10" name="Picture 2" descr="D:\360安全浏览器下载\突突突突突突\地产项目\01b02d5f72ef1611013e45842dbb30.jpg@3000w_1l_0o_100sh.jpg"/>
          <p:cNvPicPr>
            <a:picLocks noChangeAspect="1" noChangeArrowheads="1"/>
          </p:cNvPicPr>
          <p:nvPr/>
        </p:nvPicPr>
        <p:blipFill>
          <a:blip r:embed="rId2"/>
          <a:srcRect/>
          <a:stretch>
            <a:fillRect/>
          </a:stretch>
        </p:blipFill>
        <p:spPr bwMode="auto">
          <a:xfrm>
            <a:off x="6051684" y="1115830"/>
            <a:ext cx="4807766" cy="320998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D:\360安全浏览器下载\突突突突突突\地产项目\20211102_000211_028.jpg"/>
          <p:cNvPicPr>
            <a:picLocks noChangeAspect="1" noChangeArrowheads="1"/>
          </p:cNvPicPr>
          <p:nvPr/>
        </p:nvPicPr>
        <p:blipFill>
          <a:blip r:embed="rId3"/>
          <a:srcRect/>
          <a:stretch>
            <a:fillRect/>
          </a:stretch>
        </p:blipFill>
        <p:spPr bwMode="auto">
          <a:xfrm>
            <a:off x="1064839" y="1115829"/>
            <a:ext cx="4811218" cy="3209985"/>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安全保障</a:t>
            </a:r>
          </a:p>
        </p:txBody>
      </p:sp>
      <p:pic>
        <p:nvPicPr>
          <p:cNvPr id="6" name="图片 5"/>
          <p:cNvPicPr>
            <a:picLocks noChangeAspect="1"/>
          </p:cNvPicPr>
          <p:nvPr/>
        </p:nvPicPr>
        <p:blipFill>
          <a:blip r:embed="rId4"/>
          <a:stretch>
            <a:fillRect/>
          </a:stretch>
        </p:blipFill>
        <p:spPr>
          <a:xfrm>
            <a:off x="341630" y="535989"/>
            <a:ext cx="532130" cy="485775"/>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医疗预案</a:t>
            </a:r>
          </a:p>
        </p:txBody>
      </p:sp>
      <p:pic>
        <p:nvPicPr>
          <p:cNvPr id="22" name="图片 21"/>
          <p:cNvPicPr>
            <a:picLocks noChangeAspect="1"/>
          </p:cNvPicPr>
          <p:nvPr/>
        </p:nvPicPr>
        <p:blipFill>
          <a:blip r:embed="rId2"/>
          <a:stretch>
            <a:fillRect/>
          </a:stretch>
        </p:blipFill>
        <p:spPr>
          <a:xfrm>
            <a:off x="341630" y="535989"/>
            <a:ext cx="532130" cy="485775"/>
          </a:xfrm>
          <a:prstGeom prst="rect">
            <a:avLst/>
          </a:prstGeom>
        </p:spPr>
      </p:pic>
      <p:sp>
        <p:nvSpPr>
          <p:cNvPr id="8" name="文本框 37"/>
          <p:cNvSpPr txBox="1"/>
          <p:nvPr/>
        </p:nvSpPr>
        <p:spPr>
          <a:xfrm>
            <a:off x="700024" y="1858208"/>
            <a:ext cx="5045710" cy="3446969"/>
          </a:xfrm>
          <a:prstGeom prst="rect">
            <a:avLst/>
          </a:prstGeom>
          <a:noFill/>
        </p:spPr>
        <p:txBody>
          <a:bodyPr wrap="square" rtlCol="0">
            <a:spAutoFit/>
          </a:bodyPr>
          <a:lstStyle>
            <a:defPPr>
              <a:defRPr lang="zh-CN"/>
            </a:defPPr>
            <a:lvl1pPr marL="285750" indent="-285750">
              <a:lnSpc>
                <a:spcPct val="150000"/>
              </a:lnSpc>
              <a:buFont typeface="Arial" panose="020B0604020202020204" pitchFamily="34" charset="0"/>
              <a:buChar char="•"/>
              <a:defRPr sz="1200">
                <a:solidFill>
                  <a:schemeClr val="bg1"/>
                </a:solidFill>
              </a:defRPr>
            </a:lvl1pPr>
          </a:lstStyle>
          <a:p>
            <a:pPr lvl="0" defTabSz="914400">
              <a:lnSpc>
                <a:spcPct val="200000"/>
              </a:lnSpc>
              <a:defRPr/>
            </a:pPr>
            <a:r>
              <a:rPr lang="zh-CN" altLang="en-US" sz="1600" kern="0" noProof="0" dirty="0">
                <a:solidFill>
                  <a:sysClr val="windowText" lastClr="000000">
                    <a:lumMod val="85000"/>
                    <a:lumOff val="15000"/>
                  </a:sysClr>
                </a:solidFill>
                <a:latin typeface="方正姚体" panose="02010601030101010101" pitchFamily="2" charset="-122"/>
                <a:ea typeface="方正姚体" panose="02010601030101010101" pitchFamily="2" charset="-122"/>
              </a:rPr>
              <a:t>活动现场必须准备</a:t>
            </a:r>
            <a:r>
              <a:rPr kumimoji="0" lang="zh-CN" altLang="en-US" sz="1600" b="0" i="0" u="none" strike="noStrike" kern="0" cap="none" spc="0" normalizeH="0" baseline="0" noProof="0" dirty="0">
                <a:ln>
                  <a:noFill/>
                </a:ln>
                <a:solidFill>
                  <a:sysClr val="windowText" lastClr="000000">
                    <a:lumMod val="85000"/>
                    <a:lumOff val="15000"/>
                  </a:sysClr>
                </a:solidFill>
                <a:effectLst/>
                <a:uLnTx/>
                <a:uFillTx/>
                <a:latin typeface="方正姚体" panose="02010601030101010101" pitchFamily="2" charset="-122"/>
                <a:ea typeface="方正姚体" panose="02010601030101010101" pitchFamily="2" charset="-122"/>
              </a:rPr>
              <a:t>医药箱，</a:t>
            </a:r>
            <a:r>
              <a:rPr lang="zh-CN" altLang="en-US" sz="1600" kern="0" dirty="0">
                <a:solidFill>
                  <a:sysClr val="windowText" lastClr="000000">
                    <a:lumMod val="85000"/>
                    <a:lumOff val="15000"/>
                  </a:sysClr>
                </a:solidFill>
                <a:latin typeface="方正姚体" panose="02010601030101010101" pitchFamily="2" charset="-122"/>
                <a:ea typeface="方正姚体" panose="02010601030101010101" pitchFamily="2" charset="-122"/>
              </a:rPr>
              <a:t>须准备如创可贴、云南白药喷雾剂、医用消毒酒精、棉签、藿香正气液等简单处理由意外引起的划伤、扭伤、中暑、蚊虫叮咬等基本药物。</a:t>
            </a:r>
            <a:endParaRPr lang="en-US" altLang="zh-CN" sz="1600" kern="0" dirty="0">
              <a:solidFill>
                <a:sysClr val="windowText" lastClr="000000">
                  <a:lumMod val="85000"/>
                  <a:lumOff val="15000"/>
                </a:sysClr>
              </a:solidFill>
              <a:latin typeface="方正姚体" panose="02010601030101010101" pitchFamily="2" charset="-122"/>
              <a:ea typeface="方正姚体" panose="02010601030101010101" pitchFamily="2" charset="-122"/>
            </a:endParaRPr>
          </a:p>
          <a:p>
            <a:pPr lvl="0" defTabSz="914400">
              <a:lnSpc>
                <a:spcPct val="200000"/>
              </a:lnSpc>
              <a:defRPr/>
            </a:pPr>
            <a:r>
              <a:rPr lang="zh-CN" altLang="en-US" sz="1600" kern="0" dirty="0">
                <a:solidFill>
                  <a:sysClr val="windowText" lastClr="000000">
                    <a:lumMod val="85000"/>
                    <a:lumOff val="15000"/>
                  </a:sysClr>
                </a:solidFill>
                <a:latin typeface="方正姚体" panose="02010601030101010101" pitchFamily="2" charset="-122"/>
                <a:ea typeface="方正姚体" panose="02010601030101010101" pitchFamily="2" charset="-122"/>
              </a:rPr>
              <a:t>活动现场准备应急医疗包，确保意外发生第一时间急救处理，将意外伤害降低到最低。活动前了解距离现场最近的</a:t>
            </a:r>
            <a:r>
              <a:rPr lang="en-US" altLang="zh-CN" sz="1600" kern="0" dirty="0">
                <a:solidFill>
                  <a:sysClr val="windowText" lastClr="000000">
                    <a:lumMod val="85000"/>
                    <a:lumOff val="15000"/>
                  </a:sysClr>
                </a:solidFill>
                <a:latin typeface="方正姚体" panose="02010601030101010101" pitchFamily="2" charset="-122"/>
                <a:ea typeface="方正姚体" panose="02010601030101010101" pitchFamily="2" charset="-122"/>
              </a:rPr>
              <a:t>120</a:t>
            </a:r>
            <a:r>
              <a:rPr lang="zh-CN" altLang="en-US" sz="1600" kern="0" dirty="0">
                <a:solidFill>
                  <a:sysClr val="windowText" lastClr="000000">
                    <a:lumMod val="85000"/>
                    <a:lumOff val="15000"/>
                  </a:sysClr>
                </a:solidFill>
                <a:latin typeface="方正姚体" panose="02010601030101010101" pitchFamily="2" charset="-122"/>
                <a:ea typeface="方正姚体" panose="02010601030101010101" pitchFamily="2" charset="-122"/>
              </a:rPr>
              <a:t>急救中心。</a:t>
            </a:r>
          </a:p>
        </p:txBody>
      </p:sp>
      <p:pic>
        <p:nvPicPr>
          <p:cNvPr id="9" name="Picture 2"/>
          <p:cNvPicPr>
            <a:picLocks noChangeAspect="1" noChangeArrowheads="1"/>
          </p:cNvPicPr>
          <p:nvPr/>
        </p:nvPicPr>
        <p:blipFill>
          <a:blip r:embed="rId3"/>
          <a:srcRect/>
          <a:stretch>
            <a:fillRect/>
          </a:stretch>
        </p:blipFill>
        <p:spPr bwMode="auto">
          <a:xfrm>
            <a:off x="6135620" y="910608"/>
            <a:ext cx="5039466" cy="5039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47"/>
          <p:cNvSpPr txBox="1"/>
          <p:nvPr/>
        </p:nvSpPr>
        <p:spPr>
          <a:xfrm>
            <a:off x="1030507" y="475028"/>
            <a:ext cx="1783080" cy="533864"/>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天气预案</a:t>
            </a:r>
          </a:p>
        </p:txBody>
      </p:sp>
      <p:pic>
        <p:nvPicPr>
          <p:cNvPr id="22" name="图片 21"/>
          <p:cNvPicPr>
            <a:picLocks noChangeAspect="1"/>
          </p:cNvPicPr>
          <p:nvPr/>
        </p:nvPicPr>
        <p:blipFill>
          <a:blip r:embed="rId2"/>
          <a:stretch>
            <a:fillRect/>
          </a:stretch>
        </p:blipFill>
        <p:spPr>
          <a:xfrm>
            <a:off x="341630" y="535989"/>
            <a:ext cx="532130" cy="485775"/>
          </a:xfrm>
          <a:prstGeom prst="rect">
            <a:avLst/>
          </a:prstGeom>
        </p:spPr>
      </p:pic>
      <p:sp>
        <p:nvSpPr>
          <p:cNvPr id="30" name="文本框 14"/>
          <p:cNvSpPr txBox="1"/>
          <p:nvPr/>
        </p:nvSpPr>
        <p:spPr>
          <a:xfrm>
            <a:off x="1099038" y="4595866"/>
            <a:ext cx="7877908" cy="1532727"/>
          </a:xfrm>
          <a:prstGeom prst="rect">
            <a:avLst/>
          </a:prstGeom>
          <a:noFill/>
        </p:spPr>
        <p:txBody>
          <a:bodyPr wrap="square" rtlCol="0" anchor="t">
            <a:spAutoFit/>
          </a:bodyPr>
          <a:lstStyle/>
          <a:p>
            <a:pPr marL="342900" indent="-342900">
              <a:lnSpc>
                <a:spcPct val="130000"/>
              </a:lnSpc>
              <a:buFont typeface="Wingdings" panose="05000000000000000000" pitchFamily="2" charset="2"/>
              <a:buChar char="ü"/>
            </a:pPr>
            <a:r>
              <a:rPr lang="zh-CN" altLang="en-US" dirty="0">
                <a:solidFill>
                  <a:prstClr val="black"/>
                </a:solidFill>
                <a:latin typeface="方正姚体" panose="02010601030101010101" pitchFamily="2" charset="-122"/>
                <a:ea typeface="方正姚体" panose="02010601030101010101" pitchFamily="2" charset="-122"/>
              </a:rPr>
              <a:t>活动现场准备遮阳伞融合现场设计，针对日间活动遮阳。</a:t>
            </a:r>
          </a:p>
          <a:p>
            <a:pPr marL="342900" indent="-342900">
              <a:lnSpc>
                <a:spcPct val="130000"/>
              </a:lnSpc>
              <a:buFont typeface="Wingdings" panose="05000000000000000000" pitchFamily="2" charset="2"/>
              <a:buChar char="ü"/>
            </a:pPr>
            <a:r>
              <a:rPr lang="zh-CN" altLang="en-US" dirty="0">
                <a:solidFill>
                  <a:prstClr val="black"/>
                </a:solidFill>
                <a:latin typeface="方正姚体" panose="02010601030101010101" pitchFamily="2" charset="-122"/>
                <a:ea typeface="方正姚体" panose="02010601030101010101" pitchFamily="2" charset="-122"/>
              </a:rPr>
              <a:t>每周活动至少前三天查看活动当天天气预告，若获知下雨预报建议延期。</a:t>
            </a:r>
          </a:p>
          <a:p>
            <a:pPr marL="342900" indent="-342900">
              <a:lnSpc>
                <a:spcPct val="130000"/>
              </a:lnSpc>
              <a:buFont typeface="Wingdings" panose="05000000000000000000" pitchFamily="2" charset="2"/>
              <a:buChar char="ü"/>
            </a:pPr>
            <a:r>
              <a:rPr lang="zh-CN" altLang="en-US" dirty="0">
                <a:solidFill>
                  <a:prstClr val="black"/>
                </a:solidFill>
                <a:latin typeface="方正姚体" panose="02010601030101010101" pitchFamily="2" charset="-122"/>
                <a:ea typeface="方正姚体" panose="02010601030101010101" pitchFamily="2" charset="-122"/>
              </a:rPr>
              <a:t>提前购买一次性雨衣、防水布等物料，活动当中如遇突然降雨， 将最大程度协调顾客疏散，将不防水物料进行快速撤离。</a:t>
            </a:r>
          </a:p>
        </p:txBody>
      </p:sp>
      <p:pic>
        <p:nvPicPr>
          <p:cNvPr id="31" name="图片 3"/>
          <p:cNvPicPr>
            <a:picLocks noChangeAspect="1" noChangeArrowheads="1"/>
          </p:cNvPicPr>
          <p:nvPr/>
        </p:nvPicPr>
        <p:blipFill>
          <a:blip r:embed="rId3"/>
          <a:srcRect b="5174"/>
          <a:stretch>
            <a:fillRect/>
          </a:stretch>
        </p:blipFill>
        <p:spPr bwMode="auto">
          <a:xfrm>
            <a:off x="477851" y="1439706"/>
            <a:ext cx="3922182" cy="278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图片 4"/>
          <p:cNvPicPr>
            <a:picLocks noChangeAspect="1" noChangeArrowheads="1"/>
          </p:cNvPicPr>
          <p:nvPr/>
        </p:nvPicPr>
        <p:blipFill>
          <a:blip r:embed="rId4"/>
          <a:srcRect/>
          <a:stretch>
            <a:fillRect/>
          </a:stretch>
        </p:blipFill>
        <p:spPr bwMode="auto">
          <a:xfrm>
            <a:off x="4461918" y="1445895"/>
            <a:ext cx="3444440" cy="278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图片 32"/>
          <p:cNvPicPr>
            <a:picLocks noChangeAspect="1" noChangeArrowheads="1"/>
          </p:cNvPicPr>
          <p:nvPr/>
        </p:nvPicPr>
        <p:blipFill>
          <a:blip r:embed="rId5"/>
          <a:srcRect/>
          <a:stretch>
            <a:fillRect/>
          </a:stretch>
        </p:blipFill>
        <p:spPr bwMode="auto">
          <a:xfrm>
            <a:off x="7968241" y="1445895"/>
            <a:ext cx="3732819" cy="2783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47"/>
          <p:cNvSpPr txBox="1"/>
          <p:nvPr/>
        </p:nvSpPr>
        <p:spPr>
          <a:xfrm>
            <a:off x="1030506" y="475028"/>
            <a:ext cx="2125931" cy="609398"/>
          </a:xfrm>
          <a:prstGeom prst="rect">
            <a:avLst/>
          </a:prstGeom>
          <a:noFill/>
        </p:spPr>
        <p:txBody>
          <a:bodyPr wrap="square" rtlCol="0">
            <a:spAutoFit/>
          </a:bodyPr>
          <a:lstStyle/>
          <a:p>
            <a:pPr>
              <a:lnSpc>
                <a:spcPct val="120000"/>
              </a:lnSpc>
            </a:pPr>
            <a:r>
              <a:rPr lang="zh-CN" altLang="en-US" sz="2800" b="1" dirty="0">
                <a:solidFill>
                  <a:srgbClr val="2A1706"/>
                </a:solidFill>
                <a:latin typeface="方正姚体" panose="02010601030101010101" pitchFamily="2" charset="-122"/>
                <a:ea typeface="方正姚体" panose="02010601030101010101" pitchFamily="2" charset="-122"/>
                <a:sym typeface="+mn-ea"/>
              </a:rPr>
              <a:t>自媒体直播</a:t>
            </a:r>
          </a:p>
        </p:txBody>
      </p:sp>
      <p:pic>
        <p:nvPicPr>
          <p:cNvPr id="9" name="图片 8"/>
          <p:cNvPicPr>
            <a:picLocks noChangeAspect="1"/>
          </p:cNvPicPr>
          <p:nvPr/>
        </p:nvPicPr>
        <p:blipFill>
          <a:blip r:embed="rId2"/>
          <a:stretch>
            <a:fillRect/>
          </a:stretch>
        </p:blipFill>
        <p:spPr>
          <a:xfrm>
            <a:off x="341630" y="535989"/>
            <a:ext cx="532130" cy="485775"/>
          </a:xfrm>
          <a:prstGeom prst="rect">
            <a:avLst/>
          </a:prstGeom>
        </p:spPr>
      </p:pic>
      <p:sp>
        <p:nvSpPr>
          <p:cNvPr id="13" name="文本框 9"/>
          <p:cNvSpPr txBox="1"/>
          <p:nvPr/>
        </p:nvSpPr>
        <p:spPr>
          <a:xfrm>
            <a:off x="658575" y="5101733"/>
            <a:ext cx="10431545" cy="830997"/>
          </a:xfrm>
          <a:prstGeom prst="rect">
            <a:avLst/>
          </a:prstGeom>
          <a:noFill/>
        </p:spPr>
        <p:txBody>
          <a:bodyPr wrap="square" rtlCol="0">
            <a:spAutoFit/>
          </a:bodyPr>
          <a:lstStyle/>
          <a:p>
            <a:pPr>
              <a:lnSpc>
                <a:spcPct val="150000"/>
              </a:lnSpc>
            </a:pPr>
            <a:r>
              <a:rPr lang="zh-CN" altLang="en-US" sz="1600" dirty="0">
                <a:latin typeface="方正姚体" panose="02010601030101010101" pitchFamily="2" charset="-122"/>
                <a:ea typeface="方正姚体" panose="02010601030101010101" pitchFamily="2" charset="-122"/>
                <a:cs typeface="方正姚体" panose="02010601030101010101" pitchFamily="2" charset="-122"/>
              </a:rPr>
              <a:t>       活动当天，线下邀请多位抖音网红作为活动体验官，在活动当天进行现场互动直播，借网红自带流量引起相关话题风暴和关注度，不定时赠送直播礼品，吸引更多线上潜在客户关注，提高活动及项目知名与认知度。</a:t>
            </a:r>
          </a:p>
        </p:txBody>
      </p:sp>
      <p:pic>
        <p:nvPicPr>
          <p:cNvPr id="17" name="Picture 3"/>
          <p:cNvPicPr>
            <a:picLocks noChangeAspect="1" noChangeArrowheads="1"/>
          </p:cNvPicPr>
          <p:nvPr/>
        </p:nvPicPr>
        <p:blipFill>
          <a:blip r:embed="rId3"/>
          <a:srcRect/>
          <a:stretch>
            <a:fillRect/>
          </a:stretch>
        </p:blipFill>
        <p:spPr bwMode="auto">
          <a:xfrm>
            <a:off x="6198198" y="1499001"/>
            <a:ext cx="5427844" cy="3507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p:cNvPicPr>
            <a:picLocks noChangeAspect="1" noChangeArrowheads="1"/>
          </p:cNvPicPr>
          <p:nvPr/>
        </p:nvPicPr>
        <p:blipFill>
          <a:blip r:embed="rId4"/>
          <a:srcRect/>
          <a:stretch>
            <a:fillRect/>
          </a:stretch>
        </p:blipFill>
        <p:spPr bwMode="auto">
          <a:xfrm>
            <a:off x="828956" y="1477188"/>
            <a:ext cx="5302067" cy="3529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2" name="Picture 6" descr="D:\360安全浏览器下载\01xu4hbatbgzedc3fszvvr38.jpg"/>
          <p:cNvPicPr>
            <a:picLocks noChangeAspect="1" noChangeArrowheads="1"/>
          </p:cNvPicPr>
          <p:nvPr/>
        </p:nvPicPr>
        <p:blipFill>
          <a:blip r:embed="rId2"/>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圆角 312"/>
          <p:cNvSpPr/>
          <p:nvPr/>
        </p:nvSpPr>
        <p:spPr>
          <a:xfrm>
            <a:off x="2472282" y="4649603"/>
            <a:ext cx="7305006" cy="476312"/>
          </a:xfrm>
          <a:prstGeom prst="roundRect">
            <a:avLst>
              <a:gd name="adj" fmla="val 50000"/>
            </a:avLst>
          </a:prstGeom>
          <a:solidFill>
            <a:srgbClr val="008080"/>
          </a:solidFill>
          <a:ln w="19050" cap="flat" cmpd="sng" algn="ctr">
            <a:solidFill>
              <a:sysClr val="windowText" lastClr="000000"/>
            </a:solidFill>
            <a:prstDash val="solid"/>
            <a:miter lim="800000"/>
          </a:ln>
          <a:effectLst>
            <a:outerShdw blurRad="63500" sx="102000" sy="102000" algn="ctr" rotWithShape="0">
              <a:prstClr val="black">
                <a:alpha val="40000"/>
              </a:prstClr>
            </a:outerShdw>
          </a:effectLst>
        </p:spPr>
        <p:txBody>
          <a:bodyPr rtlCol="0" anchor="ctr"/>
          <a:lstStyle/>
          <a:p>
            <a:pPr algn="ctr">
              <a:defRPr/>
            </a:pPr>
            <a:endParaRPr lang="zh-CN" altLang="en-US" kern="0" dirty="0">
              <a:solidFill>
                <a:prstClr val="white"/>
              </a:solidFill>
              <a:latin typeface="思源黑体 CN Normal" panose="020B0400000000000000" pitchFamily="34" charset="-122"/>
              <a:ea typeface="微软雅黑" panose="020B0503020204020204" charset="-122"/>
              <a:cs typeface="思源黑体 CN Normal" panose="020B0400000000000000" pitchFamily="34" charset="-122"/>
            </a:endParaRPr>
          </a:p>
        </p:txBody>
      </p:sp>
      <p:sp>
        <p:nvSpPr>
          <p:cNvPr id="30" name="文本框 314"/>
          <p:cNvSpPr txBox="1"/>
          <p:nvPr/>
        </p:nvSpPr>
        <p:spPr>
          <a:xfrm>
            <a:off x="2616344" y="4649603"/>
            <a:ext cx="6959309" cy="400110"/>
          </a:xfrm>
          <a:prstGeom prst="rect">
            <a:avLst/>
          </a:prstGeom>
          <a:noFill/>
        </p:spPr>
        <p:txBody>
          <a:bodyPr wrap="square" rtlCol="0">
            <a:spAutoFit/>
          </a:bodyPr>
          <a:lstStyle/>
          <a:p>
            <a:pPr algn="dist"/>
            <a:r>
              <a:rPr lang="en-US" altLang="zh-CN" sz="2000" dirty="0">
                <a:solidFill>
                  <a:prstClr val="white"/>
                </a:solidFill>
                <a:latin typeface="方正姚体" panose="02010601030101010101" pitchFamily="2" charset="-122"/>
                <a:ea typeface="方正姚体" panose="02010601030101010101" pitchFamily="2" charset="-122"/>
                <a:cs typeface="思源黑体 CN Normal" panose="020B0400000000000000" pitchFamily="34" charset="-122"/>
              </a:rPr>
              <a:t>2023</a:t>
            </a:r>
            <a:r>
              <a:rPr lang="zh-CN" altLang="en-US" sz="2000" dirty="0">
                <a:solidFill>
                  <a:prstClr val="white"/>
                </a:solidFill>
                <a:latin typeface="方正姚体" panose="02010601030101010101" pitchFamily="2" charset="-122"/>
                <a:ea typeface="方正姚体" panose="02010601030101010101" pitchFamily="2" charset="-122"/>
                <a:cs typeface="思源黑体 CN Normal" panose="020B0400000000000000" pitchFamily="34" charset="-122"/>
              </a:rPr>
              <a:t>年地产项目端午节主题嘉年华游园会活动策划方案</a:t>
            </a:r>
          </a:p>
        </p:txBody>
      </p:sp>
      <p:pic>
        <p:nvPicPr>
          <p:cNvPr id="9218" name="Picture 2" descr="C:\Users\Administrator\Desktop\9 - 副本.png"/>
          <p:cNvPicPr>
            <a:picLocks noChangeAspect="1" noChangeArrowheads="1"/>
          </p:cNvPicPr>
          <p:nvPr/>
        </p:nvPicPr>
        <p:blipFill>
          <a:blip r:embed="rId3"/>
          <a:srcRect/>
          <a:stretch>
            <a:fillRect/>
          </a:stretch>
        </p:blipFill>
        <p:spPr bwMode="auto">
          <a:xfrm>
            <a:off x="2135890" y="2294527"/>
            <a:ext cx="8206389" cy="202276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Click="0" advTm="3000"/>
    </mc:Choice>
    <mc:Fallback xmlns="">
      <p:transition advClick="0" advTm="3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5a384a50-e369-46c4-b855-1414ce7f674e"/>
  <p:tag name="COMMONDATA" val="eyJoZGlkIjoiODkzOTY2MDkzOTUzOTRmYTU5ZmFlOTJmNDhhZDdmYmMifQ=="/>
</p:tagLst>
</file>

<file path=ppt/theme/theme1.xml><?xml version="1.0" encoding="utf-8"?>
<a:theme xmlns:a="http://schemas.openxmlformats.org/drawingml/2006/main" name="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清刻本悦宋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方正清刻本悦宋简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方正清刻本悦宋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方正清刻本悦宋简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方正清刻本悦宋简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方正清刻本悦宋简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1918</Words>
  <Application>Microsoft Office PowerPoint</Application>
  <PresentationFormat>宽屏</PresentationFormat>
  <Paragraphs>150</Paragraphs>
  <Slides>41</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41</vt:i4>
      </vt:variant>
    </vt:vector>
  </HeadingPairs>
  <TitlesOfParts>
    <vt:vector size="48" baseType="lpstr">
      <vt:lpstr>方正姚体</vt:lpstr>
      <vt:lpstr>思源黑体 CN Normal</vt:lpstr>
      <vt:lpstr>Arial</vt:lpstr>
      <vt:lpstr>Calibri</vt:lpstr>
      <vt:lpstr>Times New Roman</vt:lpstr>
      <vt:lpstr>Wingdings</vt:lpstr>
      <vt:lpstr>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2024-05-24T06:24:23Z</dcterms:created>
  <dcterms:modified xsi:type="dcterms:W3CDTF">2024-05-24T06:24:30Z</dcterms:modified>
</cp:coreProperties>
</file>