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442" r:id="rId3"/>
    <p:sldId id="495" r:id="rId4"/>
    <p:sldId id="496" r:id="rId6"/>
    <p:sldId id="497" r:id="rId7"/>
    <p:sldId id="498" r:id="rId8"/>
    <p:sldId id="259" r:id="rId9"/>
    <p:sldId id="449" r:id="rId10"/>
    <p:sldId id="450" r:id="rId11"/>
    <p:sldId id="451" r:id="rId12"/>
    <p:sldId id="300" r:id="rId13"/>
    <p:sldId id="464" r:id="rId14"/>
    <p:sldId id="463" r:id="rId15"/>
    <p:sldId id="465" r:id="rId16"/>
    <p:sldId id="466" r:id="rId17"/>
    <p:sldId id="467" r:id="rId18"/>
    <p:sldId id="468" r:id="rId19"/>
    <p:sldId id="469" r:id="rId20"/>
    <p:sldId id="490" r:id="rId21"/>
    <p:sldId id="301" r:id="rId22"/>
    <p:sldId id="434" r:id="rId23"/>
    <p:sldId id="470" r:id="rId24"/>
    <p:sldId id="471" r:id="rId25"/>
    <p:sldId id="472" r:id="rId26"/>
    <p:sldId id="473" r:id="rId27"/>
    <p:sldId id="474" r:id="rId28"/>
    <p:sldId id="475" r:id="rId29"/>
    <p:sldId id="476" r:id="rId30"/>
    <p:sldId id="477" r:id="rId31"/>
    <p:sldId id="478" r:id="rId32"/>
    <p:sldId id="479" r:id="rId33"/>
    <p:sldId id="302" r:id="rId34"/>
    <p:sldId id="305" r:id="rId35"/>
    <p:sldId id="483" r:id="rId36"/>
    <p:sldId id="484" r:id="rId37"/>
    <p:sldId id="487" r:id="rId38"/>
    <p:sldId id="488" r:id="rId39"/>
    <p:sldId id="481" r:id="rId40"/>
  </p:sldIdLst>
  <p:sldSz cx="12192000" cy="6858000"/>
  <p:notesSz cx="6858000" cy="9144000"/>
  <p:custDataLst>
    <p:tags r:id="rId4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哒哒 熊猫" initials="哒哒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FF"/>
    <a:srgbClr val="1593D5"/>
    <a:srgbClr val="7FD256"/>
    <a:srgbClr val="8FD86B"/>
    <a:srgbClr val="FCF10B"/>
    <a:srgbClr val="74E7FF"/>
    <a:srgbClr val="129AF7"/>
    <a:srgbClr val="009FFF"/>
    <a:srgbClr val="88BB07"/>
    <a:srgbClr val="8CD6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150" y="5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5" Type="http://schemas.openxmlformats.org/officeDocument/2006/relationships/tags" Target="tags/tag352.xml"/><Relationship Id="rId44" Type="http://schemas.openxmlformats.org/officeDocument/2006/relationships/commentAuthors" Target="commentAuthors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tags" Target="../tags/tag4.xml"/><Relationship Id="rId7" Type="http://schemas.openxmlformats.org/officeDocument/2006/relationships/tags" Target="../tags/tag3.xml"/><Relationship Id="rId6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7.xml"/><Relationship Id="rId10" Type="http://schemas.openxmlformats.org/officeDocument/2006/relationships/tags" Target="../tags/tag6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image" Target="../media/image8.jpeg"/><Relationship Id="rId7" Type="http://schemas.openxmlformats.org/officeDocument/2006/relationships/tags" Target="../tags/tag11.xml"/><Relationship Id="rId6" Type="http://schemas.openxmlformats.org/officeDocument/2006/relationships/image" Target="../media/image7.jpeg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image" Target="../media/image6.png"/><Relationship Id="rId2" Type="http://schemas.openxmlformats.org/officeDocument/2006/relationships/tags" Target="../tags/tag8.xml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2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image" Target="../media/image9.png"/><Relationship Id="rId10" Type="http://schemas.openxmlformats.org/officeDocument/2006/relationships/tags" Target="../tags/tag13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image" Target="../media/image9.png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image" Target="../media/image6.png"/><Relationship Id="rId2" Type="http://schemas.openxmlformats.org/officeDocument/2006/relationships/tags" Target="../tags/tag17.xml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27.xml"/><Relationship Id="rId17" Type="http://schemas.openxmlformats.org/officeDocument/2006/relationships/image" Target="../media/image13.jpeg"/><Relationship Id="rId16" Type="http://schemas.openxmlformats.org/officeDocument/2006/relationships/tags" Target="../tags/tag26.xml"/><Relationship Id="rId15" Type="http://schemas.openxmlformats.org/officeDocument/2006/relationships/image" Target="../media/image12.jpeg"/><Relationship Id="rId14" Type="http://schemas.openxmlformats.org/officeDocument/2006/relationships/tags" Target="../tags/tag25.xml"/><Relationship Id="rId13" Type="http://schemas.openxmlformats.org/officeDocument/2006/relationships/image" Target="../media/image11.jpeg"/><Relationship Id="rId12" Type="http://schemas.openxmlformats.org/officeDocument/2006/relationships/tags" Target="../tags/tag24.xml"/><Relationship Id="rId11" Type="http://schemas.openxmlformats.org/officeDocument/2006/relationships/image" Target="../media/image10.jpeg"/><Relationship Id="rId10" Type="http://schemas.openxmlformats.org/officeDocument/2006/relationships/tags" Target="../tags/tag23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33.xml"/><Relationship Id="rId8" Type="http://schemas.openxmlformats.org/officeDocument/2006/relationships/tags" Target="../tags/tag32.xml"/><Relationship Id="rId7" Type="http://schemas.openxmlformats.org/officeDocument/2006/relationships/image" Target="../media/image9.png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image" Target="../media/image6.png"/><Relationship Id="rId2" Type="http://schemas.openxmlformats.org/officeDocument/2006/relationships/tags" Target="../tags/tag28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35.xml"/><Relationship Id="rId11" Type="http://schemas.openxmlformats.org/officeDocument/2006/relationships/image" Target="../media/image14.png"/><Relationship Id="rId10" Type="http://schemas.openxmlformats.org/officeDocument/2006/relationships/tags" Target="../tags/tag34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tags" Target="../tags/tag40.xml"/><Relationship Id="rId7" Type="http://schemas.openxmlformats.org/officeDocument/2006/relationships/image" Target="../media/image9.png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image" Target="../media/image6.png"/><Relationship Id="rId2" Type="http://schemas.openxmlformats.org/officeDocument/2006/relationships/tags" Target="../tags/tag36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43.xml"/><Relationship Id="rId11" Type="http://schemas.openxmlformats.org/officeDocument/2006/relationships/image" Target="../media/image15.jpeg"/><Relationship Id="rId10" Type="http://schemas.openxmlformats.org/officeDocument/2006/relationships/tags" Target="../tags/tag4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tags" Target="../tags/tag44.xml"/><Relationship Id="rId2" Type="http://schemas.openxmlformats.org/officeDocument/2006/relationships/image" Target="../media/image3.png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50.xml"/><Relationship Id="rId8" Type="http://schemas.openxmlformats.org/officeDocument/2006/relationships/tags" Target="../tags/tag49.xml"/><Relationship Id="rId7" Type="http://schemas.openxmlformats.org/officeDocument/2006/relationships/tags" Target="../tags/tag48.xml"/><Relationship Id="rId6" Type="http://schemas.openxmlformats.org/officeDocument/2006/relationships/image" Target="../media/image9.png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image" Target="../media/image6.png"/><Relationship Id="rId2" Type="http://schemas.openxmlformats.org/officeDocument/2006/relationships/tags" Target="../tags/tag45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51.xml"/><Relationship Id="rId10" Type="http://schemas.openxmlformats.org/officeDocument/2006/relationships/image" Target="../media/image4.png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58.xml"/><Relationship Id="rId8" Type="http://schemas.openxmlformats.org/officeDocument/2006/relationships/tags" Target="../tags/tag57.xml"/><Relationship Id="rId7" Type="http://schemas.openxmlformats.org/officeDocument/2006/relationships/tags" Target="../tags/tag56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image" Target="../media/image9.png"/><Relationship Id="rId20" Type="http://schemas.openxmlformats.org/officeDocument/2006/relationships/slideLayout" Target="../slideLayouts/slideLayout2.xml"/><Relationship Id="rId2" Type="http://schemas.openxmlformats.org/officeDocument/2006/relationships/tags" Target="../tags/tag52.xml"/><Relationship Id="rId19" Type="http://schemas.openxmlformats.org/officeDocument/2006/relationships/tags" Target="../tags/tag66.xml"/><Relationship Id="rId18" Type="http://schemas.openxmlformats.org/officeDocument/2006/relationships/image" Target="../media/image4.png"/><Relationship Id="rId17" Type="http://schemas.openxmlformats.org/officeDocument/2006/relationships/tags" Target="../tags/tag65.xml"/><Relationship Id="rId16" Type="http://schemas.openxmlformats.org/officeDocument/2006/relationships/image" Target="../media/image6.png"/><Relationship Id="rId15" Type="http://schemas.openxmlformats.org/officeDocument/2006/relationships/tags" Target="../tags/tag64.xml"/><Relationship Id="rId14" Type="http://schemas.openxmlformats.org/officeDocument/2006/relationships/tags" Target="../tags/tag63.xml"/><Relationship Id="rId13" Type="http://schemas.openxmlformats.org/officeDocument/2006/relationships/tags" Target="../tags/tag62.xml"/><Relationship Id="rId12" Type="http://schemas.openxmlformats.org/officeDocument/2006/relationships/tags" Target="../tags/tag61.xml"/><Relationship Id="rId11" Type="http://schemas.openxmlformats.org/officeDocument/2006/relationships/tags" Target="../tags/tag60.xml"/><Relationship Id="rId10" Type="http://schemas.openxmlformats.org/officeDocument/2006/relationships/tags" Target="../tags/tag59.xml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tags" Target="../tags/tag69.xml"/><Relationship Id="rId5" Type="http://schemas.openxmlformats.org/officeDocument/2006/relationships/image" Target="../media/image9.png"/><Relationship Id="rId4" Type="http://schemas.openxmlformats.org/officeDocument/2006/relationships/tags" Target="../tags/tag68.xml"/><Relationship Id="rId3" Type="http://schemas.openxmlformats.org/officeDocument/2006/relationships/image" Target="../media/image6.png"/><Relationship Id="rId2" Type="http://schemas.openxmlformats.org/officeDocument/2006/relationships/tags" Target="../tags/tag67.xml"/><Relationship Id="rId1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tags" Target="../tags/tag72.xml"/><Relationship Id="rId2" Type="http://schemas.openxmlformats.org/officeDocument/2006/relationships/image" Target="../media/image3.png"/><Relationship Id="rId1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78.xml"/><Relationship Id="rId8" Type="http://schemas.openxmlformats.org/officeDocument/2006/relationships/tags" Target="../tags/tag77.xml"/><Relationship Id="rId7" Type="http://schemas.openxmlformats.org/officeDocument/2006/relationships/tags" Target="../tags/tag76.xml"/><Relationship Id="rId6" Type="http://schemas.openxmlformats.org/officeDocument/2006/relationships/image" Target="../media/image9.png"/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3" Type="http://schemas.openxmlformats.org/officeDocument/2006/relationships/image" Target="../media/image6.png"/><Relationship Id="rId2" Type="http://schemas.openxmlformats.org/officeDocument/2006/relationships/tags" Target="../tags/tag73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17.jpeg"/><Relationship Id="rId12" Type="http://schemas.openxmlformats.org/officeDocument/2006/relationships/tags" Target="../tags/tag80.xml"/><Relationship Id="rId11" Type="http://schemas.openxmlformats.org/officeDocument/2006/relationships/image" Target="../media/image16.jpeg"/><Relationship Id="rId10" Type="http://schemas.openxmlformats.org/officeDocument/2006/relationships/tags" Target="../tags/tag79.xml"/><Relationship Id="rId1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86.xml"/><Relationship Id="rId8" Type="http://schemas.openxmlformats.org/officeDocument/2006/relationships/tags" Target="../tags/tag85.xml"/><Relationship Id="rId7" Type="http://schemas.openxmlformats.org/officeDocument/2006/relationships/tags" Target="../tags/tag84.xml"/><Relationship Id="rId6" Type="http://schemas.openxmlformats.org/officeDocument/2006/relationships/image" Target="../media/image9.png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image" Target="../media/image6.png"/><Relationship Id="rId2" Type="http://schemas.openxmlformats.org/officeDocument/2006/relationships/tags" Target="../tags/tag81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88.xml"/><Relationship Id="rId12" Type="http://schemas.openxmlformats.org/officeDocument/2006/relationships/image" Target="../media/image19.jpeg"/><Relationship Id="rId11" Type="http://schemas.openxmlformats.org/officeDocument/2006/relationships/tags" Target="../tags/tag87.xml"/><Relationship Id="rId10" Type="http://schemas.openxmlformats.org/officeDocument/2006/relationships/image" Target="../media/image18.jpeg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94.xml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image" Target="../media/image9.png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image" Target="../media/image6.png"/><Relationship Id="rId2" Type="http://schemas.openxmlformats.org/officeDocument/2006/relationships/tags" Target="../tags/tag89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20.jpeg"/><Relationship Id="rId10" Type="http://schemas.openxmlformats.org/officeDocument/2006/relationships/tags" Target="../tags/tag95.xml"/><Relationship Id="rId1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101.xml"/><Relationship Id="rId8" Type="http://schemas.openxmlformats.org/officeDocument/2006/relationships/tags" Target="../tags/tag100.xml"/><Relationship Id="rId7" Type="http://schemas.openxmlformats.org/officeDocument/2006/relationships/tags" Target="../tags/tag99.xml"/><Relationship Id="rId6" Type="http://schemas.openxmlformats.org/officeDocument/2006/relationships/image" Target="../media/image9.png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3" Type="http://schemas.openxmlformats.org/officeDocument/2006/relationships/image" Target="../media/image6.png"/><Relationship Id="rId2" Type="http://schemas.openxmlformats.org/officeDocument/2006/relationships/tags" Target="../tags/tag96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103.xml"/><Relationship Id="rId12" Type="http://schemas.openxmlformats.org/officeDocument/2006/relationships/image" Target="../media/image22.jpeg"/><Relationship Id="rId11" Type="http://schemas.openxmlformats.org/officeDocument/2006/relationships/tags" Target="../tags/tag102.xml"/><Relationship Id="rId10" Type="http://schemas.openxmlformats.org/officeDocument/2006/relationships/image" Target="../media/image21.jpeg"/><Relationship Id="rId1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09.xml"/><Relationship Id="rId8" Type="http://schemas.openxmlformats.org/officeDocument/2006/relationships/tags" Target="../tags/tag108.xml"/><Relationship Id="rId7" Type="http://schemas.openxmlformats.org/officeDocument/2006/relationships/tags" Target="../tags/tag107.xml"/><Relationship Id="rId6" Type="http://schemas.openxmlformats.org/officeDocument/2006/relationships/image" Target="../media/image9.png"/><Relationship Id="rId5" Type="http://schemas.openxmlformats.org/officeDocument/2006/relationships/tags" Target="../tags/tag106.xml"/><Relationship Id="rId4" Type="http://schemas.openxmlformats.org/officeDocument/2006/relationships/tags" Target="../tags/tag105.xml"/><Relationship Id="rId3" Type="http://schemas.openxmlformats.org/officeDocument/2006/relationships/image" Target="../media/image6.png"/><Relationship Id="rId2" Type="http://schemas.openxmlformats.org/officeDocument/2006/relationships/tags" Target="../tags/tag104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24.jpeg"/><Relationship Id="rId12" Type="http://schemas.openxmlformats.org/officeDocument/2006/relationships/tags" Target="../tags/tag111.xml"/><Relationship Id="rId11" Type="http://schemas.openxmlformats.org/officeDocument/2006/relationships/image" Target="../media/image23.jpeg"/><Relationship Id="rId10" Type="http://schemas.openxmlformats.org/officeDocument/2006/relationships/tags" Target="../tags/tag110.xml"/><Relationship Id="rId1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117.xml"/><Relationship Id="rId8" Type="http://schemas.openxmlformats.org/officeDocument/2006/relationships/tags" Target="../tags/tag116.xml"/><Relationship Id="rId7" Type="http://schemas.openxmlformats.org/officeDocument/2006/relationships/tags" Target="../tags/tag115.xml"/><Relationship Id="rId6" Type="http://schemas.openxmlformats.org/officeDocument/2006/relationships/image" Target="../media/image9.png"/><Relationship Id="rId5" Type="http://schemas.openxmlformats.org/officeDocument/2006/relationships/tags" Target="../tags/tag114.xml"/><Relationship Id="rId4" Type="http://schemas.openxmlformats.org/officeDocument/2006/relationships/tags" Target="../tags/tag113.xml"/><Relationship Id="rId3" Type="http://schemas.openxmlformats.org/officeDocument/2006/relationships/image" Target="../media/image6.png"/><Relationship Id="rId2" Type="http://schemas.openxmlformats.org/officeDocument/2006/relationships/tags" Target="../tags/tag112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25.jpeg"/><Relationship Id="rId10" Type="http://schemas.openxmlformats.org/officeDocument/2006/relationships/tags" Target="../tags/tag118.xml"/><Relationship Id="rId1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124.xml"/><Relationship Id="rId8" Type="http://schemas.openxmlformats.org/officeDocument/2006/relationships/tags" Target="../tags/tag123.xml"/><Relationship Id="rId7" Type="http://schemas.openxmlformats.org/officeDocument/2006/relationships/tags" Target="../tags/tag122.xml"/><Relationship Id="rId6" Type="http://schemas.openxmlformats.org/officeDocument/2006/relationships/image" Target="../media/image9.png"/><Relationship Id="rId5" Type="http://schemas.openxmlformats.org/officeDocument/2006/relationships/tags" Target="../tags/tag121.xml"/><Relationship Id="rId4" Type="http://schemas.openxmlformats.org/officeDocument/2006/relationships/tags" Target="../tags/tag120.xml"/><Relationship Id="rId3" Type="http://schemas.openxmlformats.org/officeDocument/2006/relationships/image" Target="../media/image6.png"/><Relationship Id="rId2" Type="http://schemas.openxmlformats.org/officeDocument/2006/relationships/tags" Target="../tags/tag119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27.jpeg"/><Relationship Id="rId12" Type="http://schemas.openxmlformats.org/officeDocument/2006/relationships/tags" Target="../tags/tag126.xml"/><Relationship Id="rId11" Type="http://schemas.openxmlformats.org/officeDocument/2006/relationships/image" Target="../media/image26.jpeg"/><Relationship Id="rId10" Type="http://schemas.openxmlformats.org/officeDocument/2006/relationships/tags" Target="../tags/tag125.xml"/><Relationship Id="rId1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image" Target="../media/image9.png"/><Relationship Id="rId4" Type="http://schemas.openxmlformats.org/officeDocument/2006/relationships/tags" Target="../tags/tag128.xml"/><Relationship Id="rId3" Type="http://schemas.openxmlformats.org/officeDocument/2006/relationships/image" Target="../media/image6.png"/><Relationship Id="rId20" Type="http://schemas.openxmlformats.org/officeDocument/2006/relationships/slideLayout" Target="../slideLayouts/slideLayout2.xml"/><Relationship Id="rId2" Type="http://schemas.openxmlformats.org/officeDocument/2006/relationships/tags" Target="../tags/tag127.xml"/><Relationship Id="rId19" Type="http://schemas.openxmlformats.org/officeDocument/2006/relationships/tags" Target="../tags/tag142.xml"/><Relationship Id="rId18" Type="http://schemas.openxmlformats.org/officeDocument/2006/relationships/tags" Target="../tags/tag141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tags" Target="../tags/tag143.xml"/><Relationship Id="rId2" Type="http://schemas.openxmlformats.org/officeDocument/2006/relationships/image" Target="../media/image3.png"/><Relationship Id="rId1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149.xml"/><Relationship Id="rId8" Type="http://schemas.openxmlformats.org/officeDocument/2006/relationships/tags" Target="../tags/tag148.xml"/><Relationship Id="rId7" Type="http://schemas.openxmlformats.org/officeDocument/2006/relationships/tags" Target="../tags/tag147.xml"/><Relationship Id="rId6" Type="http://schemas.openxmlformats.org/officeDocument/2006/relationships/tags" Target="../tags/tag146.xml"/><Relationship Id="rId5" Type="http://schemas.openxmlformats.org/officeDocument/2006/relationships/image" Target="../media/image3.png"/><Relationship Id="rId4" Type="http://schemas.openxmlformats.org/officeDocument/2006/relationships/tags" Target="../tags/tag145.xml"/><Relationship Id="rId3" Type="http://schemas.openxmlformats.org/officeDocument/2006/relationships/image" Target="../media/image6.png"/><Relationship Id="rId21" Type="http://schemas.openxmlformats.org/officeDocument/2006/relationships/slideLayout" Target="../slideLayouts/slideLayout2.xml"/><Relationship Id="rId20" Type="http://schemas.openxmlformats.org/officeDocument/2006/relationships/tags" Target="../tags/tag159.xml"/><Relationship Id="rId2" Type="http://schemas.openxmlformats.org/officeDocument/2006/relationships/tags" Target="../tags/tag144.xml"/><Relationship Id="rId19" Type="http://schemas.openxmlformats.org/officeDocument/2006/relationships/image" Target="../media/image28.jpeg"/><Relationship Id="rId18" Type="http://schemas.openxmlformats.org/officeDocument/2006/relationships/tags" Target="../tags/tag158.xml"/><Relationship Id="rId17" Type="http://schemas.openxmlformats.org/officeDocument/2006/relationships/tags" Target="../tags/tag157.xml"/><Relationship Id="rId16" Type="http://schemas.openxmlformats.org/officeDocument/2006/relationships/tags" Target="../tags/tag156.xml"/><Relationship Id="rId15" Type="http://schemas.openxmlformats.org/officeDocument/2006/relationships/tags" Target="../tags/tag155.xml"/><Relationship Id="rId14" Type="http://schemas.openxmlformats.org/officeDocument/2006/relationships/tags" Target="../tags/tag154.xml"/><Relationship Id="rId13" Type="http://schemas.openxmlformats.org/officeDocument/2006/relationships/tags" Target="../tags/tag153.xml"/><Relationship Id="rId12" Type="http://schemas.openxmlformats.org/officeDocument/2006/relationships/tags" Target="../tags/tag152.xml"/><Relationship Id="rId11" Type="http://schemas.openxmlformats.org/officeDocument/2006/relationships/tags" Target="../tags/tag151.xml"/><Relationship Id="rId10" Type="http://schemas.openxmlformats.org/officeDocument/2006/relationships/tags" Target="../tags/tag150.xml"/><Relationship Id="rId1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165.xml"/><Relationship Id="rId8" Type="http://schemas.openxmlformats.org/officeDocument/2006/relationships/tags" Target="../tags/tag164.xml"/><Relationship Id="rId7" Type="http://schemas.openxmlformats.org/officeDocument/2006/relationships/tags" Target="../tags/tag163.xml"/><Relationship Id="rId6" Type="http://schemas.openxmlformats.org/officeDocument/2006/relationships/image" Target="../media/image9.png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3" Type="http://schemas.openxmlformats.org/officeDocument/2006/relationships/image" Target="../media/image6.png"/><Relationship Id="rId2" Type="http://schemas.openxmlformats.org/officeDocument/2006/relationships/tags" Target="../tags/tag160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8.jpeg"/><Relationship Id="rId11" Type="http://schemas.openxmlformats.org/officeDocument/2006/relationships/tags" Target="../tags/tag166.xml"/><Relationship Id="rId10" Type="http://schemas.openxmlformats.org/officeDocument/2006/relationships/image" Target="../media/image7.jpeg"/><Relationship Id="rId1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172.xml"/><Relationship Id="rId8" Type="http://schemas.openxmlformats.org/officeDocument/2006/relationships/tags" Target="../tags/tag171.xml"/><Relationship Id="rId7" Type="http://schemas.openxmlformats.org/officeDocument/2006/relationships/tags" Target="../tags/tag170.xml"/><Relationship Id="rId6" Type="http://schemas.openxmlformats.org/officeDocument/2006/relationships/image" Target="../media/image9.png"/><Relationship Id="rId5" Type="http://schemas.openxmlformats.org/officeDocument/2006/relationships/tags" Target="../tags/tag169.xml"/><Relationship Id="rId4" Type="http://schemas.openxmlformats.org/officeDocument/2006/relationships/tags" Target="../tags/tag168.xml"/><Relationship Id="rId3" Type="http://schemas.openxmlformats.org/officeDocument/2006/relationships/image" Target="../media/image6.png"/><Relationship Id="rId2" Type="http://schemas.openxmlformats.org/officeDocument/2006/relationships/tags" Target="../tags/tag167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30.jpeg"/><Relationship Id="rId11" Type="http://schemas.openxmlformats.org/officeDocument/2006/relationships/tags" Target="../tags/tag173.xml"/><Relationship Id="rId10" Type="http://schemas.openxmlformats.org/officeDocument/2006/relationships/image" Target="../media/image29.jpeg"/><Relationship Id="rId1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179.xml"/><Relationship Id="rId8" Type="http://schemas.openxmlformats.org/officeDocument/2006/relationships/tags" Target="../tags/tag178.xml"/><Relationship Id="rId7" Type="http://schemas.openxmlformats.org/officeDocument/2006/relationships/tags" Target="../tags/tag177.xml"/><Relationship Id="rId6" Type="http://schemas.openxmlformats.org/officeDocument/2006/relationships/image" Target="../media/image9.png"/><Relationship Id="rId5" Type="http://schemas.openxmlformats.org/officeDocument/2006/relationships/tags" Target="../tags/tag176.xml"/><Relationship Id="rId4" Type="http://schemas.openxmlformats.org/officeDocument/2006/relationships/tags" Target="../tags/tag175.xml"/><Relationship Id="rId3" Type="http://schemas.openxmlformats.org/officeDocument/2006/relationships/image" Target="../media/image6.png"/><Relationship Id="rId2" Type="http://schemas.openxmlformats.org/officeDocument/2006/relationships/tags" Target="../tags/tag174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32.jpeg"/><Relationship Id="rId11" Type="http://schemas.openxmlformats.org/officeDocument/2006/relationships/tags" Target="../tags/tag180.xml"/><Relationship Id="rId10" Type="http://schemas.openxmlformats.org/officeDocument/2006/relationships/image" Target="../media/image31.jpeg"/><Relationship Id="rId1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186.xml"/><Relationship Id="rId8" Type="http://schemas.openxmlformats.org/officeDocument/2006/relationships/tags" Target="../tags/tag185.xml"/><Relationship Id="rId7" Type="http://schemas.openxmlformats.org/officeDocument/2006/relationships/tags" Target="../tags/tag184.xml"/><Relationship Id="rId6" Type="http://schemas.openxmlformats.org/officeDocument/2006/relationships/image" Target="../media/image9.png"/><Relationship Id="rId5" Type="http://schemas.openxmlformats.org/officeDocument/2006/relationships/tags" Target="../tags/tag183.xml"/><Relationship Id="rId4" Type="http://schemas.openxmlformats.org/officeDocument/2006/relationships/tags" Target="../tags/tag182.xml"/><Relationship Id="rId3" Type="http://schemas.openxmlformats.org/officeDocument/2006/relationships/image" Target="../media/image6.png"/><Relationship Id="rId2" Type="http://schemas.openxmlformats.org/officeDocument/2006/relationships/tags" Target="../tags/tag181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34.jpeg"/><Relationship Id="rId11" Type="http://schemas.openxmlformats.org/officeDocument/2006/relationships/tags" Target="../tags/tag187.xml"/><Relationship Id="rId10" Type="http://schemas.openxmlformats.org/officeDocument/2006/relationships/image" Target="../media/image33.jpeg"/><Relationship Id="rId1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193.xml"/><Relationship Id="rId8" Type="http://schemas.openxmlformats.org/officeDocument/2006/relationships/tags" Target="../tags/tag192.xml"/><Relationship Id="rId7" Type="http://schemas.openxmlformats.org/officeDocument/2006/relationships/tags" Target="../tags/tag191.xml"/><Relationship Id="rId6" Type="http://schemas.openxmlformats.org/officeDocument/2006/relationships/image" Target="../media/image9.png"/><Relationship Id="rId5" Type="http://schemas.openxmlformats.org/officeDocument/2006/relationships/tags" Target="../tags/tag190.xml"/><Relationship Id="rId4" Type="http://schemas.openxmlformats.org/officeDocument/2006/relationships/tags" Target="../tags/tag189.xml"/><Relationship Id="rId3" Type="http://schemas.openxmlformats.org/officeDocument/2006/relationships/image" Target="../media/image6.png"/><Relationship Id="rId2" Type="http://schemas.openxmlformats.org/officeDocument/2006/relationships/tags" Target="../tags/tag188.xml"/><Relationship Id="rId15" Type="http://schemas.openxmlformats.org/officeDocument/2006/relationships/slideLayout" Target="../slideLayouts/slideLayout2.xml"/><Relationship Id="rId14" Type="http://schemas.openxmlformats.org/officeDocument/2006/relationships/tags" Target="../tags/tag196.xml"/><Relationship Id="rId13" Type="http://schemas.openxmlformats.org/officeDocument/2006/relationships/tags" Target="../tags/tag195.xml"/><Relationship Id="rId12" Type="http://schemas.openxmlformats.org/officeDocument/2006/relationships/image" Target="../media/image36.jpeg"/><Relationship Id="rId11" Type="http://schemas.openxmlformats.org/officeDocument/2006/relationships/tags" Target="../tags/tag194.xml"/><Relationship Id="rId10" Type="http://schemas.openxmlformats.org/officeDocument/2006/relationships/image" Target="../media/image35.jpeg"/><Relationship Id="rId1" Type="http://schemas.openxmlformats.org/officeDocument/2006/relationships/image" Target="../media/image5.jpe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image" Target="../media/image9.png"/><Relationship Id="rId5" Type="http://schemas.openxmlformats.org/officeDocument/2006/relationships/tags" Target="../tags/tag199.xml"/><Relationship Id="rId4" Type="http://schemas.openxmlformats.org/officeDocument/2006/relationships/tags" Target="../tags/tag198.xml"/><Relationship Id="rId3" Type="http://schemas.openxmlformats.org/officeDocument/2006/relationships/image" Target="../media/image6.png"/><Relationship Id="rId21" Type="http://schemas.openxmlformats.org/officeDocument/2006/relationships/slideLayout" Target="../slideLayouts/slideLayout2.xml"/><Relationship Id="rId20" Type="http://schemas.openxmlformats.org/officeDocument/2006/relationships/image" Target="../media/image42.jpeg"/><Relationship Id="rId2" Type="http://schemas.openxmlformats.org/officeDocument/2006/relationships/tags" Target="../tags/tag197.xml"/><Relationship Id="rId19" Type="http://schemas.openxmlformats.org/officeDocument/2006/relationships/tags" Target="../tags/tag207.xml"/><Relationship Id="rId18" Type="http://schemas.openxmlformats.org/officeDocument/2006/relationships/image" Target="../media/image41.jpeg"/><Relationship Id="rId17" Type="http://schemas.openxmlformats.org/officeDocument/2006/relationships/tags" Target="../tags/tag206.xml"/><Relationship Id="rId16" Type="http://schemas.openxmlformats.org/officeDocument/2006/relationships/image" Target="../media/image40.jpeg"/><Relationship Id="rId15" Type="http://schemas.openxmlformats.org/officeDocument/2006/relationships/tags" Target="../tags/tag205.xml"/><Relationship Id="rId14" Type="http://schemas.openxmlformats.org/officeDocument/2006/relationships/image" Target="../media/image39.jpeg"/><Relationship Id="rId13" Type="http://schemas.openxmlformats.org/officeDocument/2006/relationships/tags" Target="../tags/tag204.xml"/><Relationship Id="rId12" Type="http://schemas.openxmlformats.org/officeDocument/2006/relationships/image" Target="../media/image38.jpeg"/><Relationship Id="rId11" Type="http://schemas.openxmlformats.org/officeDocument/2006/relationships/tags" Target="../tags/tag203.xml"/><Relationship Id="rId10" Type="http://schemas.openxmlformats.org/officeDocument/2006/relationships/image" Target="../media/image37.jpeg"/><Relationship Id="rId1" Type="http://schemas.openxmlformats.org/officeDocument/2006/relationships/image" Target="../media/image5.jpe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213.xml"/><Relationship Id="rId8" Type="http://schemas.openxmlformats.org/officeDocument/2006/relationships/tags" Target="../tags/tag212.xml"/><Relationship Id="rId7" Type="http://schemas.openxmlformats.org/officeDocument/2006/relationships/tags" Target="../tags/tag211.xml"/><Relationship Id="rId6" Type="http://schemas.openxmlformats.org/officeDocument/2006/relationships/image" Target="../media/image9.png"/><Relationship Id="rId5" Type="http://schemas.openxmlformats.org/officeDocument/2006/relationships/tags" Target="../tags/tag210.xml"/><Relationship Id="rId4" Type="http://schemas.openxmlformats.org/officeDocument/2006/relationships/tags" Target="../tags/tag209.xml"/><Relationship Id="rId3" Type="http://schemas.openxmlformats.org/officeDocument/2006/relationships/image" Target="../media/image6.png"/><Relationship Id="rId2" Type="http://schemas.openxmlformats.org/officeDocument/2006/relationships/tags" Target="../tags/tag208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28.jpeg"/><Relationship Id="rId11" Type="http://schemas.openxmlformats.org/officeDocument/2006/relationships/tags" Target="../tags/tag214.xml"/><Relationship Id="rId10" Type="http://schemas.openxmlformats.org/officeDocument/2006/relationships/image" Target="../media/image43.jpeg"/><Relationship Id="rId1" Type="http://schemas.openxmlformats.org/officeDocument/2006/relationships/image" Target="../media/image5.jpe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tags" Target="../tags/tag220.xml"/><Relationship Id="rId8" Type="http://schemas.openxmlformats.org/officeDocument/2006/relationships/tags" Target="../tags/tag219.xml"/><Relationship Id="rId7" Type="http://schemas.openxmlformats.org/officeDocument/2006/relationships/tags" Target="../tags/tag218.xml"/><Relationship Id="rId6" Type="http://schemas.openxmlformats.org/officeDocument/2006/relationships/image" Target="../media/image9.png"/><Relationship Id="rId5" Type="http://schemas.openxmlformats.org/officeDocument/2006/relationships/tags" Target="../tags/tag217.xml"/><Relationship Id="rId4" Type="http://schemas.openxmlformats.org/officeDocument/2006/relationships/tags" Target="../tags/tag216.xml"/><Relationship Id="rId3" Type="http://schemas.openxmlformats.org/officeDocument/2006/relationships/image" Target="../media/image6.png"/><Relationship Id="rId2" Type="http://schemas.openxmlformats.org/officeDocument/2006/relationships/tags" Target="../tags/tag215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45.jpeg"/><Relationship Id="rId11" Type="http://schemas.openxmlformats.org/officeDocument/2006/relationships/tags" Target="../tags/tag221.xml"/><Relationship Id="rId10" Type="http://schemas.openxmlformats.org/officeDocument/2006/relationships/image" Target="../media/image44.jpeg"/><Relationship Id="rId1" Type="http://schemas.openxmlformats.org/officeDocument/2006/relationships/image" Target="../media/image5.jpe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tags" Target="../tags/tag227.xml"/><Relationship Id="rId8" Type="http://schemas.openxmlformats.org/officeDocument/2006/relationships/tags" Target="../tags/tag226.xml"/><Relationship Id="rId7" Type="http://schemas.openxmlformats.org/officeDocument/2006/relationships/tags" Target="../tags/tag225.xml"/><Relationship Id="rId6" Type="http://schemas.openxmlformats.org/officeDocument/2006/relationships/image" Target="../media/image9.png"/><Relationship Id="rId5" Type="http://schemas.openxmlformats.org/officeDocument/2006/relationships/tags" Target="../tags/tag224.xml"/><Relationship Id="rId4" Type="http://schemas.openxmlformats.org/officeDocument/2006/relationships/tags" Target="../tags/tag223.xml"/><Relationship Id="rId3" Type="http://schemas.openxmlformats.org/officeDocument/2006/relationships/image" Target="../media/image6.png"/><Relationship Id="rId2" Type="http://schemas.openxmlformats.org/officeDocument/2006/relationships/tags" Target="../tags/tag222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47.jpeg"/><Relationship Id="rId11" Type="http://schemas.openxmlformats.org/officeDocument/2006/relationships/tags" Target="../tags/tag228.xml"/><Relationship Id="rId10" Type="http://schemas.openxmlformats.org/officeDocument/2006/relationships/image" Target="../media/image46.jpeg"/><Relationship Id="rId1" Type="http://schemas.openxmlformats.org/officeDocument/2006/relationships/image" Target="../media/image5.jpe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234.xml"/><Relationship Id="rId8" Type="http://schemas.openxmlformats.org/officeDocument/2006/relationships/tags" Target="../tags/tag233.xml"/><Relationship Id="rId7" Type="http://schemas.openxmlformats.org/officeDocument/2006/relationships/tags" Target="../tags/tag232.xml"/><Relationship Id="rId6" Type="http://schemas.openxmlformats.org/officeDocument/2006/relationships/image" Target="../media/image9.png"/><Relationship Id="rId5" Type="http://schemas.openxmlformats.org/officeDocument/2006/relationships/tags" Target="../tags/tag231.xml"/><Relationship Id="rId4" Type="http://schemas.openxmlformats.org/officeDocument/2006/relationships/tags" Target="../tags/tag230.xml"/><Relationship Id="rId3" Type="http://schemas.openxmlformats.org/officeDocument/2006/relationships/image" Target="../media/image6.png"/><Relationship Id="rId25" Type="http://schemas.openxmlformats.org/officeDocument/2006/relationships/slideLayout" Target="../slideLayouts/slideLayout2.xml"/><Relationship Id="rId24" Type="http://schemas.openxmlformats.org/officeDocument/2006/relationships/image" Target="../media/image55.jpeg"/><Relationship Id="rId23" Type="http://schemas.openxmlformats.org/officeDocument/2006/relationships/tags" Target="../tags/tag241.xml"/><Relationship Id="rId22" Type="http://schemas.openxmlformats.org/officeDocument/2006/relationships/image" Target="../media/image54.jpeg"/><Relationship Id="rId21" Type="http://schemas.openxmlformats.org/officeDocument/2006/relationships/tags" Target="../tags/tag240.xml"/><Relationship Id="rId20" Type="http://schemas.openxmlformats.org/officeDocument/2006/relationships/image" Target="../media/image53.jpeg"/><Relationship Id="rId2" Type="http://schemas.openxmlformats.org/officeDocument/2006/relationships/tags" Target="../tags/tag229.xml"/><Relationship Id="rId19" Type="http://schemas.openxmlformats.org/officeDocument/2006/relationships/tags" Target="../tags/tag239.xml"/><Relationship Id="rId18" Type="http://schemas.openxmlformats.org/officeDocument/2006/relationships/image" Target="../media/image52.jpeg"/><Relationship Id="rId17" Type="http://schemas.openxmlformats.org/officeDocument/2006/relationships/tags" Target="../tags/tag238.xml"/><Relationship Id="rId16" Type="http://schemas.openxmlformats.org/officeDocument/2006/relationships/image" Target="../media/image51.jpeg"/><Relationship Id="rId15" Type="http://schemas.openxmlformats.org/officeDocument/2006/relationships/tags" Target="../tags/tag237.xml"/><Relationship Id="rId14" Type="http://schemas.openxmlformats.org/officeDocument/2006/relationships/image" Target="../media/image50.jpeg"/><Relationship Id="rId13" Type="http://schemas.openxmlformats.org/officeDocument/2006/relationships/tags" Target="../tags/tag236.xml"/><Relationship Id="rId12" Type="http://schemas.openxmlformats.org/officeDocument/2006/relationships/image" Target="../media/image49.jpeg"/><Relationship Id="rId11" Type="http://schemas.openxmlformats.org/officeDocument/2006/relationships/tags" Target="../tags/tag235.xml"/><Relationship Id="rId10" Type="http://schemas.openxmlformats.org/officeDocument/2006/relationships/image" Target="../media/image48.jpeg"/><Relationship Id="rId1" Type="http://schemas.openxmlformats.org/officeDocument/2006/relationships/image" Target="../media/image5.jpe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tags" Target="../tags/tag242.xml"/><Relationship Id="rId2" Type="http://schemas.openxmlformats.org/officeDocument/2006/relationships/image" Target="../media/image3.png"/><Relationship Id="rId1" Type="http://schemas.openxmlformats.org/officeDocument/2006/relationships/image" Target="../media/image5.jpeg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tags" Target="../tags/tag249.xml"/><Relationship Id="rId8" Type="http://schemas.openxmlformats.org/officeDocument/2006/relationships/tags" Target="../tags/tag248.xml"/><Relationship Id="rId7" Type="http://schemas.openxmlformats.org/officeDocument/2006/relationships/tags" Target="../tags/tag247.xml"/><Relationship Id="rId6" Type="http://schemas.openxmlformats.org/officeDocument/2006/relationships/tags" Target="../tags/tag246.xml"/><Relationship Id="rId5" Type="http://schemas.openxmlformats.org/officeDocument/2006/relationships/tags" Target="../tags/tag245.xml"/><Relationship Id="rId4" Type="http://schemas.openxmlformats.org/officeDocument/2006/relationships/tags" Target="../tags/tag244.xml"/><Relationship Id="rId3" Type="http://schemas.openxmlformats.org/officeDocument/2006/relationships/image" Target="../media/image6.png"/><Relationship Id="rId26" Type="http://schemas.openxmlformats.org/officeDocument/2006/relationships/slideLayout" Target="../slideLayouts/slideLayout2.xml"/><Relationship Id="rId25" Type="http://schemas.openxmlformats.org/officeDocument/2006/relationships/tags" Target="../tags/tag264.xml"/><Relationship Id="rId24" Type="http://schemas.openxmlformats.org/officeDocument/2006/relationships/tags" Target="../tags/tag263.xml"/><Relationship Id="rId23" Type="http://schemas.openxmlformats.org/officeDocument/2006/relationships/image" Target="../media/image9.png"/><Relationship Id="rId22" Type="http://schemas.openxmlformats.org/officeDocument/2006/relationships/tags" Target="../tags/tag262.xml"/><Relationship Id="rId21" Type="http://schemas.openxmlformats.org/officeDocument/2006/relationships/tags" Target="../tags/tag261.xml"/><Relationship Id="rId20" Type="http://schemas.openxmlformats.org/officeDocument/2006/relationships/tags" Target="../tags/tag260.xml"/><Relationship Id="rId2" Type="http://schemas.openxmlformats.org/officeDocument/2006/relationships/tags" Target="../tags/tag243.xml"/><Relationship Id="rId19" Type="http://schemas.openxmlformats.org/officeDocument/2006/relationships/tags" Target="../tags/tag259.xml"/><Relationship Id="rId18" Type="http://schemas.openxmlformats.org/officeDocument/2006/relationships/tags" Target="../tags/tag258.xml"/><Relationship Id="rId17" Type="http://schemas.openxmlformats.org/officeDocument/2006/relationships/tags" Target="../tags/tag257.xml"/><Relationship Id="rId16" Type="http://schemas.openxmlformats.org/officeDocument/2006/relationships/tags" Target="../tags/tag256.xml"/><Relationship Id="rId15" Type="http://schemas.openxmlformats.org/officeDocument/2006/relationships/tags" Target="../tags/tag255.xml"/><Relationship Id="rId14" Type="http://schemas.openxmlformats.org/officeDocument/2006/relationships/tags" Target="../tags/tag254.xml"/><Relationship Id="rId13" Type="http://schemas.openxmlformats.org/officeDocument/2006/relationships/tags" Target="../tags/tag253.xml"/><Relationship Id="rId12" Type="http://schemas.openxmlformats.org/officeDocument/2006/relationships/tags" Target="../tags/tag252.xml"/><Relationship Id="rId11" Type="http://schemas.openxmlformats.org/officeDocument/2006/relationships/tags" Target="../tags/tag251.xml"/><Relationship Id="rId10" Type="http://schemas.openxmlformats.org/officeDocument/2006/relationships/tags" Target="../tags/tag250.xml"/><Relationship Id="rId1" Type="http://schemas.openxmlformats.org/officeDocument/2006/relationships/image" Target="../media/image5.jpeg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tags" Target="../tags/tag270.xml"/><Relationship Id="rId8" Type="http://schemas.openxmlformats.org/officeDocument/2006/relationships/tags" Target="../tags/tag269.xml"/><Relationship Id="rId7" Type="http://schemas.openxmlformats.org/officeDocument/2006/relationships/tags" Target="../tags/tag268.xml"/><Relationship Id="rId6" Type="http://schemas.openxmlformats.org/officeDocument/2006/relationships/image" Target="../media/image9.png"/><Relationship Id="rId5" Type="http://schemas.openxmlformats.org/officeDocument/2006/relationships/tags" Target="../tags/tag267.xml"/><Relationship Id="rId4" Type="http://schemas.openxmlformats.org/officeDocument/2006/relationships/tags" Target="../tags/tag266.xml"/><Relationship Id="rId3" Type="http://schemas.openxmlformats.org/officeDocument/2006/relationships/image" Target="../media/image6.png"/><Relationship Id="rId2" Type="http://schemas.openxmlformats.org/officeDocument/2006/relationships/tags" Target="../tags/tag265.xml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273.xml"/><Relationship Id="rId14" Type="http://schemas.openxmlformats.org/officeDocument/2006/relationships/image" Target="../media/image58.png"/><Relationship Id="rId13" Type="http://schemas.openxmlformats.org/officeDocument/2006/relationships/tags" Target="../tags/tag272.xml"/><Relationship Id="rId12" Type="http://schemas.openxmlformats.org/officeDocument/2006/relationships/image" Target="../media/image57.png"/><Relationship Id="rId11" Type="http://schemas.openxmlformats.org/officeDocument/2006/relationships/tags" Target="../tags/tag271.xml"/><Relationship Id="rId10" Type="http://schemas.openxmlformats.org/officeDocument/2006/relationships/image" Target="../media/image56.png"/><Relationship Id="rId1" Type="http://schemas.openxmlformats.org/officeDocument/2006/relationships/image" Target="../media/image5.jpeg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image" Target="../media/image9.png"/><Relationship Id="rId5" Type="http://schemas.openxmlformats.org/officeDocument/2006/relationships/tags" Target="../tags/tag276.xml"/><Relationship Id="rId4" Type="http://schemas.openxmlformats.org/officeDocument/2006/relationships/tags" Target="../tags/tag275.xml"/><Relationship Id="rId3" Type="http://schemas.openxmlformats.org/officeDocument/2006/relationships/image" Target="../media/image6.png"/><Relationship Id="rId2" Type="http://schemas.openxmlformats.org/officeDocument/2006/relationships/tags" Target="../tags/tag274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60.png"/><Relationship Id="rId12" Type="http://schemas.openxmlformats.org/officeDocument/2006/relationships/tags" Target="../tags/tag281.xml"/><Relationship Id="rId11" Type="http://schemas.openxmlformats.org/officeDocument/2006/relationships/image" Target="../media/image59.jpeg"/><Relationship Id="rId10" Type="http://schemas.openxmlformats.org/officeDocument/2006/relationships/tags" Target="../tags/tag280.xml"/><Relationship Id="rId1" Type="http://schemas.openxmlformats.org/officeDocument/2006/relationships/image" Target="../media/image5.jpeg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tags" Target="../tags/tag286.xml"/><Relationship Id="rId8" Type="http://schemas.openxmlformats.org/officeDocument/2006/relationships/image" Target="../media/image61.jpeg"/><Relationship Id="rId7" Type="http://schemas.openxmlformats.org/officeDocument/2006/relationships/tags" Target="../tags/tag285.xml"/><Relationship Id="rId6" Type="http://schemas.openxmlformats.org/officeDocument/2006/relationships/tags" Target="../tags/tag284.xml"/><Relationship Id="rId52" Type="http://schemas.openxmlformats.org/officeDocument/2006/relationships/slideLayout" Target="../slideLayouts/slideLayout2.xml"/><Relationship Id="rId51" Type="http://schemas.openxmlformats.org/officeDocument/2006/relationships/tags" Target="../tags/tag328.xml"/><Relationship Id="rId50" Type="http://schemas.openxmlformats.org/officeDocument/2006/relationships/tags" Target="../tags/tag327.xml"/><Relationship Id="rId5" Type="http://schemas.openxmlformats.org/officeDocument/2006/relationships/image" Target="../media/image3.png"/><Relationship Id="rId49" Type="http://schemas.openxmlformats.org/officeDocument/2006/relationships/tags" Target="../tags/tag326.xml"/><Relationship Id="rId48" Type="http://schemas.openxmlformats.org/officeDocument/2006/relationships/tags" Target="../tags/tag325.xml"/><Relationship Id="rId47" Type="http://schemas.openxmlformats.org/officeDocument/2006/relationships/tags" Target="../tags/tag324.xml"/><Relationship Id="rId46" Type="http://schemas.openxmlformats.org/officeDocument/2006/relationships/tags" Target="../tags/tag323.xml"/><Relationship Id="rId45" Type="http://schemas.openxmlformats.org/officeDocument/2006/relationships/tags" Target="../tags/tag322.xml"/><Relationship Id="rId44" Type="http://schemas.openxmlformats.org/officeDocument/2006/relationships/tags" Target="../tags/tag321.xml"/><Relationship Id="rId43" Type="http://schemas.openxmlformats.org/officeDocument/2006/relationships/tags" Target="../tags/tag320.xml"/><Relationship Id="rId42" Type="http://schemas.openxmlformats.org/officeDocument/2006/relationships/tags" Target="../tags/tag319.xml"/><Relationship Id="rId41" Type="http://schemas.openxmlformats.org/officeDocument/2006/relationships/tags" Target="../tags/tag318.xml"/><Relationship Id="rId40" Type="http://schemas.openxmlformats.org/officeDocument/2006/relationships/tags" Target="../tags/tag317.xml"/><Relationship Id="rId4" Type="http://schemas.openxmlformats.org/officeDocument/2006/relationships/tags" Target="../tags/tag283.xml"/><Relationship Id="rId39" Type="http://schemas.openxmlformats.org/officeDocument/2006/relationships/tags" Target="../tags/tag316.xml"/><Relationship Id="rId38" Type="http://schemas.openxmlformats.org/officeDocument/2006/relationships/tags" Target="../tags/tag315.xml"/><Relationship Id="rId37" Type="http://schemas.openxmlformats.org/officeDocument/2006/relationships/tags" Target="../tags/tag314.xml"/><Relationship Id="rId36" Type="http://schemas.openxmlformats.org/officeDocument/2006/relationships/tags" Target="../tags/tag313.xml"/><Relationship Id="rId35" Type="http://schemas.openxmlformats.org/officeDocument/2006/relationships/tags" Target="../tags/tag312.xml"/><Relationship Id="rId34" Type="http://schemas.openxmlformats.org/officeDocument/2006/relationships/tags" Target="../tags/tag311.xml"/><Relationship Id="rId33" Type="http://schemas.openxmlformats.org/officeDocument/2006/relationships/tags" Target="../tags/tag310.xml"/><Relationship Id="rId32" Type="http://schemas.openxmlformats.org/officeDocument/2006/relationships/tags" Target="../tags/tag309.xml"/><Relationship Id="rId31" Type="http://schemas.openxmlformats.org/officeDocument/2006/relationships/tags" Target="../tags/tag308.xml"/><Relationship Id="rId30" Type="http://schemas.openxmlformats.org/officeDocument/2006/relationships/tags" Target="../tags/tag307.xml"/><Relationship Id="rId3" Type="http://schemas.openxmlformats.org/officeDocument/2006/relationships/image" Target="../media/image6.png"/><Relationship Id="rId29" Type="http://schemas.openxmlformats.org/officeDocument/2006/relationships/tags" Target="../tags/tag306.xml"/><Relationship Id="rId28" Type="http://schemas.openxmlformats.org/officeDocument/2006/relationships/tags" Target="../tags/tag305.xml"/><Relationship Id="rId27" Type="http://schemas.openxmlformats.org/officeDocument/2006/relationships/tags" Target="../tags/tag304.xml"/><Relationship Id="rId26" Type="http://schemas.openxmlformats.org/officeDocument/2006/relationships/tags" Target="../tags/tag303.xml"/><Relationship Id="rId25" Type="http://schemas.openxmlformats.org/officeDocument/2006/relationships/tags" Target="../tags/tag302.xml"/><Relationship Id="rId24" Type="http://schemas.openxmlformats.org/officeDocument/2006/relationships/tags" Target="../tags/tag301.xml"/><Relationship Id="rId23" Type="http://schemas.openxmlformats.org/officeDocument/2006/relationships/tags" Target="../tags/tag300.xml"/><Relationship Id="rId22" Type="http://schemas.openxmlformats.org/officeDocument/2006/relationships/tags" Target="../tags/tag299.xml"/><Relationship Id="rId21" Type="http://schemas.openxmlformats.org/officeDocument/2006/relationships/tags" Target="../tags/tag298.xml"/><Relationship Id="rId20" Type="http://schemas.openxmlformats.org/officeDocument/2006/relationships/tags" Target="../tags/tag297.xml"/><Relationship Id="rId2" Type="http://schemas.openxmlformats.org/officeDocument/2006/relationships/tags" Target="../tags/tag282.xml"/><Relationship Id="rId19" Type="http://schemas.openxmlformats.org/officeDocument/2006/relationships/tags" Target="../tags/tag296.xml"/><Relationship Id="rId18" Type="http://schemas.openxmlformats.org/officeDocument/2006/relationships/tags" Target="../tags/tag295.xml"/><Relationship Id="rId17" Type="http://schemas.openxmlformats.org/officeDocument/2006/relationships/tags" Target="../tags/tag294.xml"/><Relationship Id="rId16" Type="http://schemas.openxmlformats.org/officeDocument/2006/relationships/tags" Target="../tags/tag293.xml"/><Relationship Id="rId15" Type="http://schemas.openxmlformats.org/officeDocument/2006/relationships/tags" Target="../tags/tag292.xml"/><Relationship Id="rId14" Type="http://schemas.openxmlformats.org/officeDocument/2006/relationships/tags" Target="../tags/tag291.xml"/><Relationship Id="rId13" Type="http://schemas.openxmlformats.org/officeDocument/2006/relationships/tags" Target="../tags/tag290.xml"/><Relationship Id="rId12" Type="http://schemas.openxmlformats.org/officeDocument/2006/relationships/tags" Target="../tags/tag289.xml"/><Relationship Id="rId11" Type="http://schemas.openxmlformats.org/officeDocument/2006/relationships/tags" Target="../tags/tag288.xml"/><Relationship Id="rId10" Type="http://schemas.openxmlformats.org/officeDocument/2006/relationships/tags" Target="../tags/tag287.xml"/><Relationship Id="rId1" Type="http://schemas.openxmlformats.org/officeDocument/2006/relationships/image" Target="../media/image5.jpeg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tags" Target="../tags/tag333.xml"/><Relationship Id="rId8" Type="http://schemas.openxmlformats.org/officeDocument/2006/relationships/image" Target="../media/image61.jpeg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image" Target="../media/image3.png"/><Relationship Id="rId4" Type="http://schemas.openxmlformats.org/officeDocument/2006/relationships/tags" Target="../tags/tag330.xml"/><Relationship Id="rId3" Type="http://schemas.openxmlformats.org/officeDocument/2006/relationships/image" Target="../media/image6.png"/><Relationship Id="rId21" Type="http://schemas.openxmlformats.org/officeDocument/2006/relationships/slideLayout" Target="../slideLayouts/slideLayout2.xml"/><Relationship Id="rId20" Type="http://schemas.openxmlformats.org/officeDocument/2006/relationships/tags" Target="../tags/tag344.xml"/><Relationship Id="rId2" Type="http://schemas.openxmlformats.org/officeDocument/2006/relationships/tags" Target="../tags/tag329.xml"/><Relationship Id="rId19" Type="http://schemas.openxmlformats.org/officeDocument/2006/relationships/tags" Target="../tags/tag343.xml"/><Relationship Id="rId18" Type="http://schemas.openxmlformats.org/officeDocument/2006/relationships/tags" Target="../tags/tag342.xml"/><Relationship Id="rId17" Type="http://schemas.openxmlformats.org/officeDocument/2006/relationships/tags" Target="../tags/tag341.xml"/><Relationship Id="rId16" Type="http://schemas.openxmlformats.org/officeDocument/2006/relationships/tags" Target="../tags/tag340.xml"/><Relationship Id="rId15" Type="http://schemas.openxmlformats.org/officeDocument/2006/relationships/tags" Target="../tags/tag339.xml"/><Relationship Id="rId14" Type="http://schemas.openxmlformats.org/officeDocument/2006/relationships/tags" Target="../tags/tag338.xml"/><Relationship Id="rId13" Type="http://schemas.openxmlformats.org/officeDocument/2006/relationships/tags" Target="../tags/tag337.xml"/><Relationship Id="rId12" Type="http://schemas.openxmlformats.org/officeDocument/2006/relationships/tags" Target="../tags/tag336.xml"/><Relationship Id="rId11" Type="http://schemas.openxmlformats.org/officeDocument/2006/relationships/tags" Target="../tags/tag335.xml"/><Relationship Id="rId10" Type="http://schemas.openxmlformats.org/officeDocument/2006/relationships/tags" Target="../tags/tag334.xml"/><Relationship Id="rId1" Type="http://schemas.openxmlformats.org/officeDocument/2006/relationships/image" Target="../media/image5.jpeg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tags" Target="../tags/tag349.xml"/><Relationship Id="rId8" Type="http://schemas.openxmlformats.org/officeDocument/2006/relationships/tags" Target="../tags/tag348.xml"/><Relationship Id="rId7" Type="http://schemas.openxmlformats.org/officeDocument/2006/relationships/tags" Target="../tags/tag347.xml"/><Relationship Id="rId6" Type="http://schemas.openxmlformats.org/officeDocument/2006/relationships/tags" Target="../tags/tag346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tags" Target="../tags/tag345.xml"/><Relationship Id="rId2" Type="http://schemas.openxmlformats.org/officeDocument/2006/relationships/image" Target="../media/image2.png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351.xml"/><Relationship Id="rId10" Type="http://schemas.openxmlformats.org/officeDocument/2006/relationships/tags" Target="../tags/tag350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99-169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225" y="5123815"/>
            <a:ext cx="3652520" cy="15335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731885" y="5195570"/>
            <a:ext cx="16275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>
                <a:solidFill>
                  <a:schemeClr val="bg1"/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思源黑体" panose="020B0400000000000000" pitchFamily="34" charset="-122"/>
              </a:rPr>
              <a:t>毕业季</a:t>
            </a:r>
            <a:endParaRPr lang="zh-CN" altLang="en-US" sz="2800">
              <a:solidFill>
                <a:schemeClr val="bg1"/>
              </a:solidFill>
              <a:latin typeface="阿里巴巴普惠体 Heavy" panose="00020600040101010101" charset="-122"/>
              <a:ea typeface="阿里巴巴普惠体 Heavy" panose="00020600040101010101" charset="-122"/>
              <a:sym typeface="思源黑体" panose="020B0400000000000000" pitchFamily="34" charset="-122"/>
            </a:endParaRPr>
          </a:p>
        </p:txBody>
      </p:sp>
      <p:pic>
        <p:nvPicPr>
          <p:cNvPr id="3" name="图片 2" descr="D:\5月\毕业季\199169-14.png199169-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4535805" y="1301750"/>
            <a:ext cx="7393940" cy="3766185"/>
          </a:xfrm>
          <a:prstGeom prst="rect">
            <a:avLst/>
          </a:prstGeom>
        </p:spPr>
      </p:pic>
      <p:pic>
        <p:nvPicPr>
          <p:cNvPr id="5" name="图片 4" descr="199169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61035"/>
            <a:ext cx="6196965" cy="6196965"/>
          </a:xfrm>
          <a:prstGeom prst="rect">
            <a:avLst/>
          </a:prstGeom>
        </p:spPr>
      </p:pic>
      <p:sp>
        <p:nvSpPr>
          <p:cNvPr id="7" name="椭圆 6"/>
          <p:cNvSpPr/>
          <p:nvPr>
            <p:custDataLst>
              <p:tags r:id="rId6"/>
            </p:custDataLst>
          </p:nvPr>
        </p:nvSpPr>
        <p:spPr>
          <a:xfrm>
            <a:off x="9616440" y="2686050"/>
            <a:ext cx="742950" cy="742950"/>
          </a:xfrm>
          <a:prstGeom prst="ellipse">
            <a:avLst/>
          </a:prstGeom>
          <a:solidFill>
            <a:srgbClr val="74E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7"/>
            </p:custDataLst>
          </p:nvPr>
        </p:nvSpPr>
        <p:spPr>
          <a:xfrm>
            <a:off x="6553200" y="3608070"/>
            <a:ext cx="952500" cy="952500"/>
          </a:xfrm>
          <a:prstGeom prst="ellipse">
            <a:avLst/>
          </a:prstGeom>
          <a:solidFill>
            <a:srgbClr val="FCF1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>
            <p:custDataLst>
              <p:tags r:id="rId8"/>
            </p:custDataLst>
          </p:nvPr>
        </p:nvSpPr>
        <p:spPr bwMode="auto">
          <a:xfrm>
            <a:off x="5132705" y="1496060"/>
            <a:ext cx="6241415" cy="3987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dist" defTabSz="457200"/>
            <a:r>
              <a:rPr lang="zh-CN" altLang="en-US" sz="2000">
                <a:ln w="38100">
                  <a:noFill/>
                </a:ln>
                <a:solidFill>
                  <a:schemeClr val="bg1"/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毕业季主题音乐会活动方案</a:t>
            </a:r>
            <a:endParaRPr lang="zh-CN" altLang="en-US" sz="2000">
              <a:ln w="38100">
                <a:noFill/>
              </a:ln>
              <a:solidFill>
                <a:schemeClr val="bg1"/>
              </a:solidFill>
              <a:latin typeface="阿里巴巴普惠体 Heavy" panose="00020600040101010101" charset="-122"/>
              <a:ea typeface="阿里巴巴普惠体 Heavy" panose="00020600040101010101" charset="-122"/>
              <a:sym typeface="MiSans Light" panose="00000400000000000000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5825490" y="2421890"/>
            <a:ext cx="5028565" cy="1788160"/>
          </a:xfrm>
          <a:custGeom>
            <a:avLst/>
            <a:gdLst>
              <a:gd name="connisteX0" fmla="*/ 0 w 3467735"/>
              <a:gd name="connsiteY0" fmla="*/ 1025340 h 1436817"/>
              <a:gd name="connisteX1" fmla="*/ 386715 w 3467735"/>
              <a:gd name="connsiteY1" fmla="*/ 1386655 h 1436817"/>
              <a:gd name="connisteX2" fmla="*/ 1579245 w 3467735"/>
              <a:gd name="connsiteY2" fmla="*/ 20135 h 1436817"/>
              <a:gd name="connisteX3" fmla="*/ 2893695 w 3467735"/>
              <a:gd name="connsiteY3" fmla="*/ 638625 h 1436817"/>
              <a:gd name="connisteX4" fmla="*/ 3467735 w 3467735"/>
              <a:gd name="connsiteY4" fmla="*/ 187775 h 1436817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3467735" h="1436818">
                <a:moveTo>
                  <a:pt x="0" y="1025341"/>
                </a:moveTo>
                <a:cubicBezTo>
                  <a:pt x="53340" y="1125036"/>
                  <a:pt x="71120" y="1587951"/>
                  <a:pt x="386715" y="1386656"/>
                </a:cubicBezTo>
                <a:cubicBezTo>
                  <a:pt x="702310" y="1185361"/>
                  <a:pt x="1077595" y="169996"/>
                  <a:pt x="1579245" y="20136"/>
                </a:cubicBezTo>
                <a:cubicBezTo>
                  <a:pt x="2080895" y="-129724"/>
                  <a:pt x="2515870" y="604971"/>
                  <a:pt x="2893695" y="638626"/>
                </a:cubicBezTo>
                <a:cubicBezTo>
                  <a:pt x="3271520" y="672281"/>
                  <a:pt x="3379470" y="290011"/>
                  <a:pt x="3467735" y="187776"/>
                </a:cubicBezTo>
              </a:path>
            </a:pathLst>
          </a:custGeom>
          <a:noFill/>
          <a:ln w="44450">
            <a:solidFill>
              <a:srgbClr val="7FD2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6011545" y="2239645"/>
            <a:ext cx="4655820" cy="2320290"/>
            <a:chOff x="9467" y="3527"/>
            <a:chExt cx="7332" cy="3654"/>
          </a:xfrm>
        </p:grpSpPr>
        <p:sp>
          <p:nvSpPr>
            <p:cNvPr id="4" name="文本框 3"/>
            <p:cNvSpPr txBox="1"/>
            <p:nvPr>
              <p:custDataLst>
                <p:tags r:id="rId10"/>
              </p:custDataLst>
            </p:nvPr>
          </p:nvSpPr>
          <p:spPr>
            <a:xfrm>
              <a:off x="9467" y="5273"/>
              <a:ext cx="7333" cy="190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8000" dirty="0">
                  <a:solidFill>
                    <a:schemeClr val="tx1"/>
                  </a:solidFill>
                  <a:latin typeface="汉仪铸字超然体W" panose="00020600040101010101" charset="-122"/>
                  <a:ea typeface="汉仪铸字超然体W" panose="00020600040101010101" charset="-122"/>
                  <a:cs typeface="阿里巴巴普惠体 Heavy" panose="00020600040101010101" charset="-122"/>
                  <a:sym typeface="思源黑体" panose="020B0400000000000000" pitchFamily="34" charset="-122"/>
                </a:rPr>
                <a:t>前程似锦</a:t>
              </a:r>
              <a:endParaRPr lang="zh-CN" altLang="en-US" sz="8000" dirty="0">
                <a:solidFill>
                  <a:schemeClr val="tx1"/>
                </a:solidFill>
                <a:latin typeface="汉仪铸字超然体W" panose="00020600040101010101" charset="-122"/>
                <a:ea typeface="汉仪铸字超然体W" panose="00020600040101010101" charset="-122"/>
                <a:cs typeface="阿里巴巴普惠体 Heavy" panose="00020600040101010101" charset="-122"/>
                <a:sym typeface="思源黑体" panose="020B0400000000000000" pitchFamily="34" charset="-122"/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11"/>
              </p:custDataLst>
            </p:nvPr>
          </p:nvSpPr>
          <p:spPr>
            <a:xfrm>
              <a:off x="9467" y="3527"/>
              <a:ext cx="7333" cy="187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8000" dirty="0">
                  <a:solidFill>
                    <a:schemeClr val="tx1"/>
                  </a:solidFill>
                  <a:latin typeface="汉仪铸字超然体W" panose="00020600040101010101" charset="-122"/>
                  <a:ea typeface="汉仪铸字超然体W" panose="00020600040101010101" charset="-122"/>
                  <a:cs typeface="阿里巴巴普惠体 Heavy" panose="00020600040101010101" charset="-122"/>
                  <a:sym typeface="思源黑体" panose="020B0400000000000000" pitchFamily="34" charset="-122"/>
                </a:rPr>
                <a:t>花路相伴</a:t>
              </a:r>
              <a:endParaRPr lang="zh-CN" altLang="en-US" sz="8000" dirty="0">
                <a:solidFill>
                  <a:schemeClr val="tx1"/>
                </a:solidFill>
                <a:latin typeface="汉仪铸字超然体W" panose="00020600040101010101" charset="-122"/>
                <a:ea typeface="汉仪铸字超然体W" panose="00020600040101010101" charset="-122"/>
                <a:cs typeface="阿里巴巴普惠体 Heavy" panose="00020600040101010101" charset="-122"/>
                <a:sym typeface="思源黑体" panose="020B04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3188335"/>
            <a:ext cx="12192000" cy="3669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456565" y="2957195"/>
            <a:ext cx="11278870" cy="3688715"/>
            <a:chOff x="869" y="4647"/>
            <a:chExt cx="13730" cy="4490"/>
          </a:xfrm>
        </p:grpSpPr>
        <p:pic>
          <p:nvPicPr>
            <p:cNvPr id="24" name="图片 23"/>
            <p:cNvPicPr/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869" y="4647"/>
              <a:ext cx="6867" cy="4490"/>
            </a:xfrm>
            <a:prstGeom prst="rect">
              <a:avLst/>
            </a:prstGeom>
          </p:spPr>
        </p:pic>
        <p:pic>
          <p:nvPicPr>
            <p:cNvPr id="25" name="图片 24"/>
            <p:cNvPicPr/>
            <p:nvPr>
              <p:custDataLst>
                <p:tags r:id="rId7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7732" y="4647"/>
              <a:ext cx="6867" cy="449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>
            <p:custDataLst>
              <p:tags r:id="rId9"/>
            </p:custDataLst>
          </p:nvPr>
        </p:nvSpPr>
        <p:spPr>
          <a:xfrm>
            <a:off x="7419975" y="718820"/>
            <a:ext cx="3961130" cy="11652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毕业季限定款浪漫花路，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寓意着未来可期、前程顺遂、平坦，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一路有繁花相伴，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携学子一起走过通往美好的未来。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72085" y="2016125"/>
            <a:ext cx="3699510" cy="751840"/>
            <a:chOff x="12888" y="2569"/>
            <a:chExt cx="5826" cy="1184"/>
          </a:xfrm>
        </p:grpSpPr>
        <p:pic>
          <p:nvPicPr>
            <p:cNvPr id="19" name="图片 18" descr="199-16914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13144" y="2702"/>
              <a:ext cx="5570" cy="725"/>
              <a:chOff x="13264" y="2722"/>
              <a:chExt cx="5570" cy="725"/>
            </a:xfrm>
          </p:grpSpPr>
          <p:sp>
            <p:nvSpPr>
              <p:cNvPr id="21" name="文本框 20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13264" y="2751"/>
                <a:ext cx="3425" cy="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0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限定款浪漫花路</a:t>
                </a:r>
                <a:endParaRPr lang="zh-CN" altLang="en-US" sz="20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sp>
        <p:nvSpPr>
          <p:cNvPr id="28" name="文本框 27"/>
          <p:cNvSpPr txBox="1"/>
          <p:nvPr>
            <p:custDataLst>
              <p:tags r:id="rId14"/>
            </p:custDataLst>
          </p:nvPr>
        </p:nvSpPr>
        <p:spPr>
          <a:xfrm>
            <a:off x="456565" y="554355"/>
            <a:ext cx="435165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思源黑体" panose="020B0400000000000000" pitchFamily="34" charset="-122"/>
              </a:rPr>
              <a:t>活动亮点</a:t>
            </a:r>
            <a:endParaRPr lang="zh-CN" altLang="en-US" sz="4800">
              <a:solidFill>
                <a:schemeClr val="accent5">
                  <a:lumMod val="50000"/>
                </a:schemeClr>
              </a:solidFill>
              <a:latin typeface="阿里巴巴普惠体 Heavy" panose="00020600040101010101" charset="-122"/>
              <a:ea typeface="阿里巴巴普惠体 Heavy" panose="00020600040101010101" charset="-122"/>
              <a:sym typeface="思源黑体" panose="020B04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8/9)*(#ppt_y-(#ppt_y+0.1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 fmla="1+(8/9)*(1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3188335"/>
            <a:ext cx="12192000" cy="3669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6296025" y="490220"/>
            <a:ext cx="5656580" cy="17360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汉服在年轻群体中越来越流行，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将云肩与长袍学士服“混搭”起来，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既展现了中华传统文化之美，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又契合了毕业拍摄主题，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激发作为传播主体的青年群体的民族文化自信，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让更多青年认可中国的文化价值理念。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72085" y="2016125"/>
            <a:ext cx="3699510" cy="751840"/>
            <a:chOff x="12888" y="2569"/>
            <a:chExt cx="5826" cy="1184"/>
          </a:xfrm>
        </p:grpSpPr>
        <p:pic>
          <p:nvPicPr>
            <p:cNvPr id="19" name="图片 18" descr="199-16914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13137" y="2702"/>
              <a:ext cx="5577" cy="725"/>
              <a:chOff x="13257" y="2722"/>
              <a:chExt cx="5577" cy="725"/>
            </a:xfrm>
          </p:grpSpPr>
          <p:sp>
            <p:nvSpPr>
              <p:cNvPr id="21" name="文本框 20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3257" y="2762"/>
                <a:ext cx="3537" cy="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zh-CN" altLang="en-US" sz="20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汉元素学士服创作</a:t>
                </a:r>
                <a:endParaRPr lang="zh-CN" altLang="en-US" sz="20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407670" y="2974975"/>
            <a:ext cx="11377310" cy="3633470"/>
            <a:chOff x="700" y="4697"/>
            <a:chExt cx="17498" cy="5588"/>
          </a:xfrm>
        </p:grpSpPr>
        <p:pic>
          <p:nvPicPr>
            <p:cNvPr id="5" name="图片 4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700" y="4709"/>
              <a:ext cx="4173" cy="5563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5174" y="4697"/>
              <a:ext cx="4149" cy="5587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9624" y="4697"/>
              <a:ext cx="4154" cy="5569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14079" y="4697"/>
              <a:ext cx="4119" cy="5588"/>
            </a:xfrm>
            <a:prstGeom prst="rect">
              <a:avLst/>
            </a:prstGeom>
          </p:spPr>
        </p:pic>
      </p:grpSp>
      <p:sp>
        <p:nvSpPr>
          <p:cNvPr id="28" name="文本框 27"/>
          <p:cNvSpPr txBox="1"/>
          <p:nvPr>
            <p:custDataLst>
              <p:tags r:id="rId18"/>
            </p:custDataLst>
          </p:nvPr>
        </p:nvSpPr>
        <p:spPr>
          <a:xfrm>
            <a:off x="456565" y="554355"/>
            <a:ext cx="435165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思源黑体" panose="020B0400000000000000" pitchFamily="34" charset="-122"/>
              </a:rPr>
              <a:t>活动亮点</a:t>
            </a:r>
            <a:endParaRPr lang="zh-CN" altLang="en-US" sz="4800">
              <a:solidFill>
                <a:schemeClr val="accent5">
                  <a:lumMod val="50000"/>
                </a:schemeClr>
              </a:solidFill>
              <a:latin typeface="阿里巴巴普惠体 Heavy" panose="00020600040101010101" charset="-122"/>
              <a:ea typeface="阿里巴巴普惠体 Heavy" panose="00020600040101010101" charset="-122"/>
              <a:sym typeface="思源黑体" panose="020B04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8/9)*(#ppt_y-(#ppt_y+0.1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 fmla="1+(8/9)*(1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3188335"/>
            <a:ext cx="12192000" cy="3669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564515" y="4020820"/>
            <a:ext cx="3599815" cy="11176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在离别的最后印象里留下身着盛装，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走上红毯熠熠生辉的脸庞，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迈着自信、勇敢、坚定的步伐，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昂首走向属于自己的精彩人生路。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72085" y="2016125"/>
            <a:ext cx="3699510" cy="751840"/>
            <a:chOff x="12888" y="2569"/>
            <a:chExt cx="5826" cy="1184"/>
          </a:xfrm>
        </p:grpSpPr>
        <p:pic>
          <p:nvPicPr>
            <p:cNvPr id="19" name="图片 18" descr="199-16914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13506" y="2682"/>
              <a:ext cx="5208" cy="745"/>
              <a:chOff x="13626" y="2702"/>
              <a:chExt cx="5208" cy="745"/>
            </a:xfrm>
          </p:grpSpPr>
          <p:sp>
            <p:nvSpPr>
              <p:cNvPr id="21" name="文本框 20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3626" y="2702"/>
                <a:ext cx="28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毕业红毯秀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pic>
        <p:nvPicPr>
          <p:cNvPr id="11" name="图片 1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549140" y="1874520"/>
            <a:ext cx="7304405" cy="481584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12"/>
            </p:custDataLst>
          </p:nvPr>
        </p:nvSpPr>
        <p:spPr>
          <a:xfrm>
            <a:off x="456565" y="554355"/>
            <a:ext cx="435165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思源黑体" panose="020B0400000000000000" pitchFamily="34" charset="-122"/>
              </a:rPr>
              <a:t>活动亮点</a:t>
            </a:r>
            <a:endParaRPr lang="zh-CN" altLang="en-US" sz="4800">
              <a:solidFill>
                <a:schemeClr val="accent5">
                  <a:lumMod val="50000"/>
                </a:schemeClr>
              </a:solidFill>
              <a:latin typeface="阿里巴巴普惠体 Heavy" panose="00020600040101010101" charset="-122"/>
              <a:ea typeface="阿里巴巴普惠体 Heavy" panose="00020600040101010101" charset="-122"/>
              <a:sym typeface="思源黑体" panose="020B04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8/9)*(#ppt_y-(#ppt_y+0.1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 fmla="1+(8/9)*(1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-19050" y="3188335"/>
            <a:ext cx="12192000" cy="3669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483235" y="4331335"/>
            <a:ext cx="3698240" cy="10509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全程分为四大篇章，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循序渐进带入感情，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从初识、扬帆、逐梦、入海四大角度，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用歌曲诠释离别之情。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72085" y="2016125"/>
            <a:ext cx="3699510" cy="751840"/>
            <a:chOff x="12888" y="2569"/>
            <a:chExt cx="5826" cy="1184"/>
          </a:xfrm>
        </p:grpSpPr>
        <p:pic>
          <p:nvPicPr>
            <p:cNvPr id="19" name="图片 18" descr="199-16914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13378" y="2702"/>
              <a:ext cx="5336" cy="725"/>
              <a:chOff x="13498" y="2722"/>
              <a:chExt cx="5336" cy="725"/>
            </a:xfrm>
          </p:grpSpPr>
          <p:sp>
            <p:nvSpPr>
              <p:cNvPr id="21" name="文本框 20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3498" y="2759"/>
                <a:ext cx="2983" cy="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0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夏日毕业歌会</a:t>
                </a:r>
                <a:endParaRPr lang="zh-CN" altLang="en-US" sz="20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pic>
        <p:nvPicPr>
          <p:cNvPr id="10" name="图片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542155" y="2437130"/>
            <a:ext cx="7087235" cy="417195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12"/>
            </p:custDataLst>
          </p:nvPr>
        </p:nvSpPr>
        <p:spPr>
          <a:xfrm>
            <a:off x="456565" y="554355"/>
            <a:ext cx="435165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思源黑体" panose="020B0400000000000000" pitchFamily="34" charset="-122"/>
              </a:rPr>
              <a:t>活动亮点</a:t>
            </a:r>
            <a:endParaRPr lang="zh-CN" altLang="en-US" sz="4800">
              <a:solidFill>
                <a:schemeClr val="accent5">
                  <a:lumMod val="50000"/>
                </a:schemeClr>
              </a:solidFill>
              <a:latin typeface="阿里巴巴普惠体 Heavy" panose="00020600040101010101" charset="-122"/>
              <a:ea typeface="阿里巴巴普惠体 Heavy" panose="00020600040101010101" charset="-122"/>
              <a:sym typeface="思源黑体" panose="020B04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8/9)*(#ppt_y-(#ppt_y+0.1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 fmla="1+(8/9)*(1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:\5月\毕业季\199169-14.png199169-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611755" y="1406525"/>
            <a:ext cx="6793230" cy="321437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262313" y="2354580"/>
            <a:ext cx="5495290" cy="1459230"/>
            <a:chOff x="5138" y="3708"/>
            <a:chExt cx="8654" cy="2298"/>
          </a:xfrm>
        </p:grpSpPr>
        <p:sp>
          <p:nvSpPr>
            <p:cNvPr id="5" name="文本框 4"/>
            <p:cNvSpPr txBox="1"/>
            <p:nvPr/>
          </p:nvSpPr>
          <p:spPr>
            <a:xfrm>
              <a:off x="5138" y="3708"/>
              <a:ext cx="8654" cy="152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zh-CN" sz="5400" b="1" dirty="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阿里巴巴普惠体 Heavy" panose="00020600040101010101" charset="-122"/>
                  <a:sym typeface="思源黑体" panose="020B0400000000000000" pitchFamily="34" charset="-122"/>
                </a:rPr>
                <a:t>01 活动概述</a:t>
              </a:r>
              <a:endParaRPr lang="en-US" altLang="zh-CN" sz="5400" b="1" dirty="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阿里巴巴普惠体 Heavy" panose="00020600040101010101" charset="-122"/>
                <a:sym typeface="思源黑体" panose="020B0400000000000000" pitchFamily="34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 flipH="1">
              <a:off x="6372" y="5378"/>
              <a:ext cx="6185" cy="0"/>
            </a:xfrm>
            <a:prstGeom prst="line">
              <a:avLst/>
            </a:prstGeom>
            <a:ln w="9525">
              <a:solidFill>
                <a:srgbClr val="129AF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6372" y="5608"/>
              <a:ext cx="6185" cy="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05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sym typeface="思源黑体" panose="020B0400000000000000" pitchFamily="34" charset="-122"/>
                </a:rPr>
                <a:t>Activity Overview</a:t>
              </a:r>
              <a:endPara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思源黑体" panose="020B0400000000000000" pitchFamily="34" charset="-122"/>
              </a:endParaRPr>
            </a:p>
          </p:txBody>
        </p:sp>
      </p:grpSp>
      <p:pic>
        <p:nvPicPr>
          <p:cNvPr id="4" name="图片 3" descr="19--9169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4140" y="104140"/>
            <a:ext cx="4026535" cy="5613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 bwMode="auto">
          <a:xfrm>
            <a:off x="5327015" y="2907030"/>
            <a:ext cx="6378575" cy="316928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defTabSz="457200"/>
            <a:r>
              <a:rPr lang="zh-CN" altLang="en-US" sz="2000">
                <a:ln w="38100">
                  <a:noFill/>
                </a:ln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栀子飘香 又逢一年毕业时</a:t>
            </a:r>
            <a:endParaRPr lang="zh-CN" altLang="en-US" sz="2000">
              <a:ln w="38100">
                <a:noFill/>
              </a:ln>
              <a:solidFill>
                <a:schemeClr val="accent5">
                  <a:lumMod val="50000"/>
                </a:schemeClr>
              </a:solidFill>
              <a:latin typeface="阿里巴巴普惠体 Heavy" panose="00020600040101010101" charset="-122"/>
              <a:ea typeface="阿里巴巴普惠体 Heavy" panose="00020600040101010101" charset="-122"/>
              <a:sym typeface="MiSans Light" panose="00000400000000000000" charset="-122"/>
            </a:endParaRPr>
          </a:p>
          <a:p>
            <a:pPr algn="r" defTabSz="457200"/>
            <a:r>
              <a:rPr lang="zh-CN" altLang="en-US" sz="2000">
                <a:ln w="38100">
                  <a:noFill/>
                </a:ln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我们也将奔赴各自不同的人生 </a:t>
            </a:r>
            <a:endParaRPr lang="zh-CN" altLang="en-US" sz="2000">
              <a:ln w="38100">
                <a:noFill/>
              </a:ln>
              <a:solidFill>
                <a:schemeClr val="accent5">
                  <a:lumMod val="50000"/>
                </a:schemeClr>
              </a:solidFill>
              <a:latin typeface="阿里巴巴普惠体 Heavy" panose="00020600040101010101" charset="-122"/>
              <a:ea typeface="阿里巴巴普惠体 Heavy" panose="00020600040101010101" charset="-122"/>
              <a:sym typeface="MiSans Light" panose="00000400000000000000" charset="-122"/>
            </a:endParaRPr>
          </a:p>
          <a:p>
            <a:pPr algn="r" defTabSz="457200"/>
            <a:r>
              <a:rPr lang="zh-CN" altLang="en-US" sz="2000">
                <a:ln w="38100">
                  <a:noFill/>
                </a:ln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这场夏日专属的毕业音乐会</a:t>
            </a:r>
            <a:endParaRPr lang="zh-CN" altLang="en-US" sz="2000">
              <a:ln w="38100">
                <a:noFill/>
              </a:ln>
              <a:solidFill>
                <a:schemeClr val="accent5">
                  <a:lumMod val="50000"/>
                </a:schemeClr>
              </a:solidFill>
              <a:latin typeface="阿里巴巴普惠体 Heavy" panose="00020600040101010101" charset="-122"/>
              <a:ea typeface="阿里巴巴普惠体 Heavy" panose="00020600040101010101" charset="-122"/>
              <a:sym typeface="MiSans Light" panose="00000400000000000000" charset="-122"/>
            </a:endParaRPr>
          </a:p>
          <a:p>
            <a:pPr algn="r" defTabSz="457200"/>
            <a:r>
              <a:rPr lang="zh-CN" altLang="en-US" sz="2000">
                <a:ln w="38100">
                  <a:noFill/>
                </a:ln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将曾经四年的记忆重新拾起</a:t>
            </a:r>
            <a:endParaRPr lang="zh-CN" altLang="en-US" sz="2000">
              <a:ln w="38100">
                <a:noFill/>
              </a:ln>
              <a:solidFill>
                <a:schemeClr val="accent5">
                  <a:lumMod val="50000"/>
                </a:schemeClr>
              </a:solidFill>
              <a:latin typeface="阿里巴巴普惠体 Heavy" panose="00020600040101010101" charset="-122"/>
              <a:ea typeface="阿里巴巴普惠体 Heavy" panose="00020600040101010101" charset="-122"/>
              <a:sym typeface="MiSans Light" panose="00000400000000000000" charset="-122"/>
            </a:endParaRPr>
          </a:p>
          <a:p>
            <a:pPr algn="r" defTabSz="457200"/>
            <a:r>
              <a:rPr lang="zh-CN" altLang="en-US" sz="2000">
                <a:ln w="38100">
                  <a:noFill/>
                </a:ln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以歌话别，以曲相送</a:t>
            </a:r>
            <a:endParaRPr lang="zh-CN" altLang="en-US" sz="2000">
              <a:ln w="38100">
                <a:noFill/>
              </a:ln>
              <a:solidFill>
                <a:schemeClr val="accent5">
                  <a:lumMod val="50000"/>
                </a:schemeClr>
              </a:solidFill>
              <a:latin typeface="阿里巴巴普惠体 Heavy" panose="00020600040101010101" charset="-122"/>
              <a:ea typeface="阿里巴巴普惠体 Heavy" panose="00020600040101010101" charset="-122"/>
              <a:sym typeface="MiSans Light" panose="00000400000000000000" charset="-122"/>
            </a:endParaRPr>
          </a:p>
          <a:p>
            <a:pPr algn="r" defTabSz="457200"/>
            <a:r>
              <a:rPr lang="zh-CN" altLang="en-US" sz="2000">
                <a:ln w="38100">
                  <a:noFill/>
                </a:ln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演绎出一首首耳熟能详的歌曲</a:t>
            </a:r>
            <a:endParaRPr lang="zh-CN" altLang="en-US" sz="2000">
              <a:ln w="38100">
                <a:noFill/>
              </a:ln>
              <a:solidFill>
                <a:schemeClr val="accent5">
                  <a:lumMod val="50000"/>
                </a:schemeClr>
              </a:solidFill>
              <a:latin typeface="阿里巴巴普惠体 Heavy" panose="00020600040101010101" charset="-122"/>
              <a:ea typeface="阿里巴巴普惠体 Heavy" panose="00020600040101010101" charset="-122"/>
              <a:sym typeface="MiSans Light" panose="00000400000000000000" charset="-122"/>
            </a:endParaRPr>
          </a:p>
          <a:p>
            <a:pPr algn="r" defTabSz="457200"/>
            <a:r>
              <a:rPr lang="zh-CN" altLang="en-US" sz="2000">
                <a:ln w="38100">
                  <a:noFill/>
                </a:ln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仿佛再现校园里的青葱岁月</a:t>
            </a:r>
            <a:endParaRPr lang="zh-CN" altLang="en-US" sz="2000">
              <a:ln w="38100">
                <a:noFill/>
              </a:ln>
              <a:solidFill>
                <a:schemeClr val="accent5">
                  <a:lumMod val="50000"/>
                </a:schemeClr>
              </a:solidFill>
              <a:latin typeface="阿里巴巴普惠体 Heavy" panose="00020600040101010101" charset="-122"/>
              <a:ea typeface="阿里巴巴普惠体 Heavy" panose="00020600040101010101" charset="-122"/>
              <a:sym typeface="MiSans Light" panose="00000400000000000000" charset="-122"/>
            </a:endParaRPr>
          </a:p>
          <a:p>
            <a:pPr algn="r" defTabSz="457200"/>
            <a:r>
              <a:rPr lang="zh-CN" altLang="en-US" sz="2000">
                <a:ln w="38100">
                  <a:noFill/>
                </a:ln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为广大毕业生献上一场视听盛宴</a:t>
            </a:r>
            <a:endParaRPr lang="zh-CN" altLang="en-US" sz="2000">
              <a:ln w="38100">
                <a:noFill/>
              </a:ln>
              <a:solidFill>
                <a:schemeClr val="accent5">
                  <a:lumMod val="50000"/>
                </a:schemeClr>
              </a:solidFill>
              <a:latin typeface="阿里巴巴普惠体 Heavy" panose="00020600040101010101" charset="-122"/>
              <a:ea typeface="阿里巴巴普惠体 Heavy" panose="00020600040101010101" charset="-122"/>
              <a:sym typeface="MiSans Light" panose="00000400000000000000" charset="-122"/>
            </a:endParaRPr>
          </a:p>
          <a:p>
            <a:pPr algn="r" defTabSz="457200"/>
            <a:r>
              <a:rPr lang="zh-CN" altLang="en-US" sz="2000">
                <a:ln w="38100">
                  <a:noFill/>
                </a:ln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转身跃入人海</a:t>
            </a:r>
            <a:r>
              <a:rPr lang="en-US" altLang="zh-CN" sz="2000">
                <a:ln w="38100">
                  <a:noFill/>
                </a:ln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 </a:t>
            </a:r>
            <a:r>
              <a:rPr lang="zh-CN" altLang="en-US" sz="2000">
                <a:ln w="38100">
                  <a:noFill/>
                </a:ln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各有风雨灿烂 </a:t>
            </a:r>
            <a:endParaRPr lang="zh-CN" altLang="en-US" sz="2000">
              <a:ln w="38100">
                <a:noFill/>
              </a:ln>
              <a:solidFill>
                <a:schemeClr val="accent5">
                  <a:lumMod val="50000"/>
                </a:schemeClr>
              </a:solidFill>
              <a:latin typeface="阿里巴巴普惠体 Heavy" panose="00020600040101010101" charset="-122"/>
              <a:ea typeface="阿里巴巴普惠体 Heavy" panose="00020600040101010101" charset="-122"/>
              <a:sym typeface="MiSans Light" panose="00000400000000000000" charset="-122"/>
            </a:endParaRPr>
          </a:p>
          <a:p>
            <a:pPr algn="r" defTabSz="457200"/>
            <a:endParaRPr lang="zh-CN" altLang="en-US" sz="2000">
              <a:ln w="38100">
                <a:noFill/>
              </a:ln>
              <a:solidFill>
                <a:schemeClr val="accent5">
                  <a:lumMod val="50000"/>
                </a:schemeClr>
              </a:solidFill>
              <a:latin typeface="阿里巴巴普惠体 Heavy" panose="00020600040101010101" charset="-122"/>
              <a:ea typeface="阿里巴巴普惠体 Heavy" panose="00020600040101010101" charset="-122"/>
              <a:sym typeface="MiSans Light" panose="00000400000000000000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8140065" y="1936115"/>
            <a:ext cx="3699510" cy="751840"/>
            <a:chOff x="12888" y="2569"/>
            <a:chExt cx="5826" cy="1184"/>
          </a:xfrm>
        </p:grpSpPr>
        <p:pic>
          <p:nvPicPr>
            <p:cNvPr id="7" name="图片 6" descr="199-169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/>
          </p:nvGrpSpPr>
          <p:grpSpPr>
            <a:xfrm>
              <a:off x="13751" y="2682"/>
              <a:ext cx="4963" cy="745"/>
              <a:chOff x="13871" y="2702"/>
              <a:chExt cx="4963" cy="745"/>
            </a:xfrm>
          </p:grpSpPr>
          <p:sp>
            <p:nvSpPr>
              <p:cNvPr id="13" name="文本框 12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871" y="2702"/>
                <a:ext cx="2563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活动背景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4" name="文本框 13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pic>
        <p:nvPicPr>
          <p:cNvPr id="10" name="图片 9" descr="1991691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0" y="1270635"/>
            <a:ext cx="5587365" cy="5587365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11"/>
            </p:custDataLst>
          </p:nvPr>
        </p:nvSpPr>
        <p:spPr>
          <a:xfrm>
            <a:off x="456565" y="554355"/>
            <a:ext cx="435165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思源黑体" panose="020B0400000000000000" pitchFamily="34" charset="-122"/>
              </a:rPr>
              <a:t>基本情况</a:t>
            </a:r>
            <a:endParaRPr lang="zh-CN" altLang="en-US" sz="4800">
              <a:solidFill>
                <a:schemeClr val="accent5">
                  <a:lumMod val="50000"/>
                </a:schemeClr>
              </a:solidFill>
              <a:latin typeface="阿里巴巴普惠体 Heavy" panose="00020600040101010101" charset="-122"/>
              <a:ea typeface="阿里巴巴普惠体 Heavy" panose="00020600040101010101" charset="-122"/>
              <a:sym typeface="思源黑体" panose="020B04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2595880" y="2306320"/>
            <a:ext cx="4485640" cy="911860"/>
            <a:chOff x="12888" y="2569"/>
            <a:chExt cx="5826" cy="1184"/>
          </a:xfrm>
        </p:grpSpPr>
        <p:pic>
          <p:nvPicPr>
            <p:cNvPr id="16" name="图片 15" descr="199-16914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17" name="组合 16"/>
            <p:cNvGrpSpPr/>
            <p:nvPr/>
          </p:nvGrpSpPr>
          <p:grpSpPr>
            <a:xfrm>
              <a:off x="13237" y="2751"/>
              <a:ext cx="5477" cy="678"/>
              <a:chOff x="13357" y="2771"/>
              <a:chExt cx="5477" cy="678"/>
            </a:xfrm>
          </p:grpSpPr>
          <p:sp>
            <p:nvSpPr>
              <p:cNvPr id="18" name="文本框 17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13357" y="2830"/>
                <a:ext cx="3206" cy="5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20XX-XX-XX</a:t>
                </a:r>
                <a:endParaRPr lang="en-US" altLang="zh-CN" sz="20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1" name="文本框 20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16451" y="2771"/>
                <a:ext cx="2383" cy="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时间</a:t>
                </a:r>
                <a:endParaRPr lang="zh-CN" altLang="en-US" sz="28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7206615" y="2306320"/>
            <a:ext cx="4485640" cy="911860"/>
            <a:chOff x="12888" y="2569"/>
            <a:chExt cx="5826" cy="1184"/>
          </a:xfrm>
        </p:grpSpPr>
        <p:pic>
          <p:nvPicPr>
            <p:cNvPr id="28" name="图片 27" descr="199-16914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3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29" name="组合 28"/>
            <p:cNvGrpSpPr/>
            <p:nvPr/>
          </p:nvGrpSpPr>
          <p:grpSpPr>
            <a:xfrm>
              <a:off x="13149" y="2751"/>
              <a:ext cx="5565" cy="678"/>
              <a:chOff x="13269" y="2771"/>
              <a:chExt cx="5565" cy="678"/>
            </a:xfrm>
          </p:grpSpPr>
          <p:sp>
            <p:nvSpPr>
              <p:cNvPr id="30" name="文本框 29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269" y="2830"/>
                <a:ext cx="3767" cy="5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20XX</a:t>
                </a:r>
                <a:r>
                  <a:rPr lang="zh-CN" altLang="en-US" sz="20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级毕业生</a:t>
                </a:r>
                <a:endParaRPr lang="zh-CN" altLang="en-US" sz="20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31" name="文本框 30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6451" y="2771"/>
                <a:ext cx="2383" cy="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群体</a:t>
                </a:r>
                <a:endParaRPr lang="zh-CN" altLang="en-US" sz="28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2595880" y="3505200"/>
            <a:ext cx="4485640" cy="911860"/>
            <a:chOff x="12888" y="2569"/>
            <a:chExt cx="5826" cy="1184"/>
          </a:xfrm>
        </p:grpSpPr>
        <p:pic>
          <p:nvPicPr>
            <p:cNvPr id="23" name="图片 22" descr="199-16914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3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24" name="组合 23"/>
            <p:cNvGrpSpPr/>
            <p:nvPr/>
          </p:nvGrpSpPr>
          <p:grpSpPr>
            <a:xfrm>
              <a:off x="13026" y="2750"/>
              <a:ext cx="5688" cy="678"/>
              <a:chOff x="13146" y="2770"/>
              <a:chExt cx="5688" cy="678"/>
            </a:xfrm>
          </p:grpSpPr>
          <p:sp>
            <p:nvSpPr>
              <p:cNvPr id="25" name="文本框 24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3146" y="2839"/>
                <a:ext cx="3753" cy="5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毕业季主题音乐会</a:t>
                </a:r>
                <a:endParaRPr lang="zh-CN" altLang="en-US" sz="20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6451" y="2770"/>
                <a:ext cx="2383" cy="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地点</a:t>
                </a:r>
                <a:endParaRPr lang="zh-CN" altLang="en-US" sz="28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7206615" y="3505200"/>
            <a:ext cx="4485640" cy="911860"/>
            <a:chOff x="12888" y="2569"/>
            <a:chExt cx="5826" cy="1184"/>
          </a:xfrm>
        </p:grpSpPr>
        <p:pic>
          <p:nvPicPr>
            <p:cNvPr id="33" name="图片 32" descr="199-16914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3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34" name="组合 33"/>
            <p:cNvGrpSpPr/>
            <p:nvPr/>
          </p:nvGrpSpPr>
          <p:grpSpPr>
            <a:xfrm>
              <a:off x="13751" y="2750"/>
              <a:ext cx="4963" cy="678"/>
              <a:chOff x="13871" y="2770"/>
              <a:chExt cx="4963" cy="678"/>
            </a:xfrm>
          </p:grpSpPr>
          <p:sp>
            <p:nvSpPr>
              <p:cNvPr id="35" name="文本框 34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3871" y="2839"/>
                <a:ext cx="2563" cy="5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1000</a:t>
                </a:r>
                <a:r>
                  <a:rPr lang="zh-CN" altLang="en-US" sz="20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人</a:t>
                </a:r>
                <a:endParaRPr lang="zh-CN" altLang="en-US" sz="20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36" name="文本框 35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6451" y="2770"/>
                <a:ext cx="2383" cy="6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人数</a:t>
                </a:r>
                <a:endParaRPr lang="zh-CN" altLang="en-US" sz="28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pic>
        <p:nvPicPr>
          <p:cNvPr id="40" name="图片 39" descr="19--9169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pic>
        <p:nvPicPr>
          <p:cNvPr id="41" name="图片 40" descr="1991691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0" y="3266440"/>
            <a:ext cx="3591560" cy="359156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19"/>
            </p:custDataLst>
          </p:nvPr>
        </p:nvSpPr>
        <p:spPr>
          <a:xfrm>
            <a:off x="456565" y="554355"/>
            <a:ext cx="435165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思源黑体" panose="020B0400000000000000" pitchFamily="34" charset="-122"/>
              </a:rPr>
              <a:t>基本情况</a:t>
            </a:r>
            <a:endParaRPr lang="zh-CN" altLang="en-US" sz="4800">
              <a:solidFill>
                <a:schemeClr val="accent5">
                  <a:lumMod val="50000"/>
                </a:schemeClr>
              </a:solidFill>
              <a:latin typeface="阿里巴巴普惠体 Heavy" panose="00020600040101010101" charset="-122"/>
              <a:ea typeface="阿里巴巴普惠体 Heavy" panose="00020600040101010101" charset="-122"/>
              <a:sym typeface="思源黑体" panose="020B04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219075" y="1787525"/>
            <a:ext cx="3699510" cy="751840"/>
            <a:chOff x="12888" y="2569"/>
            <a:chExt cx="5826" cy="1184"/>
          </a:xfrm>
        </p:grpSpPr>
        <p:pic>
          <p:nvPicPr>
            <p:cNvPr id="3" name="图片 2" descr="199-1691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13751" y="2682"/>
              <a:ext cx="4963" cy="745"/>
              <a:chOff x="13871" y="2702"/>
              <a:chExt cx="4963" cy="745"/>
            </a:xfrm>
          </p:grpSpPr>
          <p:sp>
            <p:nvSpPr>
              <p:cNvPr id="5" name="文本框 4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3871" y="2702"/>
                <a:ext cx="2563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活动目的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6" name="文本框 5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sp>
        <p:nvSpPr>
          <p:cNvPr id="45" name="矩形 44"/>
          <p:cNvSpPr/>
          <p:nvPr>
            <p:custDataLst>
              <p:tags r:id="rId8"/>
            </p:custDataLst>
          </p:nvPr>
        </p:nvSpPr>
        <p:spPr bwMode="auto">
          <a:xfrm>
            <a:off x="292100" y="2606040"/>
            <a:ext cx="10657840" cy="19380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indent="0" algn="l" defTabSz="457200" fontAlgn="auto">
              <a:lnSpc>
                <a:spcPct val="150000"/>
              </a:lnSpc>
            </a:pPr>
            <a:r>
              <a:rPr lang="en-US" altLang="zh-CN" sz="2000">
                <a:ln w="38100">
                  <a:noFill/>
                </a:ln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01 </a:t>
            </a:r>
            <a:r>
              <a:rPr sz="2000">
                <a:ln w="38100">
                  <a:noFill/>
                </a:ln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用歌声为毕业学子饯行</a:t>
            </a:r>
            <a:r>
              <a:rPr lang="zh-CN" sz="2000">
                <a:ln w="38100">
                  <a:noFill/>
                </a:ln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，回忆在</a:t>
            </a:r>
            <a:r>
              <a:rPr lang="en-US" altLang="zh-CN" sz="2000">
                <a:ln w="38100">
                  <a:noFill/>
                </a:ln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XX</a:t>
            </a:r>
            <a:r>
              <a:rPr lang="zh-CN" sz="2000">
                <a:ln w="38100">
                  <a:noFill/>
                </a:ln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求学的点滴，表达</a:t>
            </a:r>
            <a:r>
              <a:rPr lang="en-US" altLang="zh-CN" sz="2000">
                <a:ln w="38100">
                  <a:noFill/>
                </a:ln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XX</a:t>
            </a:r>
            <a:r>
              <a:rPr lang="zh-CN" sz="2000">
                <a:ln w="38100">
                  <a:noFill/>
                </a:ln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对学子的温暖相送。</a:t>
            </a:r>
            <a:endParaRPr lang="zh-CN" sz="2000">
              <a:ln w="38100">
                <a:noFill/>
              </a:ln>
              <a:solidFill>
                <a:schemeClr val="accent5">
                  <a:lumMod val="50000"/>
                </a:schemeClr>
              </a:solidFill>
              <a:latin typeface="阿里巴巴普惠体 Heavy" panose="00020600040101010101" charset="-122"/>
              <a:ea typeface="阿里巴巴普惠体 Heavy" panose="00020600040101010101" charset="-122"/>
              <a:sym typeface="MiSans Light" panose="00000400000000000000" charset="-122"/>
            </a:endParaRPr>
          </a:p>
          <a:p>
            <a:pPr indent="0" algn="l" defTabSz="457200" fontAlgn="auto">
              <a:lnSpc>
                <a:spcPct val="150000"/>
              </a:lnSpc>
            </a:pPr>
            <a:r>
              <a:rPr lang="en-US" altLang="zh-CN" sz="2000">
                <a:ln w="38100">
                  <a:noFill/>
                </a:ln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02 </a:t>
            </a:r>
            <a:r>
              <a:rPr lang="zh-CN" altLang="en-US" sz="2000">
                <a:ln w="38100">
                  <a:noFill/>
                </a:ln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展现</a:t>
            </a:r>
            <a:r>
              <a:rPr lang="en-US" altLang="zh-CN" sz="2000">
                <a:ln w="38100">
                  <a:noFill/>
                </a:ln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XX毕业学子满怀热忱</a:t>
            </a:r>
            <a:r>
              <a:rPr lang="zh-CN" altLang="en-US" sz="2000">
                <a:ln w="38100">
                  <a:noFill/>
                </a:ln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的精神面貌</a:t>
            </a:r>
            <a:r>
              <a:rPr lang="en-US" altLang="zh-CN" sz="2000">
                <a:ln w="38100">
                  <a:noFill/>
                </a:ln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，唱响无悔青春的人生乐章。</a:t>
            </a:r>
            <a:endParaRPr lang="en-US" altLang="zh-CN" sz="2000">
              <a:ln w="38100">
                <a:noFill/>
              </a:ln>
              <a:solidFill>
                <a:schemeClr val="accent5">
                  <a:lumMod val="50000"/>
                </a:schemeClr>
              </a:solidFill>
              <a:latin typeface="阿里巴巴普惠体 Heavy" panose="00020600040101010101" charset="-122"/>
              <a:ea typeface="阿里巴巴普惠体 Heavy" panose="00020600040101010101" charset="-122"/>
              <a:sym typeface="MiSans Light" panose="00000400000000000000" charset="-122"/>
            </a:endParaRPr>
          </a:p>
          <a:p>
            <a:pPr indent="0" algn="l" defTabSz="457200" fontAlgn="auto">
              <a:lnSpc>
                <a:spcPct val="150000"/>
              </a:lnSpc>
            </a:pPr>
            <a:r>
              <a:rPr lang="en-US" altLang="zh-CN" sz="2000">
                <a:ln w="38100">
                  <a:noFill/>
                </a:ln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03 展现XX学子青春当燃的风采，引领毕业生们追忆青春、开启砥砺前行的奋斗新历程。</a:t>
            </a:r>
            <a:endParaRPr lang="en-US" altLang="zh-CN" sz="2000">
              <a:ln w="38100">
                <a:noFill/>
              </a:ln>
              <a:solidFill>
                <a:schemeClr val="accent5">
                  <a:lumMod val="50000"/>
                </a:schemeClr>
              </a:solidFill>
              <a:latin typeface="阿里巴巴普惠体 Heavy" panose="00020600040101010101" charset="-122"/>
              <a:ea typeface="阿里巴巴普惠体 Heavy" panose="00020600040101010101" charset="-122"/>
              <a:sym typeface="MiSans Light" panose="00000400000000000000" charset="-122"/>
            </a:endParaRPr>
          </a:p>
          <a:p>
            <a:pPr indent="0" algn="l" defTabSz="457200" fontAlgn="auto">
              <a:lnSpc>
                <a:spcPct val="150000"/>
              </a:lnSpc>
            </a:pPr>
            <a:r>
              <a:rPr lang="en-US" altLang="zh-CN" sz="2000">
                <a:ln w="38100">
                  <a:noFill/>
                </a:ln>
                <a:solidFill>
                  <a:schemeClr val="accent5">
                    <a:lumMod val="50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04 为毕业生送上真挚的祝福，鼓励毕业季的师生共述青春故事，创造难忘回忆。</a:t>
            </a:r>
            <a:endParaRPr lang="en-US" altLang="zh-CN" sz="2000">
              <a:ln w="38100">
                <a:noFill/>
              </a:ln>
              <a:solidFill>
                <a:schemeClr val="accent5">
                  <a:lumMod val="50000"/>
                </a:schemeClr>
              </a:solidFill>
              <a:latin typeface="阿里巴巴普惠体 Heavy" panose="00020600040101010101" charset="-122"/>
              <a:ea typeface="阿里巴巴普惠体 Heavy" panose="00020600040101010101" charset="-122"/>
              <a:sym typeface="MiSans Light" panose="000004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:\5月\毕业季\199169-14.png199169-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611755" y="1406525"/>
            <a:ext cx="6793230" cy="321437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262313" y="2354580"/>
            <a:ext cx="5495290" cy="1459230"/>
            <a:chOff x="5138" y="3708"/>
            <a:chExt cx="8654" cy="2298"/>
          </a:xfrm>
        </p:grpSpPr>
        <p:sp>
          <p:nvSpPr>
            <p:cNvPr id="5" name="文本框 4"/>
            <p:cNvSpPr txBox="1"/>
            <p:nvPr/>
          </p:nvSpPr>
          <p:spPr>
            <a:xfrm>
              <a:off x="5138" y="3708"/>
              <a:ext cx="8654" cy="152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zh-CN" sz="5400" b="1" dirty="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阿里巴巴普惠体 Heavy" panose="00020600040101010101" charset="-122"/>
                  <a:sym typeface="思源黑体" panose="020B0400000000000000" pitchFamily="34" charset="-122"/>
                </a:rPr>
                <a:t>02 活动内容</a:t>
              </a:r>
              <a:endParaRPr lang="en-US" altLang="zh-CN" sz="5400" b="1" dirty="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阿里巴巴普惠体 Heavy" panose="00020600040101010101" charset="-122"/>
                <a:sym typeface="思源黑体" panose="020B0400000000000000" pitchFamily="34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 flipH="1">
              <a:off x="6372" y="5378"/>
              <a:ext cx="6185" cy="0"/>
            </a:xfrm>
            <a:prstGeom prst="line">
              <a:avLst/>
            </a:prstGeom>
            <a:ln w="9525">
              <a:solidFill>
                <a:srgbClr val="129AF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6372" y="5608"/>
              <a:ext cx="6185" cy="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05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sym typeface="思源黑体" panose="020B0400000000000000" pitchFamily="34" charset="-122"/>
                </a:rPr>
                <a:t>ACTIVITY CONTENT</a:t>
              </a:r>
              <a:endPara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思源黑体" panose="020B0400000000000000" pitchFamily="34" charset="-122"/>
              </a:endParaRPr>
            </a:p>
          </p:txBody>
        </p:sp>
      </p:grpSp>
      <p:pic>
        <p:nvPicPr>
          <p:cNvPr id="4" name="图片 3" descr="19--9169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4140" y="104140"/>
            <a:ext cx="4026535" cy="5613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3188335"/>
            <a:ext cx="12192000" cy="3669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72085" y="1876425"/>
            <a:ext cx="3699510" cy="751840"/>
            <a:chOff x="12888" y="2569"/>
            <a:chExt cx="5826" cy="1184"/>
          </a:xfrm>
        </p:grpSpPr>
        <p:pic>
          <p:nvPicPr>
            <p:cNvPr id="19" name="图片 18" descr="199-169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13751" y="2682"/>
              <a:ext cx="4963" cy="745"/>
              <a:chOff x="13871" y="2702"/>
              <a:chExt cx="4963" cy="745"/>
            </a:xfrm>
          </p:grpSpPr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871" y="2702"/>
                <a:ext cx="2563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红毯采访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6239510" y="415290"/>
            <a:ext cx="4438015" cy="18599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最专业的摄制团队，独特的采访方式，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把毕业生最难忘的故事定格在此刻定格，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或是温情满满、斗志昂扬的留言,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或是对未来的憧憬与期望，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或是合理的大学规划、高效的学习方法，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通过最温暖的镜头记录下来。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87064" y="2779395"/>
            <a:ext cx="11417872" cy="3783330"/>
            <a:chOff x="616" y="2531"/>
            <a:chExt cx="18369" cy="6087"/>
          </a:xfrm>
        </p:grpSpPr>
        <p:pic>
          <p:nvPicPr>
            <p:cNvPr id="24" name="图片 23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616" y="2531"/>
              <a:ext cx="9165" cy="6086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9778" y="2531"/>
              <a:ext cx="9207" cy="608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8/9)*(#ppt_y-(#ppt_y+0.1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 fmla="1+(8/9)*(1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3188335"/>
            <a:ext cx="12192000" cy="3669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72085" y="1876425"/>
            <a:ext cx="3699510" cy="751840"/>
            <a:chOff x="12888" y="2569"/>
            <a:chExt cx="5826" cy="1184"/>
          </a:xfrm>
        </p:grpSpPr>
        <p:pic>
          <p:nvPicPr>
            <p:cNvPr id="19" name="图片 18" descr="199-169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13272" y="2682"/>
              <a:ext cx="5442" cy="745"/>
              <a:chOff x="13392" y="2702"/>
              <a:chExt cx="5442" cy="745"/>
            </a:xfrm>
          </p:grpSpPr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392" y="2702"/>
                <a:ext cx="3117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毕业红毯秀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242570" y="2791460"/>
            <a:ext cx="11706860" cy="3902075"/>
            <a:chOff x="624" y="2612"/>
            <a:chExt cx="18254" cy="6083"/>
          </a:xfrm>
        </p:grpSpPr>
        <p:pic>
          <p:nvPicPr>
            <p:cNvPr id="2" name="图片 1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624" y="2612"/>
              <a:ext cx="9035" cy="6083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9656" y="2612"/>
              <a:ext cx="9222" cy="6082"/>
            </a:xfrm>
            <a:prstGeom prst="rect">
              <a:avLst/>
            </a:prstGeom>
          </p:spPr>
        </p:pic>
      </p:grpSp>
      <p:sp>
        <p:nvSpPr>
          <p:cNvPr id="15" name="矩形 14"/>
          <p:cNvSpPr/>
          <p:nvPr>
            <p:custDataLst>
              <p:tags r:id="rId13"/>
            </p:custDataLst>
          </p:nvPr>
        </p:nvSpPr>
        <p:spPr>
          <a:xfrm>
            <a:off x="7572375" y="442595"/>
            <a:ext cx="3666490" cy="18599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一席红毯，未来光景更有所期。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毕业生们身着盛装、踏上红毯，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留下了属于自己的青春合照，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将记忆定格在最美好的瞬间。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走过这条红毯，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意味着将告别</a:t>
            </a:r>
            <a:r>
              <a:rPr lang="en-US" altLang="zh-CN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XX</a:t>
            </a: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学院，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开启新的人生旅程。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8/9)*(#ppt_y-(#ppt_y+0.1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 fmla="1+(8/9)*(1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3188335"/>
            <a:ext cx="12192000" cy="3669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72085" y="1876425"/>
            <a:ext cx="3699510" cy="751840"/>
            <a:chOff x="12888" y="2569"/>
            <a:chExt cx="5826" cy="1184"/>
          </a:xfrm>
        </p:grpSpPr>
        <p:pic>
          <p:nvPicPr>
            <p:cNvPr id="19" name="图片 18" descr="199-169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13481" y="2682"/>
              <a:ext cx="5233" cy="745"/>
              <a:chOff x="13601" y="2702"/>
              <a:chExt cx="5233" cy="745"/>
            </a:xfrm>
          </p:grpSpPr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601" y="2702"/>
                <a:ext cx="2833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活动倒计时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365125" y="3916045"/>
            <a:ext cx="3266440" cy="6413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播放活动倒计时，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预示着活动正式开始。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987165" y="2049780"/>
            <a:ext cx="7820660" cy="43738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8/9)*(#ppt_y-(#ppt_y+0.1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 fmla="1+(8/9)*(1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3188335"/>
            <a:ext cx="12192000" cy="3669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72085" y="1876425"/>
            <a:ext cx="3699510" cy="751840"/>
            <a:chOff x="12888" y="2569"/>
            <a:chExt cx="5826" cy="1184"/>
          </a:xfrm>
        </p:grpSpPr>
        <p:pic>
          <p:nvPicPr>
            <p:cNvPr id="19" name="图片 18" descr="199-169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13232" y="2682"/>
              <a:ext cx="5482" cy="745"/>
              <a:chOff x="13352" y="2702"/>
              <a:chExt cx="5482" cy="745"/>
            </a:xfrm>
          </p:grpSpPr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352" y="2702"/>
                <a:ext cx="3365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毕业宣传视频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266065" y="3028950"/>
            <a:ext cx="11659870" cy="3364230"/>
            <a:chOff x="440" y="4685"/>
            <a:chExt cx="13927" cy="4018"/>
          </a:xfrm>
        </p:grpSpPr>
        <p:pic>
          <p:nvPicPr>
            <p:cNvPr id="4" name="图片 3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440" y="4685"/>
              <a:ext cx="7189" cy="4018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7625" y="4685"/>
              <a:ext cx="6742" cy="4018"/>
            </a:xfrm>
            <a:prstGeom prst="rect">
              <a:avLst/>
            </a:prstGeom>
          </p:spPr>
        </p:pic>
      </p:grpSp>
      <p:sp>
        <p:nvSpPr>
          <p:cNvPr id="7" name="矩形 6"/>
          <p:cNvSpPr/>
          <p:nvPr>
            <p:custDataLst>
              <p:tags r:id="rId13"/>
            </p:custDataLst>
          </p:nvPr>
        </p:nvSpPr>
        <p:spPr>
          <a:xfrm>
            <a:off x="7572375" y="633095"/>
            <a:ext cx="3266440" cy="15462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一纸毕业证书,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承载着昨日的故事,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毕业宣传视频唤起四年青春回忆，祝福未来的毕业生们，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奔赴山海，致远必达。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8/9)*(#ppt_y-(#ppt_y+0.1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 fmla="1+(8/9)*(1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3188335"/>
            <a:ext cx="12192000" cy="3669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72085" y="1876425"/>
            <a:ext cx="3699510" cy="751840"/>
            <a:chOff x="12888" y="2569"/>
            <a:chExt cx="5826" cy="1184"/>
          </a:xfrm>
        </p:grpSpPr>
        <p:pic>
          <p:nvPicPr>
            <p:cNvPr id="19" name="图片 18" descr="199-169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13327" y="2682"/>
              <a:ext cx="5387" cy="745"/>
              <a:chOff x="13447" y="2702"/>
              <a:chExt cx="5387" cy="745"/>
            </a:xfrm>
          </p:grpSpPr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47" y="2702"/>
                <a:ext cx="3184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灯光秀表演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sp>
        <p:nvSpPr>
          <p:cNvPr id="7" name="矩形 6"/>
          <p:cNvSpPr/>
          <p:nvPr>
            <p:custDataLst>
              <p:tags r:id="rId9"/>
            </p:custDataLst>
          </p:nvPr>
        </p:nvSpPr>
        <p:spPr>
          <a:xfrm>
            <a:off x="6930390" y="716915"/>
            <a:ext cx="3723640" cy="108331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专业灯光舞美团队助阵打造热烈氛围，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沉浸式视觉享受，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带来震撼的开场体验。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26073" y="2772410"/>
            <a:ext cx="11539855" cy="3846830"/>
            <a:chOff x="1410" y="4096"/>
            <a:chExt cx="14112" cy="4704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1410" y="4096"/>
              <a:ext cx="7110" cy="4703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8516" y="4096"/>
              <a:ext cx="7006" cy="470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8/9)*(#ppt_y-(#ppt_y+0.1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 fmla="1+(8/9)*(1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3188335"/>
            <a:ext cx="12192000" cy="3669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72085" y="1876425"/>
            <a:ext cx="3699510" cy="751840"/>
            <a:chOff x="12888" y="2569"/>
            <a:chExt cx="5826" cy="1184"/>
          </a:xfrm>
        </p:grpSpPr>
        <p:pic>
          <p:nvPicPr>
            <p:cNvPr id="19" name="图片 18" descr="199-169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13497" y="2682"/>
              <a:ext cx="5217" cy="745"/>
              <a:chOff x="13617" y="2702"/>
              <a:chExt cx="5217" cy="745"/>
            </a:xfrm>
          </p:grpSpPr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617" y="2702"/>
                <a:ext cx="2907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主持人登场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558165" y="4128770"/>
            <a:ext cx="3266440" cy="53594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主持人登场，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宣布活动正式开始。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267835" y="1876425"/>
            <a:ext cx="7321550" cy="45059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8/9)*(#ppt_y-(#ppt_y+0.1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 fmla="1+(8/9)*(1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3188335"/>
            <a:ext cx="12192000" cy="3669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72085" y="1876425"/>
            <a:ext cx="3699510" cy="751840"/>
            <a:chOff x="12888" y="2569"/>
            <a:chExt cx="5826" cy="1184"/>
          </a:xfrm>
        </p:grpSpPr>
        <p:pic>
          <p:nvPicPr>
            <p:cNvPr id="19" name="图片 18" descr="199-169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13327" y="2682"/>
              <a:ext cx="5387" cy="745"/>
              <a:chOff x="13447" y="2702"/>
              <a:chExt cx="5387" cy="745"/>
            </a:xfrm>
          </p:grpSpPr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47" y="2702"/>
                <a:ext cx="3184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毕业歌会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sp>
        <p:nvSpPr>
          <p:cNvPr id="7" name="矩形 6"/>
          <p:cNvSpPr/>
          <p:nvPr>
            <p:custDataLst>
              <p:tags r:id="rId9"/>
            </p:custDataLst>
          </p:nvPr>
        </p:nvSpPr>
        <p:spPr>
          <a:xfrm>
            <a:off x="7572375" y="594995"/>
            <a:ext cx="3685540" cy="18599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以歌话别，以曲相送，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演绎出一首首耳熟能详的歌曲，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仿佛再现校园里的青葱岁月，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为广大毕业生献上一场视听盛宴。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23533" y="2703195"/>
            <a:ext cx="11697335" cy="3543935"/>
            <a:chOff x="1257" y="3728"/>
            <a:chExt cx="13536" cy="4101"/>
          </a:xfrm>
        </p:grpSpPr>
        <p:pic>
          <p:nvPicPr>
            <p:cNvPr id="3" name="图片 2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1257" y="3728"/>
              <a:ext cx="6816" cy="410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8062" y="3728"/>
              <a:ext cx="6731" cy="410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8/9)*(#ppt_y-(#ppt_y+0.1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 fmla="1+(8/9)*(1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72085" y="269875"/>
            <a:ext cx="3699510" cy="751840"/>
            <a:chOff x="12888" y="2569"/>
            <a:chExt cx="5826" cy="1184"/>
          </a:xfrm>
        </p:grpSpPr>
        <p:pic>
          <p:nvPicPr>
            <p:cNvPr id="2" name="图片 1" descr="199-1691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3" name="组合 2"/>
            <p:cNvGrpSpPr/>
            <p:nvPr/>
          </p:nvGrpSpPr>
          <p:grpSpPr>
            <a:xfrm>
              <a:off x="13327" y="2682"/>
              <a:ext cx="5387" cy="745"/>
              <a:chOff x="13447" y="2702"/>
              <a:chExt cx="5387" cy="745"/>
            </a:xfrm>
          </p:grpSpPr>
          <p:sp>
            <p:nvSpPr>
              <p:cNvPr id="4" name="文本框 3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3447" y="2702"/>
                <a:ext cx="3184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歌单推荐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5" name="文本框 4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1812290" y="1717675"/>
            <a:ext cx="8567420" cy="3422650"/>
            <a:chOff x="3435" y="2398"/>
            <a:chExt cx="13492" cy="5390"/>
          </a:xfrm>
        </p:grpSpPr>
        <p:grpSp>
          <p:nvGrpSpPr>
            <p:cNvPr id="26" name="组合 25"/>
            <p:cNvGrpSpPr/>
            <p:nvPr/>
          </p:nvGrpSpPr>
          <p:grpSpPr>
            <a:xfrm>
              <a:off x="3435" y="2398"/>
              <a:ext cx="13492" cy="5391"/>
              <a:chOff x="360" y="1467"/>
              <a:chExt cx="10870" cy="4343"/>
            </a:xfrm>
          </p:grpSpPr>
          <p:sp>
            <p:nvSpPr>
              <p:cNvPr id="14" name="矩形 13"/>
              <p:cNvSpPr/>
              <p:nvPr>
                <p:custDataLst>
                  <p:tags r:id="rId8"/>
                </p:custDataLst>
              </p:nvPr>
            </p:nvSpPr>
            <p:spPr>
              <a:xfrm>
                <a:off x="3097" y="2114"/>
                <a:ext cx="2658" cy="3695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latin typeface="阿里巴巴普惠体 Heavy" panose="00020600040101010101" charset="-122"/>
                  <a:ea typeface="阿里巴巴普惠体 Heavy" panose="00020600040101010101" charset="-122"/>
                </a:endParaRPr>
              </a:p>
            </p:txBody>
          </p:sp>
          <p:sp>
            <p:nvSpPr>
              <p:cNvPr id="15" name="矩形 14"/>
              <p:cNvSpPr/>
              <p:nvPr>
                <p:custDataLst>
                  <p:tags r:id="rId9"/>
                </p:custDataLst>
              </p:nvPr>
            </p:nvSpPr>
            <p:spPr>
              <a:xfrm>
                <a:off x="5835" y="2114"/>
                <a:ext cx="2658" cy="3695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latin typeface="阿里巴巴普惠体 Heavy" panose="00020600040101010101" charset="-122"/>
                  <a:ea typeface="阿里巴巴普惠体 Heavy" panose="00020600040101010101" charset="-122"/>
                </a:endParaRPr>
              </a:p>
            </p:txBody>
          </p:sp>
          <p:sp>
            <p:nvSpPr>
              <p:cNvPr id="17" name="矩形 16"/>
              <p:cNvSpPr/>
              <p:nvPr>
                <p:custDataLst>
                  <p:tags r:id="rId10"/>
                </p:custDataLst>
              </p:nvPr>
            </p:nvSpPr>
            <p:spPr>
              <a:xfrm>
                <a:off x="8572" y="2114"/>
                <a:ext cx="2658" cy="3696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latin typeface="阿里巴巴普惠体 Heavy" panose="00020600040101010101" charset="-122"/>
                  <a:ea typeface="阿里巴巴普惠体 Heavy" panose="00020600040101010101" charset="-122"/>
                </a:endParaRPr>
              </a:p>
            </p:txBody>
          </p:sp>
          <p:grpSp>
            <p:nvGrpSpPr>
              <p:cNvPr id="18" name="组合 17"/>
              <p:cNvGrpSpPr/>
              <p:nvPr/>
            </p:nvGrpSpPr>
            <p:grpSpPr>
              <a:xfrm>
                <a:off x="360" y="1467"/>
                <a:ext cx="2658" cy="4342"/>
                <a:chOff x="360" y="1467"/>
                <a:chExt cx="2658" cy="4342"/>
              </a:xfrm>
            </p:grpSpPr>
            <p:sp>
              <p:nvSpPr>
                <p:cNvPr id="19" name="矩形 18"/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360" y="2114"/>
                  <a:ext cx="2658" cy="3695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>
                    <a:latin typeface="阿里巴巴普惠体 Heavy" panose="00020600040101010101" charset="-122"/>
                    <a:ea typeface="阿里巴巴普惠体 Heavy" panose="00020600040101010101" charset="-122"/>
                  </a:endParaRPr>
                </a:p>
              </p:txBody>
            </p:sp>
            <p:sp>
              <p:nvSpPr>
                <p:cNvPr id="20" name="矩形: 圆顶角 10"/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360" y="1467"/>
                  <a:ext cx="2658" cy="1081"/>
                </a:xfrm>
                <a:prstGeom prst="round2SameRect">
                  <a:avLst/>
                </a:prstGeom>
                <a:gradFill>
                  <a:gsLst>
                    <a:gs pos="100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4800000" scaled="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1400">
                      <a:solidFill>
                        <a:schemeClr val="bg1"/>
                      </a:solidFill>
                      <a:latin typeface="阿里巴巴普惠体 Heavy" panose="00020600040101010101" charset="-122"/>
                      <a:ea typeface="阿里巴巴普惠体 Heavy" panose="00020600040101010101" charset="-122"/>
                    </a:rPr>
                    <a:t>第一篇章</a:t>
                  </a:r>
                  <a:endParaRPr lang="zh-CN" altLang="en-US" sz="1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</a:endParaRPr>
                </a:p>
                <a:p>
                  <a:pPr algn="ctr"/>
                  <a:r>
                    <a:rPr lang="zh-CN" altLang="en-US" sz="1400">
                      <a:solidFill>
                        <a:schemeClr val="bg1"/>
                      </a:solidFill>
                      <a:latin typeface="阿里巴巴普惠体 Heavy" panose="00020600040101010101" charset="-122"/>
                      <a:ea typeface="阿里巴巴普惠体 Heavy" panose="00020600040101010101" charset="-122"/>
                    </a:rPr>
                    <a:t>愿仍似初识</a:t>
                  </a:r>
                  <a:endParaRPr lang="zh-CN" altLang="en-US" sz="1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</a:endParaRPr>
                </a:p>
              </p:txBody>
            </p:sp>
          </p:grpSp>
          <p:sp>
            <p:nvSpPr>
              <p:cNvPr id="21" name="矩形: 圆顶角 11"/>
              <p:cNvSpPr/>
              <p:nvPr>
                <p:custDataLst>
                  <p:tags r:id="rId13"/>
                </p:custDataLst>
              </p:nvPr>
            </p:nvSpPr>
            <p:spPr>
              <a:xfrm>
                <a:off x="3097" y="1467"/>
                <a:ext cx="2658" cy="1081"/>
              </a:xfrm>
              <a:prstGeom prst="round2SameRect">
                <a:avLst/>
              </a:prstGeom>
              <a:gradFill>
                <a:gsLst>
                  <a:gs pos="1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48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</a:rPr>
                  <a:t>第二篇章</a:t>
                </a:r>
                <a:endParaRPr lang="zh-CN" altLang="en-US" sz="1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</a:endParaRPr>
              </a:p>
              <a:p>
                <a:pPr algn="ctr"/>
                <a:r>
                  <a:rPr lang="zh-CN" altLang="en-US" sz="1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+mn-ea"/>
                  </a:rPr>
                  <a:t>愿</a:t>
                </a:r>
                <a:r>
                  <a:rPr lang="zh-CN" altLang="en-US" sz="1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</a:rPr>
                  <a:t>踏浪而行</a:t>
                </a:r>
                <a:endParaRPr lang="zh-CN" altLang="en-US" sz="1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</a:endParaRPr>
              </a:p>
            </p:txBody>
          </p:sp>
          <p:sp>
            <p:nvSpPr>
              <p:cNvPr id="22" name="矩形: 圆顶角 12"/>
              <p:cNvSpPr/>
              <p:nvPr>
                <p:custDataLst>
                  <p:tags r:id="rId14"/>
                </p:custDataLst>
              </p:nvPr>
            </p:nvSpPr>
            <p:spPr>
              <a:xfrm>
                <a:off x="5835" y="1467"/>
                <a:ext cx="2658" cy="1081"/>
              </a:xfrm>
              <a:prstGeom prst="round2SameRect">
                <a:avLst/>
              </a:prstGeom>
              <a:gradFill>
                <a:gsLst>
                  <a:gs pos="1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48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</a:rPr>
                  <a:t>第三篇章</a:t>
                </a:r>
                <a:endParaRPr lang="zh-CN" altLang="en-US" sz="1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</a:endParaRPr>
              </a:p>
              <a:p>
                <a:pPr algn="ctr"/>
                <a:r>
                  <a:rPr lang="zh-CN" altLang="en-US" sz="1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+mn-ea"/>
                  </a:rPr>
                  <a:t>愿奋楫扬帆</a:t>
                </a:r>
                <a:endParaRPr lang="zh-CN" altLang="en-US" sz="1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+mn-ea"/>
                </a:endParaRPr>
              </a:p>
            </p:txBody>
          </p:sp>
          <p:sp>
            <p:nvSpPr>
              <p:cNvPr id="23" name="矩形: 圆顶角 13"/>
              <p:cNvSpPr/>
              <p:nvPr>
                <p:custDataLst>
                  <p:tags r:id="rId15"/>
                </p:custDataLst>
              </p:nvPr>
            </p:nvSpPr>
            <p:spPr>
              <a:xfrm>
                <a:off x="8572" y="1467"/>
                <a:ext cx="2658" cy="1081"/>
              </a:xfrm>
              <a:prstGeom prst="round2SameRect">
                <a:avLst/>
              </a:prstGeom>
              <a:gradFill>
                <a:gsLst>
                  <a:gs pos="1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48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</a:rPr>
                  <a:t>第四篇章</a:t>
                </a:r>
                <a:endParaRPr lang="zh-CN" altLang="en-US" sz="1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</a:endParaRPr>
              </a:p>
              <a:p>
                <a:pPr algn="ctr"/>
                <a:r>
                  <a:rPr lang="zh-CN" altLang="en-US" sz="1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</a:rPr>
                  <a:t>愿奔流入海</a:t>
                </a:r>
                <a:endParaRPr lang="zh-CN" altLang="en-US" sz="1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</a:endParaRPr>
              </a:p>
            </p:txBody>
          </p:sp>
          <p:sp>
            <p:nvSpPr>
              <p:cNvPr id="28" name="矩形 27"/>
              <p:cNvSpPr/>
              <p:nvPr>
                <p:custDataLst>
                  <p:tags r:id="rId16"/>
                </p:custDataLst>
              </p:nvPr>
            </p:nvSpPr>
            <p:spPr>
              <a:xfrm>
                <a:off x="360" y="2541"/>
                <a:ext cx="2657" cy="3267"/>
              </a:xfrm>
              <a:prstGeom prst="rect">
                <a:avLst/>
              </a:prstGeom>
              <a:solidFill>
                <a:srgbClr val="009039">
                  <a:alpha val="7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0" algn="ctr" fontAlgn="auto">
                  <a:lnSpc>
                    <a:spcPct val="150000"/>
                  </a:lnSpc>
                </a:pPr>
                <a:r>
                  <a:rPr lang="zh-CN" altLang="en-US" sz="1400">
                    <a:latin typeface="阿里巴巴普惠体 Heavy" panose="00020600040101010101" charset="-122"/>
                    <a:ea typeface="阿里巴巴普惠体 Heavy" panose="00020600040101010101" charset="-122"/>
                  </a:rPr>
                  <a:t>《光阴的故事》</a:t>
                </a:r>
                <a:endParaRPr lang="zh-CN" altLang="en-US" sz="1400">
                  <a:latin typeface="阿里巴巴普惠体 Heavy" panose="00020600040101010101" charset="-122"/>
                  <a:ea typeface="阿里巴巴普惠体 Heavy" panose="00020600040101010101" charset="-122"/>
                </a:endParaRPr>
              </a:p>
              <a:p>
                <a:pPr indent="0" algn="ctr" fontAlgn="auto">
                  <a:lnSpc>
                    <a:spcPct val="150000"/>
                  </a:lnSpc>
                </a:pPr>
                <a:r>
                  <a:rPr lang="zh-CN" altLang="en-US" sz="1400">
                    <a:latin typeface="阿里巴巴普惠体 Heavy" panose="00020600040101010101" charset="-122"/>
                    <a:ea typeface="阿里巴巴普惠体 Heavy" panose="00020600040101010101" charset="-122"/>
                  </a:rPr>
                  <a:t>《七里香》</a:t>
                </a:r>
                <a:endParaRPr lang="zh-CN" altLang="en-US" sz="1400">
                  <a:latin typeface="阿里巴巴普惠体 Heavy" panose="00020600040101010101" charset="-122"/>
                  <a:ea typeface="阿里巴巴普惠体 Heavy" panose="00020600040101010101" charset="-122"/>
                </a:endParaRPr>
              </a:p>
              <a:p>
                <a:pPr indent="0" algn="ctr" fontAlgn="auto">
                  <a:lnSpc>
                    <a:spcPct val="150000"/>
                  </a:lnSpc>
                </a:pPr>
                <a:r>
                  <a:rPr lang="zh-CN" altLang="en-US" sz="1400">
                    <a:latin typeface="阿里巴巴普惠体 Heavy" panose="00020600040101010101" charset="-122"/>
                    <a:ea typeface="阿里巴巴普惠体 Heavy" panose="00020600040101010101" charset="-122"/>
                  </a:rPr>
                  <a:t>《四季予你》</a:t>
                </a:r>
                <a:endParaRPr lang="zh-CN" altLang="en-US" sz="1400">
                  <a:latin typeface="阿里巴巴普惠体 Heavy" panose="00020600040101010101" charset="-122"/>
                  <a:ea typeface="阿里巴巴普惠体 Heavy" panose="00020600040101010101" charset="-122"/>
                </a:endParaRPr>
              </a:p>
              <a:p>
                <a:pPr indent="0" algn="ctr" fontAlgn="auto">
                  <a:lnSpc>
                    <a:spcPct val="150000"/>
                  </a:lnSpc>
                </a:pPr>
                <a:r>
                  <a:rPr lang="zh-CN" altLang="en-US" sz="1400">
                    <a:latin typeface="阿里巴巴普惠体 Heavy" panose="00020600040101010101" charset="-122"/>
                    <a:ea typeface="阿里巴巴普惠体 Heavy" panose="00020600040101010101" charset="-122"/>
                  </a:rPr>
                  <a:t>《少年》</a:t>
                </a:r>
                <a:endParaRPr lang="zh-CN" altLang="en-US" sz="1400">
                  <a:latin typeface="阿里巴巴普惠体 Heavy" panose="00020600040101010101" charset="-122"/>
                  <a:ea typeface="阿里巴巴普惠体 Heavy" panose="00020600040101010101" charset="-122"/>
                </a:endParaRPr>
              </a:p>
            </p:txBody>
          </p:sp>
          <p:sp>
            <p:nvSpPr>
              <p:cNvPr id="29" name="矩形 28"/>
              <p:cNvSpPr/>
              <p:nvPr>
                <p:custDataLst>
                  <p:tags r:id="rId17"/>
                </p:custDataLst>
              </p:nvPr>
            </p:nvSpPr>
            <p:spPr>
              <a:xfrm>
                <a:off x="3097" y="2542"/>
                <a:ext cx="2634" cy="3267"/>
              </a:xfrm>
              <a:prstGeom prst="rect">
                <a:avLst/>
              </a:prstGeom>
              <a:solidFill>
                <a:srgbClr val="F8EC02">
                  <a:alpha val="7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0" algn="ctr" fontAlgn="auto">
                  <a:lnSpc>
                    <a:spcPct val="150000"/>
                  </a:lnSpc>
                </a:pPr>
                <a:r>
                  <a:rPr lang="zh-CN" altLang="en-US" sz="1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</a:rPr>
                  <a:t>《是妈妈是女儿》</a:t>
                </a:r>
                <a:endPara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 Heavy" panose="00020600040101010101" charset="-122"/>
                  <a:ea typeface="阿里巴巴普惠体 Heavy" panose="00020600040101010101" charset="-122"/>
                </a:endParaRPr>
              </a:p>
              <a:p>
                <a:pPr indent="0" algn="ctr" fontAlgn="auto">
                  <a:lnSpc>
                    <a:spcPct val="150000"/>
                  </a:lnSpc>
                </a:pPr>
                <a:r>
                  <a:rPr lang="zh-CN" altLang="en-US" sz="1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</a:rPr>
                  <a:t>《落在生命力的光》《入海》</a:t>
                </a:r>
                <a:endPara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 Heavy" panose="00020600040101010101" charset="-122"/>
                  <a:ea typeface="阿里巴巴普惠体 Heavy" panose="00020600040101010101" charset="-122"/>
                </a:endParaRPr>
              </a:p>
              <a:p>
                <a:pPr indent="0" algn="ctr" fontAlgn="auto">
                  <a:lnSpc>
                    <a:spcPct val="150000"/>
                  </a:lnSpc>
                </a:pPr>
                <a:r>
                  <a:rPr lang="zh-CN" altLang="en-US" sz="1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</a:rPr>
                  <a:t>《我会等》</a:t>
                </a:r>
                <a:endPara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 Heavy" panose="00020600040101010101" charset="-122"/>
                  <a:ea typeface="阿里巴巴普惠体 Heavy" panose="00020600040101010101" charset="-122"/>
                </a:endParaRPr>
              </a:p>
            </p:txBody>
          </p:sp>
          <p:sp>
            <p:nvSpPr>
              <p:cNvPr id="31" name="矩形 30"/>
              <p:cNvSpPr/>
              <p:nvPr>
                <p:custDataLst>
                  <p:tags r:id="rId18"/>
                </p:custDataLst>
              </p:nvPr>
            </p:nvSpPr>
            <p:spPr>
              <a:xfrm>
                <a:off x="5835" y="2541"/>
                <a:ext cx="2642" cy="3268"/>
              </a:xfrm>
              <a:prstGeom prst="rect">
                <a:avLst/>
              </a:prstGeom>
              <a:solidFill>
                <a:srgbClr val="009039">
                  <a:alpha val="7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0" algn="ctr" fontAlgn="auto">
                  <a:lnSpc>
                    <a:spcPct val="150000"/>
                  </a:lnSpc>
                </a:pPr>
                <a:r>
                  <a:rPr lang="zh-CN" altLang="en-US" sz="1400">
                    <a:latin typeface="阿里巴巴普惠体 Heavy" panose="00020600040101010101" charset="-122"/>
                    <a:ea typeface="阿里巴巴普惠体 Heavy" panose="00020600040101010101" charset="-122"/>
                  </a:rPr>
                  <a:t>《一路生花》</a:t>
                </a:r>
                <a:endParaRPr lang="zh-CN" altLang="en-US" sz="1400">
                  <a:latin typeface="阿里巴巴普惠体 Heavy" panose="00020600040101010101" charset="-122"/>
                  <a:ea typeface="阿里巴巴普惠体 Heavy" panose="00020600040101010101" charset="-122"/>
                </a:endParaRPr>
              </a:p>
              <a:p>
                <a:pPr indent="0" algn="ctr" fontAlgn="auto">
                  <a:lnSpc>
                    <a:spcPct val="150000"/>
                  </a:lnSpc>
                </a:pPr>
                <a:r>
                  <a:rPr lang="zh-CN" altLang="en-US" sz="1400">
                    <a:latin typeface="阿里巴巴普惠体 Heavy" panose="00020600040101010101" charset="-122"/>
                    <a:ea typeface="阿里巴巴普惠体 Heavy" panose="00020600040101010101" charset="-122"/>
                  </a:rPr>
                  <a:t>《夜空中最亮的星》</a:t>
                </a:r>
                <a:endParaRPr lang="zh-CN" altLang="en-US" sz="1400">
                  <a:latin typeface="阿里巴巴普惠体 Heavy" panose="00020600040101010101" charset="-122"/>
                  <a:ea typeface="阿里巴巴普惠体 Heavy" panose="00020600040101010101" charset="-122"/>
                </a:endParaRPr>
              </a:p>
              <a:p>
                <a:pPr indent="0" algn="ctr" fontAlgn="auto">
                  <a:lnSpc>
                    <a:spcPct val="150000"/>
                  </a:lnSpc>
                </a:pPr>
                <a:r>
                  <a:rPr lang="zh-CN" altLang="en-US" sz="1400">
                    <a:latin typeface="阿里巴巴普惠体 Heavy" panose="00020600040101010101" charset="-122"/>
                    <a:ea typeface="阿里巴巴普惠体 Heavy" panose="00020600040101010101" charset="-122"/>
                  </a:rPr>
                  <a:t>《星辰大海》</a:t>
                </a:r>
                <a:endParaRPr lang="zh-CN" altLang="en-US" sz="1400">
                  <a:latin typeface="阿里巴巴普惠体 Heavy" panose="00020600040101010101" charset="-122"/>
                  <a:ea typeface="阿里巴巴普惠体 Heavy" panose="00020600040101010101" charset="-122"/>
                </a:endParaRPr>
              </a:p>
              <a:p>
                <a:pPr indent="0" algn="ctr" fontAlgn="auto">
                  <a:lnSpc>
                    <a:spcPct val="150000"/>
                  </a:lnSpc>
                </a:pPr>
                <a:r>
                  <a:rPr lang="zh-CN" altLang="en-US" sz="1400">
                    <a:latin typeface="阿里巴巴普惠体 Heavy" panose="00020600040101010101" charset="-122"/>
                    <a:ea typeface="阿里巴巴普惠体 Heavy" panose="00020600040101010101" charset="-122"/>
                  </a:rPr>
                  <a:t>《骄傲的少年》</a:t>
                </a:r>
                <a:endParaRPr lang="zh-CN" altLang="en-US" sz="1400">
                  <a:latin typeface="阿里巴巴普惠体 Heavy" panose="00020600040101010101" charset="-122"/>
                  <a:ea typeface="阿里巴巴普惠体 Heavy" panose="00020600040101010101" charset="-122"/>
                </a:endParaRPr>
              </a:p>
            </p:txBody>
          </p:sp>
        </p:grpSp>
        <p:sp>
          <p:nvSpPr>
            <p:cNvPr id="6" name="矩形 5"/>
            <p:cNvSpPr/>
            <p:nvPr>
              <p:custDataLst>
                <p:tags r:id="rId19"/>
              </p:custDataLst>
            </p:nvPr>
          </p:nvSpPr>
          <p:spPr>
            <a:xfrm>
              <a:off x="13659" y="3728"/>
              <a:ext cx="3269" cy="4055"/>
            </a:xfrm>
            <a:prstGeom prst="rect">
              <a:avLst/>
            </a:prstGeom>
            <a:solidFill>
              <a:srgbClr val="F8EC02">
                <a:alpha val="7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  <a:buClrTx/>
                <a:buSzTx/>
                <a:buFontTx/>
              </a:pP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 Heavy" panose="00020600040101010101" charset="-122"/>
                  <a:ea typeface="阿里巴巴普惠体 Heavy" panose="00020600040101010101" charset="-122"/>
                </a:rPr>
                <a:t>《凤凰花开的路口》</a:t>
              </a:r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</a:endParaRPr>
            </a:p>
            <a:p>
              <a:pPr algn="ctr">
                <a:lnSpc>
                  <a:spcPct val="150000"/>
                </a:lnSpc>
                <a:buClrTx/>
                <a:buSzTx/>
                <a:buFontTx/>
              </a:pP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 Heavy" panose="00020600040101010101" charset="-122"/>
                  <a:ea typeface="阿里巴巴普惠体 Heavy" panose="00020600040101010101" charset="-122"/>
                </a:rPr>
                <a:t>《最初的梦想》</a:t>
              </a:r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</a:endParaRPr>
            </a:p>
            <a:p>
              <a:pPr algn="ctr">
                <a:lnSpc>
                  <a:spcPct val="150000"/>
                </a:lnSpc>
                <a:buClrTx/>
                <a:buSzTx/>
                <a:buFontTx/>
              </a:pP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 Heavy" panose="00020600040101010101" charset="-122"/>
                  <a:ea typeface="阿里巴巴普惠体 Heavy" panose="00020600040101010101" charset="-122"/>
                </a:rPr>
                <a:t>《起风了》</a:t>
              </a:r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</a:endParaRPr>
            </a:p>
            <a:p>
              <a:pPr algn="ctr">
                <a:lnSpc>
                  <a:spcPct val="150000"/>
                </a:lnSpc>
                <a:buClrTx/>
                <a:buSzTx/>
                <a:buFontTx/>
              </a:pP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阿里巴巴普惠体 Heavy" panose="00020600040101010101" charset="-122"/>
                  <a:ea typeface="阿里巴巴普惠体 Heavy" panose="00020600040101010101" charset="-122"/>
                </a:rPr>
                <a:t>《干杯》</a:t>
              </a:r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阿里巴巴普惠体 Heavy" panose="00020600040101010101" charset="-122"/>
                <a:ea typeface="阿里巴巴普惠体 Heavy" panose="0002060004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:\5月\毕业季\199169-14.png199169-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611755" y="1406525"/>
            <a:ext cx="6793230" cy="321437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262313" y="2354580"/>
            <a:ext cx="5495290" cy="1459230"/>
            <a:chOff x="5138" y="3708"/>
            <a:chExt cx="8654" cy="2298"/>
          </a:xfrm>
        </p:grpSpPr>
        <p:sp>
          <p:nvSpPr>
            <p:cNvPr id="5" name="文本框 4"/>
            <p:cNvSpPr txBox="1"/>
            <p:nvPr/>
          </p:nvSpPr>
          <p:spPr>
            <a:xfrm>
              <a:off x="5138" y="3708"/>
              <a:ext cx="8654" cy="152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zh-CN" sz="5400" b="1" dirty="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阿里巴巴普惠体 Heavy" panose="00020600040101010101" charset="-122"/>
                  <a:sym typeface="思源黑体" panose="020B0400000000000000" pitchFamily="34" charset="-122"/>
                </a:rPr>
                <a:t>03 活动</a:t>
              </a:r>
              <a:r>
                <a:rPr lang="zh-CN" altLang="en-US" sz="5400" b="1" dirty="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阿里巴巴普惠体 Heavy" panose="00020600040101010101" charset="-122"/>
                  <a:sym typeface="思源黑体" panose="020B0400000000000000" pitchFamily="34" charset="-122"/>
                </a:rPr>
                <a:t>布置</a:t>
              </a:r>
              <a:endParaRPr lang="zh-CN" altLang="en-US" sz="5400" b="1" dirty="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阿里巴巴普惠体 Heavy" panose="00020600040101010101" charset="-122"/>
                <a:sym typeface="思源黑体" panose="020B0400000000000000" pitchFamily="34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 flipH="1">
              <a:off x="6372" y="5378"/>
              <a:ext cx="6185" cy="0"/>
            </a:xfrm>
            <a:prstGeom prst="line">
              <a:avLst/>
            </a:prstGeom>
            <a:ln w="9525">
              <a:solidFill>
                <a:srgbClr val="129AF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6372" y="5608"/>
              <a:ext cx="6185" cy="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05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sym typeface="思源黑体" panose="020B0400000000000000" pitchFamily="34" charset="-122"/>
                </a:rPr>
                <a:t>Activity Layout</a:t>
              </a:r>
              <a:endPara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思源黑体" panose="020B0400000000000000" pitchFamily="34" charset="-122"/>
              </a:endParaRPr>
            </a:p>
          </p:txBody>
        </p:sp>
      </p:grpSp>
      <p:pic>
        <p:nvPicPr>
          <p:cNvPr id="4" name="图片 3" descr="19--9169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4140" y="104140"/>
            <a:ext cx="4026535" cy="5613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图片 113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-323850"/>
            <a:ext cx="12042775" cy="167894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0" y="-635"/>
            <a:ext cx="12186920" cy="686816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 Heavy" panose="00020600040101010101" charset="-122"/>
              <a:ea typeface="阿里巴巴普惠体 Heavy" panose="00020600040101010101" charset="-122"/>
            </a:endParaRPr>
          </a:p>
        </p:txBody>
      </p:sp>
      <p:pic>
        <p:nvPicPr>
          <p:cNvPr id="29" name="图片 28" descr="D:\5月\毕业季\199169-14.png199169-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-64452" y="121920"/>
            <a:ext cx="12320905" cy="6605905"/>
          </a:xfrm>
          <a:prstGeom prst="rect">
            <a:avLst/>
          </a:prstGeom>
        </p:spPr>
      </p:pic>
      <p:grpSp>
        <p:nvGrpSpPr>
          <p:cNvPr id="98" name="组合 97"/>
          <p:cNvGrpSpPr/>
          <p:nvPr/>
        </p:nvGrpSpPr>
        <p:grpSpPr>
          <a:xfrm>
            <a:off x="1092835" y="1769110"/>
            <a:ext cx="10188575" cy="4000500"/>
            <a:chOff x="1547" y="2172"/>
            <a:chExt cx="16045" cy="6300"/>
          </a:xfrm>
        </p:grpSpPr>
        <p:grpSp>
          <p:nvGrpSpPr>
            <p:cNvPr id="99" name="组合 98"/>
            <p:cNvGrpSpPr/>
            <p:nvPr/>
          </p:nvGrpSpPr>
          <p:grpSpPr>
            <a:xfrm>
              <a:off x="1547" y="2172"/>
              <a:ext cx="16045" cy="6300"/>
              <a:chOff x="2573" y="2265"/>
              <a:chExt cx="16045" cy="6300"/>
            </a:xfrm>
          </p:grpSpPr>
          <p:sp>
            <p:nvSpPr>
              <p:cNvPr id="106" name="椭圆 1"/>
              <p:cNvSpPr/>
              <p:nvPr>
                <p:custDataLst>
                  <p:tags r:id="rId6"/>
                </p:custDataLst>
              </p:nvPr>
            </p:nvSpPr>
            <p:spPr>
              <a:xfrm>
                <a:off x="2573" y="2265"/>
                <a:ext cx="12984" cy="6300"/>
              </a:xfrm>
              <a:custGeom>
                <a:avLst/>
                <a:gdLst>
                  <a:gd name="connsiteX0" fmla="*/ 1452852 w 9063817"/>
                  <a:gd name="connsiteY0" fmla="*/ 3023112 h 4397815"/>
                  <a:gd name="connsiteX1" fmla="*/ 1210440 w 9063817"/>
                  <a:gd name="connsiteY1" fmla="*/ 1655943 h 4397815"/>
                  <a:gd name="connsiteX2" fmla="*/ 3217294 w 9063817"/>
                  <a:gd name="connsiteY2" fmla="*/ 1070659 h 4397815"/>
                  <a:gd name="connsiteX3" fmla="*/ 6251786 w 9063817"/>
                  <a:gd name="connsiteY3" fmla="*/ 2018403 h 4397815"/>
                  <a:gd name="connsiteX4" fmla="*/ 3945774 w 9063817"/>
                  <a:gd name="connsiteY4" fmla="*/ 3856481 h 4397815"/>
                  <a:gd name="connsiteX5" fmla="*/ 1452852 w 9063817"/>
                  <a:gd name="connsiteY5" fmla="*/ 3023112 h 4397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063817" h="4397815" extrusionOk="0">
                    <a:moveTo>
                      <a:pt x="1452852" y="3023112"/>
                    </a:moveTo>
                    <a:cubicBezTo>
                      <a:pt x="-356598" y="3992387"/>
                      <a:pt x="-881271" y="-123370"/>
                      <a:pt x="1210440" y="1655943"/>
                    </a:cubicBezTo>
                    <a:cubicBezTo>
                      <a:pt x="2277880" y="-135530"/>
                      <a:pt x="2137410" y="1144936"/>
                      <a:pt x="3217294" y="1070659"/>
                    </a:cubicBezTo>
                    <a:cubicBezTo>
                      <a:pt x="393253" y="1735884"/>
                      <a:pt x="8299822" y="-2824782"/>
                      <a:pt x="6251786" y="2018403"/>
                    </a:cubicBezTo>
                    <a:cubicBezTo>
                      <a:pt x="8754792" y="-237914"/>
                      <a:pt x="13917645" y="7051299"/>
                      <a:pt x="3945774" y="3856481"/>
                    </a:cubicBezTo>
                    <a:cubicBezTo>
                      <a:pt x="1965196" y="5259435"/>
                      <a:pt x="-559186" y="3308807"/>
                      <a:pt x="1452852" y="3023112"/>
                    </a:cubicBezTo>
                    <a:close/>
                  </a:path>
                </a:pathLst>
              </a:custGeom>
              <a:solidFill>
                <a:srgbClr val="7FD355">
                  <a:alpha val="0"/>
                </a:srgbClr>
              </a:solidFill>
              <a:ln w="28575">
                <a:solidFill>
                  <a:srgbClr val="129AF7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dirty="0">
                  <a:latin typeface="阿里巴巴普惠体 Heavy" panose="00020600040101010101" charset="-122"/>
                  <a:ea typeface="阿里巴巴普惠体 Heavy" panose="00020600040101010101" charset="-122"/>
                  <a:cs typeface="+mn-ea"/>
                  <a:sym typeface="+mn-lt"/>
                </a:endParaRPr>
              </a:p>
            </p:txBody>
          </p:sp>
          <p:sp>
            <p:nvSpPr>
              <p:cNvPr id="100" name="矩形 99"/>
              <p:cNvSpPr/>
              <p:nvPr>
                <p:custDataLst>
                  <p:tags r:id="rId7"/>
                </p:custDataLst>
              </p:nvPr>
            </p:nvSpPr>
            <p:spPr>
              <a:xfrm rot="19263380">
                <a:off x="2824" y="6081"/>
                <a:ext cx="1588" cy="628"/>
              </a:xfrm>
              <a:prstGeom prst="rect">
                <a:avLst/>
              </a:prstGeom>
              <a:solidFill>
                <a:srgbClr val="0DA4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ClrTx/>
                  <a:buSzTx/>
                  <a:buFontTx/>
                </a:pPr>
                <a:r>
                  <a:rPr lang="zh-CN" altLang="en-US" sz="1800" dirty="0">
                    <a:latin typeface="阿里巴巴普惠体 Heavy" panose="00020600040101010101" charset="-122"/>
                    <a:ea typeface="阿里巴巴普惠体 Heavy" panose="00020600040101010101" charset="-122"/>
                    <a:cs typeface="+mn-ea"/>
                    <a:sym typeface="+mn-lt"/>
                  </a:rPr>
                  <a:t>门头</a:t>
                </a:r>
                <a:endParaRPr lang="zh-CN" altLang="en-US" sz="1800" dirty="0">
                  <a:latin typeface="阿里巴巴普惠体 Heavy" panose="00020600040101010101" charset="-122"/>
                  <a:ea typeface="阿里巴巴普惠体 Heavy" panose="00020600040101010101" charset="-122"/>
                  <a:cs typeface="+mn-ea"/>
                  <a:sym typeface="+mn-lt"/>
                </a:endParaRPr>
              </a:p>
            </p:txBody>
          </p:sp>
          <p:sp>
            <p:nvSpPr>
              <p:cNvPr id="101" name="矩形 100"/>
              <p:cNvSpPr/>
              <p:nvPr>
                <p:custDataLst>
                  <p:tags r:id="rId8"/>
                </p:custDataLst>
              </p:nvPr>
            </p:nvSpPr>
            <p:spPr>
              <a:xfrm rot="19362060">
                <a:off x="4011" y="4810"/>
                <a:ext cx="1703" cy="58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800" dirty="0">
                    <a:latin typeface="阿里巴巴普惠体 Heavy" panose="00020600040101010101" charset="-122"/>
                    <a:ea typeface="阿里巴巴普惠体 Heavy" panose="00020600040101010101" charset="-122"/>
                    <a:cs typeface="+mn-ea"/>
                    <a:sym typeface="+mn-lt"/>
                  </a:rPr>
                  <a:t>立体字</a:t>
                </a:r>
                <a:endParaRPr lang="zh-CN" altLang="en-US" sz="1800" dirty="0">
                  <a:latin typeface="阿里巴巴普惠体 Heavy" panose="00020600040101010101" charset="-122"/>
                  <a:ea typeface="阿里巴巴普惠体 Heavy" panose="00020600040101010101" charset="-122"/>
                  <a:cs typeface="+mn-ea"/>
                  <a:sym typeface="+mn-lt"/>
                </a:endParaRPr>
              </a:p>
            </p:txBody>
          </p:sp>
          <p:sp>
            <p:nvSpPr>
              <p:cNvPr id="102" name="矩形 101"/>
              <p:cNvSpPr/>
              <p:nvPr>
                <p:custDataLst>
                  <p:tags r:id="rId9"/>
                </p:custDataLst>
              </p:nvPr>
            </p:nvSpPr>
            <p:spPr>
              <a:xfrm>
                <a:off x="6544" y="7455"/>
                <a:ext cx="1924" cy="6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ClrTx/>
                  <a:buSzTx/>
                  <a:buFontTx/>
                </a:pPr>
                <a:r>
                  <a:rPr lang="zh-CN" altLang="en-US" sz="1800" dirty="0">
                    <a:latin typeface="阿里巴巴普惠体 Heavy" panose="00020600040101010101" charset="-122"/>
                    <a:ea typeface="阿里巴巴普惠体 Heavy" panose="00020600040101010101" charset="-122"/>
                    <a:cs typeface="+mn-ea"/>
                    <a:sym typeface="+mn-lt"/>
                  </a:rPr>
                  <a:t>毕业花路</a:t>
                </a:r>
                <a:endParaRPr lang="zh-CN" altLang="en-US" sz="1800" dirty="0">
                  <a:latin typeface="阿里巴巴普惠体 Heavy" panose="00020600040101010101" charset="-122"/>
                  <a:ea typeface="阿里巴巴普惠体 Heavy" panose="00020600040101010101" charset="-122"/>
                  <a:cs typeface="+mn-ea"/>
                  <a:sym typeface="+mn-lt"/>
                </a:endParaRPr>
              </a:p>
            </p:txBody>
          </p:sp>
          <p:sp>
            <p:nvSpPr>
              <p:cNvPr id="103" name="矩形 102"/>
              <p:cNvSpPr/>
              <p:nvPr>
                <p:custDataLst>
                  <p:tags r:id="rId10"/>
                </p:custDataLst>
              </p:nvPr>
            </p:nvSpPr>
            <p:spPr>
              <a:xfrm>
                <a:off x="6066" y="5142"/>
                <a:ext cx="3247" cy="46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ClrTx/>
                  <a:buSzTx/>
                  <a:buFontTx/>
                </a:pPr>
                <a:r>
                  <a:rPr lang="zh-CN" altLang="en-US" sz="1800" dirty="0">
                    <a:latin typeface="阿里巴巴普惠体 Heavy" panose="00020600040101010101" charset="-122"/>
                    <a:ea typeface="阿里巴巴普惠体 Heavy" panose="00020600040101010101" charset="-122"/>
                    <a:cs typeface="+mn-ea"/>
                    <a:sym typeface="+mn-lt"/>
                  </a:rPr>
                  <a:t>座位区</a:t>
                </a:r>
                <a:endParaRPr lang="zh-CN" altLang="en-US" sz="1800" dirty="0">
                  <a:latin typeface="阿里巴巴普惠体 Heavy" panose="00020600040101010101" charset="-122"/>
                  <a:ea typeface="阿里巴巴普惠体 Heavy" panose="00020600040101010101" charset="-122"/>
                  <a:cs typeface="+mn-ea"/>
                  <a:sym typeface="+mn-lt"/>
                </a:endParaRPr>
              </a:p>
            </p:txBody>
          </p:sp>
          <p:sp>
            <p:nvSpPr>
              <p:cNvPr id="105" name="箭头: 右 27"/>
              <p:cNvSpPr/>
              <p:nvPr>
                <p:custDataLst>
                  <p:tags r:id="rId11"/>
                </p:custDataLst>
              </p:nvPr>
            </p:nvSpPr>
            <p:spPr>
              <a:xfrm rot="19983416">
                <a:off x="4227" y="6318"/>
                <a:ext cx="534" cy="706"/>
              </a:xfrm>
              <a:prstGeom prst="rightArrow">
                <a:avLst/>
              </a:prstGeom>
              <a:solidFill>
                <a:srgbClr val="18A5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阿里巴巴普惠体 Heavy" panose="00020600040101010101" charset="-122"/>
                  <a:ea typeface="阿里巴巴普惠体 Heavy" panose="00020600040101010101" charset="-122"/>
                  <a:cs typeface="+mn-ea"/>
                  <a:sym typeface="+mn-lt"/>
                </a:endParaRPr>
              </a:p>
            </p:txBody>
          </p:sp>
          <p:sp>
            <p:nvSpPr>
              <p:cNvPr id="107" name="矩形 106"/>
              <p:cNvSpPr/>
              <p:nvPr>
                <p:custDataLst>
                  <p:tags r:id="rId12"/>
                </p:custDataLst>
              </p:nvPr>
            </p:nvSpPr>
            <p:spPr>
              <a:xfrm>
                <a:off x="8147" y="6601"/>
                <a:ext cx="2491" cy="53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ClrTx/>
                  <a:buSzTx/>
                  <a:buFontTx/>
                </a:pPr>
                <a:r>
                  <a:rPr lang="zh-CN" altLang="en-US" sz="1800" dirty="0">
                    <a:latin typeface="阿里巴巴普惠体 Heavy" panose="00020600040101010101" charset="-122"/>
                    <a:ea typeface="阿里巴巴普惠体 Heavy" panose="00020600040101010101" charset="-122"/>
                    <a:cs typeface="+mn-ea"/>
                    <a:sym typeface="+mn-lt"/>
                  </a:rPr>
                  <a:t>互动打卡区</a:t>
                </a:r>
                <a:endParaRPr lang="zh-CN" altLang="en-US" sz="1800" dirty="0">
                  <a:latin typeface="阿里巴巴普惠体 Heavy" panose="00020600040101010101" charset="-122"/>
                  <a:ea typeface="阿里巴巴普惠体 Heavy" panose="00020600040101010101" charset="-122"/>
                  <a:cs typeface="+mn-ea"/>
                  <a:sym typeface="+mn-lt"/>
                </a:endParaRPr>
              </a:p>
            </p:txBody>
          </p:sp>
          <p:sp>
            <p:nvSpPr>
              <p:cNvPr id="108" name="矩形 107"/>
              <p:cNvSpPr/>
              <p:nvPr>
                <p:custDataLst>
                  <p:tags r:id="rId13"/>
                </p:custDataLst>
              </p:nvPr>
            </p:nvSpPr>
            <p:spPr>
              <a:xfrm>
                <a:off x="13633" y="7884"/>
                <a:ext cx="1924" cy="680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800" dirty="0">
                    <a:latin typeface="阿里巴巴普惠体 Heavy" panose="00020600040101010101" charset="-122"/>
                    <a:ea typeface="阿里巴巴普惠体 Heavy" panose="00020600040101010101" charset="-122"/>
                    <a:cs typeface="+mn-ea"/>
                    <a:sym typeface="+mn-lt"/>
                  </a:rPr>
                  <a:t>控台区</a:t>
                </a:r>
                <a:endParaRPr lang="zh-CN" altLang="en-US" sz="1200" dirty="0">
                  <a:latin typeface="阿里巴巴普惠体 Heavy" panose="00020600040101010101" charset="-122"/>
                  <a:ea typeface="阿里巴巴普惠体 Heavy" panose="00020600040101010101" charset="-122"/>
                  <a:cs typeface="+mn-ea"/>
                  <a:sym typeface="+mn-lt"/>
                </a:endParaRPr>
              </a:p>
            </p:txBody>
          </p:sp>
          <p:sp>
            <p:nvSpPr>
              <p:cNvPr id="109" name="矩形 108"/>
              <p:cNvSpPr/>
              <p:nvPr>
                <p:custDataLst>
                  <p:tags r:id="rId14"/>
                </p:custDataLst>
              </p:nvPr>
            </p:nvSpPr>
            <p:spPr>
              <a:xfrm>
                <a:off x="5410" y="3601"/>
                <a:ext cx="1371" cy="6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800" dirty="0">
                    <a:latin typeface="阿里巴巴普惠体 Heavy" panose="00020600040101010101" charset="-122"/>
                    <a:ea typeface="阿里巴巴普惠体 Heavy" panose="00020600040101010101" charset="-122"/>
                    <a:cs typeface="+mn-ea"/>
                    <a:sym typeface="+mn-lt"/>
                  </a:rPr>
                  <a:t>摊位区</a:t>
                </a:r>
                <a:endParaRPr lang="zh-CN" altLang="en-US" sz="1800" dirty="0">
                  <a:latin typeface="阿里巴巴普惠体 Heavy" panose="00020600040101010101" charset="-122"/>
                  <a:ea typeface="阿里巴巴普惠体 Heavy" panose="00020600040101010101" charset="-122"/>
                  <a:cs typeface="+mn-ea"/>
                  <a:sym typeface="+mn-lt"/>
                </a:endParaRPr>
              </a:p>
            </p:txBody>
          </p:sp>
          <p:sp>
            <p:nvSpPr>
              <p:cNvPr id="110" name="矩形 109"/>
              <p:cNvSpPr/>
              <p:nvPr>
                <p:custDataLst>
                  <p:tags r:id="rId15"/>
                </p:custDataLst>
              </p:nvPr>
            </p:nvSpPr>
            <p:spPr>
              <a:xfrm>
                <a:off x="7077" y="3511"/>
                <a:ext cx="4083" cy="996"/>
              </a:xfrm>
              <a:prstGeom prst="rect">
                <a:avLst/>
              </a:prstGeom>
              <a:solidFill>
                <a:srgbClr val="0DA4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>
                    <a:latin typeface="阿里巴巴普惠体 Heavy" panose="00020600040101010101" charset="-122"/>
                    <a:ea typeface="阿里巴巴普惠体 Heavy" panose="00020600040101010101" charset="-122"/>
                    <a:cs typeface="+mn-ea"/>
                    <a:sym typeface="+mn-lt"/>
                  </a:rPr>
                  <a:t>舞台区</a:t>
                </a:r>
                <a:endParaRPr lang="zh-CN" altLang="en-US" dirty="0">
                  <a:latin typeface="阿里巴巴普惠体 Heavy" panose="00020600040101010101" charset="-122"/>
                  <a:ea typeface="阿里巴巴普惠体 Heavy" panose="00020600040101010101" charset="-122"/>
                  <a:cs typeface="+mn-ea"/>
                  <a:sym typeface="+mn-lt"/>
                </a:endParaRPr>
              </a:p>
            </p:txBody>
          </p:sp>
          <p:sp>
            <p:nvSpPr>
              <p:cNvPr id="111" name="矩形 110"/>
              <p:cNvSpPr/>
              <p:nvPr>
                <p:custDataLst>
                  <p:tags r:id="rId16"/>
                </p:custDataLst>
              </p:nvPr>
            </p:nvSpPr>
            <p:spPr>
              <a:xfrm>
                <a:off x="11397" y="2939"/>
                <a:ext cx="7221" cy="460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14300" dist="38100" dir="10200000" sx="101000" sy="101000" algn="tl" rotWithShape="0">
                  <a:prstClr val="black">
                    <a:alpha val="2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阿里巴巴普惠体 Heavy" panose="00020600040101010101" charset="-122"/>
                  <a:ea typeface="阿里巴巴普惠体 Heavy" panose="00020600040101010101" charset="-122"/>
                  <a:cs typeface="+mn-ea"/>
                  <a:sym typeface="+mn-lt"/>
                </a:endParaRPr>
              </a:p>
            </p:txBody>
          </p:sp>
          <p:sp>
            <p:nvSpPr>
              <p:cNvPr id="104" name="矩形 103"/>
              <p:cNvSpPr/>
              <p:nvPr>
                <p:custDataLst>
                  <p:tags r:id="rId17"/>
                </p:custDataLst>
              </p:nvPr>
            </p:nvSpPr>
            <p:spPr>
              <a:xfrm rot="20378080">
                <a:off x="4360" y="6962"/>
                <a:ext cx="1897" cy="61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buClrTx/>
                  <a:buSzTx/>
                  <a:buFontTx/>
                </a:pPr>
                <a:r>
                  <a:rPr lang="zh-CN" altLang="en-US" sz="1800" dirty="0">
                    <a:latin typeface="阿里巴巴普惠体 Heavy" panose="00020600040101010101" charset="-122"/>
                    <a:ea typeface="阿里巴巴普惠体 Heavy" panose="00020600040101010101" charset="-122"/>
                    <a:cs typeface="+mn-ea"/>
                    <a:sym typeface="+mn-lt"/>
                  </a:rPr>
                  <a:t>合影区</a:t>
                </a:r>
                <a:endParaRPr lang="zh-CN" altLang="en-US" sz="1800" dirty="0">
                  <a:latin typeface="阿里巴巴普惠体 Heavy" panose="00020600040101010101" charset="-122"/>
                  <a:ea typeface="阿里巴巴普惠体 Heavy" panose="00020600040101010101" charset="-122"/>
                  <a:cs typeface="+mn-ea"/>
                  <a:sym typeface="+mn-lt"/>
                </a:endParaRPr>
              </a:p>
            </p:txBody>
          </p:sp>
        </p:grpSp>
        <p:pic>
          <p:nvPicPr>
            <p:cNvPr id="112" name="图片 111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10750" y="3021"/>
              <a:ext cx="6356" cy="4194"/>
            </a:xfrm>
            <a:prstGeom prst="rect">
              <a:avLst/>
            </a:prstGeom>
          </p:spPr>
        </p:pic>
      </p:grpSp>
      <p:sp>
        <p:nvSpPr>
          <p:cNvPr id="113" name="矩形 112"/>
          <p:cNvSpPr/>
          <p:nvPr>
            <p:custDataLst>
              <p:tags r:id="rId20"/>
            </p:custDataLst>
          </p:nvPr>
        </p:nvSpPr>
        <p:spPr bwMode="auto">
          <a:xfrm>
            <a:off x="4456430" y="508635"/>
            <a:ext cx="3279140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zh-CN" altLang="en-US" sz="3200">
                <a:ln w="38100">
                  <a:noFill/>
                </a:ln>
                <a:solidFill>
                  <a:schemeClr val="bg1"/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活动平面图</a:t>
            </a:r>
            <a:endParaRPr lang="zh-CN" altLang="en-US" sz="3200">
              <a:ln w="38100">
                <a:noFill/>
              </a:ln>
              <a:solidFill>
                <a:schemeClr val="bg1"/>
              </a:solidFill>
              <a:latin typeface="阿里巴巴普惠体 Heavy" panose="00020600040101010101" charset="-122"/>
              <a:ea typeface="阿里巴巴普惠体 Heavy" panose="00020600040101010101" charset="-122"/>
              <a:sym typeface="MiSans Light" panose="000004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3188335"/>
            <a:ext cx="12192000" cy="3669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72085" y="1876425"/>
            <a:ext cx="3699510" cy="751840"/>
            <a:chOff x="12888" y="2569"/>
            <a:chExt cx="5826" cy="1184"/>
          </a:xfrm>
        </p:grpSpPr>
        <p:pic>
          <p:nvPicPr>
            <p:cNvPr id="19" name="图片 18" descr="199-169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13327" y="2682"/>
              <a:ext cx="5387" cy="745"/>
              <a:chOff x="13447" y="2702"/>
              <a:chExt cx="5387" cy="745"/>
            </a:xfrm>
          </p:grpSpPr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47" y="2702"/>
                <a:ext cx="3184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毕业花路地贴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339725" y="2900045"/>
            <a:ext cx="11512550" cy="3764915"/>
            <a:chOff x="869" y="4647"/>
            <a:chExt cx="13730" cy="4490"/>
          </a:xfrm>
        </p:grpSpPr>
        <p:pic>
          <p:nvPicPr>
            <p:cNvPr id="8" name="图片 7"/>
            <p:cNvPicPr/>
            <p:nvPr>
              <p:custDataLst>
                <p:tags r:id="rId9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869" y="4647"/>
              <a:ext cx="6867" cy="4490"/>
            </a:xfrm>
            <a:prstGeom prst="rect">
              <a:avLst/>
            </a:prstGeom>
          </p:spPr>
        </p:pic>
        <p:pic>
          <p:nvPicPr>
            <p:cNvPr id="10" name="图片 9"/>
            <p:cNvPicPr/>
            <p:nvPr>
              <p:custDataLst>
                <p:tags r:id="rId11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7732" y="4647"/>
              <a:ext cx="6867" cy="449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3188335"/>
            <a:ext cx="12192000" cy="3669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72085" y="1876425"/>
            <a:ext cx="3699510" cy="751840"/>
            <a:chOff x="12888" y="2569"/>
            <a:chExt cx="5826" cy="1184"/>
          </a:xfrm>
        </p:grpSpPr>
        <p:pic>
          <p:nvPicPr>
            <p:cNvPr id="19" name="图片 18" descr="199-169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13327" y="2682"/>
              <a:ext cx="5387" cy="745"/>
              <a:chOff x="13447" y="2702"/>
              <a:chExt cx="5387" cy="745"/>
            </a:xfrm>
          </p:grpSpPr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47" y="2702"/>
                <a:ext cx="3184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指引牌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455295" y="2864485"/>
            <a:ext cx="11281410" cy="3670935"/>
            <a:chOff x="926" y="4091"/>
            <a:chExt cx="17275" cy="5621"/>
          </a:xfrm>
        </p:grpSpPr>
        <p:pic>
          <p:nvPicPr>
            <p:cNvPr id="3" name="图片 2"/>
            <p:cNvPicPr/>
            <p:nvPr>
              <p:custDataLst>
                <p:tags r:id="rId9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9604" y="4091"/>
              <a:ext cx="8597" cy="5621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926" y="4091"/>
              <a:ext cx="8675" cy="562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3188335"/>
            <a:ext cx="12192000" cy="3669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72085" y="1876425"/>
            <a:ext cx="3699510" cy="751840"/>
            <a:chOff x="12888" y="2569"/>
            <a:chExt cx="5826" cy="1184"/>
          </a:xfrm>
        </p:grpSpPr>
        <p:pic>
          <p:nvPicPr>
            <p:cNvPr id="19" name="图片 18" descr="199-169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13327" y="2682"/>
              <a:ext cx="5387" cy="745"/>
              <a:chOff x="13447" y="2702"/>
              <a:chExt cx="5387" cy="745"/>
            </a:xfrm>
          </p:grpSpPr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47" y="2702"/>
                <a:ext cx="3184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主题立体字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278448" y="2849245"/>
            <a:ext cx="11635105" cy="3529330"/>
            <a:chOff x="815" y="4337"/>
            <a:chExt cx="16979" cy="5150"/>
          </a:xfrm>
        </p:grpSpPr>
        <p:pic>
          <p:nvPicPr>
            <p:cNvPr id="28" name="图片 27"/>
            <p:cNvPicPr/>
            <p:nvPr>
              <p:custDataLst>
                <p:tags r:id="rId9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815" y="4337"/>
              <a:ext cx="7877" cy="515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8656" y="4337"/>
              <a:ext cx="9138" cy="510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3188335"/>
            <a:ext cx="12192000" cy="3669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72085" y="1876425"/>
            <a:ext cx="3699510" cy="751840"/>
            <a:chOff x="12888" y="2569"/>
            <a:chExt cx="5826" cy="1184"/>
          </a:xfrm>
        </p:grpSpPr>
        <p:pic>
          <p:nvPicPr>
            <p:cNvPr id="19" name="图片 18" descr="199-169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13327" y="2682"/>
              <a:ext cx="5387" cy="745"/>
              <a:chOff x="13447" y="2702"/>
              <a:chExt cx="5387" cy="745"/>
            </a:xfrm>
          </p:grpSpPr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47" y="2702"/>
                <a:ext cx="3184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活动门头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381000" y="2759710"/>
            <a:ext cx="11430000" cy="3735705"/>
            <a:chOff x="1024" y="3900"/>
            <a:chExt cx="17584" cy="5747"/>
          </a:xfrm>
        </p:grpSpPr>
        <p:pic>
          <p:nvPicPr>
            <p:cNvPr id="7" name="图片 6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1024" y="3900"/>
              <a:ext cx="8817" cy="5747"/>
            </a:xfrm>
            <a:prstGeom prst="rect">
              <a:avLst/>
            </a:prstGeom>
          </p:spPr>
        </p:pic>
        <p:pic>
          <p:nvPicPr>
            <p:cNvPr id="28" name="图片 27"/>
            <p:cNvPicPr/>
            <p:nvPr>
              <p:custDataLst>
                <p:tags r:id="rId11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9818" y="3900"/>
              <a:ext cx="8790" cy="5747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3188335"/>
            <a:ext cx="12192000" cy="3669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72085" y="1876425"/>
            <a:ext cx="3699510" cy="751840"/>
            <a:chOff x="12888" y="2569"/>
            <a:chExt cx="5826" cy="1184"/>
          </a:xfrm>
        </p:grpSpPr>
        <p:pic>
          <p:nvPicPr>
            <p:cNvPr id="19" name="图片 18" descr="199-169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13327" y="2682"/>
              <a:ext cx="5387" cy="745"/>
              <a:chOff x="13447" y="2702"/>
              <a:chExt cx="5387" cy="745"/>
            </a:xfrm>
          </p:grpSpPr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47" y="2702"/>
                <a:ext cx="3184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互动打卡区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391160" y="2865120"/>
            <a:ext cx="11410284" cy="3668395"/>
            <a:chOff x="616" y="4302"/>
            <a:chExt cx="17969" cy="5777"/>
          </a:xfrm>
        </p:grpSpPr>
        <p:grpSp>
          <p:nvGrpSpPr>
            <p:cNvPr id="2" name="组合 1"/>
            <p:cNvGrpSpPr/>
            <p:nvPr/>
          </p:nvGrpSpPr>
          <p:grpSpPr>
            <a:xfrm>
              <a:off x="616" y="4302"/>
              <a:ext cx="17969" cy="5048"/>
              <a:chOff x="-150" y="3745"/>
              <a:chExt cx="18900" cy="5310"/>
            </a:xfrm>
          </p:grpSpPr>
          <p:pic>
            <p:nvPicPr>
              <p:cNvPr id="4" name="图片 3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0"/>
              <a:stretch>
                <a:fillRect/>
              </a:stretch>
            </p:blipFill>
            <p:spPr>
              <a:xfrm>
                <a:off x="-150" y="3745"/>
                <a:ext cx="9435" cy="5295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2"/>
              <a:stretch>
                <a:fillRect/>
              </a:stretch>
            </p:blipFill>
            <p:spPr>
              <a:xfrm>
                <a:off x="9285" y="3745"/>
                <a:ext cx="9465" cy="5310"/>
              </a:xfrm>
              <a:prstGeom prst="rect">
                <a:avLst/>
              </a:prstGeom>
            </p:spPr>
          </p:pic>
        </p:grpSp>
        <p:grpSp>
          <p:nvGrpSpPr>
            <p:cNvPr id="3" name="组合 2"/>
            <p:cNvGrpSpPr/>
            <p:nvPr/>
          </p:nvGrpSpPr>
          <p:grpSpPr>
            <a:xfrm>
              <a:off x="3114" y="9499"/>
              <a:ext cx="13025" cy="580"/>
              <a:chOff x="3114" y="9499"/>
              <a:chExt cx="13025" cy="580"/>
            </a:xfrm>
          </p:grpSpPr>
          <p:sp>
            <p:nvSpPr>
              <p:cNvPr id="5" name="矩形 4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3114" y="9499"/>
                <a:ext cx="3361" cy="5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 defTabSz="457200"/>
                <a:r>
                  <a:rPr lang="zh-CN" altLang="en-US">
                    <a:ln w="38100"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MiSans Light" panose="00000400000000000000" charset="-122"/>
                  </a:rPr>
                  <a:t>朋友圈造型</a:t>
                </a:r>
                <a:endParaRPr lang="zh-CN" altLang="en-US">
                  <a:ln w="38100"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MiSans Light" panose="00000400000000000000" charset="-122"/>
                </a:endParaRPr>
              </a:p>
            </p:txBody>
          </p:sp>
          <p:sp>
            <p:nvSpPr>
              <p:cNvPr id="10" name="矩形 9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12779" y="9499"/>
                <a:ext cx="3361" cy="5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 defTabSz="457200"/>
                <a:r>
                  <a:rPr lang="zh-CN" altLang="en-US">
                    <a:ln w="38100"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MiSans Light" panose="00000400000000000000" charset="-122"/>
                  </a:rPr>
                  <a:t>校友卡造型</a:t>
                </a:r>
                <a:endParaRPr lang="zh-CN" altLang="en-US">
                  <a:ln w="38100"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MiSans Light" panose="00000400000000000000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3188335"/>
            <a:ext cx="12192000" cy="3669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72085" y="1876425"/>
            <a:ext cx="3699510" cy="751840"/>
            <a:chOff x="12888" y="2569"/>
            <a:chExt cx="5826" cy="1184"/>
          </a:xfrm>
        </p:grpSpPr>
        <p:pic>
          <p:nvPicPr>
            <p:cNvPr id="19" name="图片 18" descr="199-169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13327" y="2682"/>
              <a:ext cx="5387" cy="745"/>
              <a:chOff x="13447" y="2702"/>
              <a:chExt cx="5387" cy="745"/>
            </a:xfrm>
          </p:grpSpPr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47" y="2702"/>
                <a:ext cx="3184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合影区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1250950" y="2767330"/>
            <a:ext cx="9109083" cy="3928119"/>
            <a:chOff x="1574" y="3026"/>
            <a:chExt cx="14156" cy="6104"/>
          </a:xfrm>
        </p:grpSpPr>
        <p:pic>
          <p:nvPicPr>
            <p:cNvPr id="30" name="图片 29"/>
            <p:cNvPicPr/>
            <p:nvPr>
              <p:custDataLst>
                <p:tags r:id="rId9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1574" y="3026"/>
              <a:ext cx="4422" cy="2891"/>
            </a:xfrm>
            <a:prstGeom prst="rect">
              <a:avLst/>
            </a:prstGeom>
          </p:spPr>
        </p:pic>
        <p:pic>
          <p:nvPicPr>
            <p:cNvPr id="24" name="图片 23"/>
            <p:cNvPicPr/>
            <p:nvPr>
              <p:custDataLst>
                <p:tags r:id="rId11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6410" y="3026"/>
              <a:ext cx="4422" cy="2891"/>
            </a:xfrm>
            <a:prstGeom prst="rect">
              <a:avLst/>
            </a:prstGeom>
          </p:spPr>
        </p:pic>
        <p:pic>
          <p:nvPicPr>
            <p:cNvPr id="10" name="图片 9"/>
            <p:cNvPicPr/>
            <p:nvPr>
              <p:custDataLst>
                <p:tags r:id="rId13"/>
              </p:custDataLst>
            </p:nvPr>
          </p:nvPicPr>
          <p:blipFill>
            <a:blip r:embed="rId14"/>
            <a:stretch>
              <a:fillRect/>
            </a:stretch>
          </p:blipFill>
          <p:spPr>
            <a:xfrm>
              <a:off x="11246" y="3026"/>
              <a:ext cx="4422" cy="2891"/>
            </a:xfrm>
            <a:prstGeom prst="rect">
              <a:avLst/>
            </a:prstGeom>
          </p:spPr>
        </p:pic>
        <p:pic>
          <p:nvPicPr>
            <p:cNvPr id="32" name="图片 31"/>
            <p:cNvPicPr/>
            <p:nvPr>
              <p:custDataLst>
                <p:tags r:id="rId15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11243" y="6167"/>
              <a:ext cx="4487" cy="2891"/>
            </a:xfrm>
            <a:prstGeom prst="rect">
              <a:avLst/>
            </a:prstGeom>
          </p:spPr>
        </p:pic>
        <p:pic>
          <p:nvPicPr>
            <p:cNvPr id="2" name="图片 1"/>
            <p:cNvPicPr/>
            <p:nvPr>
              <p:custDataLst>
                <p:tags r:id="rId17"/>
              </p:custDataLst>
            </p:nvPr>
          </p:nvPicPr>
          <p:blipFill>
            <a:blip r:embed="rId18"/>
            <a:stretch>
              <a:fillRect/>
            </a:stretch>
          </p:blipFill>
          <p:spPr>
            <a:xfrm>
              <a:off x="6373" y="6167"/>
              <a:ext cx="4509" cy="294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20"/>
            <a:stretch>
              <a:fillRect/>
            </a:stretch>
          </p:blipFill>
          <p:spPr>
            <a:xfrm>
              <a:off x="1574" y="6167"/>
              <a:ext cx="4438" cy="2963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3188335"/>
            <a:ext cx="12192000" cy="3669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72085" y="1876425"/>
            <a:ext cx="3699510" cy="751840"/>
            <a:chOff x="12888" y="2569"/>
            <a:chExt cx="5826" cy="1184"/>
          </a:xfrm>
        </p:grpSpPr>
        <p:pic>
          <p:nvPicPr>
            <p:cNvPr id="19" name="图片 18" descr="199-169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13327" y="2682"/>
              <a:ext cx="5387" cy="745"/>
              <a:chOff x="13447" y="2702"/>
              <a:chExt cx="5387" cy="745"/>
            </a:xfrm>
          </p:grpSpPr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47" y="2702"/>
                <a:ext cx="3184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舞台区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367353" y="2822587"/>
            <a:ext cx="11457293" cy="3792220"/>
            <a:chOff x="718" y="3677"/>
            <a:chExt cx="18383" cy="6084"/>
          </a:xfrm>
        </p:grpSpPr>
        <p:pic>
          <p:nvPicPr>
            <p:cNvPr id="11" name="图片 10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/>
            <a:srcRect b="9025"/>
            <a:stretch>
              <a:fillRect/>
            </a:stretch>
          </p:blipFill>
          <p:spPr>
            <a:xfrm>
              <a:off x="718" y="3677"/>
              <a:ext cx="9167" cy="608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9884" y="3678"/>
              <a:ext cx="9217" cy="608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3188335"/>
            <a:ext cx="12192000" cy="3669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72085" y="1876425"/>
            <a:ext cx="3699510" cy="751840"/>
            <a:chOff x="12888" y="2569"/>
            <a:chExt cx="5826" cy="1184"/>
          </a:xfrm>
        </p:grpSpPr>
        <p:pic>
          <p:nvPicPr>
            <p:cNvPr id="19" name="图片 18" descr="199-169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13327" y="2682"/>
              <a:ext cx="5387" cy="745"/>
              <a:chOff x="13447" y="2702"/>
              <a:chExt cx="5387" cy="745"/>
            </a:xfrm>
          </p:grpSpPr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47" y="2702"/>
                <a:ext cx="3184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座位区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327134" y="2799903"/>
            <a:ext cx="11544445" cy="3639227"/>
            <a:chOff x="409" y="3268"/>
            <a:chExt cx="7328" cy="2310"/>
          </a:xfrm>
        </p:grpSpPr>
        <p:pic>
          <p:nvPicPr>
            <p:cNvPr id="2" name="图片 1"/>
            <p:cNvPicPr/>
            <p:nvPr>
              <p:custDataLst>
                <p:tags r:id="rId9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409" y="3268"/>
              <a:ext cx="3507" cy="2310"/>
            </a:xfrm>
            <a:prstGeom prst="rect">
              <a:avLst/>
            </a:prstGeom>
          </p:spPr>
        </p:pic>
        <p:pic>
          <p:nvPicPr>
            <p:cNvPr id="3" name="图片 2"/>
            <p:cNvPicPr/>
            <p:nvPr>
              <p:custDataLst>
                <p:tags r:id="rId11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3899" y="3268"/>
              <a:ext cx="3838" cy="231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3188335"/>
            <a:ext cx="12192000" cy="3669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72085" y="1876425"/>
            <a:ext cx="3699510" cy="751840"/>
            <a:chOff x="12888" y="2569"/>
            <a:chExt cx="5826" cy="1184"/>
          </a:xfrm>
        </p:grpSpPr>
        <p:pic>
          <p:nvPicPr>
            <p:cNvPr id="19" name="图片 18" descr="199-169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13327" y="2682"/>
              <a:ext cx="5387" cy="745"/>
              <a:chOff x="13447" y="2702"/>
              <a:chExt cx="5387" cy="745"/>
            </a:xfrm>
          </p:grpSpPr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47" y="2702"/>
                <a:ext cx="3184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摊位造型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383858" y="2838450"/>
            <a:ext cx="11424285" cy="3693251"/>
            <a:chOff x="1264" y="3885"/>
            <a:chExt cx="15742" cy="5089"/>
          </a:xfrm>
        </p:grpSpPr>
        <p:pic>
          <p:nvPicPr>
            <p:cNvPr id="5" name="图片 4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1264" y="3885"/>
              <a:ext cx="8044" cy="5088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9308" y="3885"/>
              <a:ext cx="7698" cy="508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3188335"/>
            <a:ext cx="12192000" cy="3669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72085" y="1876425"/>
            <a:ext cx="3699510" cy="751840"/>
            <a:chOff x="12888" y="2569"/>
            <a:chExt cx="5826" cy="1184"/>
          </a:xfrm>
        </p:grpSpPr>
        <p:pic>
          <p:nvPicPr>
            <p:cNvPr id="19" name="图片 18" descr="199-169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13327" y="2682"/>
              <a:ext cx="5387" cy="745"/>
              <a:chOff x="13447" y="2702"/>
              <a:chExt cx="5387" cy="745"/>
            </a:xfrm>
          </p:grpSpPr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47" y="2702"/>
                <a:ext cx="3184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周边物料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269558" y="2780348"/>
            <a:ext cx="11652885" cy="3869905"/>
            <a:chOff x="0" y="2347"/>
            <a:chExt cx="18351" cy="6094"/>
          </a:xfrm>
        </p:grpSpPr>
        <p:pic>
          <p:nvPicPr>
            <p:cNvPr id="15" name="图片 14"/>
            <p:cNvPicPr/>
            <p:nvPr>
              <p:custDataLst>
                <p:tags r:id="rId9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0" y="2347"/>
              <a:ext cx="4422" cy="2891"/>
            </a:xfrm>
            <a:prstGeom prst="rect">
              <a:avLst/>
            </a:prstGeom>
          </p:spPr>
        </p:pic>
        <p:pic>
          <p:nvPicPr>
            <p:cNvPr id="25" name="图片 24"/>
            <p:cNvPicPr/>
            <p:nvPr>
              <p:custDataLst>
                <p:tags r:id="rId11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4633" y="2347"/>
              <a:ext cx="4422" cy="2891"/>
            </a:xfrm>
            <a:prstGeom prst="rect">
              <a:avLst/>
            </a:prstGeom>
          </p:spPr>
        </p:pic>
        <p:pic>
          <p:nvPicPr>
            <p:cNvPr id="3" name="图片 2"/>
            <p:cNvPicPr/>
            <p:nvPr>
              <p:custDataLst>
                <p:tags r:id="rId13"/>
              </p:custDataLst>
            </p:nvPr>
          </p:nvPicPr>
          <p:blipFill>
            <a:blip r:embed="rId14"/>
            <a:stretch>
              <a:fillRect/>
            </a:stretch>
          </p:blipFill>
          <p:spPr>
            <a:xfrm>
              <a:off x="9281" y="2347"/>
              <a:ext cx="4422" cy="2891"/>
            </a:xfrm>
            <a:prstGeom prst="rect">
              <a:avLst/>
            </a:prstGeom>
          </p:spPr>
        </p:pic>
        <p:pic>
          <p:nvPicPr>
            <p:cNvPr id="7" name="图片 6"/>
            <p:cNvPicPr/>
            <p:nvPr>
              <p:custDataLst>
                <p:tags r:id="rId15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13929" y="2347"/>
              <a:ext cx="4422" cy="2891"/>
            </a:xfrm>
            <a:prstGeom prst="rect">
              <a:avLst/>
            </a:prstGeom>
          </p:spPr>
        </p:pic>
        <p:pic>
          <p:nvPicPr>
            <p:cNvPr id="5" name="图片 4"/>
            <p:cNvPicPr/>
            <p:nvPr>
              <p:custDataLst>
                <p:tags r:id="rId17"/>
              </p:custDataLst>
            </p:nvPr>
          </p:nvPicPr>
          <p:blipFill>
            <a:blip r:embed="rId18"/>
            <a:stretch>
              <a:fillRect/>
            </a:stretch>
          </p:blipFill>
          <p:spPr>
            <a:xfrm>
              <a:off x="0" y="5550"/>
              <a:ext cx="4422" cy="2891"/>
            </a:xfrm>
            <a:prstGeom prst="rect">
              <a:avLst/>
            </a:prstGeom>
          </p:spPr>
        </p:pic>
        <p:pic>
          <p:nvPicPr>
            <p:cNvPr id="27" name="图片 26"/>
            <p:cNvPicPr/>
            <p:nvPr>
              <p:custDataLst>
                <p:tags r:id="rId19"/>
              </p:custDataLst>
            </p:nvPr>
          </p:nvPicPr>
          <p:blipFill>
            <a:blip r:embed="rId20"/>
            <a:stretch>
              <a:fillRect/>
            </a:stretch>
          </p:blipFill>
          <p:spPr>
            <a:xfrm>
              <a:off x="4633" y="5550"/>
              <a:ext cx="4422" cy="2891"/>
            </a:xfrm>
            <a:prstGeom prst="rect">
              <a:avLst/>
            </a:prstGeom>
          </p:spPr>
        </p:pic>
        <p:pic>
          <p:nvPicPr>
            <p:cNvPr id="4" name="图片 3"/>
            <p:cNvPicPr/>
            <p:nvPr>
              <p:custDataLst>
                <p:tags r:id="rId21"/>
              </p:custDataLst>
            </p:nvPr>
          </p:nvPicPr>
          <p:blipFill>
            <a:blip r:embed="rId22"/>
            <a:stretch>
              <a:fillRect/>
            </a:stretch>
          </p:blipFill>
          <p:spPr>
            <a:xfrm>
              <a:off x="9281" y="5550"/>
              <a:ext cx="4422" cy="2891"/>
            </a:xfrm>
            <a:prstGeom prst="rect">
              <a:avLst/>
            </a:prstGeom>
          </p:spPr>
        </p:pic>
        <p:pic>
          <p:nvPicPr>
            <p:cNvPr id="8" name="图片 7"/>
            <p:cNvPicPr/>
            <p:nvPr>
              <p:custDataLst>
                <p:tags r:id="rId23"/>
              </p:custDataLst>
            </p:nvPr>
          </p:nvPicPr>
          <p:blipFill>
            <a:blip r:embed="rId24"/>
            <a:stretch>
              <a:fillRect/>
            </a:stretch>
          </p:blipFill>
          <p:spPr>
            <a:xfrm>
              <a:off x="13929" y="5550"/>
              <a:ext cx="4422" cy="289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:\5月\毕业季\199169-14.png199169-1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611755" y="1406525"/>
            <a:ext cx="6793230" cy="321437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262313" y="2354580"/>
            <a:ext cx="5495290" cy="1459230"/>
            <a:chOff x="5138" y="3708"/>
            <a:chExt cx="8654" cy="2298"/>
          </a:xfrm>
        </p:grpSpPr>
        <p:sp>
          <p:nvSpPr>
            <p:cNvPr id="5" name="文本框 4"/>
            <p:cNvSpPr txBox="1"/>
            <p:nvPr/>
          </p:nvSpPr>
          <p:spPr>
            <a:xfrm>
              <a:off x="5138" y="3708"/>
              <a:ext cx="8654" cy="152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zh-CN" sz="5400" b="1" dirty="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阿里巴巴普惠体 Heavy" panose="00020600040101010101" charset="-122"/>
                  <a:sym typeface="思源黑体" panose="020B0400000000000000" pitchFamily="34" charset="-122"/>
                </a:rPr>
                <a:t>04 </a:t>
              </a:r>
              <a:r>
                <a:rPr lang="zh-CN" altLang="en-US" sz="5400" b="1" dirty="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阿里巴巴普惠体 Heavy" panose="00020600040101010101" charset="-122"/>
                  <a:sym typeface="思源黑体" panose="020B0400000000000000" pitchFamily="34" charset="-122"/>
                </a:rPr>
                <a:t>配套设施</a:t>
              </a:r>
              <a:endParaRPr lang="zh-CN" altLang="en-US" sz="5400" b="1" dirty="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阿里巴巴普惠体 Heavy" panose="00020600040101010101" charset="-122"/>
                <a:sym typeface="思源黑体" panose="020B0400000000000000" pitchFamily="34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 flipH="1">
              <a:off x="6372" y="5378"/>
              <a:ext cx="6185" cy="0"/>
            </a:xfrm>
            <a:prstGeom prst="line">
              <a:avLst/>
            </a:prstGeom>
            <a:ln w="9525">
              <a:solidFill>
                <a:srgbClr val="129AF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/>
            <p:cNvSpPr txBox="1"/>
            <p:nvPr/>
          </p:nvSpPr>
          <p:spPr>
            <a:xfrm>
              <a:off x="6372" y="5608"/>
              <a:ext cx="6185" cy="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05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sym typeface="思源黑体" panose="020B0400000000000000" pitchFamily="34" charset="-122"/>
                </a:rPr>
                <a:t>Supporting Facilities</a:t>
              </a:r>
              <a:endPara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思源黑体" panose="020B0400000000000000" pitchFamily="34" charset="-122"/>
              </a:endParaRPr>
            </a:p>
          </p:txBody>
        </p:sp>
      </p:grpSp>
      <p:pic>
        <p:nvPicPr>
          <p:cNvPr id="4" name="图片 3" descr="19--9169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4140" y="104140"/>
            <a:ext cx="4026535" cy="5613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733108" y="1360170"/>
            <a:ext cx="10725785" cy="4897120"/>
            <a:chOff x="360" y="1467"/>
            <a:chExt cx="13608" cy="6213"/>
          </a:xfrm>
        </p:grpSpPr>
        <p:sp>
          <p:nvSpPr>
            <p:cNvPr id="14" name="矩形 13"/>
            <p:cNvSpPr/>
            <p:nvPr>
              <p:custDataLst>
                <p:tags r:id="rId4"/>
              </p:custDataLst>
            </p:nvPr>
          </p:nvSpPr>
          <p:spPr>
            <a:xfrm>
              <a:off x="3097" y="2114"/>
              <a:ext cx="2658" cy="556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5" name="矩形 14"/>
            <p:cNvSpPr/>
            <p:nvPr>
              <p:custDataLst>
                <p:tags r:id="rId5"/>
              </p:custDataLst>
            </p:nvPr>
          </p:nvSpPr>
          <p:spPr>
            <a:xfrm>
              <a:off x="5835" y="2114"/>
              <a:ext cx="2658" cy="556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6" name="矩形 15"/>
            <p:cNvSpPr/>
            <p:nvPr>
              <p:custDataLst>
                <p:tags r:id="rId6"/>
              </p:custDataLst>
            </p:nvPr>
          </p:nvSpPr>
          <p:spPr>
            <a:xfrm>
              <a:off x="11310" y="2114"/>
              <a:ext cx="2658" cy="556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7" name="矩形 16"/>
            <p:cNvSpPr/>
            <p:nvPr>
              <p:custDataLst>
                <p:tags r:id="rId7"/>
              </p:custDataLst>
            </p:nvPr>
          </p:nvSpPr>
          <p:spPr>
            <a:xfrm>
              <a:off x="8572" y="2114"/>
              <a:ext cx="2658" cy="5566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360" y="1467"/>
              <a:ext cx="2658" cy="6213"/>
              <a:chOff x="360" y="1467"/>
              <a:chExt cx="2658" cy="6213"/>
            </a:xfrm>
          </p:grpSpPr>
          <p:sp>
            <p:nvSpPr>
              <p:cNvPr id="19" name="矩形 18"/>
              <p:cNvSpPr/>
              <p:nvPr>
                <p:custDataLst>
                  <p:tags r:id="rId8"/>
                </p:custDataLst>
              </p:nvPr>
            </p:nvSpPr>
            <p:spPr>
              <a:xfrm>
                <a:off x="360" y="2114"/>
                <a:ext cx="2658" cy="5566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20" name="矩形: 圆顶角 10"/>
              <p:cNvSpPr/>
              <p:nvPr>
                <p:custDataLst>
                  <p:tags r:id="rId9"/>
                </p:custDataLst>
              </p:nvPr>
            </p:nvSpPr>
            <p:spPr>
              <a:xfrm>
                <a:off x="360" y="1467"/>
                <a:ext cx="2658" cy="647"/>
              </a:xfrm>
              <a:prstGeom prst="round2SameRect">
                <a:avLst/>
              </a:prstGeom>
              <a:gradFill>
                <a:gsLst>
                  <a:gs pos="1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48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400">
                    <a:solidFill>
                      <a:schemeClr val="bg1"/>
                    </a:solidFill>
                    <a:latin typeface="+mj-ea"/>
                    <a:ea typeface="+mj-ea"/>
                  </a:rPr>
                  <a:t>第一周</a:t>
                </a:r>
                <a:endParaRPr lang="zh-CN" altLang="en-US" sz="140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1" name="矩形: 圆顶角 11"/>
            <p:cNvSpPr/>
            <p:nvPr>
              <p:custDataLst>
                <p:tags r:id="rId10"/>
              </p:custDataLst>
            </p:nvPr>
          </p:nvSpPr>
          <p:spPr>
            <a:xfrm>
              <a:off x="3097" y="1467"/>
              <a:ext cx="2658" cy="647"/>
            </a:xfrm>
            <a:prstGeom prst="round2SameRect">
              <a:avLst/>
            </a:prstGeom>
            <a:gradFill>
              <a:gsLst>
                <a:gs pos="1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48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  <a:latin typeface="+mj-ea"/>
                  <a:ea typeface="+mj-ea"/>
                </a:rPr>
                <a:t>第二周</a:t>
              </a:r>
              <a:endParaRPr lang="zh-CN" altLang="en-US" sz="14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2" name="矩形: 圆顶角 12"/>
            <p:cNvSpPr/>
            <p:nvPr>
              <p:custDataLst>
                <p:tags r:id="rId11"/>
              </p:custDataLst>
            </p:nvPr>
          </p:nvSpPr>
          <p:spPr>
            <a:xfrm>
              <a:off x="5835" y="1467"/>
              <a:ext cx="2658" cy="647"/>
            </a:xfrm>
            <a:prstGeom prst="round2SameRect">
              <a:avLst/>
            </a:prstGeom>
            <a:gradFill>
              <a:gsLst>
                <a:gs pos="1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48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  <a:latin typeface="+mj-ea"/>
                  <a:ea typeface="+mj-ea"/>
                </a:rPr>
                <a:t>第三周</a:t>
              </a:r>
              <a:endParaRPr lang="zh-CN" altLang="en-US" sz="14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矩形: 圆顶角 13"/>
            <p:cNvSpPr/>
            <p:nvPr>
              <p:custDataLst>
                <p:tags r:id="rId12"/>
              </p:custDataLst>
            </p:nvPr>
          </p:nvSpPr>
          <p:spPr>
            <a:xfrm>
              <a:off x="8572" y="1467"/>
              <a:ext cx="2658" cy="647"/>
            </a:xfrm>
            <a:prstGeom prst="round2SameRect">
              <a:avLst/>
            </a:prstGeom>
            <a:gradFill>
              <a:gsLst>
                <a:gs pos="1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48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  <a:latin typeface="+mj-ea"/>
                  <a:ea typeface="+mj-ea"/>
                </a:rPr>
                <a:t>第四周</a:t>
              </a:r>
              <a:endParaRPr lang="zh-CN" altLang="en-US" sz="14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4" name="矩形: 圆顶角 14"/>
            <p:cNvSpPr/>
            <p:nvPr>
              <p:custDataLst>
                <p:tags r:id="rId13"/>
              </p:custDataLst>
            </p:nvPr>
          </p:nvSpPr>
          <p:spPr>
            <a:xfrm>
              <a:off x="11310" y="1467"/>
              <a:ext cx="2658" cy="647"/>
            </a:xfrm>
            <a:prstGeom prst="round2SameRect">
              <a:avLst/>
            </a:prstGeom>
            <a:gradFill>
              <a:gsLst>
                <a:gs pos="1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48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chemeClr val="bg1"/>
                  </a:solidFill>
                  <a:latin typeface="+mj-ea"/>
                  <a:ea typeface="+mj-ea"/>
                </a:rPr>
                <a:t>第五周</a:t>
              </a:r>
              <a:endParaRPr lang="zh-CN" altLang="en-US" sz="14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矩形 24"/>
            <p:cNvSpPr/>
            <p:nvPr>
              <p:custDataLst>
                <p:tags r:id="rId14"/>
              </p:custDataLst>
            </p:nvPr>
          </p:nvSpPr>
          <p:spPr>
            <a:xfrm>
              <a:off x="360" y="2877"/>
              <a:ext cx="10870" cy="54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27" name="矩形 26"/>
            <p:cNvSpPr/>
            <p:nvPr>
              <p:custDataLst>
                <p:tags r:id="rId15"/>
              </p:custDataLst>
            </p:nvPr>
          </p:nvSpPr>
          <p:spPr>
            <a:xfrm>
              <a:off x="1888" y="4092"/>
              <a:ext cx="6605" cy="5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28" name="矩形 27"/>
            <p:cNvSpPr/>
            <p:nvPr>
              <p:custDataLst>
                <p:tags r:id="rId16"/>
              </p:custDataLst>
            </p:nvPr>
          </p:nvSpPr>
          <p:spPr>
            <a:xfrm>
              <a:off x="360" y="2877"/>
              <a:ext cx="5395" cy="548"/>
            </a:xfrm>
            <a:prstGeom prst="rect">
              <a:avLst/>
            </a:prstGeom>
            <a:solidFill>
              <a:srgbClr val="009039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/>
                <a:t>提交执行初案、沟通细节</a:t>
              </a:r>
              <a:endParaRPr lang="zh-CN" altLang="en-US" sz="1400"/>
            </a:p>
          </p:txBody>
        </p:sp>
        <p:sp>
          <p:nvSpPr>
            <p:cNvPr id="29" name="矩形 28"/>
            <p:cNvSpPr/>
            <p:nvPr>
              <p:custDataLst>
                <p:tags r:id="rId17"/>
              </p:custDataLst>
            </p:nvPr>
          </p:nvSpPr>
          <p:spPr>
            <a:xfrm>
              <a:off x="1888" y="4092"/>
              <a:ext cx="4819" cy="548"/>
            </a:xfrm>
            <a:prstGeom prst="rect">
              <a:avLst/>
            </a:prstGeom>
            <a:solidFill>
              <a:srgbClr val="F8EC02">
                <a:alpha val="7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确认流程、提交报价、确定人员分工</a:t>
              </a:r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0" name="矩形 29"/>
            <p:cNvSpPr/>
            <p:nvPr>
              <p:custDataLst>
                <p:tags r:id="rId18"/>
              </p:custDataLst>
            </p:nvPr>
          </p:nvSpPr>
          <p:spPr>
            <a:xfrm>
              <a:off x="5176" y="5307"/>
              <a:ext cx="6054" cy="54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31" name="矩形 30"/>
            <p:cNvSpPr/>
            <p:nvPr>
              <p:custDataLst>
                <p:tags r:id="rId19"/>
              </p:custDataLst>
            </p:nvPr>
          </p:nvSpPr>
          <p:spPr>
            <a:xfrm>
              <a:off x="5176" y="5307"/>
              <a:ext cx="4091" cy="548"/>
            </a:xfrm>
            <a:prstGeom prst="rect">
              <a:avLst/>
            </a:prstGeom>
            <a:solidFill>
              <a:srgbClr val="009039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/>
                <a:t>设计、物料确认、下单制作</a:t>
              </a:r>
              <a:endParaRPr lang="zh-CN" altLang="en-US" sz="1400"/>
            </a:p>
          </p:txBody>
        </p:sp>
        <p:sp>
          <p:nvSpPr>
            <p:cNvPr id="32" name="矩形 31"/>
            <p:cNvSpPr/>
            <p:nvPr>
              <p:custDataLst>
                <p:tags r:id="rId20"/>
              </p:custDataLst>
            </p:nvPr>
          </p:nvSpPr>
          <p:spPr>
            <a:xfrm>
              <a:off x="11231" y="6522"/>
              <a:ext cx="2736" cy="5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33" name="矩形 32"/>
            <p:cNvSpPr/>
            <p:nvPr>
              <p:custDataLst>
                <p:tags r:id="rId21"/>
              </p:custDataLst>
            </p:nvPr>
          </p:nvSpPr>
          <p:spPr>
            <a:xfrm>
              <a:off x="9990" y="6522"/>
              <a:ext cx="3247" cy="548"/>
            </a:xfrm>
            <a:prstGeom prst="rect">
              <a:avLst/>
            </a:prstGeom>
            <a:solidFill>
              <a:srgbClr val="F8EC02">
                <a:alpha val="7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进场搭建、落地执行</a:t>
              </a:r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72085" y="269875"/>
            <a:ext cx="3699510" cy="751840"/>
            <a:chOff x="12888" y="2569"/>
            <a:chExt cx="5826" cy="1184"/>
          </a:xfrm>
        </p:grpSpPr>
        <p:pic>
          <p:nvPicPr>
            <p:cNvPr id="2" name="图片 1" descr="199-16914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3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3" name="组合 2"/>
            <p:cNvGrpSpPr/>
            <p:nvPr/>
          </p:nvGrpSpPr>
          <p:grpSpPr>
            <a:xfrm>
              <a:off x="13327" y="2682"/>
              <a:ext cx="5387" cy="745"/>
              <a:chOff x="13447" y="2702"/>
              <a:chExt cx="5387" cy="745"/>
            </a:xfrm>
          </p:grpSpPr>
          <p:sp>
            <p:nvSpPr>
              <p:cNvPr id="4" name="文本框 3"/>
              <p:cNvSpPr txBox="1"/>
              <p:nvPr>
                <p:custDataLst>
                  <p:tags r:id="rId24"/>
                </p:custDataLst>
              </p:nvPr>
            </p:nvSpPr>
            <p:spPr>
              <a:xfrm>
                <a:off x="13447" y="2702"/>
                <a:ext cx="3184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规划安排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5" name="文本框 4"/>
              <p:cNvSpPr txBox="1"/>
              <p:nvPr>
                <p:custDataLst>
                  <p:tags r:id="rId25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3188335"/>
            <a:ext cx="12192000" cy="3669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72085" y="1876425"/>
            <a:ext cx="3699510" cy="751840"/>
            <a:chOff x="12888" y="2569"/>
            <a:chExt cx="5826" cy="1184"/>
          </a:xfrm>
        </p:grpSpPr>
        <p:pic>
          <p:nvPicPr>
            <p:cNvPr id="19" name="图片 18" descr="199-169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13327" y="2682"/>
              <a:ext cx="5387" cy="745"/>
              <a:chOff x="13447" y="2702"/>
              <a:chExt cx="5387" cy="745"/>
            </a:xfrm>
          </p:grpSpPr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47" y="2702"/>
                <a:ext cx="3184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云摄影服务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5920105" y="693420"/>
            <a:ext cx="6047740" cy="5708015"/>
            <a:chOff x="23705" y="6782"/>
            <a:chExt cx="14972" cy="14127"/>
          </a:xfrm>
        </p:grpSpPr>
        <p:pic>
          <p:nvPicPr>
            <p:cNvPr id="13" name="图片 12" descr="iPad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23705" y="12641"/>
              <a:ext cx="8353" cy="8268"/>
            </a:xfrm>
            <a:prstGeom prst="rect">
              <a:avLst/>
            </a:prstGeom>
          </p:spPr>
        </p:pic>
        <p:pic>
          <p:nvPicPr>
            <p:cNvPr id="34" name="图片 33" descr="iPhoneXS Silver@2x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31902" y="12850"/>
              <a:ext cx="6775" cy="5426"/>
            </a:xfrm>
            <a:prstGeom prst="rect">
              <a:avLst/>
            </a:prstGeom>
          </p:spPr>
        </p:pic>
        <p:pic>
          <p:nvPicPr>
            <p:cNvPr id="35" name="图片 34" descr="iPhoneXSMax Spacegray@2x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4"/>
            <a:stretch>
              <a:fillRect/>
            </a:stretch>
          </p:blipFill>
          <p:spPr>
            <a:xfrm>
              <a:off x="26790" y="6782"/>
              <a:ext cx="6927" cy="8507"/>
            </a:xfrm>
            <a:prstGeom prst="rect">
              <a:avLst/>
            </a:prstGeom>
          </p:spPr>
        </p:pic>
      </p:grpSp>
      <p:sp>
        <p:nvSpPr>
          <p:cNvPr id="11" name="矩形 10"/>
          <p:cNvSpPr/>
          <p:nvPr>
            <p:custDataLst>
              <p:tags r:id="rId15"/>
            </p:custDataLst>
          </p:nvPr>
        </p:nvSpPr>
        <p:spPr>
          <a:xfrm>
            <a:off x="450850" y="3852545"/>
            <a:ext cx="5062220" cy="12128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嘉宾现场扫描二维码，即可进入云摄影链接，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现场拍摄照片可现场下载转发，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照片的拍摄 / 修图 / 管理 / 分享，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即时摄影、即时影像，全流程不过5分钟。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8/9)*(#ppt_y-(#ppt_y+0.1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 fmla="1+(8/9)*(1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0"/>
            <a:ext cx="12042775" cy="167894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3188335"/>
            <a:ext cx="12192000" cy="3669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72085" y="1876425"/>
            <a:ext cx="3699510" cy="751840"/>
            <a:chOff x="12888" y="2569"/>
            <a:chExt cx="5826" cy="1184"/>
          </a:xfrm>
        </p:grpSpPr>
        <p:pic>
          <p:nvPicPr>
            <p:cNvPr id="19" name="图片 18" descr="199-169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b="46953"/>
            <a:stretch>
              <a:fillRect/>
            </a:stretch>
          </p:blipFill>
          <p:spPr>
            <a:xfrm>
              <a:off x="12888" y="2569"/>
              <a:ext cx="5752" cy="1184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13327" y="2682"/>
              <a:ext cx="5387" cy="745"/>
              <a:chOff x="13447" y="2702"/>
              <a:chExt cx="5387" cy="745"/>
            </a:xfrm>
          </p:grpSpPr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47" y="2702"/>
                <a:ext cx="3184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活动摄影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6436" y="2722"/>
                <a:ext cx="2398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chemeClr val="bg1"/>
                    </a:solidFill>
                    <a:latin typeface="阿里巴巴普惠体 Heavy" panose="00020600040101010101" charset="-122"/>
                    <a:ea typeface="阿里巴巴普惠体 Heavy" panose="00020600040101010101" charset="-122"/>
                    <a:sym typeface="思源黑体" panose="020B0400000000000000" pitchFamily="34" charset="-122"/>
                  </a:rPr>
                  <a:t>毕业季</a:t>
                </a:r>
                <a:endParaRPr lang="zh-CN" altLang="en-US" sz="2400">
                  <a:solidFill>
                    <a:schemeClr val="bg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sym typeface="思源黑体" panose="020B0400000000000000" pitchFamily="34" charset="-122"/>
                </a:endParaRPr>
              </a:p>
            </p:txBody>
          </p:sp>
        </p:grpSp>
      </p:grp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7743825" y="894715"/>
            <a:ext cx="2685415" cy="11741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活动期间</a:t>
            </a:r>
            <a:r>
              <a:rPr lang="en-US" altLang="zh-CN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,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摄像师将录像活动全程，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为活动留下记录，</a:t>
            </a:r>
            <a:endParaRPr lang="en-US" altLang="zh-CN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spc="300" dirty="0">
                <a:solidFill>
                  <a:srgbClr val="010101"/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并将文件存档。</a:t>
            </a:r>
            <a:endParaRPr lang="zh-CN" altLang="en-US" sz="1400" spc="300" dirty="0">
              <a:solidFill>
                <a:srgbClr val="010101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37191" y="2825750"/>
            <a:ext cx="11270304" cy="3782695"/>
            <a:chOff x="1137" y="2757"/>
            <a:chExt cx="16041" cy="5173"/>
          </a:xfrm>
        </p:grpSpPr>
        <p:pic>
          <p:nvPicPr>
            <p:cNvPr id="27" name="图片 26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9179" y="2757"/>
              <a:ext cx="7999" cy="5173"/>
            </a:xfrm>
            <a:prstGeom prst="rect">
              <a:avLst/>
            </a:prstGeom>
          </p:spPr>
        </p:pic>
        <p:pic>
          <p:nvPicPr>
            <p:cNvPr id="31" name="图片 30" descr="G:\年会参考图&amp;ppt-12.3\摄影师 摄像师\图片24.png图片24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1137" y="2757"/>
              <a:ext cx="8053" cy="517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8/9)*(#ppt_y-(#ppt_y+0.1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 fmla="1+(8/9)*(1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图片 113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-323850"/>
            <a:ext cx="12042775" cy="167894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0" y="-635"/>
            <a:ext cx="12186920" cy="686816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 Heavy" panose="00020600040101010101" charset="-122"/>
              <a:ea typeface="阿里巴巴普惠体 Heavy" panose="00020600040101010101" charset="-122"/>
            </a:endParaRPr>
          </a:p>
        </p:txBody>
      </p:sp>
      <p:pic>
        <p:nvPicPr>
          <p:cNvPr id="29" name="图片 28" descr="D:\5月\毕业季\199169-14.png199169-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-64452" y="121920"/>
            <a:ext cx="12320905" cy="6605905"/>
          </a:xfrm>
          <a:prstGeom prst="rect">
            <a:avLst/>
          </a:prstGeom>
        </p:spPr>
      </p:pic>
      <p:sp>
        <p:nvSpPr>
          <p:cNvPr id="113" name="矩形 112"/>
          <p:cNvSpPr/>
          <p:nvPr>
            <p:custDataLst>
              <p:tags r:id="rId6"/>
            </p:custDataLst>
          </p:nvPr>
        </p:nvSpPr>
        <p:spPr bwMode="auto">
          <a:xfrm>
            <a:off x="4456430" y="508635"/>
            <a:ext cx="3279140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zh-CN" altLang="en-US" sz="3200">
                <a:ln w="38100">
                  <a:noFill/>
                </a:ln>
                <a:solidFill>
                  <a:schemeClr val="bg1"/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团队人员架构图</a:t>
            </a:r>
            <a:endParaRPr lang="zh-CN" altLang="en-US" sz="3200">
              <a:ln w="38100">
                <a:noFill/>
              </a:ln>
              <a:solidFill>
                <a:schemeClr val="bg1"/>
              </a:solidFill>
              <a:latin typeface="阿里巴巴普惠体 Heavy" panose="00020600040101010101" charset="-122"/>
              <a:ea typeface="阿里巴巴普惠体 Heavy" panose="00020600040101010101" charset="-122"/>
              <a:sym typeface="MiSans Light" panose="0000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28650" y="1391285"/>
            <a:ext cx="2813685" cy="14376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9117965" y="4590415"/>
            <a:ext cx="2813685" cy="143764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672783" y="1865416"/>
            <a:ext cx="10846435" cy="3828629"/>
            <a:chOff x="408" y="1535"/>
            <a:chExt cx="18478" cy="6522"/>
          </a:xfrm>
        </p:grpSpPr>
        <p:sp>
          <p:nvSpPr>
            <p:cNvPr id="7" name="矩形 6"/>
            <p:cNvSpPr/>
            <p:nvPr>
              <p:custDataLst>
                <p:tags r:id="rId10"/>
              </p:custDataLst>
            </p:nvPr>
          </p:nvSpPr>
          <p:spPr>
            <a:xfrm>
              <a:off x="8363" y="1535"/>
              <a:ext cx="2475" cy="796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总导演</a:t>
              </a:r>
              <a:endParaRPr lang="zh-CN" altLang="en-US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10" name="矩形 9"/>
            <p:cNvSpPr/>
            <p:nvPr>
              <p:custDataLst>
                <p:tags r:id="rId11"/>
              </p:custDataLst>
            </p:nvPr>
          </p:nvSpPr>
          <p:spPr>
            <a:xfrm>
              <a:off x="8362" y="2992"/>
              <a:ext cx="2475" cy="5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执行导演</a:t>
              </a:r>
              <a:endParaRPr lang="zh-CN" altLang="en-US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12"/>
              </p:custDataLst>
            </p:nvPr>
          </p:nvSpPr>
          <p:spPr>
            <a:xfrm>
              <a:off x="11858" y="2398"/>
              <a:ext cx="2475" cy="5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总编导</a:t>
              </a:r>
              <a:endParaRPr lang="zh-CN" altLang="en-US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13" name="矩形 12"/>
            <p:cNvSpPr/>
            <p:nvPr>
              <p:custDataLst>
                <p:tags r:id="rId13"/>
              </p:custDataLst>
            </p:nvPr>
          </p:nvSpPr>
          <p:spPr>
            <a:xfrm>
              <a:off x="808" y="4984"/>
              <a:ext cx="1866" cy="5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策划总监</a:t>
              </a:r>
              <a:endParaRPr lang="zh-CN" altLang="en-US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12" name="矩形 11"/>
            <p:cNvSpPr/>
            <p:nvPr>
              <p:custDataLst>
                <p:tags r:id="rId14"/>
              </p:custDataLst>
            </p:nvPr>
          </p:nvSpPr>
          <p:spPr>
            <a:xfrm>
              <a:off x="3288" y="4984"/>
              <a:ext cx="1866" cy="5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舞美总监</a:t>
              </a:r>
              <a:endParaRPr lang="zh-CN" altLang="en-US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34" name="矩形 33"/>
            <p:cNvSpPr/>
            <p:nvPr>
              <p:custDataLst>
                <p:tags r:id="rId15"/>
              </p:custDataLst>
            </p:nvPr>
          </p:nvSpPr>
          <p:spPr>
            <a:xfrm>
              <a:off x="6049" y="4984"/>
              <a:ext cx="1866" cy="5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视频总监</a:t>
              </a:r>
              <a:endParaRPr lang="zh-CN" altLang="en-US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35" name="矩形 34"/>
            <p:cNvSpPr/>
            <p:nvPr>
              <p:custDataLst>
                <p:tags r:id="rId16"/>
              </p:custDataLst>
            </p:nvPr>
          </p:nvSpPr>
          <p:spPr>
            <a:xfrm>
              <a:off x="10106" y="4984"/>
              <a:ext cx="1866" cy="5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音响师</a:t>
              </a:r>
              <a:endParaRPr lang="zh-CN" altLang="en-US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17"/>
              </p:custDataLst>
            </p:nvPr>
          </p:nvSpPr>
          <p:spPr>
            <a:xfrm>
              <a:off x="12420" y="4984"/>
              <a:ext cx="1866" cy="5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灯光师</a:t>
              </a:r>
              <a:endParaRPr lang="zh-CN" altLang="en-US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37" name="矩形 36"/>
            <p:cNvSpPr/>
            <p:nvPr>
              <p:custDataLst>
                <p:tags r:id="rId18"/>
              </p:custDataLst>
            </p:nvPr>
          </p:nvSpPr>
          <p:spPr>
            <a:xfrm>
              <a:off x="14765" y="4984"/>
              <a:ext cx="1866" cy="5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道具统筹</a:t>
              </a:r>
              <a:endParaRPr lang="zh-CN" altLang="en-US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38" name="矩形 37"/>
            <p:cNvSpPr/>
            <p:nvPr>
              <p:custDataLst>
                <p:tags r:id="rId19"/>
              </p:custDataLst>
            </p:nvPr>
          </p:nvSpPr>
          <p:spPr>
            <a:xfrm>
              <a:off x="17020" y="4984"/>
              <a:ext cx="1866" cy="5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演艺统筹</a:t>
              </a:r>
              <a:endParaRPr lang="zh-CN" altLang="en-US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cxnSp>
          <p:nvCxnSpPr>
            <p:cNvPr id="39" name="直接箭头连接符 38"/>
            <p:cNvCxnSpPr/>
            <p:nvPr>
              <p:custDataLst>
                <p:tags r:id="rId20"/>
              </p:custDataLst>
            </p:nvPr>
          </p:nvCxnSpPr>
          <p:spPr>
            <a:xfrm>
              <a:off x="9600" y="3872"/>
              <a:ext cx="16" cy="604"/>
            </a:xfrm>
            <a:prstGeom prst="straightConnector1">
              <a:avLst/>
            </a:prstGeom>
            <a:ln w="9525">
              <a:solidFill>
                <a:schemeClr val="bg1">
                  <a:lumMod val="50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箭头连接符 40"/>
            <p:cNvCxnSpPr/>
            <p:nvPr>
              <p:custDataLst>
                <p:tags r:id="rId21"/>
              </p:custDataLst>
            </p:nvPr>
          </p:nvCxnSpPr>
          <p:spPr>
            <a:xfrm>
              <a:off x="9616" y="3876"/>
              <a:ext cx="2187" cy="722"/>
            </a:xfrm>
            <a:prstGeom prst="straightConnector1">
              <a:avLst/>
            </a:prstGeom>
            <a:ln w="9525">
              <a:solidFill>
                <a:schemeClr val="bg1">
                  <a:lumMod val="50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/>
            <p:nvPr>
              <p:custDataLst>
                <p:tags r:id="rId22"/>
              </p:custDataLst>
            </p:nvPr>
          </p:nvCxnSpPr>
          <p:spPr>
            <a:xfrm>
              <a:off x="9676" y="3896"/>
              <a:ext cx="5540" cy="480"/>
            </a:xfrm>
            <a:prstGeom prst="straightConnector1">
              <a:avLst/>
            </a:prstGeom>
            <a:ln w="9525">
              <a:solidFill>
                <a:schemeClr val="bg1">
                  <a:lumMod val="50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箭头连接符 42"/>
            <p:cNvCxnSpPr/>
            <p:nvPr>
              <p:custDataLst>
                <p:tags r:id="rId23"/>
              </p:custDataLst>
            </p:nvPr>
          </p:nvCxnSpPr>
          <p:spPr>
            <a:xfrm flipH="1">
              <a:off x="7155" y="3863"/>
              <a:ext cx="2445" cy="684"/>
            </a:xfrm>
            <a:prstGeom prst="straightConnector1">
              <a:avLst/>
            </a:prstGeom>
            <a:ln w="9525">
              <a:solidFill>
                <a:schemeClr val="bg1">
                  <a:lumMod val="50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箭头连接符 43"/>
            <p:cNvCxnSpPr/>
            <p:nvPr>
              <p:custDataLst>
                <p:tags r:id="rId24"/>
              </p:custDataLst>
            </p:nvPr>
          </p:nvCxnSpPr>
          <p:spPr>
            <a:xfrm flipH="1">
              <a:off x="3900" y="3863"/>
              <a:ext cx="5700" cy="574"/>
            </a:xfrm>
            <a:prstGeom prst="straightConnector1">
              <a:avLst/>
            </a:prstGeom>
            <a:ln w="9525">
              <a:solidFill>
                <a:schemeClr val="bg1">
                  <a:lumMod val="50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>
              <a:endCxn id="10" idx="0"/>
            </p:cNvCxnSpPr>
            <p:nvPr>
              <p:custDataLst>
                <p:tags r:id="rId25"/>
              </p:custDataLst>
            </p:nvPr>
          </p:nvCxnSpPr>
          <p:spPr>
            <a:xfrm flipH="1">
              <a:off x="9600" y="2361"/>
              <a:ext cx="1" cy="631"/>
            </a:xfrm>
            <a:prstGeom prst="straightConnector1">
              <a:avLst/>
            </a:prstGeom>
            <a:ln w="9525">
              <a:solidFill>
                <a:schemeClr val="bg1">
                  <a:lumMod val="50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矩形 45"/>
            <p:cNvSpPr/>
            <p:nvPr>
              <p:custDataLst>
                <p:tags r:id="rId26"/>
              </p:custDataLst>
            </p:nvPr>
          </p:nvSpPr>
          <p:spPr>
            <a:xfrm>
              <a:off x="408" y="5837"/>
              <a:ext cx="460" cy="2180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策划</a:t>
              </a:r>
              <a:endParaRPr lang="zh-CN" altLang="zh-CN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47" name="矩形 46"/>
            <p:cNvSpPr/>
            <p:nvPr>
              <p:custDataLst>
                <p:tags r:id="rId27"/>
              </p:custDataLst>
            </p:nvPr>
          </p:nvSpPr>
          <p:spPr>
            <a:xfrm>
              <a:off x="1068" y="5847"/>
              <a:ext cx="460" cy="2180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文案</a:t>
              </a:r>
              <a:endParaRPr lang="zh-CN" altLang="zh-CN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48" name="矩形 47"/>
            <p:cNvSpPr/>
            <p:nvPr>
              <p:custDataLst>
                <p:tags r:id="rId28"/>
              </p:custDataLst>
            </p:nvPr>
          </p:nvSpPr>
          <p:spPr>
            <a:xfrm>
              <a:off x="1731" y="5847"/>
              <a:ext cx="460" cy="2180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设计</a:t>
              </a:r>
              <a:endParaRPr lang="zh-CN" altLang="zh-CN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49" name="矩形 48"/>
            <p:cNvSpPr/>
            <p:nvPr>
              <p:custDataLst>
                <p:tags r:id="rId29"/>
              </p:custDataLst>
            </p:nvPr>
          </p:nvSpPr>
          <p:spPr>
            <a:xfrm>
              <a:off x="2374" y="5847"/>
              <a:ext cx="460" cy="2180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执行</a:t>
              </a:r>
              <a:endParaRPr lang="zh-CN" altLang="zh-CN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50" name="矩形 49"/>
            <p:cNvSpPr/>
            <p:nvPr>
              <p:custDataLst>
                <p:tags r:id="rId30"/>
              </p:custDataLst>
            </p:nvPr>
          </p:nvSpPr>
          <p:spPr>
            <a:xfrm>
              <a:off x="3106" y="5847"/>
              <a:ext cx="460" cy="2180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舞台监督</a:t>
              </a:r>
              <a:endParaRPr lang="zh-CN" altLang="zh-CN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51" name="矩形 50"/>
            <p:cNvSpPr/>
            <p:nvPr>
              <p:custDataLst>
                <p:tags r:id="rId31"/>
              </p:custDataLst>
            </p:nvPr>
          </p:nvSpPr>
          <p:spPr>
            <a:xfrm>
              <a:off x="3718" y="5847"/>
              <a:ext cx="460" cy="2180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会场搭建</a:t>
              </a:r>
              <a:endParaRPr lang="zh-CN" altLang="zh-CN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52" name="矩形 51"/>
            <p:cNvSpPr/>
            <p:nvPr>
              <p:custDataLst>
                <p:tags r:id="rId32"/>
              </p:custDataLst>
            </p:nvPr>
          </p:nvSpPr>
          <p:spPr>
            <a:xfrm>
              <a:off x="4381" y="5847"/>
              <a:ext cx="460" cy="2180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道具准备</a:t>
              </a:r>
              <a:endParaRPr lang="zh-CN" altLang="zh-CN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53" name="矩形 52"/>
            <p:cNvSpPr/>
            <p:nvPr>
              <p:custDataLst>
                <p:tags r:id="rId33"/>
              </p:custDataLst>
            </p:nvPr>
          </p:nvSpPr>
          <p:spPr>
            <a:xfrm>
              <a:off x="5024" y="5847"/>
              <a:ext cx="460" cy="2180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应变处理</a:t>
              </a:r>
              <a:endParaRPr lang="zh-CN" altLang="zh-CN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54" name="矩形 53"/>
            <p:cNvSpPr/>
            <p:nvPr>
              <p:custDataLst>
                <p:tags r:id="rId34"/>
              </p:custDataLst>
            </p:nvPr>
          </p:nvSpPr>
          <p:spPr>
            <a:xfrm>
              <a:off x="6083" y="5847"/>
              <a:ext cx="460" cy="2180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摄影摄像</a:t>
              </a:r>
              <a:endParaRPr lang="zh-CN" altLang="zh-CN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55" name="矩形 54"/>
            <p:cNvSpPr/>
            <p:nvPr>
              <p:custDataLst>
                <p:tags r:id="rId35"/>
              </p:custDataLst>
            </p:nvPr>
          </p:nvSpPr>
          <p:spPr>
            <a:xfrm>
              <a:off x="6727" y="5847"/>
              <a:ext cx="460" cy="2180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阿里巴巴普惠体 Heavy" panose="00020600040101010101" charset="-122"/>
                </a:rPr>
                <a:t>AV</a:t>
              </a:r>
              <a:r>
                <a:rPr lang="zh-CN" altLang="en-US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阿里巴巴普惠体 Heavy" panose="00020600040101010101" charset="-122"/>
                </a:rPr>
                <a:t>制作</a:t>
              </a:r>
              <a:endParaRPr lang="zh-CN" altLang="en-US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阿里巴巴普惠体 Heavy" panose="00020600040101010101" charset="-122"/>
              </a:endParaRPr>
            </a:p>
          </p:txBody>
        </p:sp>
        <p:sp>
          <p:nvSpPr>
            <p:cNvPr id="56" name="矩形 55"/>
            <p:cNvSpPr/>
            <p:nvPr>
              <p:custDataLst>
                <p:tags r:id="rId36"/>
              </p:custDataLst>
            </p:nvPr>
          </p:nvSpPr>
          <p:spPr>
            <a:xfrm>
              <a:off x="7373" y="5847"/>
              <a:ext cx="460" cy="2180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屏幕系统</a:t>
              </a:r>
              <a:endParaRPr lang="zh-CN" altLang="zh-CN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57" name="矩形 56"/>
            <p:cNvSpPr/>
            <p:nvPr>
              <p:custDataLst>
                <p:tags r:id="rId37"/>
              </p:custDataLst>
            </p:nvPr>
          </p:nvSpPr>
          <p:spPr>
            <a:xfrm>
              <a:off x="10112" y="5847"/>
              <a:ext cx="698" cy="2210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设备调试</a:t>
              </a:r>
              <a:endParaRPr lang="zh-CN" altLang="zh-CN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58" name="矩形 57"/>
            <p:cNvSpPr/>
            <p:nvPr>
              <p:custDataLst>
                <p:tags r:id="rId38"/>
              </p:custDataLst>
            </p:nvPr>
          </p:nvSpPr>
          <p:spPr>
            <a:xfrm>
              <a:off x="10699" y="5847"/>
              <a:ext cx="698" cy="2210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监听</a:t>
              </a:r>
              <a:endParaRPr lang="zh-CN" altLang="zh-CN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59" name="矩形 58"/>
            <p:cNvSpPr/>
            <p:nvPr>
              <p:custDataLst>
                <p:tags r:id="rId39"/>
              </p:custDataLst>
            </p:nvPr>
          </p:nvSpPr>
          <p:spPr>
            <a:xfrm>
              <a:off x="11302" y="5847"/>
              <a:ext cx="698" cy="2210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话筒管理</a:t>
              </a:r>
              <a:endParaRPr lang="zh-CN" altLang="zh-CN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60" name="矩形 59"/>
            <p:cNvSpPr/>
            <p:nvPr>
              <p:custDataLst>
                <p:tags r:id="rId40"/>
              </p:custDataLst>
            </p:nvPr>
          </p:nvSpPr>
          <p:spPr>
            <a:xfrm>
              <a:off x="12445" y="5817"/>
              <a:ext cx="698" cy="2210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灯光调控</a:t>
              </a:r>
              <a:endParaRPr lang="zh-CN" altLang="zh-CN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61" name="矩形 60"/>
            <p:cNvSpPr/>
            <p:nvPr>
              <p:custDataLst>
                <p:tags r:id="rId41"/>
              </p:custDataLst>
            </p:nvPr>
          </p:nvSpPr>
          <p:spPr>
            <a:xfrm>
              <a:off x="13032" y="5817"/>
              <a:ext cx="698" cy="2210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追光</a:t>
              </a:r>
              <a:endParaRPr lang="zh-CN" altLang="zh-CN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62" name="矩形 61"/>
            <p:cNvSpPr/>
            <p:nvPr>
              <p:custDataLst>
                <p:tags r:id="rId42"/>
              </p:custDataLst>
            </p:nvPr>
          </p:nvSpPr>
          <p:spPr>
            <a:xfrm>
              <a:off x="13635" y="5817"/>
              <a:ext cx="698" cy="2210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信号监督</a:t>
              </a:r>
              <a:endParaRPr lang="zh-CN" altLang="zh-CN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63" name="矩形 62"/>
            <p:cNvSpPr/>
            <p:nvPr>
              <p:custDataLst>
                <p:tags r:id="rId43"/>
              </p:custDataLst>
            </p:nvPr>
          </p:nvSpPr>
          <p:spPr>
            <a:xfrm>
              <a:off x="15038" y="5832"/>
              <a:ext cx="460" cy="2180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道具准备</a:t>
              </a:r>
              <a:endParaRPr lang="zh-CN" altLang="zh-CN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64" name="矩形 63"/>
            <p:cNvSpPr/>
            <p:nvPr>
              <p:custDataLst>
                <p:tags r:id="rId44"/>
              </p:custDataLst>
            </p:nvPr>
          </p:nvSpPr>
          <p:spPr>
            <a:xfrm>
              <a:off x="15906" y="5817"/>
              <a:ext cx="460" cy="2180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舞台特效</a:t>
              </a:r>
              <a:endParaRPr lang="zh-CN" altLang="zh-CN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65" name="矩形 64"/>
            <p:cNvSpPr/>
            <p:nvPr>
              <p:custDataLst>
                <p:tags r:id="rId45"/>
              </p:custDataLst>
            </p:nvPr>
          </p:nvSpPr>
          <p:spPr>
            <a:xfrm>
              <a:off x="17186" y="5817"/>
              <a:ext cx="460" cy="2180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艺人统筹</a:t>
              </a:r>
              <a:endParaRPr lang="zh-CN" altLang="zh-CN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66" name="矩形 65"/>
            <p:cNvSpPr/>
            <p:nvPr>
              <p:custDataLst>
                <p:tags r:id="rId46"/>
              </p:custDataLst>
            </p:nvPr>
          </p:nvSpPr>
          <p:spPr>
            <a:xfrm>
              <a:off x="18128" y="5817"/>
              <a:ext cx="460" cy="2180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节目统筹</a:t>
              </a:r>
              <a:endParaRPr lang="zh-CN" altLang="zh-CN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67" name="矩形 66"/>
            <p:cNvSpPr/>
            <p:nvPr>
              <p:custDataLst>
                <p:tags r:id="rId47"/>
              </p:custDataLst>
            </p:nvPr>
          </p:nvSpPr>
          <p:spPr>
            <a:xfrm>
              <a:off x="8362" y="5817"/>
              <a:ext cx="460" cy="2180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12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视频音乐制作</a:t>
              </a:r>
              <a:endParaRPr lang="zh-CN" altLang="zh-CN" sz="12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68" name="矩形 67"/>
            <p:cNvSpPr/>
            <p:nvPr>
              <p:custDataLst>
                <p:tags r:id="rId48"/>
              </p:custDataLst>
            </p:nvPr>
          </p:nvSpPr>
          <p:spPr>
            <a:xfrm>
              <a:off x="8180" y="4984"/>
              <a:ext cx="1866" cy="5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音乐总监</a:t>
              </a:r>
              <a:endParaRPr lang="zh-CN" altLang="en-US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69" name="矩形 68"/>
            <p:cNvSpPr/>
            <p:nvPr>
              <p:custDataLst>
                <p:tags r:id="rId49"/>
              </p:custDataLst>
            </p:nvPr>
          </p:nvSpPr>
          <p:spPr>
            <a:xfrm>
              <a:off x="9216" y="5817"/>
              <a:ext cx="460" cy="2180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12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节目音乐制作</a:t>
              </a:r>
              <a:endParaRPr lang="zh-CN" altLang="zh-CN" sz="12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cxnSp>
          <p:nvCxnSpPr>
            <p:cNvPr id="70" name="直接箭头连接符 69"/>
            <p:cNvCxnSpPr/>
            <p:nvPr>
              <p:custDataLst>
                <p:tags r:id="rId50"/>
              </p:custDataLst>
            </p:nvPr>
          </p:nvCxnSpPr>
          <p:spPr>
            <a:xfrm>
              <a:off x="8039" y="2676"/>
              <a:ext cx="3120" cy="0"/>
            </a:xfrm>
            <a:prstGeom prst="straightConnector1">
              <a:avLst/>
            </a:prstGeom>
            <a:ln w="9525">
              <a:solidFill>
                <a:schemeClr val="bg1">
                  <a:lumMod val="50000"/>
                </a:schemeClr>
              </a:solidFill>
              <a:prstDash val="solid"/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矩形 70"/>
            <p:cNvSpPr/>
            <p:nvPr>
              <p:custDataLst>
                <p:tags r:id="rId51"/>
              </p:custDataLst>
            </p:nvPr>
          </p:nvSpPr>
          <p:spPr>
            <a:xfrm>
              <a:off x="4811" y="2398"/>
              <a:ext cx="2475" cy="55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>
                  <a:solidFill>
                    <a:schemeClr val="tx1"/>
                  </a:solidFill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总协调</a:t>
              </a:r>
              <a:endParaRPr lang="zh-CN" altLang="en-US" sz="1600">
                <a:solidFill>
                  <a:schemeClr val="tx1"/>
                </a:solidFill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图片 113" descr="19--9169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613" y="-323850"/>
            <a:ext cx="12042775" cy="167894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0" y="-635"/>
            <a:ext cx="12186920" cy="686816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阿里巴巴普惠体 Heavy" panose="00020600040101010101" charset="-122"/>
              <a:ea typeface="阿里巴巴普惠体 Heavy" panose="00020600040101010101" charset="-122"/>
            </a:endParaRPr>
          </a:p>
        </p:txBody>
      </p:sp>
      <p:pic>
        <p:nvPicPr>
          <p:cNvPr id="29" name="图片 28" descr="D:\5月\毕业季\199169-14.png199169-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-64452" y="121920"/>
            <a:ext cx="12320905" cy="6605905"/>
          </a:xfrm>
          <a:prstGeom prst="rect">
            <a:avLst/>
          </a:prstGeom>
        </p:spPr>
      </p:pic>
      <p:sp>
        <p:nvSpPr>
          <p:cNvPr id="113" name="矩形 112"/>
          <p:cNvSpPr/>
          <p:nvPr>
            <p:custDataLst>
              <p:tags r:id="rId6"/>
            </p:custDataLst>
          </p:nvPr>
        </p:nvSpPr>
        <p:spPr bwMode="auto">
          <a:xfrm>
            <a:off x="4456430" y="508635"/>
            <a:ext cx="3279140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zh-CN" altLang="en-US" sz="3200">
                <a:ln w="38100">
                  <a:noFill/>
                </a:ln>
                <a:solidFill>
                  <a:schemeClr val="bg1"/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活动保障体系</a:t>
            </a:r>
            <a:endParaRPr lang="zh-CN" altLang="en-US" sz="3200">
              <a:ln w="38100">
                <a:noFill/>
              </a:ln>
              <a:solidFill>
                <a:schemeClr val="bg1"/>
              </a:solidFill>
              <a:latin typeface="阿里巴巴普惠体 Heavy" panose="00020600040101010101" charset="-122"/>
              <a:ea typeface="阿里巴巴普惠体 Heavy" panose="00020600040101010101" charset="-122"/>
              <a:sym typeface="MiSans Light" panose="0000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28650" y="1391285"/>
            <a:ext cx="2813685" cy="14376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9117965" y="4590415"/>
            <a:ext cx="2813685" cy="14376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55650" y="1518285"/>
            <a:ext cx="2813685" cy="143764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398780" y="1838960"/>
            <a:ext cx="11160125" cy="3868699"/>
            <a:chOff x="879" y="2392"/>
            <a:chExt cx="17441" cy="6046"/>
          </a:xfrm>
          <a:noFill/>
        </p:grpSpPr>
        <p:sp>
          <p:nvSpPr>
            <p:cNvPr id="16" name="矩形 15"/>
            <p:cNvSpPr/>
            <p:nvPr>
              <p:custDataLst>
                <p:tags r:id="rId11"/>
              </p:custDataLst>
            </p:nvPr>
          </p:nvSpPr>
          <p:spPr>
            <a:xfrm>
              <a:off x="1500" y="2392"/>
              <a:ext cx="15937" cy="91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marL="0" marR="0" lvl="0" indent="0" algn="ctr" defTabSz="121221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i="0" u="none" strike="noStrike" kern="1200" cap="none" spc="66" normalizeH="0" baseline="0" noProof="0" dirty="0">
                  <a:ln w="11430"/>
                  <a:solidFill>
                    <a:schemeClr val="tx1"/>
                  </a:solidFill>
                  <a:effectLst/>
                  <a:uLnTx/>
                  <a:uFillTx/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专业化的活动物料制作运作模式及保障体系</a:t>
              </a:r>
              <a:endParaRPr kumimoji="0" lang="zh-CN" altLang="en-US" sz="3200" i="0" u="none" strike="noStrike" kern="1200" cap="none" spc="66" normalizeH="0" baseline="0" noProof="0" dirty="0">
                <a:ln w="11430"/>
                <a:solidFill>
                  <a:schemeClr val="tx1"/>
                </a:solidFill>
                <a:effectLst/>
                <a:uLnTx/>
                <a:uFillTx/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17" name="矩形 4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879" y="7430"/>
              <a:ext cx="17441" cy="1008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marL="0" marR="0" lvl="0" indent="0" algn="l" defTabSz="1212215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Source Han Sans Heavy" panose="020B0A00000000000000" charset="-122"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在活动的前期准备阶段，我们会根据以上三份翔实的运营管理表单，以及更多的活动运营相关细节资料，形成一份完善的</a:t>
              </a:r>
              <a:r>
                <a:rPr kumimoji="0" lang="en-US" altLang="zh-CN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《</a:t>
              </a:r>
              <a:r>
                <a: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活动项目运营执行手册</a:t>
              </a:r>
              <a:r>
                <a:rPr kumimoji="0" lang="en-US" altLang="zh-CN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》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。派发给贵公司和相关工作人员，并由各部分负责人监督执行，以保障项目的运营得以完美实现。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18" name="圆角矩形 17"/>
            <p:cNvSpPr/>
            <p:nvPr>
              <p:custDataLst>
                <p:tags r:id="rId13"/>
              </p:custDataLst>
            </p:nvPr>
          </p:nvSpPr>
          <p:spPr>
            <a:xfrm>
              <a:off x="7667" y="4467"/>
              <a:ext cx="3866" cy="531"/>
            </a:xfrm>
            <a:prstGeom prst="roundRect">
              <a:avLst/>
            </a:prstGeom>
            <a:grpFill/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66781" tIns="33391" rIns="66781" bIns="33391" anchor="ctr"/>
            <a:lstStyle/>
            <a:p>
              <a:pPr marL="0" marR="0" lvl="0" indent="0" algn="ctr" defTabSz="12115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活动日程规划表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19" name="圆角矩形 18"/>
            <p:cNvSpPr/>
            <p:nvPr>
              <p:custDataLst>
                <p:tags r:id="rId14"/>
              </p:custDataLst>
            </p:nvPr>
          </p:nvSpPr>
          <p:spPr>
            <a:xfrm>
              <a:off x="12882" y="4434"/>
              <a:ext cx="3371" cy="531"/>
            </a:xfrm>
            <a:prstGeom prst="roundRect">
              <a:avLst/>
            </a:prstGeom>
            <a:grpFill/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66781" tIns="33391" rIns="66781" bIns="33391" anchor="ctr"/>
            <a:lstStyle/>
            <a:p>
              <a:pPr marL="0" marR="0" lvl="0" indent="0" algn="ctr" defTabSz="12115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活动物料清单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20" name="圆角矩形 19"/>
            <p:cNvSpPr/>
            <p:nvPr>
              <p:custDataLst>
                <p:tags r:id="rId15"/>
              </p:custDataLst>
            </p:nvPr>
          </p:nvSpPr>
          <p:spPr>
            <a:xfrm>
              <a:off x="2741" y="4434"/>
              <a:ext cx="3866" cy="531"/>
            </a:xfrm>
            <a:prstGeom prst="roundRect">
              <a:avLst/>
            </a:prstGeom>
            <a:grpFill/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66781" tIns="33391" rIns="66781" bIns="33391" anchor="ctr"/>
            <a:lstStyle/>
            <a:p>
              <a:pPr marL="0" marR="0" lvl="0" indent="0" algn="ctr" defTabSz="12115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工作人员联络表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sp>
          <p:nvSpPr>
            <p:cNvPr id="21" name="圆角矩形 20"/>
            <p:cNvSpPr/>
            <p:nvPr>
              <p:custDataLst>
                <p:tags r:id="rId16"/>
              </p:custDataLst>
            </p:nvPr>
          </p:nvSpPr>
          <p:spPr>
            <a:xfrm>
              <a:off x="4364" y="6004"/>
              <a:ext cx="10141" cy="534"/>
            </a:xfrm>
            <a:prstGeom prst="roundRect">
              <a:avLst/>
            </a:prstGeom>
            <a:grpFill/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66781" tIns="33391" rIns="66781" bIns="33391" anchor="ctr"/>
            <a:lstStyle/>
            <a:p>
              <a:pPr marL="0" marR="0" lvl="0" indent="0" algn="ctr" defTabSz="12115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《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活动项目运营执行手册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阿里巴巴普惠体 Heavy" panose="00020600040101010101" charset="-122"/>
                  <a:ea typeface="阿里巴巴普惠体 Heavy" panose="00020600040101010101" charset="-122"/>
                  <a:cs typeface="Source Han Sans Heavy" panose="020B0A00000000000000" charset="-122"/>
                </a:rPr>
                <a:t>》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阿里巴巴普惠体 Heavy" panose="00020600040101010101" charset="-122"/>
                <a:ea typeface="阿里巴巴普惠体 Heavy" panose="00020600040101010101" charset="-122"/>
                <a:cs typeface="Source Han Sans Heavy" panose="020B0A00000000000000" charset="-122"/>
              </a:endParaRPr>
            </a:p>
          </p:txBody>
        </p:sp>
        <p:cxnSp>
          <p:nvCxnSpPr>
            <p:cNvPr id="22" name="直接箭头连接符 21"/>
            <p:cNvCxnSpPr/>
            <p:nvPr>
              <p:custDataLst>
                <p:tags r:id="rId17"/>
              </p:custDataLst>
            </p:nvPr>
          </p:nvCxnSpPr>
          <p:spPr>
            <a:xfrm flipH="1">
              <a:off x="9620" y="3482"/>
              <a:ext cx="10" cy="1009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3" name="肘形连接符 22"/>
            <p:cNvCxnSpPr/>
            <p:nvPr>
              <p:custDataLst>
                <p:tags r:id="rId18"/>
              </p:custDataLst>
            </p:nvPr>
          </p:nvCxnSpPr>
          <p:spPr>
            <a:xfrm rot="5400000">
              <a:off x="6746" y="1561"/>
              <a:ext cx="952" cy="4795"/>
            </a:xfrm>
            <a:prstGeom prst="bentConnector3">
              <a:avLst>
                <a:gd name="adj1" fmla="val 49999"/>
              </a:avLst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4" name="肘形连接符 23"/>
            <p:cNvCxnSpPr/>
            <p:nvPr>
              <p:custDataLst>
                <p:tags r:id="rId19"/>
              </p:custDataLst>
            </p:nvPr>
          </p:nvCxnSpPr>
          <p:spPr>
            <a:xfrm rot="16200000" flipH="1">
              <a:off x="11692" y="1410"/>
              <a:ext cx="952" cy="5097"/>
            </a:xfrm>
            <a:prstGeom prst="bentConnector3">
              <a:avLst>
                <a:gd name="adj1" fmla="val 50000"/>
              </a:avLst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5" name="直接箭头连接符 24"/>
            <p:cNvCxnSpPr/>
            <p:nvPr>
              <p:custDataLst>
                <p:tags r:id="rId20"/>
              </p:custDataLst>
            </p:nvPr>
          </p:nvCxnSpPr>
          <p:spPr>
            <a:xfrm flipV="1">
              <a:off x="9603" y="5480"/>
              <a:ext cx="0" cy="604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99-169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7225" y="5123815"/>
            <a:ext cx="3652520" cy="15335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731885" y="5195570"/>
            <a:ext cx="16275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>
                <a:solidFill>
                  <a:schemeClr val="bg1"/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思源黑体" panose="020B0400000000000000" pitchFamily="34" charset="-122"/>
              </a:rPr>
              <a:t>毕业季</a:t>
            </a:r>
            <a:endParaRPr lang="zh-CN" altLang="en-US" sz="2800">
              <a:solidFill>
                <a:schemeClr val="bg1"/>
              </a:solidFill>
              <a:latin typeface="阿里巴巴普惠体 Heavy" panose="00020600040101010101" charset="-122"/>
              <a:ea typeface="阿里巴巴普惠体 Heavy" panose="00020600040101010101" charset="-122"/>
              <a:sym typeface="思源黑体" panose="020B0400000000000000" pitchFamily="34" charset="-122"/>
            </a:endParaRPr>
          </a:p>
        </p:txBody>
      </p:sp>
      <p:pic>
        <p:nvPicPr>
          <p:cNvPr id="3" name="图片 2" descr="D:\5月\毕业季\199169-14.png199169-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4535805" y="1301750"/>
            <a:ext cx="7393940" cy="3766185"/>
          </a:xfrm>
          <a:prstGeom prst="rect">
            <a:avLst/>
          </a:prstGeom>
        </p:spPr>
      </p:pic>
      <p:pic>
        <p:nvPicPr>
          <p:cNvPr id="5" name="图片 4" descr="199169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61035"/>
            <a:ext cx="6196965" cy="6196965"/>
          </a:xfrm>
          <a:prstGeom prst="rect">
            <a:avLst/>
          </a:prstGeom>
        </p:spPr>
      </p:pic>
      <p:sp>
        <p:nvSpPr>
          <p:cNvPr id="7" name="椭圆 6"/>
          <p:cNvSpPr/>
          <p:nvPr>
            <p:custDataLst>
              <p:tags r:id="rId6"/>
            </p:custDataLst>
          </p:nvPr>
        </p:nvSpPr>
        <p:spPr>
          <a:xfrm>
            <a:off x="9616440" y="2686050"/>
            <a:ext cx="742950" cy="742950"/>
          </a:xfrm>
          <a:prstGeom prst="ellipse">
            <a:avLst/>
          </a:prstGeom>
          <a:solidFill>
            <a:srgbClr val="74E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7"/>
            </p:custDataLst>
          </p:nvPr>
        </p:nvSpPr>
        <p:spPr>
          <a:xfrm>
            <a:off x="6553200" y="3608070"/>
            <a:ext cx="952500" cy="952500"/>
          </a:xfrm>
          <a:prstGeom prst="ellipse">
            <a:avLst/>
          </a:prstGeom>
          <a:solidFill>
            <a:srgbClr val="FCF1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>
            <p:custDataLst>
              <p:tags r:id="rId8"/>
            </p:custDataLst>
          </p:nvPr>
        </p:nvSpPr>
        <p:spPr bwMode="auto">
          <a:xfrm>
            <a:off x="5132705" y="1496060"/>
            <a:ext cx="6241415" cy="3987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dist" defTabSz="457200"/>
            <a:r>
              <a:rPr lang="zh-CN" altLang="en-US" sz="2000">
                <a:ln w="38100">
                  <a:noFill/>
                </a:ln>
                <a:solidFill>
                  <a:schemeClr val="bg1"/>
                </a:solidFill>
                <a:latin typeface="阿里巴巴普惠体 Heavy" panose="00020600040101010101" charset="-122"/>
                <a:ea typeface="阿里巴巴普惠体 Heavy" panose="00020600040101010101" charset="-122"/>
                <a:sym typeface="MiSans Light" panose="00000400000000000000" charset="-122"/>
              </a:rPr>
              <a:t>毕业季主题音乐会活动方案</a:t>
            </a:r>
            <a:endParaRPr lang="zh-CN" altLang="en-US" sz="2000">
              <a:ln w="38100">
                <a:noFill/>
              </a:ln>
              <a:solidFill>
                <a:schemeClr val="bg1"/>
              </a:solidFill>
              <a:latin typeface="阿里巴巴普惠体 Heavy" panose="00020600040101010101" charset="-122"/>
              <a:ea typeface="阿里巴巴普惠体 Heavy" panose="00020600040101010101" charset="-122"/>
              <a:sym typeface="MiSans Light" panose="00000400000000000000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5825490" y="2421890"/>
            <a:ext cx="5028565" cy="1788160"/>
          </a:xfrm>
          <a:custGeom>
            <a:avLst/>
            <a:gdLst>
              <a:gd name="connisteX0" fmla="*/ 0 w 3467735"/>
              <a:gd name="connsiteY0" fmla="*/ 1025340 h 1436817"/>
              <a:gd name="connisteX1" fmla="*/ 386715 w 3467735"/>
              <a:gd name="connsiteY1" fmla="*/ 1386655 h 1436817"/>
              <a:gd name="connisteX2" fmla="*/ 1579245 w 3467735"/>
              <a:gd name="connsiteY2" fmla="*/ 20135 h 1436817"/>
              <a:gd name="connisteX3" fmla="*/ 2893695 w 3467735"/>
              <a:gd name="connsiteY3" fmla="*/ 638625 h 1436817"/>
              <a:gd name="connisteX4" fmla="*/ 3467735 w 3467735"/>
              <a:gd name="connsiteY4" fmla="*/ 187775 h 1436817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3467735" h="1436818">
                <a:moveTo>
                  <a:pt x="0" y="1025341"/>
                </a:moveTo>
                <a:cubicBezTo>
                  <a:pt x="53340" y="1125036"/>
                  <a:pt x="71120" y="1587951"/>
                  <a:pt x="386715" y="1386656"/>
                </a:cubicBezTo>
                <a:cubicBezTo>
                  <a:pt x="702310" y="1185361"/>
                  <a:pt x="1077595" y="169996"/>
                  <a:pt x="1579245" y="20136"/>
                </a:cubicBezTo>
                <a:cubicBezTo>
                  <a:pt x="2080895" y="-129724"/>
                  <a:pt x="2515870" y="604971"/>
                  <a:pt x="2893695" y="638626"/>
                </a:cubicBezTo>
                <a:cubicBezTo>
                  <a:pt x="3271520" y="672281"/>
                  <a:pt x="3379470" y="290011"/>
                  <a:pt x="3467735" y="187776"/>
                </a:cubicBezTo>
              </a:path>
            </a:pathLst>
          </a:custGeom>
          <a:noFill/>
          <a:ln w="44450">
            <a:solidFill>
              <a:srgbClr val="7FD2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6011545" y="2630170"/>
            <a:ext cx="4656455" cy="1930400"/>
            <a:chOff x="9467" y="4142"/>
            <a:chExt cx="7333" cy="3040"/>
          </a:xfrm>
        </p:grpSpPr>
        <p:sp>
          <p:nvSpPr>
            <p:cNvPr id="4" name="文本框 3"/>
            <p:cNvSpPr txBox="1"/>
            <p:nvPr>
              <p:custDataLst>
                <p:tags r:id="rId10"/>
              </p:custDataLst>
            </p:nvPr>
          </p:nvSpPr>
          <p:spPr>
            <a:xfrm>
              <a:off x="9467" y="5273"/>
              <a:ext cx="7333" cy="190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endParaRPr lang="zh-CN" altLang="en-US" sz="8000" dirty="0">
                <a:solidFill>
                  <a:schemeClr val="tx1"/>
                </a:solidFill>
                <a:latin typeface="汉仪铸字超然体W" panose="00020600040101010101" charset="-122"/>
                <a:ea typeface="汉仪铸字超然体W" panose="00020600040101010101" charset="-122"/>
                <a:cs typeface="阿里巴巴普惠体 Heavy" panose="00020600040101010101" charset="-122"/>
                <a:sym typeface="思源黑体" panose="020B0400000000000000" pitchFamily="34" charset="-122"/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11"/>
              </p:custDataLst>
            </p:nvPr>
          </p:nvSpPr>
          <p:spPr>
            <a:xfrm>
              <a:off x="9467" y="4142"/>
              <a:ext cx="7333" cy="187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8800" dirty="0">
                  <a:solidFill>
                    <a:schemeClr val="tx1"/>
                  </a:solidFill>
                  <a:latin typeface="汉仪铸字超然体W" panose="00020600040101010101" charset="-122"/>
                  <a:ea typeface="汉仪铸字超然体W" panose="00020600040101010101" charset="-122"/>
                  <a:cs typeface="阿里巴巴普惠体 Heavy" panose="00020600040101010101" charset="-122"/>
                  <a:sym typeface="思源黑体" panose="020B0400000000000000" pitchFamily="34" charset="-122"/>
                </a:rPr>
                <a:t>感谢观看</a:t>
              </a:r>
              <a:endParaRPr lang="zh-CN" altLang="en-US" sz="8800" dirty="0">
                <a:solidFill>
                  <a:schemeClr val="tx1"/>
                </a:solidFill>
                <a:latin typeface="汉仪铸字超然体W" panose="00020600040101010101" charset="-122"/>
                <a:ea typeface="汉仪铸字超然体W" panose="00020600040101010101" charset="-122"/>
                <a:cs typeface="阿里巴巴普惠体 Heavy" panose="00020600040101010101" charset="-122"/>
                <a:sym typeface="思源黑体" panose="020B04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10" advTm="0">
        <p159:morph option="byObject"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BEAUTIFY_FLAG" val=""/>
</p:tagLst>
</file>

<file path=ppt/tags/tag187.xml><?xml version="1.0" encoding="utf-8"?>
<p:tagLst xmlns:p="http://schemas.openxmlformats.org/presentationml/2006/main">
  <p:tag name="KSO_WM_BEAUTIFY_FLAG" val=""/>
</p:tagLst>
</file>

<file path=ppt/tags/tag188.xml><?xml version="1.0" encoding="utf-8"?>
<p:tagLst xmlns:p="http://schemas.openxmlformats.org/presentationml/2006/main">
  <p:tag name="KSO_WM_BEAUTIFY_FLAG" val=""/>
</p:tagLst>
</file>

<file path=ppt/tags/tag189.xml><?xml version="1.0" encoding="utf-8"?>
<p:tagLst xmlns:p="http://schemas.openxmlformats.org/presentationml/2006/main">
  <p:tag name="KSO_WM_BEAUTIFY_FLAG" val="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BEAUTIFY_FLAG" val=""/>
</p:tagLst>
</file>

<file path=ppt/tags/tag192.xml><?xml version="1.0" encoding="utf-8"?>
<p:tagLst xmlns:p="http://schemas.openxmlformats.org/presentationml/2006/main">
  <p:tag name="KSO_WM_BEAUTIFY_FLAG" val=""/>
</p:tagLst>
</file>

<file path=ppt/tags/tag193.xml><?xml version="1.0" encoding="utf-8"?>
<p:tagLst xmlns:p="http://schemas.openxmlformats.org/presentationml/2006/main">
  <p:tag name="KSO_WM_BEAUTIFY_FLAG" val=""/>
</p:tagLst>
</file>

<file path=ppt/tags/tag194.xml><?xml version="1.0" encoding="utf-8"?>
<p:tagLst xmlns:p="http://schemas.openxmlformats.org/presentationml/2006/main">
  <p:tag name="KSO_WM_BEAUTIFY_FLAG" val=""/>
</p:tagLst>
</file>

<file path=ppt/tags/tag195.xml><?xml version="1.0" encoding="utf-8"?>
<p:tagLst xmlns:p="http://schemas.openxmlformats.org/presentationml/2006/main">
  <p:tag name="KSO_WM_BEAUTIFY_FLAG" val=""/>
</p:tagLst>
</file>

<file path=ppt/tags/tag196.xml><?xml version="1.0" encoding="utf-8"?>
<p:tagLst xmlns:p="http://schemas.openxmlformats.org/presentationml/2006/main">
  <p:tag name="KSO_WM_BEAUTIFY_FLAG" val=""/>
</p:tagLst>
</file>

<file path=ppt/tags/tag197.xml><?xml version="1.0" encoding="utf-8"?>
<p:tagLst xmlns:p="http://schemas.openxmlformats.org/presentationml/2006/main">
  <p:tag name="KSO_WM_BEAUTIFY_FLAG" val=""/>
</p:tagLst>
</file>

<file path=ppt/tags/tag198.xml><?xml version="1.0" encoding="utf-8"?>
<p:tagLst xmlns:p="http://schemas.openxmlformats.org/presentationml/2006/main">
  <p:tag name="KSO_WM_BEAUTIFY_FLAG" val=""/>
</p:tagLst>
</file>

<file path=ppt/tags/tag199.xml><?xml version="1.0" encoding="utf-8"?>
<p:tagLst xmlns:p="http://schemas.openxmlformats.org/presentationml/2006/main">
  <p:tag name="KSO_WM_BEAUTIFY_FLAG" val=""/>
</p:tagLst>
</file>

<file path=ppt/tags/tag200.xml><?xml version="1.0" encoding="utf-8"?>
<p:tagLst xmlns:p="http://schemas.openxmlformats.org/presentationml/2006/main">
  <p:tag name="KSO_WM_BEAUTIFY_FLAG" val=""/>
</p:tagLst>
</file>

<file path=ppt/tags/tag201.xml><?xml version="1.0" encoding="utf-8"?>
<p:tagLst xmlns:p="http://schemas.openxmlformats.org/presentationml/2006/main">
  <p:tag name="KSO_WM_BEAUTIFY_FLAG" val=""/>
</p:tagLst>
</file>

<file path=ppt/tags/tag202.xml><?xml version="1.0" encoding="utf-8"?>
<p:tagLst xmlns:p="http://schemas.openxmlformats.org/presentationml/2006/main">
  <p:tag name="KSO_WM_BEAUTIFY_FLAG" val=""/>
</p:tagLst>
</file>

<file path=ppt/tags/tag203.xml><?xml version="1.0" encoding="utf-8"?>
<p:tagLst xmlns:p="http://schemas.openxmlformats.org/presentationml/2006/main">
  <p:tag name="KSO_WM_BEAUTIFY_FLAG" val=""/>
</p:tagLst>
</file>

<file path=ppt/tags/tag204.xml><?xml version="1.0" encoding="utf-8"?>
<p:tagLst xmlns:p="http://schemas.openxmlformats.org/presentationml/2006/main">
  <p:tag name="KSO_WM_BEAUTIFY_FLAG" val=""/>
</p:tagLst>
</file>

<file path=ppt/tags/tag205.xml><?xml version="1.0" encoding="utf-8"?>
<p:tagLst xmlns:p="http://schemas.openxmlformats.org/presentationml/2006/main">
  <p:tag name="KSO_WM_BEAUTIFY_FLAG" val=""/>
</p:tagLst>
</file>

<file path=ppt/tags/tag206.xml><?xml version="1.0" encoding="utf-8"?>
<p:tagLst xmlns:p="http://schemas.openxmlformats.org/presentationml/2006/main">
  <p:tag name="KSO_WM_BEAUTIFY_FLAG" val=""/>
</p:tagLst>
</file>

<file path=ppt/tags/tag207.xml><?xml version="1.0" encoding="utf-8"?>
<p:tagLst xmlns:p="http://schemas.openxmlformats.org/presentationml/2006/main"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"/>
</p:tagLst>
</file>

<file path=ppt/tags/tag210.xml><?xml version="1.0" encoding="utf-8"?>
<p:tagLst xmlns:p="http://schemas.openxmlformats.org/presentationml/2006/main">
  <p:tag name="KSO_WM_BEAUTIFY_FLAG" val=""/>
</p:tagLst>
</file>

<file path=ppt/tags/tag211.xml><?xml version="1.0" encoding="utf-8"?>
<p:tagLst xmlns:p="http://schemas.openxmlformats.org/presentationml/2006/main">
  <p:tag name="KSO_WM_BEAUTIFY_FLAG" val=""/>
</p:tagLst>
</file>

<file path=ppt/tags/tag212.xml><?xml version="1.0" encoding="utf-8"?>
<p:tagLst xmlns:p="http://schemas.openxmlformats.org/presentationml/2006/main">
  <p:tag name="KSO_WM_BEAUTIFY_FLAG" val=""/>
</p:tagLst>
</file>

<file path=ppt/tags/tag213.xml><?xml version="1.0" encoding="utf-8"?>
<p:tagLst xmlns:p="http://schemas.openxmlformats.org/presentationml/2006/main">
  <p:tag name="KSO_WM_BEAUTIFY_FLAG" val=""/>
</p:tagLst>
</file>

<file path=ppt/tags/tag214.xml><?xml version="1.0" encoding="utf-8"?>
<p:tagLst xmlns:p="http://schemas.openxmlformats.org/presentationml/2006/main">
  <p:tag name="KSO_WM_BEAUTIFY_FLAG" val=""/>
</p:tagLst>
</file>

<file path=ppt/tags/tag215.xml><?xml version="1.0" encoding="utf-8"?>
<p:tagLst xmlns:p="http://schemas.openxmlformats.org/presentationml/2006/main">
  <p:tag name="KSO_WM_BEAUTIFY_FLAG" val=""/>
</p:tagLst>
</file>

<file path=ppt/tags/tag216.xml><?xml version="1.0" encoding="utf-8"?>
<p:tagLst xmlns:p="http://schemas.openxmlformats.org/presentationml/2006/main">
  <p:tag name="KSO_WM_BEAUTIFY_FLAG" val=""/>
</p:tagLst>
</file>

<file path=ppt/tags/tag217.xml><?xml version="1.0" encoding="utf-8"?>
<p:tagLst xmlns:p="http://schemas.openxmlformats.org/presentationml/2006/main">
  <p:tag name="KSO_WM_BEAUTIFY_FLAG" val=""/>
</p:tagLst>
</file>

<file path=ppt/tags/tag218.xml><?xml version="1.0" encoding="utf-8"?>
<p:tagLst xmlns:p="http://schemas.openxmlformats.org/presentationml/2006/main">
  <p:tag name="KSO_WM_BEAUTIFY_FLAG" val=""/>
</p:tagLst>
</file>

<file path=ppt/tags/tag219.xml><?xml version="1.0" encoding="utf-8"?>
<p:tagLst xmlns:p="http://schemas.openxmlformats.org/presentationml/2006/main">
  <p:tag name="KSO_WM_BEAUTIFY_FLAG" val=""/>
</p:tagLst>
</file>

<file path=ppt/tags/tag220.xml><?xml version="1.0" encoding="utf-8"?>
<p:tagLst xmlns:p="http://schemas.openxmlformats.org/presentationml/2006/main">
  <p:tag name="KSO_WM_BEAUTIFY_FLAG" val=""/>
</p:tagLst>
</file>

<file path=ppt/tags/tag221.xml><?xml version="1.0" encoding="utf-8"?>
<p:tagLst xmlns:p="http://schemas.openxmlformats.org/presentationml/2006/main">
  <p:tag name="KSO_WM_BEAUTIFY_FLAG" val=""/>
</p:tagLst>
</file>

<file path=ppt/tags/tag222.xml><?xml version="1.0" encoding="utf-8"?>
<p:tagLst xmlns:p="http://schemas.openxmlformats.org/presentationml/2006/main">
  <p:tag name="KSO_WM_BEAUTIFY_FLAG" val=""/>
</p:tagLst>
</file>

<file path=ppt/tags/tag223.xml><?xml version="1.0" encoding="utf-8"?>
<p:tagLst xmlns:p="http://schemas.openxmlformats.org/presentationml/2006/main">
  <p:tag name="KSO_WM_BEAUTIFY_FLAG" val="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BEAUTIFY_FLAG" val=""/>
</p:tagLst>
</file>

<file path=ppt/tags/tag226.xml><?xml version="1.0" encoding="utf-8"?>
<p:tagLst xmlns:p="http://schemas.openxmlformats.org/presentationml/2006/main">
  <p:tag name="KSO_WM_BEAUTIFY_FLAG" val=""/>
</p:tagLst>
</file>

<file path=ppt/tags/tag227.xml><?xml version="1.0" encoding="utf-8"?>
<p:tagLst xmlns:p="http://schemas.openxmlformats.org/presentationml/2006/main">
  <p:tag name="KSO_WM_BEAUTIFY_FLAG" val=""/>
</p:tagLst>
</file>

<file path=ppt/tags/tag228.xml><?xml version="1.0" encoding="utf-8"?>
<p:tagLst xmlns:p="http://schemas.openxmlformats.org/presentationml/2006/main">
  <p:tag name="KSO_WM_BEAUTIFY_FLAG" val="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KSO_WM_BEAUTIFY_FLAG" val=""/>
</p:tagLst>
</file>

<file path=ppt/tags/tag233.xml><?xml version="1.0" encoding="utf-8"?>
<p:tagLst xmlns:p="http://schemas.openxmlformats.org/presentationml/2006/main">
  <p:tag name="KSO_WM_BEAUTIFY_FLAG" val=""/>
</p:tagLst>
</file>

<file path=ppt/tags/tag234.xml><?xml version="1.0" encoding="utf-8"?>
<p:tagLst xmlns:p="http://schemas.openxmlformats.org/presentationml/2006/main">
  <p:tag name="KSO_WM_BEAUTIFY_FLAG" val=""/>
</p:tagLst>
</file>

<file path=ppt/tags/tag235.xml><?xml version="1.0" encoding="utf-8"?>
<p:tagLst xmlns:p="http://schemas.openxmlformats.org/presentationml/2006/main">
  <p:tag name="KSO_WM_BEAUTIFY_FLAG" val=""/>
</p:tagLst>
</file>

<file path=ppt/tags/tag236.xml><?xml version="1.0" encoding="utf-8"?>
<p:tagLst xmlns:p="http://schemas.openxmlformats.org/presentationml/2006/main">
  <p:tag name="KSO_WM_BEAUTIFY_FLAG" val=""/>
</p:tagLst>
</file>

<file path=ppt/tags/tag237.xml><?xml version="1.0" encoding="utf-8"?>
<p:tagLst xmlns:p="http://schemas.openxmlformats.org/presentationml/2006/main">
  <p:tag name="KSO_WM_BEAUTIFY_FLAG" val=""/>
</p:tagLst>
</file>

<file path=ppt/tags/tag238.xml><?xml version="1.0" encoding="utf-8"?>
<p:tagLst xmlns:p="http://schemas.openxmlformats.org/presentationml/2006/main">
  <p:tag name="KSO_WM_BEAUTIFY_FLAG" val=""/>
</p:tagLst>
</file>

<file path=ppt/tags/tag239.xml><?xml version="1.0" encoding="utf-8"?>
<p:tagLst xmlns:p="http://schemas.openxmlformats.org/presentationml/2006/main">
  <p:tag name="KSO_WM_BEAUTIFY_FLAG" val=""/>
</p:tagLst>
</file>

<file path=ppt/tags/tag240.xml><?xml version="1.0" encoding="utf-8"?>
<p:tagLst xmlns:p="http://schemas.openxmlformats.org/presentationml/2006/main">
  <p:tag name="KSO_WM_BEAUTIFY_FLAG" val=""/>
</p:tagLst>
</file>

<file path=ppt/tags/tag241.xml><?xml version="1.0" encoding="utf-8"?>
<p:tagLst xmlns:p="http://schemas.openxmlformats.org/presentationml/2006/main">
  <p:tag name="KSO_WM_BEAUTIFY_FLAG" val=""/>
</p:tagLst>
</file>

<file path=ppt/tags/tag242.xml><?xml version="1.0" encoding="utf-8"?>
<p:tagLst xmlns:p="http://schemas.openxmlformats.org/presentationml/2006/main">
  <p:tag name="KSO_WM_BEAUTIFY_FLAG" val=""/>
</p:tagLst>
</file>

<file path=ppt/tags/tag243.xml><?xml version="1.0" encoding="utf-8"?>
<p:tagLst xmlns:p="http://schemas.openxmlformats.org/presentationml/2006/main">
  <p:tag name="KSO_WM_BEAUTIFY_FLAG" val=""/>
</p:tagLst>
</file>

<file path=ppt/tags/tag244.xml><?xml version="1.0" encoding="utf-8"?>
<p:tagLst xmlns:p="http://schemas.openxmlformats.org/presentationml/2006/main">
  <p:tag name="KSO_WM_BEAUTIFY_FLAG" val=""/>
</p:tagLst>
</file>

<file path=ppt/tags/tag245.xml><?xml version="1.0" encoding="utf-8"?>
<p:tagLst xmlns:p="http://schemas.openxmlformats.org/presentationml/2006/main">
  <p:tag name="KSO_WM_BEAUTIFY_FLAG" val=""/>
</p:tagLst>
</file>

<file path=ppt/tags/tag246.xml><?xml version="1.0" encoding="utf-8"?>
<p:tagLst xmlns:p="http://schemas.openxmlformats.org/presentationml/2006/main">
  <p:tag name="KSO_WM_BEAUTIFY_FLAG" val=""/>
</p:tagLst>
</file>

<file path=ppt/tags/tag247.xml><?xml version="1.0" encoding="utf-8"?>
<p:tagLst xmlns:p="http://schemas.openxmlformats.org/presentationml/2006/main">
  <p:tag name="KSO_WM_BEAUTIFY_FLAG" val=""/>
</p:tagLst>
</file>

<file path=ppt/tags/tag248.xml><?xml version="1.0" encoding="utf-8"?>
<p:tagLst xmlns:p="http://schemas.openxmlformats.org/presentationml/2006/main">
  <p:tag name="KSO_WM_BEAUTIFY_FLAG" val=""/>
</p:tagLst>
</file>

<file path=ppt/tags/tag249.xml><?xml version="1.0" encoding="utf-8"?>
<p:tagLst xmlns:p="http://schemas.openxmlformats.org/presentationml/2006/main">
  <p:tag name="KSO_WM_BEAUTIFY_FLAG" val=""/>
</p:tagLst>
</file>

<file path=ppt/tags/tag250.xml><?xml version="1.0" encoding="utf-8"?>
<p:tagLst xmlns:p="http://schemas.openxmlformats.org/presentationml/2006/main">
  <p:tag name="KSO_WM_BEAUTIFY_FLAG" val=""/>
</p:tagLst>
</file>

<file path=ppt/tags/tag251.xml><?xml version="1.0" encoding="utf-8"?>
<p:tagLst xmlns:p="http://schemas.openxmlformats.org/presentationml/2006/main">
  <p:tag name="KSO_WM_BEAUTIFY_FLAG" val=""/>
</p:tagLst>
</file>

<file path=ppt/tags/tag252.xml><?xml version="1.0" encoding="utf-8"?>
<p:tagLst xmlns:p="http://schemas.openxmlformats.org/presentationml/2006/main">
  <p:tag name="KSO_WM_BEAUTIFY_FLAG" val=""/>
</p:tagLst>
</file>

<file path=ppt/tags/tag253.xml><?xml version="1.0" encoding="utf-8"?>
<p:tagLst xmlns:p="http://schemas.openxmlformats.org/presentationml/2006/main">
  <p:tag name="KSO_WM_BEAUTIFY_FLAG" val=""/>
</p:tagLst>
</file>

<file path=ppt/tags/tag254.xml><?xml version="1.0" encoding="utf-8"?>
<p:tagLst xmlns:p="http://schemas.openxmlformats.org/presentationml/2006/main">
  <p:tag name="KSO_WM_BEAUTIFY_FLAG" val=""/>
</p:tagLst>
</file>

<file path=ppt/tags/tag255.xml><?xml version="1.0" encoding="utf-8"?>
<p:tagLst xmlns:p="http://schemas.openxmlformats.org/presentationml/2006/main">
  <p:tag name="KSO_WM_BEAUTIFY_FLAG" val=""/>
</p:tagLst>
</file>

<file path=ppt/tags/tag256.xml><?xml version="1.0" encoding="utf-8"?>
<p:tagLst xmlns:p="http://schemas.openxmlformats.org/presentationml/2006/main">
  <p:tag name="KSO_WM_BEAUTIFY_FLAG" val=""/>
</p:tagLst>
</file>

<file path=ppt/tags/tag257.xml><?xml version="1.0" encoding="utf-8"?>
<p:tagLst xmlns:p="http://schemas.openxmlformats.org/presentationml/2006/main">
  <p:tag name="KSO_WM_BEAUTIFY_FLAG" val=""/>
</p:tagLst>
</file>

<file path=ppt/tags/tag258.xml><?xml version="1.0" encoding="utf-8"?>
<p:tagLst xmlns:p="http://schemas.openxmlformats.org/presentationml/2006/main">
  <p:tag name="KSO_WM_BEAUTIFY_FLAG" val=""/>
</p:tagLst>
</file>

<file path=ppt/tags/tag259.xml><?xml version="1.0" encoding="utf-8"?>
<p:tagLst xmlns:p="http://schemas.openxmlformats.org/presentationml/2006/main">
  <p:tag name="KSO_WM_BEAUTIFY_FLAG" val=""/>
</p:tagLst>
</file>

<file path=ppt/tags/tag260.xml><?xml version="1.0" encoding="utf-8"?>
<p:tagLst xmlns:p="http://schemas.openxmlformats.org/presentationml/2006/main">
  <p:tag name="KSO_WM_BEAUTIFY_FLAG" val=""/>
</p:tagLst>
</file>

<file path=ppt/tags/tag261.xml><?xml version="1.0" encoding="utf-8"?>
<p:tagLst xmlns:p="http://schemas.openxmlformats.org/presentationml/2006/main">
  <p:tag name="KSO_WM_BEAUTIFY_FLAG" val=""/>
</p:tagLst>
</file>

<file path=ppt/tags/tag262.xml><?xml version="1.0" encoding="utf-8"?>
<p:tagLst xmlns:p="http://schemas.openxmlformats.org/presentationml/2006/main">
  <p:tag name="KSO_WM_BEAUTIFY_FLAG" val=""/>
</p:tagLst>
</file>

<file path=ppt/tags/tag263.xml><?xml version="1.0" encoding="utf-8"?>
<p:tagLst xmlns:p="http://schemas.openxmlformats.org/presentationml/2006/main">
  <p:tag name="KSO_WM_BEAUTIFY_FLAG" val=""/>
</p:tagLst>
</file>

<file path=ppt/tags/tag264.xml><?xml version="1.0" encoding="utf-8"?>
<p:tagLst xmlns:p="http://schemas.openxmlformats.org/presentationml/2006/main">
  <p:tag name="KSO_WM_BEAUTIFY_FLAG" val=""/>
</p:tagLst>
</file>

<file path=ppt/tags/tag265.xml><?xml version="1.0" encoding="utf-8"?>
<p:tagLst xmlns:p="http://schemas.openxmlformats.org/presentationml/2006/main">
  <p:tag name="KSO_WM_BEAUTIFY_FLAG" val=""/>
</p:tagLst>
</file>

<file path=ppt/tags/tag266.xml><?xml version="1.0" encoding="utf-8"?>
<p:tagLst xmlns:p="http://schemas.openxmlformats.org/presentationml/2006/main">
  <p:tag name="KSO_WM_BEAUTIFY_FLAG" val=""/>
</p:tagLst>
</file>

<file path=ppt/tags/tag267.xml><?xml version="1.0" encoding="utf-8"?>
<p:tagLst xmlns:p="http://schemas.openxmlformats.org/presentationml/2006/main">
  <p:tag name="KSO_WM_BEAUTIFY_FLAG" val=""/>
</p:tagLst>
</file>

<file path=ppt/tags/tag268.xml><?xml version="1.0" encoding="utf-8"?>
<p:tagLst xmlns:p="http://schemas.openxmlformats.org/presentationml/2006/main">
  <p:tag name="KSO_WM_BEAUTIFY_FLAG" val=""/>
</p:tagLst>
</file>

<file path=ppt/tags/tag269.xml><?xml version="1.0" encoding="utf-8"?>
<p:tagLst xmlns:p="http://schemas.openxmlformats.org/presentationml/2006/main">
  <p:tag name="KSO_WM_BEAUTIFY_FLAG" val=""/>
</p:tagLst>
</file>

<file path=ppt/tags/tag270.xml><?xml version="1.0" encoding="utf-8"?>
<p:tagLst xmlns:p="http://schemas.openxmlformats.org/presentationml/2006/main">
  <p:tag name="KSO_WM_BEAUTIFY_FLAG" val=""/>
</p:tagLst>
</file>

<file path=ppt/tags/tag271.xml><?xml version="1.0" encoding="utf-8"?>
<p:tagLst xmlns:p="http://schemas.openxmlformats.org/presentationml/2006/main">
  <p:tag name="KSO_WM_BEAUTIFY_FLAG" val=""/>
</p:tagLst>
</file>

<file path=ppt/tags/tag272.xml><?xml version="1.0" encoding="utf-8"?>
<p:tagLst xmlns:p="http://schemas.openxmlformats.org/presentationml/2006/main">
  <p:tag name="KSO_WM_BEAUTIFY_FLAG" val=""/>
</p:tagLst>
</file>

<file path=ppt/tags/tag273.xml><?xml version="1.0" encoding="utf-8"?>
<p:tagLst xmlns:p="http://schemas.openxmlformats.org/presentationml/2006/main">
  <p:tag name="KSO_WM_BEAUTIFY_FLAG" val=""/>
</p:tagLst>
</file>

<file path=ppt/tags/tag274.xml><?xml version="1.0" encoding="utf-8"?>
<p:tagLst xmlns:p="http://schemas.openxmlformats.org/presentationml/2006/main">
  <p:tag name="KSO_WM_BEAUTIFY_FLAG" val=""/>
</p:tagLst>
</file>

<file path=ppt/tags/tag275.xml><?xml version="1.0" encoding="utf-8"?>
<p:tagLst xmlns:p="http://schemas.openxmlformats.org/presentationml/2006/main">
  <p:tag name="KSO_WM_BEAUTIFY_FLAG" val=""/>
</p:tagLst>
</file>

<file path=ppt/tags/tag276.xml><?xml version="1.0" encoding="utf-8"?>
<p:tagLst xmlns:p="http://schemas.openxmlformats.org/presentationml/2006/main">
  <p:tag name="KSO_WM_BEAUTIFY_FLAG" val=""/>
</p:tagLst>
</file>

<file path=ppt/tags/tag277.xml><?xml version="1.0" encoding="utf-8"?>
<p:tagLst xmlns:p="http://schemas.openxmlformats.org/presentationml/2006/main">
  <p:tag name="KSO_WM_BEAUTIFY_FLAG" val=""/>
</p:tagLst>
</file>

<file path=ppt/tags/tag278.xml><?xml version="1.0" encoding="utf-8"?>
<p:tagLst xmlns:p="http://schemas.openxmlformats.org/presentationml/2006/main">
  <p:tag name="KSO_WM_BEAUTIFY_FLAG" val=""/>
</p:tagLst>
</file>

<file path=ppt/tags/tag279.xml><?xml version="1.0" encoding="utf-8"?>
<p:tagLst xmlns:p="http://schemas.openxmlformats.org/presentationml/2006/main">
  <p:tag name="KSO_WM_BEAUTIFY_FLAG" val=""/>
</p:tagLst>
</file>

<file path=ppt/tags/tag280.xml><?xml version="1.0" encoding="utf-8"?>
<p:tagLst xmlns:p="http://schemas.openxmlformats.org/presentationml/2006/main">
  <p:tag name="KSO_WM_BEAUTIFY_FLAG" val=""/>
</p:tagLst>
</file>

<file path=ppt/tags/tag281.xml><?xml version="1.0" encoding="utf-8"?>
<p:tagLst xmlns:p="http://schemas.openxmlformats.org/presentationml/2006/main">
  <p:tag name="KSO_WM_BEAUTIFY_FLAG" val=""/>
</p:tagLst>
</file>

<file path=ppt/tags/tag282.xml><?xml version="1.0" encoding="utf-8"?>
<p:tagLst xmlns:p="http://schemas.openxmlformats.org/presentationml/2006/main">
  <p:tag name="KSO_WM_BEAUTIFY_FLAG" val=""/>
</p:tagLst>
</file>

<file path=ppt/tags/tag283.xml><?xml version="1.0" encoding="utf-8"?>
<p:tagLst xmlns:p="http://schemas.openxmlformats.org/presentationml/2006/main">
  <p:tag name="KSO_WM_BEAUTIFY_FLAG" val=""/>
</p:tagLst>
</file>

<file path=ppt/tags/tag284.xml><?xml version="1.0" encoding="utf-8"?>
<p:tagLst xmlns:p="http://schemas.openxmlformats.org/presentationml/2006/main">
  <p:tag name="KSO_WM_BEAUTIFY_FLAG" val=""/>
</p:tagLst>
</file>

<file path=ppt/tags/tag285.xml><?xml version="1.0" encoding="utf-8"?>
<p:tagLst xmlns:p="http://schemas.openxmlformats.org/presentationml/2006/main">
  <p:tag name="KSO_WM_BEAUTIFY_FLAG" val=""/>
</p:tagLst>
</file>

<file path=ppt/tags/tag286.xml><?xml version="1.0" encoding="utf-8"?>
<p:tagLst xmlns:p="http://schemas.openxmlformats.org/presentationml/2006/main">
  <p:tag name="KSO_WM_BEAUTIFY_FLAG" val=""/>
</p:tagLst>
</file>

<file path=ppt/tags/tag287.xml><?xml version="1.0" encoding="utf-8"?>
<p:tagLst xmlns:p="http://schemas.openxmlformats.org/presentationml/2006/main">
  <p:tag name="KSO_WM_BEAUTIFY_FLAG" val=""/>
</p:tagLst>
</file>

<file path=ppt/tags/tag288.xml><?xml version="1.0" encoding="utf-8"?>
<p:tagLst xmlns:p="http://schemas.openxmlformats.org/presentationml/2006/main">
  <p:tag name="KSO_WM_BEAUTIFY_FLAG" val=""/>
</p:tagLst>
</file>

<file path=ppt/tags/tag289.xml><?xml version="1.0" encoding="utf-8"?>
<p:tagLst xmlns:p="http://schemas.openxmlformats.org/presentationml/2006/main">
  <p:tag name="KSO_WM_BEAUTIFY_FLAG" val=""/>
</p:tagLst>
</file>

<file path=ppt/tags/tag290.xml><?xml version="1.0" encoding="utf-8"?>
<p:tagLst xmlns:p="http://schemas.openxmlformats.org/presentationml/2006/main">
  <p:tag name="KSO_WM_BEAUTIFY_FLAG" val=""/>
</p:tagLst>
</file>

<file path=ppt/tags/tag291.xml><?xml version="1.0" encoding="utf-8"?>
<p:tagLst xmlns:p="http://schemas.openxmlformats.org/presentationml/2006/main">
  <p:tag name="KSO_WM_BEAUTIFY_FLAG" val=""/>
</p:tagLst>
</file>

<file path=ppt/tags/tag292.xml><?xml version="1.0" encoding="utf-8"?>
<p:tagLst xmlns:p="http://schemas.openxmlformats.org/presentationml/2006/main">
  <p:tag name="KSO_WM_BEAUTIFY_FLAG" val=""/>
</p:tagLst>
</file>

<file path=ppt/tags/tag293.xml><?xml version="1.0" encoding="utf-8"?>
<p:tagLst xmlns:p="http://schemas.openxmlformats.org/presentationml/2006/main">
  <p:tag name="KSO_WM_BEAUTIFY_FLAG" val=""/>
</p:tagLst>
</file>

<file path=ppt/tags/tag294.xml><?xml version="1.0" encoding="utf-8"?>
<p:tagLst xmlns:p="http://schemas.openxmlformats.org/presentationml/2006/main">
  <p:tag name="KSO_WM_BEAUTIFY_FLAG" val=""/>
</p:tagLst>
</file>

<file path=ppt/tags/tag295.xml><?xml version="1.0" encoding="utf-8"?>
<p:tagLst xmlns:p="http://schemas.openxmlformats.org/presentationml/2006/main">
  <p:tag name="KSO_WM_BEAUTIFY_FLAG" val=""/>
</p:tagLst>
</file>

<file path=ppt/tags/tag296.xml><?xml version="1.0" encoding="utf-8"?>
<p:tagLst xmlns:p="http://schemas.openxmlformats.org/presentationml/2006/main">
  <p:tag name="KSO_WM_BEAUTIFY_FLAG" val=""/>
</p:tagLst>
</file>

<file path=ppt/tags/tag297.xml><?xml version="1.0" encoding="utf-8"?>
<p:tagLst xmlns:p="http://schemas.openxmlformats.org/presentationml/2006/main">
  <p:tag name="KSO_WM_BEAUTIFY_FLAG" val=""/>
</p:tagLst>
</file>

<file path=ppt/tags/tag298.xml><?xml version="1.0" encoding="utf-8"?>
<p:tagLst xmlns:p="http://schemas.openxmlformats.org/presentationml/2006/main">
  <p:tag name="KSO_WM_BEAUTIFY_FLAG" val=""/>
</p:tagLst>
</file>

<file path=ppt/tags/tag299.xml><?xml version="1.0" encoding="utf-8"?>
<p:tagLst xmlns:p="http://schemas.openxmlformats.org/presentationml/2006/main">
  <p:tag name="KSO_WM_BEAUTIFY_FLAG" val=""/>
</p:tagLst>
</file>

<file path=ppt/tags/tag300.xml><?xml version="1.0" encoding="utf-8"?>
<p:tagLst xmlns:p="http://schemas.openxmlformats.org/presentationml/2006/main">
  <p:tag name="KSO_WM_BEAUTIFY_FLAG" val=""/>
</p:tagLst>
</file>

<file path=ppt/tags/tag301.xml><?xml version="1.0" encoding="utf-8"?>
<p:tagLst xmlns:p="http://schemas.openxmlformats.org/presentationml/2006/main">
  <p:tag name="KSO_WM_BEAUTIFY_FLAG" val=""/>
</p:tagLst>
</file>

<file path=ppt/tags/tag302.xml><?xml version="1.0" encoding="utf-8"?>
<p:tagLst xmlns:p="http://schemas.openxmlformats.org/presentationml/2006/main">
  <p:tag name="KSO_WM_BEAUTIFY_FLAG" val=""/>
</p:tagLst>
</file>

<file path=ppt/tags/tag303.xml><?xml version="1.0" encoding="utf-8"?>
<p:tagLst xmlns:p="http://schemas.openxmlformats.org/presentationml/2006/main">
  <p:tag name="KSO_WM_BEAUTIFY_FLAG" val=""/>
</p:tagLst>
</file>

<file path=ppt/tags/tag304.xml><?xml version="1.0" encoding="utf-8"?>
<p:tagLst xmlns:p="http://schemas.openxmlformats.org/presentationml/2006/main">
  <p:tag name="KSO_WM_BEAUTIFY_FLAG" val=""/>
</p:tagLst>
</file>

<file path=ppt/tags/tag305.xml><?xml version="1.0" encoding="utf-8"?>
<p:tagLst xmlns:p="http://schemas.openxmlformats.org/presentationml/2006/main">
  <p:tag name="KSO_WM_BEAUTIFY_FLAG" val=""/>
</p:tagLst>
</file>

<file path=ppt/tags/tag306.xml><?xml version="1.0" encoding="utf-8"?>
<p:tagLst xmlns:p="http://schemas.openxmlformats.org/presentationml/2006/main">
  <p:tag name="KSO_WM_BEAUTIFY_FLAG" val=""/>
</p:tagLst>
</file>

<file path=ppt/tags/tag307.xml><?xml version="1.0" encoding="utf-8"?>
<p:tagLst xmlns:p="http://schemas.openxmlformats.org/presentationml/2006/main">
  <p:tag name="KSO_WM_BEAUTIFY_FLAG" val=""/>
</p:tagLst>
</file>

<file path=ppt/tags/tag308.xml><?xml version="1.0" encoding="utf-8"?>
<p:tagLst xmlns:p="http://schemas.openxmlformats.org/presentationml/2006/main">
  <p:tag name="KSO_WM_BEAUTIFY_FLAG" val=""/>
</p:tagLst>
</file>

<file path=ppt/tags/tag309.xml><?xml version="1.0" encoding="utf-8"?>
<p:tagLst xmlns:p="http://schemas.openxmlformats.org/presentationml/2006/main">
  <p:tag name="KSO_WM_BEAUTIFY_FLAG" val=""/>
</p:tagLst>
</file>

<file path=ppt/tags/tag310.xml><?xml version="1.0" encoding="utf-8"?>
<p:tagLst xmlns:p="http://schemas.openxmlformats.org/presentationml/2006/main">
  <p:tag name="KSO_WM_BEAUTIFY_FLAG" val=""/>
</p:tagLst>
</file>

<file path=ppt/tags/tag311.xml><?xml version="1.0" encoding="utf-8"?>
<p:tagLst xmlns:p="http://schemas.openxmlformats.org/presentationml/2006/main">
  <p:tag name="KSO_WM_BEAUTIFY_FLAG" val=""/>
</p:tagLst>
</file>

<file path=ppt/tags/tag312.xml><?xml version="1.0" encoding="utf-8"?>
<p:tagLst xmlns:p="http://schemas.openxmlformats.org/presentationml/2006/main">
  <p:tag name="KSO_WM_BEAUTIFY_FLAG" val=""/>
</p:tagLst>
</file>

<file path=ppt/tags/tag313.xml><?xml version="1.0" encoding="utf-8"?>
<p:tagLst xmlns:p="http://schemas.openxmlformats.org/presentationml/2006/main">
  <p:tag name="KSO_WM_BEAUTIFY_FLAG" val=""/>
</p:tagLst>
</file>

<file path=ppt/tags/tag314.xml><?xml version="1.0" encoding="utf-8"?>
<p:tagLst xmlns:p="http://schemas.openxmlformats.org/presentationml/2006/main">
  <p:tag name="KSO_WM_BEAUTIFY_FLAG" val=""/>
</p:tagLst>
</file>

<file path=ppt/tags/tag315.xml><?xml version="1.0" encoding="utf-8"?>
<p:tagLst xmlns:p="http://schemas.openxmlformats.org/presentationml/2006/main">
  <p:tag name="KSO_WM_BEAUTIFY_FLAG" val=""/>
</p:tagLst>
</file>

<file path=ppt/tags/tag316.xml><?xml version="1.0" encoding="utf-8"?>
<p:tagLst xmlns:p="http://schemas.openxmlformats.org/presentationml/2006/main">
  <p:tag name="KSO_WM_BEAUTIFY_FLAG" val=""/>
</p:tagLst>
</file>

<file path=ppt/tags/tag317.xml><?xml version="1.0" encoding="utf-8"?>
<p:tagLst xmlns:p="http://schemas.openxmlformats.org/presentationml/2006/main">
  <p:tag name="KSO_WM_BEAUTIFY_FLAG" val=""/>
</p:tagLst>
</file>

<file path=ppt/tags/tag318.xml><?xml version="1.0" encoding="utf-8"?>
<p:tagLst xmlns:p="http://schemas.openxmlformats.org/presentationml/2006/main">
  <p:tag name="KSO_WM_BEAUTIFY_FLAG" val=""/>
</p:tagLst>
</file>

<file path=ppt/tags/tag319.xml><?xml version="1.0" encoding="utf-8"?>
<p:tagLst xmlns:p="http://schemas.openxmlformats.org/presentationml/2006/main">
  <p:tag name="KSO_WM_BEAUTIFY_FLAG" val=""/>
</p:tagLst>
</file>

<file path=ppt/tags/tag320.xml><?xml version="1.0" encoding="utf-8"?>
<p:tagLst xmlns:p="http://schemas.openxmlformats.org/presentationml/2006/main">
  <p:tag name="KSO_WM_BEAUTIFY_FLAG" val=""/>
</p:tagLst>
</file>

<file path=ppt/tags/tag321.xml><?xml version="1.0" encoding="utf-8"?>
<p:tagLst xmlns:p="http://schemas.openxmlformats.org/presentationml/2006/main">
  <p:tag name="KSO_WM_BEAUTIFY_FLAG" val=""/>
</p:tagLst>
</file>

<file path=ppt/tags/tag322.xml><?xml version="1.0" encoding="utf-8"?>
<p:tagLst xmlns:p="http://schemas.openxmlformats.org/presentationml/2006/main">
  <p:tag name="KSO_WM_BEAUTIFY_FLAG" val=""/>
</p:tagLst>
</file>

<file path=ppt/tags/tag323.xml><?xml version="1.0" encoding="utf-8"?>
<p:tagLst xmlns:p="http://schemas.openxmlformats.org/presentationml/2006/main">
  <p:tag name="KSO_WM_BEAUTIFY_FLAG" val=""/>
</p:tagLst>
</file>

<file path=ppt/tags/tag324.xml><?xml version="1.0" encoding="utf-8"?>
<p:tagLst xmlns:p="http://schemas.openxmlformats.org/presentationml/2006/main">
  <p:tag name="KSO_WM_BEAUTIFY_FLAG" val=""/>
</p:tagLst>
</file>

<file path=ppt/tags/tag325.xml><?xml version="1.0" encoding="utf-8"?>
<p:tagLst xmlns:p="http://schemas.openxmlformats.org/presentationml/2006/main">
  <p:tag name="KSO_WM_BEAUTIFY_FLAG" val=""/>
</p:tagLst>
</file>

<file path=ppt/tags/tag326.xml><?xml version="1.0" encoding="utf-8"?>
<p:tagLst xmlns:p="http://schemas.openxmlformats.org/presentationml/2006/main">
  <p:tag name="KSO_WM_BEAUTIFY_FLAG" val=""/>
</p:tagLst>
</file>

<file path=ppt/tags/tag327.xml><?xml version="1.0" encoding="utf-8"?>
<p:tagLst xmlns:p="http://schemas.openxmlformats.org/presentationml/2006/main">
  <p:tag name="KSO_WM_BEAUTIFY_FLAG" val=""/>
</p:tagLst>
</file>

<file path=ppt/tags/tag328.xml><?xml version="1.0" encoding="utf-8"?>
<p:tagLst xmlns:p="http://schemas.openxmlformats.org/presentationml/2006/main">
  <p:tag name="KSO_WM_BEAUTIFY_FLAG" val=""/>
</p:tagLst>
</file>

<file path=ppt/tags/tag329.xml><?xml version="1.0" encoding="utf-8"?>
<p:tagLst xmlns:p="http://schemas.openxmlformats.org/presentationml/2006/main">
  <p:tag name="KSO_WM_BEAUTIFY_FLAG" val=""/>
</p:tagLst>
</file>

<file path=ppt/tags/tag330.xml><?xml version="1.0" encoding="utf-8"?>
<p:tagLst xmlns:p="http://schemas.openxmlformats.org/presentationml/2006/main">
  <p:tag name="KSO_WM_BEAUTIFY_FLAG" val=""/>
</p:tagLst>
</file>

<file path=ppt/tags/tag331.xml><?xml version="1.0" encoding="utf-8"?>
<p:tagLst xmlns:p="http://schemas.openxmlformats.org/presentationml/2006/main">
  <p:tag name="KSO_WM_BEAUTIFY_FLAG" val=""/>
</p:tagLst>
</file>

<file path=ppt/tags/tag332.xml><?xml version="1.0" encoding="utf-8"?>
<p:tagLst xmlns:p="http://schemas.openxmlformats.org/presentationml/2006/main">
  <p:tag name="KSO_WM_BEAUTIFY_FLAG" val=""/>
</p:tagLst>
</file>

<file path=ppt/tags/tag333.xml><?xml version="1.0" encoding="utf-8"?>
<p:tagLst xmlns:p="http://schemas.openxmlformats.org/presentationml/2006/main">
  <p:tag name="KSO_WM_BEAUTIFY_FLAG" val=""/>
</p:tagLst>
</file>

<file path=ppt/tags/tag334.xml><?xml version="1.0" encoding="utf-8"?>
<p:tagLst xmlns:p="http://schemas.openxmlformats.org/presentationml/2006/main">
  <p:tag name="KSO_WM_BEAUTIFY_FLAG" val=""/>
</p:tagLst>
</file>

<file path=ppt/tags/tag335.xml><?xml version="1.0" encoding="utf-8"?>
<p:tagLst xmlns:p="http://schemas.openxmlformats.org/presentationml/2006/main">
  <p:tag name="KSO_WM_BEAUTIFY_FLAG" val=""/>
</p:tagLst>
</file>

<file path=ppt/tags/tag336.xml><?xml version="1.0" encoding="utf-8"?>
<p:tagLst xmlns:p="http://schemas.openxmlformats.org/presentationml/2006/main">
  <p:tag name="KSO_WM_BEAUTIFY_FLAG" val=""/>
</p:tagLst>
</file>

<file path=ppt/tags/tag337.xml><?xml version="1.0" encoding="utf-8"?>
<p:tagLst xmlns:p="http://schemas.openxmlformats.org/presentationml/2006/main">
  <p:tag name="KSO_WM_BEAUTIFY_FLAG" val=""/>
</p:tagLst>
</file>

<file path=ppt/tags/tag338.xml><?xml version="1.0" encoding="utf-8"?>
<p:tagLst xmlns:p="http://schemas.openxmlformats.org/presentationml/2006/main">
  <p:tag name="KSO_WM_BEAUTIFY_FLAG" val=""/>
</p:tagLst>
</file>

<file path=ppt/tags/tag339.xml><?xml version="1.0" encoding="utf-8"?>
<p:tagLst xmlns:p="http://schemas.openxmlformats.org/presentationml/2006/main">
  <p:tag name="KSO_WM_BEAUTIFY_FLAG" val=""/>
</p:tagLst>
</file>

<file path=ppt/tags/tag340.xml><?xml version="1.0" encoding="utf-8"?>
<p:tagLst xmlns:p="http://schemas.openxmlformats.org/presentationml/2006/main">
  <p:tag name="KSO_WM_BEAUTIFY_FLAG" val=""/>
</p:tagLst>
</file>

<file path=ppt/tags/tag341.xml><?xml version="1.0" encoding="utf-8"?>
<p:tagLst xmlns:p="http://schemas.openxmlformats.org/presentationml/2006/main">
  <p:tag name="KSO_WM_BEAUTIFY_FLAG" val=""/>
</p:tagLst>
</file>

<file path=ppt/tags/tag342.xml><?xml version="1.0" encoding="utf-8"?>
<p:tagLst xmlns:p="http://schemas.openxmlformats.org/presentationml/2006/main">
  <p:tag name="KSO_WM_BEAUTIFY_FLAG" val=""/>
</p:tagLst>
</file>

<file path=ppt/tags/tag343.xml><?xml version="1.0" encoding="utf-8"?>
<p:tagLst xmlns:p="http://schemas.openxmlformats.org/presentationml/2006/main">
  <p:tag name="KSO_WM_BEAUTIFY_FLAG" val=""/>
</p:tagLst>
</file>

<file path=ppt/tags/tag344.xml><?xml version="1.0" encoding="utf-8"?>
<p:tagLst xmlns:p="http://schemas.openxmlformats.org/presentationml/2006/main">
  <p:tag name="KSO_WM_BEAUTIFY_FLAG" val=""/>
</p:tagLst>
</file>

<file path=ppt/tags/tag345.xml><?xml version="1.0" encoding="utf-8"?>
<p:tagLst xmlns:p="http://schemas.openxmlformats.org/presentationml/2006/main">
  <p:tag name="KSO_WM_BEAUTIFY_FLAG" val=""/>
</p:tagLst>
</file>

<file path=ppt/tags/tag346.xml><?xml version="1.0" encoding="utf-8"?>
<p:tagLst xmlns:p="http://schemas.openxmlformats.org/presentationml/2006/main">
  <p:tag name="KSO_WM_BEAUTIFY_FLAG" val=""/>
</p:tagLst>
</file>

<file path=ppt/tags/tag347.xml><?xml version="1.0" encoding="utf-8"?>
<p:tagLst xmlns:p="http://schemas.openxmlformats.org/presentationml/2006/main">
  <p:tag name="KSO_WM_BEAUTIFY_FLAG" val=""/>
</p:tagLst>
</file>

<file path=ppt/tags/tag348.xml><?xml version="1.0" encoding="utf-8"?>
<p:tagLst xmlns:p="http://schemas.openxmlformats.org/presentationml/2006/main">
  <p:tag name="KSO_WM_BEAUTIFY_FLAG" val=""/>
</p:tagLst>
</file>

<file path=ppt/tags/tag349.xml><?xml version="1.0" encoding="utf-8"?>
<p:tagLst xmlns:p="http://schemas.openxmlformats.org/presentationml/2006/main">
  <p:tag name="KSO_WM_BEAUTIFY_FLAG" val=""/>
</p:tagLst>
</file>

<file path=ppt/tags/tag350.xml><?xml version="1.0" encoding="utf-8"?>
<p:tagLst xmlns:p="http://schemas.openxmlformats.org/presentationml/2006/main">
  <p:tag name="KSO_WM_BEAUTIFY_FLAG" val=""/>
</p:tagLst>
</file>

<file path=ppt/tags/tag351.xml><?xml version="1.0" encoding="utf-8"?>
<p:tagLst xmlns:p="http://schemas.openxmlformats.org/presentationml/2006/main">
  <p:tag name="KSO_WM_BEAUTIFY_FLAG" val=""/>
</p:tagLst>
</file>

<file path=ppt/tags/tag352.xml><?xml version="1.0" encoding="utf-8"?>
<p:tagLst xmlns:p="http://schemas.openxmlformats.org/presentationml/2006/main">
  <p:tag name="KSO_WPP_MARK_KEY" val="3846fa62-c122-4cae-8baf-1cf15f633f06"/>
  <p:tag name="COMMONDATA" val="eyJoZGlkIjoiNmFjNDNhMzc5OTZhOTYwOTRjM2RjOGY0NmVmODMzOWEifQ=="/>
  <p:tag name="commondata" val="eyJoZGlkIjoiYTZmNjcyMWQ4NWZkZGVmNGIzZDY5ZmY0ODc1ODExYWEifQ==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1906</Words>
  <PresentationFormat>宽屏</PresentationFormat>
  <Paragraphs>408</Paragraphs>
  <Slides>37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50" baseType="lpstr">
      <vt:lpstr>Arial</vt:lpstr>
      <vt:lpstr>宋体</vt:lpstr>
      <vt:lpstr>Wingdings</vt:lpstr>
      <vt:lpstr>阿里巴巴普惠体 Heavy</vt:lpstr>
      <vt:lpstr>思源黑体</vt:lpstr>
      <vt:lpstr>MiSans Light</vt:lpstr>
      <vt:lpstr>汉仪铸字超然体W</vt:lpstr>
      <vt:lpstr>黑体</vt:lpstr>
      <vt:lpstr>Calibri</vt:lpstr>
      <vt:lpstr>微软雅黑</vt:lpstr>
      <vt:lpstr>Arial Unicode MS</vt:lpstr>
      <vt:lpstr>Source Han Sans Heavy</vt:lpstr>
      <vt:lpstr>ppt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2023-05-15T09:45:00Z</dcterms:created>
  <dcterms:modified xsi:type="dcterms:W3CDTF">2024-06-15T06:13:13Z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5E4ADC4D6D804C8D9C835F749BD42345_13</vt:lpwstr>
  </property>
  <property fmtid="{D5CDD505-2E9C-101B-9397-08002B2CF9AE}" pid="3" name="KSOProductBuildVer">
    <vt:lpwstr>2052-12.1.0.16929</vt:lpwstr>
  </property>
</Properties>
</file>