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485" r:id="rId2"/>
    <p:sldId id="504" r:id="rId3"/>
    <p:sldId id="505" r:id="rId4"/>
    <p:sldId id="506" r:id="rId5"/>
    <p:sldId id="507" r:id="rId6"/>
    <p:sldId id="508" r:id="rId7"/>
    <p:sldId id="509" r:id="rId8"/>
    <p:sldId id="510" r:id="rId9"/>
    <p:sldId id="511" r:id="rId10"/>
    <p:sldId id="512" r:id="rId11"/>
    <p:sldId id="513" r:id="rId12"/>
    <p:sldId id="514" r:id="rId13"/>
    <p:sldId id="515" r:id="rId14"/>
    <p:sldId id="516" r:id="rId15"/>
    <p:sldId id="517" r:id="rId16"/>
  </p:sldIdLst>
  <p:sldSz cx="7980363" cy="4489450"/>
  <p:notesSz cx="7104063" cy="10234613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14" userDrawn="1">
          <p15:clr>
            <a:srgbClr val="A4A3A4"/>
          </p15:clr>
        </p15:guide>
        <p15:guide id="2" pos="251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80" autoAdjust="0"/>
    <p:restoredTop sz="86374"/>
  </p:normalViewPr>
  <p:slideViewPr>
    <p:cSldViewPr snapToGrid="0" showGuides="1">
      <p:cViewPr varScale="1">
        <p:scale>
          <a:sx n="117" d="100"/>
          <a:sy n="117" d="100"/>
        </p:scale>
        <p:origin x="561" y="51"/>
      </p:cViewPr>
      <p:guideLst>
        <p:guide orient="horz" pos="1414"/>
        <p:guide pos="251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  <a:t>2024/6/21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  <a:t>2024/6/21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094" y="1279525"/>
            <a:ext cx="6141463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2024/6/21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548707" y="239008"/>
            <a:ext cx="6883785" cy="8677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方案资料加溦信：1024780 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8707" y="1195042"/>
            <a:ext cx="6883785" cy="2848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548707" y="4160823"/>
            <a:ext cx="1795770" cy="239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78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2024/6/21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643772" y="4160823"/>
            <a:ext cx="2693655" cy="239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78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5636722" y="4160823"/>
            <a:ext cx="1795770" cy="239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78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598805" rtl="0" eaLnBrk="1" latinLnBrk="0" hangingPunct="1">
        <a:lnSpc>
          <a:spcPct val="90000"/>
        </a:lnSpc>
        <a:spcBef>
          <a:spcPct val="0"/>
        </a:spcBef>
        <a:buNone/>
        <a:defRPr sz="28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9860" indent="-149860" algn="l" defTabSz="598805" rtl="0" eaLnBrk="1" latinLnBrk="0" hangingPunct="1">
        <a:lnSpc>
          <a:spcPct val="90000"/>
        </a:lnSpc>
        <a:spcBef>
          <a:spcPct val="131000"/>
        </a:spcBef>
        <a:buFont typeface="Arial" panose="020B0604020202020204" pitchFamily="34" charset="0"/>
        <a:buChar char="•"/>
        <a:defRPr sz="1835" kern="1200">
          <a:solidFill>
            <a:schemeClr val="tx1"/>
          </a:solidFill>
          <a:latin typeface="+mn-lt"/>
          <a:ea typeface="+mn-ea"/>
          <a:cs typeface="+mn-cs"/>
        </a:defRPr>
      </a:lvl1pPr>
      <a:lvl2pPr marL="448945" indent="-149860" algn="l" defTabSz="598805" rtl="0" eaLnBrk="1" latinLnBrk="0" hangingPunct="1">
        <a:lnSpc>
          <a:spcPct val="90000"/>
        </a:lnSpc>
        <a:spcBef>
          <a:spcPts val="325"/>
        </a:spcBef>
        <a:buFont typeface="Arial" panose="020B0604020202020204" pitchFamily="34" charset="0"/>
        <a:buChar char="•"/>
        <a:defRPr sz="1570" kern="1200">
          <a:solidFill>
            <a:schemeClr val="tx1"/>
          </a:solidFill>
          <a:latin typeface="+mn-lt"/>
          <a:ea typeface="+mn-ea"/>
          <a:cs typeface="+mn-cs"/>
        </a:defRPr>
      </a:lvl2pPr>
      <a:lvl3pPr marL="748030" indent="-149860" algn="l" defTabSz="598805" rtl="0" eaLnBrk="1" latinLnBrk="0" hangingPunct="1">
        <a:lnSpc>
          <a:spcPct val="90000"/>
        </a:lnSpc>
        <a:spcBef>
          <a:spcPts val="325"/>
        </a:spcBef>
        <a:buFont typeface="Arial" panose="020B0604020202020204" pitchFamily="34" charset="0"/>
        <a:buChar char="•"/>
        <a:defRPr sz="1310" kern="1200">
          <a:solidFill>
            <a:schemeClr val="tx1"/>
          </a:solidFill>
          <a:latin typeface="+mn-lt"/>
          <a:ea typeface="+mn-ea"/>
          <a:cs typeface="+mn-cs"/>
        </a:defRPr>
      </a:lvl3pPr>
      <a:lvl4pPr marL="1047750" indent="-149860" algn="l" defTabSz="598805" rtl="0" eaLnBrk="1" latinLnBrk="0" hangingPunct="1">
        <a:lnSpc>
          <a:spcPct val="90000"/>
        </a:lnSpc>
        <a:spcBef>
          <a:spcPts val="325"/>
        </a:spcBef>
        <a:buFont typeface="Arial" panose="020B0604020202020204" pitchFamily="34" charset="0"/>
        <a:buChar char="•"/>
        <a:defRPr sz="1180" kern="1200">
          <a:solidFill>
            <a:schemeClr val="tx1"/>
          </a:solidFill>
          <a:latin typeface="+mn-lt"/>
          <a:ea typeface="+mn-ea"/>
          <a:cs typeface="+mn-cs"/>
        </a:defRPr>
      </a:lvl4pPr>
      <a:lvl5pPr marL="1346835" indent="-149860" algn="l" defTabSz="598805" rtl="0" eaLnBrk="1" latinLnBrk="0" hangingPunct="1">
        <a:lnSpc>
          <a:spcPct val="90000"/>
        </a:lnSpc>
        <a:spcBef>
          <a:spcPts val="325"/>
        </a:spcBef>
        <a:buFont typeface="Arial" panose="020B0604020202020204" pitchFamily="34" charset="0"/>
        <a:buChar char="•"/>
        <a:defRPr sz="118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49860" algn="l" defTabSz="598805" rtl="0" eaLnBrk="1" latinLnBrk="0" hangingPunct="1">
        <a:lnSpc>
          <a:spcPct val="90000"/>
        </a:lnSpc>
        <a:spcBef>
          <a:spcPts val="325"/>
        </a:spcBef>
        <a:buFont typeface="Arial" panose="020B0604020202020204" pitchFamily="34" charset="0"/>
        <a:buChar char="•"/>
        <a:defRPr sz="1180" kern="1200">
          <a:solidFill>
            <a:schemeClr val="tx1"/>
          </a:solidFill>
          <a:latin typeface="+mn-lt"/>
          <a:ea typeface="+mn-ea"/>
          <a:cs typeface="+mn-cs"/>
        </a:defRPr>
      </a:lvl6pPr>
      <a:lvl7pPr marL="1945005" indent="-149860" algn="l" defTabSz="598805" rtl="0" eaLnBrk="1" latinLnBrk="0" hangingPunct="1">
        <a:lnSpc>
          <a:spcPct val="90000"/>
        </a:lnSpc>
        <a:spcBef>
          <a:spcPts val="325"/>
        </a:spcBef>
        <a:buFont typeface="Arial" panose="020B0604020202020204" pitchFamily="34" charset="0"/>
        <a:buChar char="•"/>
        <a:defRPr sz="1180" kern="1200">
          <a:solidFill>
            <a:schemeClr val="tx1"/>
          </a:solidFill>
          <a:latin typeface="+mn-lt"/>
          <a:ea typeface="+mn-ea"/>
          <a:cs typeface="+mn-cs"/>
        </a:defRPr>
      </a:lvl7pPr>
      <a:lvl8pPr marL="2244725" indent="-149860" algn="l" defTabSz="598805" rtl="0" eaLnBrk="1" latinLnBrk="0" hangingPunct="1">
        <a:lnSpc>
          <a:spcPct val="90000"/>
        </a:lnSpc>
        <a:spcBef>
          <a:spcPts val="325"/>
        </a:spcBef>
        <a:buFont typeface="Arial" panose="020B0604020202020204" pitchFamily="34" charset="0"/>
        <a:buChar char="•"/>
        <a:defRPr sz="1180" kern="1200">
          <a:solidFill>
            <a:schemeClr val="tx1"/>
          </a:solidFill>
          <a:latin typeface="+mn-lt"/>
          <a:ea typeface="+mn-ea"/>
          <a:cs typeface="+mn-cs"/>
        </a:defRPr>
      </a:lvl8pPr>
      <a:lvl9pPr marL="2543810" indent="-149860" algn="l" defTabSz="598805" rtl="0" eaLnBrk="1" latinLnBrk="0" hangingPunct="1">
        <a:lnSpc>
          <a:spcPct val="90000"/>
        </a:lnSpc>
        <a:spcBef>
          <a:spcPts val="325"/>
        </a:spcBef>
        <a:buFont typeface="Arial" panose="020B0604020202020204" pitchFamily="34" charset="0"/>
        <a:buChar char="•"/>
        <a:defRPr sz="11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598805" rtl="0" eaLnBrk="1" latinLnBrk="0" hangingPunct="1">
        <a:defRPr sz="1180" kern="1200">
          <a:solidFill>
            <a:schemeClr val="tx1"/>
          </a:solidFill>
          <a:latin typeface="+mn-lt"/>
          <a:ea typeface="+mn-ea"/>
          <a:cs typeface="+mn-cs"/>
        </a:defRPr>
      </a:lvl1pPr>
      <a:lvl2pPr marL="299085" algn="l" defTabSz="598805" rtl="0" eaLnBrk="1" latinLnBrk="0" hangingPunct="1">
        <a:defRPr sz="1180" kern="1200">
          <a:solidFill>
            <a:schemeClr val="tx1"/>
          </a:solidFill>
          <a:latin typeface="+mn-lt"/>
          <a:ea typeface="+mn-ea"/>
          <a:cs typeface="+mn-cs"/>
        </a:defRPr>
      </a:lvl2pPr>
      <a:lvl3pPr marL="598805" algn="l" defTabSz="598805" rtl="0" eaLnBrk="1" latinLnBrk="0" hangingPunct="1">
        <a:defRPr sz="1180" kern="1200">
          <a:solidFill>
            <a:schemeClr val="tx1"/>
          </a:solidFill>
          <a:latin typeface="+mn-lt"/>
          <a:ea typeface="+mn-ea"/>
          <a:cs typeface="+mn-cs"/>
        </a:defRPr>
      </a:lvl3pPr>
      <a:lvl4pPr marL="897890" algn="l" defTabSz="598805" rtl="0" eaLnBrk="1" latinLnBrk="0" hangingPunct="1">
        <a:defRPr sz="1180" kern="1200">
          <a:solidFill>
            <a:schemeClr val="tx1"/>
          </a:solidFill>
          <a:latin typeface="+mn-lt"/>
          <a:ea typeface="+mn-ea"/>
          <a:cs typeface="+mn-cs"/>
        </a:defRPr>
      </a:lvl4pPr>
      <a:lvl5pPr marL="1196975" algn="l" defTabSz="598805" rtl="0" eaLnBrk="1" latinLnBrk="0" hangingPunct="1">
        <a:defRPr sz="1180" kern="1200">
          <a:solidFill>
            <a:schemeClr val="tx1"/>
          </a:solidFill>
          <a:latin typeface="+mn-lt"/>
          <a:ea typeface="+mn-ea"/>
          <a:cs typeface="+mn-cs"/>
        </a:defRPr>
      </a:lvl5pPr>
      <a:lvl6pPr marL="1496695" algn="l" defTabSz="598805" rtl="0" eaLnBrk="1" latinLnBrk="0" hangingPunct="1">
        <a:defRPr sz="1180" kern="1200">
          <a:solidFill>
            <a:schemeClr val="tx1"/>
          </a:solidFill>
          <a:latin typeface="+mn-lt"/>
          <a:ea typeface="+mn-ea"/>
          <a:cs typeface="+mn-cs"/>
        </a:defRPr>
      </a:lvl6pPr>
      <a:lvl7pPr marL="1795780" algn="l" defTabSz="598805" rtl="0" eaLnBrk="1" latinLnBrk="0" hangingPunct="1">
        <a:defRPr sz="1180" kern="1200">
          <a:solidFill>
            <a:schemeClr val="tx1"/>
          </a:solidFill>
          <a:latin typeface="+mn-lt"/>
          <a:ea typeface="+mn-ea"/>
          <a:cs typeface="+mn-cs"/>
        </a:defRPr>
      </a:lvl7pPr>
      <a:lvl8pPr marL="2094865" algn="l" defTabSz="598805" rtl="0" eaLnBrk="1" latinLnBrk="0" hangingPunct="1">
        <a:defRPr sz="1180" kern="1200">
          <a:solidFill>
            <a:schemeClr val="tx1"/>
          </a:solidFill>
          <a:latin typeface="+mn-lt"/>
          <a:ea typeface="+mn-ea"/>
          <a:cs typeface="+mn-cs"/>
        </a:defRPr>
      </a:lvl8pPr>
      <a:lvl9pPr marL="2393950" algn="l" defTabSz="598805" rtl="0" eaLnBrk="1" latinLnBrk="0" hangingPunct="1">
        <a:defRPr sz="11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免费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115" y="3604895"/>
            <a:ext cx="1559560" cy="43878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 descr="1_48994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2_29318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3_5699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4_849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5_4960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6_2275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7_12249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8_1521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9_2419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10_30417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  <p:pic>
        <p:nvPicPr>
          <p:cNvPr id="5" name="图片 4" descr="4A广告文件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3100" y="2669540"/>
            <a:ext cx="866775" cy="24701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11_6662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12_1071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13_59164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14_19270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 descr="1_48994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MWU3NmU4MzRjMmQwZmYyMTI2MmJkNWRjZTA0NjRmZWUifQ=="/>
</p:tagLst>
</file>

<file path=ppt/theme/theme1.xml><?xml version="1.0" encoding="utf-8"?>
<a:theme xmlns:a="http://schemas.openxmlformats.org/drawingml/2006/main" name="1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自定义</PresentationFormat>
  <Paragraphs>0</Paragraphs>
  <Slides>15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19" baseType="lpstr">
      <vt:lpstr>宋体</vt:lpstr>
      <vt:lpstr>Arial</vt:lpstr>
      <vt:lpstr>Calibri</vt:lpstr>
      <vt:lpstr>1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1</cp:revision>
  <dcterms:created xsi:type="dcterms:W3CDTF">2024-06-21T03:24:19Z</dcterms:created>
  <dcterms:modified xsi:type="dcterms:W3CDTF">2024-06-21T03:24:21Z</dcterms:modified>
  <cp:category/>
</cp:coreProperties>
</file>