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notesSlides/notesSlide1.xml" ContentType="application/vnd.openxmlformats-officedocument.presentationml.notesSlide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0.xml" ContentType="application/vnd.openxmlformats-officedocument.presentationml.tags+xml"/>
  <Override PartName="/ppt/tags/tag971.xml" ContentType="application/vnd.openxmlformats-officedocument.presentationml.tags+xml"/>
  <Override PartName="/ppt/tags/tag972.xml" ContentType="application/vnd.openxmlformats-officedocument.presentationml.tags+xml"/>
  <Override PartName="/ppt/tags/tag973.xml" ContentType="application/vnd.openxmlformats-officedocument.presentationml.tags+xml"/>
  <Override PartName="/ppt/tags/tag974.xml" ContentType="application/vnd.openxmlformats-officedocument.presentationml.tags+xml"/>
  <Override PartName="/ppt/tags/tag975.xml" ContentType="application/vnd.openxmlformats-officedocument.presentationml.tags+xml"/>
  <Override PartName="/ppt/tags/tag976.xml" ContentType="application/vnd.openxmlformats-officedocument.presentationml.tags+xml"/>
  <Override PartName="/ppt/tags/tag977.xml" ContentType="application/vnd.openxmlformats-officedocument.presentationml.tags+xml"/>
  <Override PartName="/ppt/tags/tag978.xml" ContentType="application/vnd.openxmlformats-officedocument.presentationml.tags+xml"/>
  <Override PartName="/ppt/tags/tag979.xml" ContentType="application/vnd.openxmlformats-officedocument.presentationml.tags+xml"/>
  <Override PartName="/ppt/tags/tag980.xml" ContentType="application/vnd.openxmlformats-officedocument.presentationml.tags+xml"/>
  <Override PartName="/ppt/tags/tag981.xml" ContentType="application/vnd.openxmlformats-officedocument.presentationml.tags+xml"/>
  <Override PartName="/ppt/tags/tag982.xml" ContentType="application/vnd.openxmlformats-officedocument.presentationml.tags+xml"/>
  <Override PartName="/ppt/tags/tag983.xml" ContentType="application/vnd.openxmlformats-officedocument.presentationml.tags+xml"/>
  <Override PartName="/ppt/tags/tag984.xml" ContentType="application/vnd.openxmlformats-officedocument.presentationml.tags+xml"/>
  <Override PartName="/ppt/tags/tag985.xml" ContentType="application/vnd.openxmlformats-officedocument.presentationml.tags+xml"/>
  <Override PartName="/ppt/tags/tag986.xml" ContentType="application/vnd.openxmlformats-officedocument.presentationml.tags+xml"/>
  <Override PartName="/ppt/tags/tag987.xml" ContentType="application/vnd.openxmlformats-officedocument.presentationml.tags+xml"/>
  <Override PartName="/ppt/tags/tag988.xml" ContentType="application/vnd.openxmlformats-officedocument.presentationml.tags+xml"/>
  <Override PartName="/ppt/tags/tag989.xml" ContentType="application/vnd.openxmlformats-officedocument.presentationml.tags+xml"/>
  <Override PartName="/ppt/tags/tag990.xml" ContentType="application/vnd.openxmlformats-officedocument.presentationml.tags+xml"/>
  <Override PartName="/ppt/tags/tag991.xml" ContentType="application/vnd.openxmlformats-officedocument.presentationml.tags+xml"/>
  <Override PartName="/ppt/tags/tag992.xml" ContentType="application/vnd.openxmlformats-officedocument.presentationml.tags+xml"/>
  <Override PartName="/ppt/tags/tag993.xml" ContentType="application/vnd.openxmlformats-officedocument.presentationml.tags+xml"/>
  <Override PartName="/ppt/tags/tag994.xml" ContentType="application/vnd.openxmlformats-officedocument.presentationml.tags+xml"/>
  <Override PartName="/ppt/tags/tag995.xml" ContentType="application/vnd.openxmlformats-officedocument.presentationml.tags+xml"/>
  <Override PartName="/ppt/tags/tag996.xml" ContentType="application/vnd.openxmlformats-officedocument.presentationml.tags+xml"/>
  <Override PartName="/ppt/tags/tag997.xml" ContentType="application/vnd.openxmlformats-officedocument.presentationml.tags+xml"/>
  <Override PartName="/ppt/tags/tag998.xml" ContentType="application/vnd.openxmlformats-officedocument.presentationml.tags+xml"/>
  <Override PartName="/ppt/tags/tag999.xml" ContentType="application/vnd.openxmlformats-officedocument.presentationml.tags+xml"/>
  <Override PartName="/ppt/tags/tag1000.xml" ContentType="application/vnd.openxmlformats-officedocument.presentationml.tags+xml"/>
  <Override PartName="/ppt/tags/tag1001.xml" ContentType="application/vnd.openxmlformats-officedocument.presentationml.tags+xml"/>
  <Override PartName="/ppt/tags/tag1002.xml" ContentType="application/vnd.openxmlformats-officedocument.presentationml.tags+xml"/>
  <Override PartName="/ppt/tags/tag1003.xml" ContentType="application/vnd.openxmlformats-officedocument.presentationml.tags+xml"/>
  <Override PartName="/ppt/tags/tag1004.xml" ContentType="application/vnd.openxmlformats-officedocument.presentationml.tags+xml"/>
  <Override PartName="/ppt/tags/tag1005.xml" ContentType="application/vnd.openxmlformats-officedocument.presentationml.tags+xml"/>
  <Override PartName="/ppt/tags/tag1006.xml" ContentType="application/vnd.openxmlformats-officedocument.presentationml.tags+xml"/>
  <Override PartName="/ppt/tags/tag1007.xml" ContentType="application/vnd.openxmlformats-officedocument.presentationml.tags+xml"/>
  <Override PartName="/ppt/tags/tag1008.xml" ContentType="application/vnd.openxmlformats-officedocument.presentationml.tags+xml"/>
  <Override PartName="/ppt/tags/tag1009.xml" ContentType="application/vnd.openxmlformats-officedocument.presentationml.tags+xml"/>
  <Override PartName="/ppt/tags/tag1010.xml" ContentType="application/vnd.openxmlformats-officedocument.presentationml.tags+xml"/>
  <Override PartName="/ppt/tags/tag1011.xml" ContentType="application/vnd.openxmlformats-officedocument.presentationml.tags+xml"/>
  <Override PartName="/ppt/tags/tag1012.xml" ContentType="application/vnd.openxmlformats-officedocument.presentationml.tags+xml"/>
  <Override PartName="/ppt/tags/tag1013.xml" ContentType="application/vnd.openxmlformats-officedocument.presentationml.tags+xml"/>
  <Override PartName="/ppt/tags/tag1014.xml" ContentType="application/vnd.openxmlformats-officedocument.presentationml.tags+xml"/>
  <Override PartName="/ppt/tags/tag1015.xml" ContentType="application/vnd.openxmlformats-officedocument.presentationml.tags+xml"/>
  <Override PartName="/ppt/tags/tag1016.xml" ContentType="application/vnd.openxmlformats-officedocument.presentationml.tags+xml"/>
  <Override PartName="/ppt/tags/tag1017.xml" ContentType="application/vnd.openxmlformats-officedocument.presentationml.tags+xml"/>
  <Override PartName="/ppt/tags/tag1018.xml" ContentType="application/vnd.openxmlformats-officedocument.presentationml.tags+xml"/>
  <Override PartName="/ppt/tags/tag1019.xml" ContentType="application/vnd.openxmlformats-officedocument.presentationml.tags+xml"/>
  <Override PartName="/ppt/tags/tag1020.xml" ContentType="application/vnd.openxmlformats-officedocument.presentationml.tags+xml"/>
  <Override PartName="/ppt/tags/tag1021.xml" ContentType="application/vnd.openxmlformats-officedocument.presentationml.tags+xml"/>
  <Override PartName="/ppt/tags/tag1022.xml" ContentType="application/vnd.openxmlformats-officedocument.presentationml.tags+xml"/>
  <Override PartName="/ppt/tags/tag1023.xml" ContentType="application/vnd.openxmlformats-officedocument.presentationml.tags+xml"/>
  <Override PartName="/ppt/tags/tag1024.xml" ContentType="application/vnd.openxmlformats-officedocument.presentationml.tags+xml"/>
  <Override PartName="/ppt/tags/tag1025.xml" ContentType="application/vnd.openxmlformats-officedocument.presentationml.tags+xml"/>
  <Override PartName="/ppt/tags/tag1026.xml" ContentType="application/vnd.openxmlformats-officedocument.presentationml.tags+xml"/>
  <Override PartName="/ppt/tags/tag1027.xml" ContentType="application/vnd.openxmlformats-officedocument.presentationml.tags+xml"/>
  <Override PartName="/ppt/tags/tag1028.xml" ContentType="application/vnd.openxmlformats-officedocument.presentationml.tags+xml"/>
  <Override PartName="/ppt/tags/tag1029.xml" ContentType="application/vnd.openxmlformats-officedocument.presentationml.tags+xml"/>
  <Override PartName="/ppt/tags/tag1030.xml" ContentType="application/vnd.openxmlformats-officedocument.presentationml.tags+xml"/>
  <Override PartName="/ppt/tags/tag1031.xml" ContentType="application/vnd.openxmlformats-officedocument.presentationml.tags+xml"/>
  <Override PartName="/ppt/tags/tag1032.xml" ContentType="application/vnd.openxmlformats-officedocument.presentationml.tags+xml"/>
  <Override PartName="/ppt/tags/tag103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71"/>
  </p:notesMasterIdLst>
  <p:handoutMasterIdLst>
    <p:handoutMasterId r:id="rId72"/>
  </p:handoutMasterIdLst>
  <p:sldIdLst>
    <p:sldId id="262" r:id="rId2"/>
    <p:sldId id="414" r:id="rId3"/>
    <p:sldId id="267" r:id="rId4"/>
    <p:sldId id="325" r:id="rId5"/>
    <p:sldId id="326" r:id="rId6"/>
    <p:sldId id="327" r:id="rId7"/>
    <p:sldId id="264" r:id="rId8"/>
    <p:sldId id="272" r:id="rId9"/>
    <p:sldId id="273" r:id="rId10"/>
    <p:sldId id="330" r:id="rId11"/>
    <p:sldId id="333" r:id="rId12"/>
    <p:sldId id="329" r:id="rId13"/>
    <p:sldId id="331" r:id="rId14"/>
    <p:sldId id="399" r:id="rId15"/>
    <p:sldId id="400" r:id="rId16"/>
    <p:sldId id="401" r:id="rId17"/>
    <p:sldId id="402" r:id="rId18"/>
    <p:sldId id="403" r:id="rId19"/>
    <p:sldId id="404" r:id="rId20"/>
    <p:sldId id="324" r:id="rId21"/>
    <p:sldId id="274" r:id="rId22"/>
    <p:sldId id="409" r:id="rId23"/>
    <p:sldId id="406" r:id="rId24"/>
    <p:sldId id="407" r:id="rId25"/>
    <p:sldId id="408" r:id="rId26"/>
    <p:sldId id="275" r:id="rId27"/>
    <p:sldId id="279" r:id="rId28"/>
    <p:sldId id="280" r:id="rId29"/>
    <p:sldId id="281" r:id="rId30"/>
    <p:sldId id="282" r:id="rId31"/>
    <p:sldId id="393" r:id="rId32"/>
    <p:sldId id="328" r:id="rId33"/>
    <p:sldId id="395" r:id="rId34"/>
    <p:sldId id="405" r:id="rId35"/>
    <p:sldId id="396" r:id="rId36"/>
    <p:sldId id="334" r:id="rId37"/>
    <p:sldId id="335" r:id="rId38"/>
    <p:sldId id="284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292" r:id="rId47"/>
    <p:sldId id="336" r:id="rId48"/>
    <p:sldId id="293" r:id="rId49"/>
    <p:sldId id="294" r:id="rId50"/>
    <p:sldId id="295" r:id="rId51"/>
    <p:sldId id="296" r:id="rId52"/>
    <p:sldId id="297" r:id="rId53"/>
    <p:sldId id="298" r:id="rId54"/>
    <p:sldId id="299" r:id="rId55"/>
    <p:sldId id="300" r:id="rId56"/>
    <p:sldId id="397" r:id="rId57"/>
    <p:sldId id="337" r:id="rId58"/>
    <p:sldId id="301" r:id="rId59"/>
    <p:sldId id="302" r:id="rId60"/>
    <p:sldId id="305" r:id="rId61"/>
    <p:sldId id="412" r:id="rId62"/>
    <p:sldId id="413" r:id="rId63"/>
    <p:sldId id="306" r:id="rId64"/>
    <p:sldId id="411" r:id="rId65"/>
    <p:sldId id="338" r:id="rId66"/>
    <p:sldId id="398" r:id="rId67"/>
    <p:sldId id="308" r:id="rId68"/>
    <p:sldId id="310" r:id="rId69"/>
    <p:sldId id="259" r:id="rId70"/>
  </p:sldIdLst>
  <p:sldSz cx="12192000" cy="6858000"/>
  <p:notesSz cx="6858000" cy="9144000"/>
  <p:custDataLst>
    <p:tags r:id="rId7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C9E3"/>
    <a:srgbClr val="2D40FF"/>
    <a:srgbClr val="5EFF00"/>
    <a:srgbClr val="FFF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75" d="100"/>
          <a:sy n="75" d="100"/>
        </p:scale>
        <p:origin x="693" y="3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gs" Target="tags/tag1.xml"/><Relationship Id="rId78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2023/11/8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02" name="图片 101"/>
          <p:cNvPicPr/>
          <p:nvPr userDrawn="1">
            <p:custDataLst>
              <p:tags r:id="rId13"/>
            </p:custDataLst>
          </p:nvPr>
        </p:nvPicPr>
        <p:blipFill>
          <a:blip r:embed="rId14"/>
          <a:srcRect l="26962"/>
          <a:stretch>
            <a:fillRect/>
          </a:stretch>
        </p:blipFill>
        <p:spPr>
          <a:xfrm rot="16200000">
            <a:off x="2713990" y="-2712720"/>
            <a:ext cx="6801485" cy="122275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矩形 6"/>
          <p:cNvSpPr/>
          <p:nvPr userDrawn="1"/>
        </p:nvSpPr>
        <p:spPr>
          <a:xfrm>
            <a:off x="-108585" y="4813300"/>
            <a:ext cx="12356465" cy="2108200"/>
          </a:xfrm>
          <a:prstGeom prst="rect">
            <a:avLst/>
          </a:prstGeom>
          <a:gradFill>
            <a:gsLst>
              <a:gs pos="15000">
                <a:srgbClr val="FFF000"/>
              </a:gs>
              <a:gs pos="41000">
                <a:srgbClr val="AFF800">
                  <a:alpha val="100000"/>
                </a:srgbClr>
              </a:gs>
              <a:gs pos="83000">
                <a:srgbClr val="FFF000"/>
              </a:gs>
              <a:gs pos="100000">
                <a:srgbClr val="5EFF0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image" Target="../media/image2.png"/><Relationship Id="rId3" Type="http://schemas.openxmlformats.org/officeDocument/2006/relationships/tags" Target="../tags/tag5.xml"/><Relationship Id="rId21" Type="http://schemas.openxmlformats.org/officeDocument/2006/relationships/image" Target="../media/image5.png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slideLayout" Target="../slideLayouts/slideLayout2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image" Target="../media/image4.png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image" Target="../media/image7.png"/><Relationship Id="rId10" Type="http://schemas.openxmlformats.org/officeDocument/2006/relationships/tags" Target="../tags/tag12.xml"/><Relationship Id="rId19" Type="http://schemas.openxmlformats.org/officeDocument/2006/relationships/image" Target="../media/image3.png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13" Type="http://schemas.openxmlformats.org/officeDocument/2006/relationships/tags" Target="../tags/tag31.xml"/><Relationship Id="rId18" Type="http://schemas.openxmlformats.org/officeDocument/2006/relationships/tags" Target="../tags/tag36.xml"/><Relationship Id="rId26" Type="http://schemas.openxmlformats.org/officeDocument/2006/relationships/image" Target="../media/image6.png"/><Relationship Id="rId3" Type="http://schemas.openxmlformats.org/officeDocument/2006/relationships/tags" Target="../tags/tag21.xml"/><Relationship Id="rId21" Type="http://schemas.openxmlformats.org/officeDocument/2006/relationships/tags" Target="../tags/tag39.xml"/><Relationship Id="rId7" Type="http://schemas.openxmlformats.org/officeDocument/2006/relationships/tags" Target="../tags/tag25.xml"/><Relationship Id="rId12" Type="http://schemas.openxmlformats.org/officeDocument/2006/relationships/tags" Target="../tags/tag30.xml"/><Relationship Id="rId17" Type="http://schemas.openxmlformats.org/officeDocument/2006/relationships/tags" Target="../tags/tag35.xml"/><Relationship Id="rId25" Type="http://schemas.openxmlformats.org/officeDocument/2006/relationships/image" Target="../media/image3.png"/><Relationship Id="rId2" Type="http://schemas.openxmlformats.org/officeDocument/2006/relationships/tags" Target="../tags/tag20.xml"/><Relationship Id="rId16" Type="http://schemas.openxmlformats.org/officeDocument/2006/relationships/tags" Target="../tags/tag34.xml"/><Relationship Id="rId20" Type="http://schemas.openxmlformats.org/officeDocument/2006/relationships/tags" Target="../tags/tag38.xml"/><Relationship Id="rId29" Type="http://schemas.openxmlformats.org/officeDocument/2006/relationships/image" Target="../media/image8.png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tags" Target="../tags/tag29.xml"/><Relationship Id="rId24" Type="http://schemas.openxmlformats.org/officeDocument/2006/relationships/image" Target="../media/image5.png"/><Relationship Id="rId5" Type="http://schemas.openxmlformats.org/officeDocument/2006/relationships/tags" Target="../tags/tag23.xml"/><Relationship Id="rId15" Type="http://schemas.openxmlformats.org/officeDocument/2006/relationships/tags" Target="../tags/tag33.xml"/><Relationship Id="rId23" Type="http://schemas.openxmlformats.org/officeDocument/2006/relationships/image" Target="../media/image4.png"/><Relationship Id="rId28" Type="http://schemas.openxmlformats.org/officeDocument/2006/relationships/image" Target="../media/image2.png"/><Relationship Id="rId10" Type="http://schemas.openxmlformats.org/officeDocument/2006/relationships/tags" Target="../tags/tag28.xml"/><Relationship Id="rId19" Type="http://schemas.openxmlformats.org/officeDocument/2006/relationships/tags" Target="../tags/tag37.xml"/><Relationship Id="rId4" Type="http://schemas.openxmlformats.org/officeDocument/2006/relationships/tags" Target="../tags/tag22.xml"/><Relationship Id="rId9" Type="http://schemas.openxmlformats.org/officeDocument/2006/relationships/tags" Target="../tags/tag27.xml"/><Relationship Id="rId14" Type="http://schemas.openxmlformats.org/officeDocument/2006/relationships/tags" Target="../tags/tag32.xml"/><Relationship Id="rId22" Type="http://schemas.openxmlformats.org/officeDocument/2006/relationships/slideLayout" Target="../slideLayouts/slideLayout1.xml"/><Relationship Id="rId27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image" Target="../media/image4.png"/><Relationship Id="rId3" Type="http://schemas.openxmlformats.org/officeDocument/2006/relationships/tags" Target="../tags/tag42.xml"/><Relationship Id="rId21" Type="http://schemas.openxmlformats.org/officeDocument/2006/relationships/image" Target="../media/image6.png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slideLayout" Target="../slideLayouts/slideLayout1.xml"/><Relationship Id="rId25" Type="http://schemas.openxmlformats.org/officeDocument/2006/relationships/image" Target="../media/image8.pn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image" Target="../media/image3.pn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2.pn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9.png"/><Relationship Id="rId10" Type="http://schemas.openxmlformats.org/officeDocument/2006/relationships/tags" Target="../tags/tag49.xml"/><Relationship Id="rId19" Type="http://schemas.openxmlformats.org/officeDocument/2006/relationships/image" Target="../media/image5.png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63.xml"/><Relationship Id="rId13" Type="http://schemas.openxmlformats.org/officeDocument/2006/relationships/tags" Target="../tags/tag68.xml"/><Relationship Id="rId18" Type="http://schemas.openxmlformats.org/officeDocument/2006/relationships/slideLayout" Target="../slideLayouts/slideLayout1.xml"/><Relationship Id="rId26" Type="http://schemas.openxmlformats.org/officeDocument/2006/relationships/image" Target="../media/image2.png"/><Relationship Id="rId3" Type="http://schemas.openxmlformats.org/officeDocument/2006/relationships/tags" Target="../tags/tag58.xml"/><Relationship Id="rId21" Type="http://schemas.openxmlformats.org/officeDocument/2006/relationships/image" Target="../media/image5.png"/><Relationship Id="rId7" Type="http://schemas.openxmlformats.org/officeDocument/2006/relationships/tags" Target="../tags/tag62.xml"/><Relationship Id="rId12" Type="http://schemas.openxmlformats.org/officeDocument/2006/relationships/tags" Target="../tags/tag67.xml"/><Relationship Id="rId17" Type="http://schemas.openxmlformats.org/officeDocument/2006/relationships/tags" Target="../tags/tag72.xml"/><Relationship Id="rId25" Type="http://schemas.openxmlformats.org/officeDocument/2006/relationships/image" Target="../media/image9.png"/><Relationship Id="rId2" Type="http://schemas.openxmlformats.org/officeDocument/2006/relationships/tags" Target="../tags/tag57.xml"/><Relationship Id="rId16" Type="http://schemas.openxmlformats.org/officeDocument/2006/relationships/tags" Target="../tags/tag71.xml"/><Relationship Id="rId20" Type="http://schemas.openxmlformats.org/officeDocument/2006/relationships/image" Target="../media/image4.png"/><Relationship Id="rId1" Type="http://schemas.openxmlformats.org/officeDocument/2006/relationships/tags" Target="../tags/tag56.xml"/><Relationship Id="rId6" Type="http://schemas.openxmlformats.org/officeDocument/2006/relationships/tags" Target="../tags/tag61.xml"/><Relationship Id="rId11" Type="http://schemas.openxmlformats.org/officeDocument/2006/relationships/tags" Target="../tags/tag66.xml"/><Relationship Id="rId24" Type="http://schemas.openxmlformats.org/officeDocument/2006/relationships/image" Target="../media/image7.png"/><Relationship Id="rId5" Type="http://schemas.openxmlformats.org/officeDocument/2006/relationships/tags" Target="../tags/tag60.xml"/><Relationship Id="rId15" Type="http://schemas.openxmlformats.org/officeDocument/2006/relationships/tags" Target="../tags/tag70.xml"/><Relationship Id="rId23" Type="http://schemas.openxmlformats.org/officeDocument/2006/relationships/image" Target="../media/image6.png"/><Relationship Id="rId28" Type="http://schemas.openxmlformats.org/officeDocument/2006/relationships/image" Target="../media/image12.jpeg"/><Relationship Id="rId10" Type="http://schemas.openxmlformats.org/officeDocument/2006/relationships/tags" Target="../tags/tag65.xml"/><Relationship Id="rId19" Type="http://schemas.openxmlformats.org/officeDocument/2006/relationships/image" Target="../media/image10.png"/><Relationship Id="rId4" Type="http://schemas.openxmlformats.org/officeDocument/2006/relationships/tags" Target="../tags/tag59.xml"/><Relationship Id="rId9" Type="http://schemas.openxmlformats.org/officeDocument/2006/relationships/tags" Target="../tags/tag64.xml"/><Relationship Id="rId14" Type="http://schemas.openxmlformats.org/officeDocument/2006/relationships/tags" Target="../tags/tag69.xml"/><Relationship Id="rId22" Type="http://schemas.openxmlformats.org/officeDocument/2006/relationships/image" Target="../media/image3.png"/><Relationship Id="rId27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13" Type="http://schemas.openxmlformats.org/officeDocument/2006/relationships/tags" Target="../tags/tag85.xml"/><Relationship Id="rId18" Type="http://schemas.openxmlformats.org/officeDocument/2006/relationships/tags" Target="../tags/tag90.xml"/><Relationship Id="rId26" Type="http://schemas.openxmlformats.org/officeDocument/2006/relationships/image" Target="../media/image9.png"/><Relationship Id="rId3" Type="http://schemas.openxmlformats.org/officeDocument/2006/relationships/tags" Target="../tags/tag75.xml"/><Relationship Id="rId21" Type="http://schemas.openxmlformats.org/officeDocument/2006/relationships/image" Target="../media/image4.png"/><Relationship Id="rId7" Type="http://schemas.openxmlformats.org/officeDocument/2006/relationships/tags" Target="../tags/tag79.xml"/><Relationship Id="rId12" Type="http://schemas.openxmlformats.org/officeDocument/2006/relationships/tags" Target="../tags/tag84.xml"/><Relationship Id="rId17" Type="http://schemas.openxmlformats.org/officeDocument/2006/relationships/tags" Target="../tags/tag89.xml"/><Relationship Id="rId25" Type="http://schemas.openxmlformats.org/officeDocument/2006/relationships/image" Target="../media/image7.png"/><Relationship Id="rId2" Type="http://schemas.openxmlformats.org/officeDocument/2006/relationships/tags" Target="../tags/tag74.xml"/><Relationship Id="rId16" Type="http://schemas.openxmlformats.org/officeDocument/2006/relationships/tags" Target="../tags/tag88.xml"/><Relationship Id="rId20" Type="http://schemas.openxmlformats.org/officeDocument/2006/relationships/image" Target="../media/image10.png"/><Relationship Id="rId29" Type="http://schemas.openxmlformats.org/officeDocument/2006/relationships/image" Target="../media/image13.jpeg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11" Type="http://schemas.openxmlformats.org/officeDocument/2006/relationships/tags" Target="../tags/tag83.xml"/><Relationship Id="rId24" Type="http://schemas.openxmlformats.org/officeDocument/2006/relationships/image" Target="../media/image6.png"/><Relationship Id="rId5" Type="http://schemas.openxmlformats.org/officeDocument/2006/relationships/tags" Target="../tags/tag77.xml"/><Relationship Id="rId15" Type="http://schemas.openxmlformats.org/officeDocument/2006/relationships/tags" Target="../tags/tag87.xml"/><Relationship Id="rId23" Type="http://schemas.openxmlformats.org/officeDocument/2006/relationships/image" Target="../media/image3.png"/><Relationship Id="rId28" Type="http://schemas.openxmlformats.org/officeDocument/2006/relationships/image" Target="../media/image11.png"/><Relationship Id="rId10" Type="http://schemas.openxmlformats.org/officeDocument/2006/relationships/tags" Target="../tags/tag82.xml"/><Relationship Id="rId19" Type="http://schemas.openxmlformats.org/officeDocument/2006/relationships/slideLayout" Target="../slideLayouts/slideLayout1.xml"/><Relationship Id="rId4" Type="http://schemas.openxmlformats.org/officeDocument/2006/relationships/tags" Target="../tags/tag76.xml"/><Relationship Id="rId9" Type="http://schemas.openxmlformats.org/officeDocument/2006/relationships/tags" Target="../tags/tag81.xml"/><Relationship Id="rId14" Type="http://schemas.openxmlformats.org/officeDocument/2006/relationships/tags" Target="../tags/tag86.xml"/><Relationship Id="rId22" Type="http://schemas.openxmlformats.org/officeDocument/2006/relationships/image" Target="../media/image5.png"/><Relationship Id="rId27" Type="http://schemas.openxmlformats.org/officeDocument/2006/relationships/image" Target="../media/image2.png"/><Relationship Id="rId30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tags" Target="../tags/tag103.xml"/><Relationship Id="rId18" Type="http://schemas.openxmlformats.org/officeDocument/2006/relationships/image" Target="../media/image5.png"/><Relationship Id="rId3" Type="http://schemas.openxmlformats.org/officeDocument/2006/relationships/tags" Target="../tags/tag93.xml"/><Relationship Id="rId21" Type="http://schemas.openxmlformats.org/officeDocument/2006/relationships/image" Target="../media/image7.png"/><Relationship Id="rId7" Type="http://schemas.openxmlformats.org/officeDocument/2006/relationships/tags" Target="../tags/tag97.xml"/><Relationship Id="rId12" Type="http://schemas.openxmlformats.org/officeDocument/2006/relationships/tags" Target="../tags/tag102.xml"/><Relationship Id="rId17" Type="http://schemas.openxmlformats.org/officeDocument/2006/relationships/image" Target="../media/image4.png"/><Relationship Id="rId25" Type="http://schemas.openxmlformats.org/officeDocument/2006/relationships/image" Target="../media/image15.jpeg"/><Relationship Id="rId2" Type="http://schemas.openxmlformats.org/officeDocument/2006/relationships/tags" Target="../tags/tag92.xml"/><Relationship Id="rId16" Type="http://schemas.openxmlformats.org/officeDocument/2006/relationships/image" Target="../media/image10.png"/><Relationship Id="rId20" Type="http://schemas.openxmlformats.org/officeDocument/2006/relationships/image" Target="../media/image6.png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tags" Target="../tags/tag101.xml"/><Relationship Id="rId24" Type="http://schemas.openxmlformats.org/officeDocument/2006/relationships/image" Target="../media/image11.png"/><Relationship Id="rId5" Type="http://schemas.openxmlformats.org/officeDocument/2006/relationships/tags" Target="../tags/tag95.xml"/><Relationship Id="rId15" Type="http://schemas.openxmlformats.org/officeDocument/2006/relationships/slideLayout" Target="../slideLayouts/slideLayout1.xml"/><Relationship Id="rId23" Type="http://schemas.openxmlformats.org/officeDocument/2006/relationships/image" Target="../media/image2.png"/><Relationship Id="rId10" Type="http://schemas.openxmlformats.org/officeDocument/2006/relationships/tags" Target="../tags/tag100.xml"/><Relationship Id="rId19" Type="http://schemas.openxmlformats.org/officeDocument/2006/relationships/image" Target="../media/image3.png"/><Relationship Id="rId4" Type="http://schemas.openxmlformats.org/officeDocument/2006/relationships/tags" Target="../tags/tag94.xml"/><Relationship Id="rId9" Type="http://schemas.openxmlformats.org/officeDocument/2006/relationships/tags" Target="../tags/tag99.xml"/><Relationship Id="rId14" Type="http://schemas.openxmlformats.org/officeDocument/2006/relationships/tags" Target="../tags/tag104.xml"/><Relationship Id="rId2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12.xml"/><Relationship Id="rId13" Type="http://schemas.openxmlformats.org/officeDocument/2006/relationships/tags" Target="../tags/tag117.xml"/><Relationship Id="rId18" Type="http://schemas.openxmlformats.org/officeDocument/2006/relationships/image" Target="../media/image3.png"/><Relationship Id="rId3" Type="http://schemas.openxmlformats.org/officeDocument/2006/relationships/tags" Target="../tags/tag107.xml"/><Relationship Id="rId21" Type="http://schemas.openxmlformats.org/officeDocument/2006/relationships/image" Target="../media/image9.png"/><Relationship Id="rId7" Type="http://schemas.openxmlformats.org/officeDocument/2006/relationships/tags" Target="../tags/tag111.xml"/><Relationship Id="rId12" Type="http://schemas.openxmlformats.org/officeDocument/2006/relationships/tags" Target="../tags/tag116.xml"/><Relationship Id="rId17" Type="http://schemas.openxmlformats.org/officeDocument/2006/relationships/image" Target="../media/image5.png"/><Relationship Id="rId2" Type="http://schemas.openxmlformats.org/officeDocument/2006/relationships/tags" Target="../tags/tag106.xml"/><Relationship Id="rId16" Type="http://schemas.openxmlformats.org/officeDocument/2006/relationships/image" Target="../media/image4.png"/><Relationship Id="rId20" Type="http://schemas.openxmlformats.org/officeDocument/2006/relationships/image" Target="../media/image7.png"/><Relationship Id="rId1" Type="http://schemas.openxmlformats.org/officeDocument/2006/relationships/tags" Target="../tags/tag105.xml"/><Relationship Id="rId6" Type="http://schemas.openxmlformats.org/officeDocument/2006/relationships/tags" Target="../tags/tag110.xml"/><Relationship Id="rId11" Type="http://schemas.openxmlformats.org/officeDocument/2006/relationships/tags" Target="../tags/tag115.xml"/><Relationship Id="rId24" Type="http://schemas.openxmlformats.org/officeDocument/2006/relationships/image" Target="../media/image16.jpeg"/><Relationship Id="rId5" Type="http://schemas.openxmlformats.org/officeDocument/2006/relationships/tags" Target="../tags/tag109.xml"/><Relationship Id="rId15" Type="http://schemas.openxmlformats.org/officeDocument/2006/relationships/image" Target="../media/image10.png"/><Relationship Id="rId23" Type="http://schemas.openxmlformats.org/officeDocument/2006/relationships/image" Target="../media/image11.png"/><Relationship Id="rId10" Type="http://schemas.openxmlformats.org/officeDocument/2006/relationships/tags" Target="../tags/tag114.xml"/><Relationship Id="rId19" Type="http://schemas.openxmlformats.org/officeDocument/2006/relationships/image" Target="../media/image6.png"/><Relationship Id="rId4" Type="http://schemas.openxmlformats.org/officeDocument/2006/relationships/tags" Target="../tags/tag108.xml"/><Relationship Id="rId9" Type="http://schemas.openxmlformats.org/officeDocument/2006/relationships/tags" Target="../tags/tag113.xml"/><Relationship Id="rId14" Type="http://schemas.openxmlformats.org/officeDocument/2006/relationships/slideLayout" Target="../slideLayouts/slideLayout1.xml"/><Relationship Id="rId2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25.xml"/><Relationship Id="rId13" Type="http://schemas.openxmlformats.org/officeDocument/2006/relationships/tags" Target="../tags/tag130.xml"/><Relationship Id="rId18" Type="http://schemas.openxmlformats.org/officeDocument/2006/relationships/image" Target="../media/image5.png"/><Relationship Id="rId3" Type="http://schemas.openxmlformats.org/officeDocument/2006/relationships/tags" Target="../tags/tag120.xml"/><Relationship Id="rId21" Type="http://schemas.openxmlformats.org/officeDocument/2006/relationships/image" Target="../media/image7.png"/><Relationship Id="rId7" Type="http://schemas.openxmlformats.org/officeDocument/2006/relationships/tags" Target="../tags/tag124.xml"/><Relationship Id="rId12" Type="http://schemas.openxmlformats.org/officeDocument/2006/relationships/tags" Target="../tags/tag129.xml"/><Relationship Id="rId17" Type="http://schemas.openxmlformats.org/officeDocument/2006/relationships/image" Target="../media/image4.png"/><Relationship Id="rId25" Type="http://schemas.openxmlformats.org/officeDocument/2006/relationships/image" Target="../media/image17.jpeg"/><Relationship Id="rId2" Type="http://schemas.openxmlformats.org/officeDocument/2006/relationships/tags" Target="../tags/tag119.xml"/><Relationship Id="rId16" Type="http://schemas.openxmlformats.org/officeDocument/2006/relationships/image" Target="../media/image10.png"/><Relationship Id="rId20" Type="http://schemas.openxmlformats.org/officeDocument/2006/relationships/image" Target="../media/image6.png"/><Relationship Id="rId1" Type="http://schemas.openxmlformats.org/officeDocument/2006/relationships/tags" Target="../tags/tag118.xml"/><Relationship Id="rId6" Type="http://schemas.openxmlformats.org/officeDocument/2006/relationships/tags" Target="../tags/tag123.xml"/><Relationship Id="rId11" Type="http://schemas.openxmlformats.org/officeDocument/2006/relationships/tags" Target="../tags/tag128.xml"/><Relationship Id="rId24" Type="http://schemas.openxmlformats.org/officeDocument/2006/relationships/image" Target="../media/image11.png"/><Relationship Id="rId5" Type="http://schemas.openxmlformats.org/officeDocument/2006/relationships/tags" Target="../tags/tag122.xml"/><Relationship Id="rId15" Type="http://schemas.openxmlformats.org/officeDocument/2006/relationships/slideLayout" Target="../slideLayouts/slideLayout1.xml"/><Relationship Id="rId23" Type="http://schemas.openxmlformats.org/officeDocument/2006/relationships/image" Target="../media/image2.png"/><Relationship Id="rId10" Type="http://schemas.openxmlformats.org/officeDocument/2006/relationships/tags" Target="../tags/tag127.xml"/><Relationship Id="rId19" Type="http://schemas.openxmlformats.org/officeDocument/2006/relationships/image" Target="../media/image3.png"/><Relationship Id="rId4" Type="http://schemas.openxmlformats.org/officeDocument/2006/relationships/tags" Target="../tags/tag121.xml"/><Relationship Id="rId9" Type="http://schemas.openxmlformats.org/officeDocument/2006/relationships/tags" Target="../tags/tag126.xml"/><Relationship Id="rId14" Type="http://schemas.openxmlformats.org/officeDocument/2006/relationships/tags" Target="../tags/tag131.xml"/><Relationship Id="rId2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39.xml"/><Relationship Id="rId13" Type="http://schemas.openxmlformats.org/officeDocument/2006/relationships/tags" Target="../tags/tag144.xml"/><Relationship Id="rId18" Type="http://schemas.openxmlformats.org/officeDocument/2006/relationships/image" Target="../media/image5.png"/><Relationship Id="rId3" Type="http://schemas.openxmlformats.org/officeDocument/2006/relationships/tags" Target="../tags/tag134.xml"/><Relationship Id="rId21" Type="http://schemas.openxmlformats.org/officeDocument/2006/relationships/image" Target="../media/image7.png"/><Relationship Id="rId7" Type="http://schemas.openxmlformats.org/officeDocument/2006/relationships/tags" Target="../tags/tag138.xml"/><Relationship Id="rId12" Type="http://schemas.openxmlformats.org/officeDocument/2006/relationships/tags" Target="../tags/tag143.xml"/><Relationship Id="rId17" Type="http://schemas.openxmlformats.org/officeDocument/2006/relationships/image" Target="../media/image4.png"/><Relationship Id="rId25" Type="http://schemas.openxmlformats.org/officeDocument/2006/relationships/image" Target="../media/image18.jpeg"/><Relationship Id="rId2" Type="http://schemas.openxmlformats.org/officeDocument/2006/relationships/tags" Target="../tags/tag133.xml"/><Relationship Id="rId16" Type="http://schemas.openxmlformats.org/officeDocument/2006/relationships/image" Target="../media/image10.png"/><Relationship Id="rId20" Type="http://schemas.openxmlformats.org/officeDocument/2006/relationships/image" Target="../media/image6.png"/><Relationship Id="rId1" Type="http://schemas.openxmlformats.org/officeDocument/2006/relationships/tags" Target="../tags/tag132.xml"/><Relationship Id="rId6" Type="http://schemas.openxmlformats.org/officeDocument/2006/relationships/tags" Target="../tags/tag137.xml"/><Relationship Id="rId11" Type="http://schemas.openxmlformats.org/officeDocument/2006/relationships/tags" Target="../tags/tag142.xml"/><Relationship Id="rId24" Type="http://schemas.openxmlformats.org/officeDocument/2006/relationships/image" Target="../media/image11.png"/><Relationship Id="rId5" Type="http://schemas.openxmlformats.org/officeDocument/2006/relationships/tags" Target="../tags/tag136.xml"/><Relationship Id="rId15" Type="http://schemas.openxmlformats.org/officeDocument/2006/relationships/slideLayout" Target="../slideLayouts/slideLayout1.xml"/><Relationship Id="rId23" Type="http://schemas.openxmlformats.org/officeDocument/2006/relationships/image" Target="../media/image2.png"/><Relationship Id="rId10" Type="http://schemas.openxmlformats.org/officeDocument/2006/relationships/tags" Target="../tags/tag141.xml"/><Relationship Id="rId19" Type="http://schemas.openxmlformats.org/officeDocument/2006/relationships/image" Target="../media/image3.png"/><Relationship Id="rId4" Type="http://schemas.openxmlformats.org/officeDocument/2006/relationships/tags" Target="../tags/tag135.xml"/><Relationship Id="rId9" Type="http://schemas.openxmlformats.org/officeDocument/2006/relationships/tags" Target="../tags/tag140.xml"/><Relationship Id="rId14" Type="http://schemas.openxmlformats.org/officeDocument/2006/relationships/tags" Target="../tags/tag145.xml"/><Relationship Id="rId2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53.xml"/><Relationship Id="rId13" Type="http://schemas.openxmlformats.org/officeDocument/2006/relationships/tags" Target="../tags/tag158.xml"/><Relationship Id="rId18" Type="http://schemas.openxmlformats.org/officeDocument/2006/relationships/image" Target="../media/image4.png"/><Relationship Id="rId3" Type="http://schemas.openxmlformats.org/officeDocument/2006/relationships/tags" Target="../tags/tag148.xml"/><Relationship Id="rId21" Type="http://schemas.openxmlformats.org/officeDocument/2006/relationships/image" Target="../media/image6.png"/><Relationship Id="rId7" Type="http://schemas.openxmlformats.org/officeDocument/2006/relationships/tags" Target="../tags/tag152.xml"/><Relationship Id="rId12" Type="http://schemas.openxmlformats.org/officeDocument/2006/relationships/tags" Target="../tags/tag157.xml"/><Relationship Id="rId17" Type="http://schemas.openxmlformats.org/officeDocument/2006/relationships/slideLayout" Target="../slideLayouts/slideLayout1.xml"/><Relationship Id="rId25" Type="http://schemas.openxmlformats.org/officeDocument/2006/relationships/image" Target="../media/image8.png"/><Relationship Id="rId2" Type="http://schemas.openxmlformats.org/officeDocument/2006/relationships/tags" Target="../tags/tag147.xml"/><Relationship Id="rId16" Type="http://schemas.openxmlformats.org/officeDocument/2006/relationships/tags" Target="../tags/tag161.xml"/><Relationship Id="rId20" Type="http://schemas.openxmlformats.org/officeDocument/2006/relationships/image" Target="../media/image3.png"/><Relationship Id="rId1" Type="http://schemas.openxmlformats.org/officeDocument/2006/relationships/tags" Target="../tags/tag146.xml"/><Relationship Id="rId6" Type="http://schemas.openxmlformats.org/officeDocument/2006/relationships/tags" Target="../tags/tag151.xml"/><Relationship Id="rId11" Type="http://schemas.openxmlformats.org/officeDocument/2006/relationships/tags" Target="../tags/tag156.xml"/><Relationship Id="rId24" Type="http://schemas.openxmlformats.org/officeDocument/2006/relationships/image" Target="../media/image2.png"/><Relationship Id="rId5" Type="http://schemas.openxmlformats.org/officeDocument/2006/relationships/tags" Target="../tags/tag150.xml"/><Relationship Id="rId15" Type="http://schemas.openxmlformats.org/officeDocument/2006/relationships/tags" Target="../tags/tag160.xml"/><Relationship Id="rId23" Type="http://schemas.openxmlformats.org/officeDocument/2006/relationships/image" Target="../media/image9.png"/><Relationship Id="rId10" Type="http://schemas.openxmlformats.org/officeDocument/2006/relationships/tags" Target="../tags/tag155.xml"/><Relationship Id="rId19" Type="http://schemas.openxmlformats.org/officeDocument/2006/relationships/image" Target="../media/image5.png"/><Relationship Id="rId4" Type="http://schemas.openxmlformats.org/officeDocument/2006/relationships/tags" Target="../tags/tag149.xml"/><Relationship Id="rId9" Type="http://schemas.openxmlformats.org/officeDocument/2006/relationships/tags" Target="../tags/tag154.xml"/><Relationship Id="rId14" Type="http://schemas.openxmlformats.org/officeDocument/2006/relationships/tags" Target="../tags/tag159.xml"/><Relationship Id="rId2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69.xml"/><Relationship Id="rId13" Type="http://schemas.openxmlformats.org/officeDocument/2006/relationships/tags" Target="../tags/tag174.xml"/><Relationship Id="rId18" Type="http://schemas.openxmlformats.org/officeDocument/2006/relationships/image" Target="../media/image5.png"/><Relationship Id="rId26" Type="http://schemas.openxmlformats.org/officeDocument/2006/relationships/image" Target="../media/image20.jpeg"/><Relationship Id="rId3" Type="http://schemas.openxmlformats.org/officeDocument/2006/relationships/tags" Target="../tags/tag164.xml"/><Relationship Id="rId21" Type="http://schemas.openxmlformats.org/officeDocument/2006/relationships/image" Target="../media/image7.png"/><Relationship Id="rId7" Type="http://schemas.openxmlformats.org/officeDocument/2006/relationships/tags" Target="../tags/tag168.xml"/><Relationship Id="rId12" Type="http://schemas.openxmlformats.org/officeDocument/2006/relationships/tags" Target="../tags/tag173.xml"/><Relationship Id="rId17" Type="http://schemas.openxmlformats.org/officeDocument/2006/relationships/image" Target="../media/image4.png"/><Relationship Id="rId25" Type="http://schemas.openxmlformats.org/officeDocument/2006/relationships/image" Target="../media/image19.jpeg"/><Relationship Id="rId2" Type="http://schemas.openxmlformats.org/officeDocument/2006/relationships/tags" Target="../tags/tag163.xml"/><Relationship Id="rId16" Type="http://schemas.openxmlformats.org/officeDocument/2006/relationships/image" Target="../media/image10.png"/><Relationship Id="rId20" Type="http://schemas.openxmlformats.org/officeDocument/2006/relationships/image" Target="../media/image6.png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11" Type="http://schemas.openxmlformats.org/officeDocument/2006/relationships/tags" Target="../tags/tag172.xml"/><Relationship Id="rId24" Type="http://schemas.openxmlformats.org/officeDocument/2006/relationships/image" Target="../media/image11.png"/><Relationship Id="rId5" Type="http://schemas.openxmlformats.org/officeDocument/2006/relationships/tags" Target="../tags/tag166.xml"/><Relationship Id="rId15" Type="http://schemas.openxmlformats.org/officeDocument/2006/relationships/slideLayout" Target="../slideLayouts/slideLayout1.xml"/><Relationship Id="rId23" Type="http://schemas.openxmlformats.org/officeDocument/2006/relationships/image" Target="../media/image2.png"/><Relationship Id="rId10" Type="http://schemas.openxmlformats.org/officeDocument/2006/relationships/tags" Target="../tags/tag171.xml"/><Relationship Id="rId19" Type="http://schemas.openxmlformats.org/officeDocument/2006/relationships/image" Target="../media/image3.png"/><Relationship Id="rId4" Type="http://schemas.openxmlformats.org/officeDocument/2006/relationships/tags" Target="../tags/tag165.xml"/><Relationship Id="rId9" Type="http://schemas.openxmlformats.org/officeDocument/2006/relationships/tags" Target="../tags/tag170.xml"/><Relationship Id="rId14" Type="http://schemas.openxmlformats.org/officeDocument/2006/relationships/tags" Target="../tags/tag175.xml"/><Relationship Id="rId22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83.xml"/><Relationship Id="rId13" Type="http://schemas.openxmlformats.org/officeDocument/2006/relationships/tags" Target="../tags/tag188.xml"/><Relationship Id="rId18" Type="http://schemas.openxmlformats.org/officeDocument/2006/relationships/image" Target="../media/image4.png"/><Relationship Id="rId26" Type="http://schemas.openxmlformats.org/officeDocument/2006/relationships/image" Target="../media/image21.jpeg"/><Relationship Id="rId3" Type="http://schemas.openxmlformats.org/officeDocument/2006/relationships/tags" Target="../tags/tag178.xml"/><Relationship Id="rId21" Type="http://schemas.openxmlformats.org/officeDocument/2006/relationships/image" Target="../media/image6.png"/><Relationship Id="rId7" Type="http://schemas.openxmlformats.org/officeDocument/2006/relationships/tags" Target="../tags/tag182.xml"/><Relationship Id="rId12" Type="http://schemas.openxmlformats.org/officeDocument/2006/relationships/tags" Target="../tags/tag187.xml"/><Relationship Id="rId17" Type="http://schemas.openxmlformats.org/officeDocument/2006/relationships/image" Target="../media/image10.png"/><Relationship Id="rId25" Type="http://schemas.openxmlformats.org/officeDocument/2006/relationships/image" Target="../media/image11.png"/><Relationship Id="rId2" Type="http://schemas.openxmlformats.org/officeDocument/2006/relationships/tags" Target="../tags/tag177.xml"/><Relationship Id="rId16" Type="http://schemas.openxmlformats.org/officeDocument/2006/relationships/slideLayout" Target="../slideLayouts/slideLayout1.xml"/><Relationship Id="rId20" Type="http://schemas.openxmlformats.org/officeDocument/2006/relationships/image" Target="../media/image3.png"/><Relationship Id="rId1" Type="http://schemas.openxmlformats.org/officeDocument/2006/relationships/tags" Target="../tags/tag176.xml"/><Relationship Id="rId6" Type="http://schemas.openxmlformats.org/officeDocument/2006/relationships/tags" Target="../tags/tag181.xml"/><Relationship Id="rId11" Type="http://schemas.openxmlformats.org/officeDocument/2006/relationships/tags" Target="../tags/tag186.xml"/><Relationship Id="rId24" Type="http://schemas.openxmlformats.org/officeDocument/2006/relationships/image" Target="../media/image2.png"/><Relationship Id="rId5" Type="http://schemas.openxmlformats.org/officeDocument/2006/relationships/tags" Target="../tags/tag180.xml"/><Relationship Id="rId15" Type="http://schemas.openxmlformats.org/officeDocument/2006/relationships/tags" Target="../tags/tag190.xml"/><Relationship Id="rId23" Type="http://schemas.openxmlformats.org/officeDocument/2006/relationships/image" Target="../media/image9.png"/><Relationship Id="rId10" Type="http://schemas.openxmlformats.org/officeDocument/2006/relationships/tags" Target="../tags/tag185.xml"/><Relationship Id="rId19" Type="http://schemas.openxmlformats.org/officeDocument/2006/relationships/image" Target="../media/image5.png"/><Relationship Id="rId4" Type="http://schemas.openxmlformats.org/officeDocument/2006/relationships/tags" Target="../tags/tag179.xml"/><Relationship Id="rId9" Type="http://schemas.openxmlformats.org/officeDocument/2006/relationships/tags" Target="../tags/tag184.xml"/><Relationship Id="rId14" Type="http://schemas.openxmlformats.org/officeDocument/2006/relationships/tags" Target="../tags/tag189.xml"/><Relationship Id="rId22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98.xml"/><Relationship Id="rId13" Type="http://schemas.openxmlformats.org/officeDocument/2006/relationships/tags" Target="../tags/tag203.xml"/><Relationship Id="rId18" Type="http://schemas.openxmlformats.org/officeDocument/2006/relationships/image" Target="../media/image4.png"/><Relationship Id="rId26" Type="http://schemas.openxmlformats.org/officeDocument/2006/relationships/image" Target="../media/image22.jpeg"/><Relationship Id="rId3" Type="http://schemas.openxmlformats.org/officeDocument/2006/relationships/tags" Target="../tags/tag193.xml"/><Relationship Id="rId21" Type="http://schemas.openxmlformats.org/officeDocument/2006/relationships/image" Target="../media/image6.png"/><Relationship Id="rId7" Type="http://schemas.openxmlformats.org/officeDocument/2006/relationships/tags" Target="../tags/tag197.xml"/><Relationship Id="rId12" Type="http://schemas.openxmlformats.org/officeDocument/2006/relationships/tags" Target="../tags/tag202.xml"/><Relationship Id="rId17" Type="http://schemas.openxmlformats.org/officeDocument/2006/relationships/image" Target="../media/image10.png"/><Relationship Id="rId25" Type="http://schemas.openxmlformats.org/officeDocument/2006/relationships/image" Target="../media/image11.png"/><Relationship Id="rId2" Type="http://schemas.openxmlformats.org/officeDocument/2006/relationships/tags" Target="../tags/tag192.xml"/><Relationship Id="rId16" Type="http://schemas.openxmlformats.org/officeDocument/2006/relationships/slideLayout" Target="../slideLayouts/slideLayout1.xml"/><Relationship Id="rId20" Type="http://schemas.openxmlformats.org/officeDocument/2006/relationships/image" Target="../media/image3.png"/><Relationship Id="rId1" Type="http://schemas.openxmlformats.org/officeDocument/2006/relationships/tags" Target="../tags/tag191.xml"/><Relationship Id="rId6" Type="http://schemas.openxmlformats.org/officeDocument/2006/relationships/tags" Target="../tags/tag196.xml"/><Relationship Id="rId11" Type="http://schemas.openxmlformats.org/officeDocument/2006/relationships/tags" Target="../tags/tag201.xml"/><Relationship Id="rId24" Type="http://schemas.openxmlformats.org/officeDocument/2006/relationships/image" Target="../media/image2.png"/><Relationship Id="rId5" Type="http://schemas.openxmlformats.org/officeDocument/2006/relationships/tags" Target="../tags/tag195.xml"/><Relationship Id="rId15" Type="http://schemas.openxmlformats.org/officeDocument/2006/relationships/tags" Target="../tags/tag205.xml"/><Relationship Id="rId23" Type="http://schemas.openxmlformats.org/officeDocument/2006/relationships/image" Target="../media/image9.png"/><Relationship Id="rId10" Type="http://schemas.openxmlformats.org/officeDocument/2006/relationships/tags" Target="../tags/tag200.xml"/><Relationship Id="rId19" Type="http://schemas.openxmlformats.org/officeDocument/2006/relationships/image" Target="../media/image5.png"/><Relationship Id="rId4" Type="http://schemas.openxmlformats.org/officeDocument/2006/relationships/tags" Target="../tags/tag194.xml"/><Relationship Id="rId9" Type="http://schemas.openxmlformats.org/officeDocument/2006/relationships/tags" Target="../tags/tag199.xml"/><Relationship Id="rId14" Type="http://schemas.openxmlformats.org/officeDocument/2006/relationships/tags" Target="../tags/tag204.xml"/><Relationship Id="rId22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213.xml"/><Relationship Id="rId13" Type="http://schemas.openxmlformats.org/officeDocument/2006/relationships/tags" Target="../tags/tag218.xml"/><Relationship Id="rId18" Type="http://schemas.openxmlformats.org/officeDocument/2006/relationships/image" Target="../media/image4.png"/><Relationship Id="rId3" Type="http://schemas.openxmlformats.org/officeDocument/2006/relationships/tags" Target="../tags/tag208.xml"/><Relationship Id="rId21" Type="http://schemas.openxmlformats.org/officeDocument/2006/relationships/image" Target="../media/image6.png"/><Relationship Id="rId7" Type="http://schemas.openxmlformats.org/officeDocument/2006/relationships/tags" Target="../tags/tag212.xml"/><Relationship Id="rId12" Type="http://schemas.openxmlformats.org/officeDocument/2006/relationships/tags" Target="../tags/tag217.xml"/><Relationship Id="rId17" Type="http://schemas.openxmlformats.org/officeDocument/2006/relationships/slideLayout" Target="../slideLayouts/slideLayout1.xml"/><Relationship Id="rId25" Type="http://schemas.openxmlformats.org/officeDocument/2006/relationships/image" Target="../media/image8.png"/><Relationship Id="rId2" Type="http://schemas.openxmlformats.org/officeDocument/2006/relationships/tags" Target="../tags/tag207.xml"/><Relationship Id="rId16" Type="http://schemas.openxmlformats.org/officeDocument/2006/relationships/tags" Target="../tags/tag221.xml"/><Relationship Id="rId20" Type="http://schemas.openxmlformats.org/officeDocument/2006/relationships/image" Target="../media/image3.png"/><Relationship Id="rId1" Type="http://schemas.openxmlformats.org/officeDocument/2006/relationships/tags" Target="../tags/tag206.xml"/><Relationship Id="rId6" Type="http://schemas.openxmlformats.org/officeDocument/2006/relationships/tags" Target="../tags/tag211.xml"/><Relationship Id="rId11" Type="http://schemas.openxmlformats.org/officeDocument/2006/relationships/tags" Target="../tags/tag216.xml"/><Relationship Id="rId24" Type="http://schemas.openxmlformats.org/officeDocument/2006/relationships/image" Target="../media/image2.png"/><Relationship Id="rId5" Type="http://schemas.openxmlformats.org/officeDocument/2006/relationships/tags" Target="../tags/tag210.xml"/><Relationship Id="rId15" Type="http://schemas.openxmlformats.org/officeDocument/2006/relationships/tags" Target="../tags/tag220.xml"/><Relationship Id="rId23" Type="http://schemas.openxmlformats.org/officeDocument/2006/relationships/image" Target="../media/image9.png"/><Relationship Id="rId10" Type="http://schemas.openxmlformats.org/officeDocument/2006/relationships/tags" Target="../tags/tag215.xml"/><Relationship Id="rId19" Type="http://schemas.openxmlformats.org/officeDocument/2006/relationships/image" Target="../media/image5.png"/><Relationship Id="rId4" Type="http://schemas.openxmlformats.org/officeDocument/2006/relationships/tags" Target="../tags/tag209.xml"/><Relationship Id="rId9" Type="http://schemas.openxmlformats.org/officeDocument/2006/relationships/tags" Target="../tags/tag214.xml"/><Relationship Id="rId14" Type="http://schemas.openxmlformats.org/officeDocument/2006/relationships/tags" Target="../tags/tag219.xml"/><Relationship Id="rId22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229.xml"/><Relationship Id="rId13" Type="http://schemas.openxmlformats.org/officeDocument/2006/relationships/tags" Target="../tags/tag234.xml"/><Relationship Id="rId18" Type="http://schemas.openxmlformats.org/officeDocument/2006/relationships/image" Target="../media/image3.png"/><Relationship Id="rId3" Type="http://schemas.openxmlformats.org/officeDocument/2006/relationships/tags" Target="../tags/tag224.xml"/><Relationship Id="rId21" Type="http://schemas.openxmlformats.org/officeDocument/2006/relationships/image" Target="../media/image9.png"/><Relationship Id="rId7" Type="http://schemas.openxmlformats.org/officeDocument/2006/relationships/tags" Target="../tags/tag228.xml"/><Relationship Id="rId12" Type="http://schemas.openxmlformats.org/officeDocument/2006/relationships/tags" Target="../tags/tag233.xml"/><Relationship Id="rId17" Type="http://schemas.openxmlformats.org/officeDocument/2006/relationships/image" Target="../media/image5.png"/><Relationship Id="rId25" Type="http://schemas.openxmlformats.org/officeDocument/2006/relationships/image" Target="../media/image24.jpeg"/><Relationship Id="rId2" Type="http://schemas.openxmlformats.org/officeDocument/2006/relationships/tags" Target="../tags/tag223.xml"/><Relationship Id="rId16" Type="http://schemas.openxmlformats.org/officeDocument/2006/relationships/image" Target="../media/image4.png"/><Relationship Id="rId20" Type="http://schemas.openxmlformats.org/officeDocument/2006/relationships/image" Target="../media/image7.png"/><Relationship Id="rId1" Type="http://schemas.openxmlformats.org/officeDocument/2006/relationships/tags" Target="../tags/tag222.xml"/><Relationship Id="rId6" Type="http://schemas.openxmlformats.org/officeDocument/2006/relationships/tags" Target="../tags/tag227.xml"/><Relationship Id="rId11" Type="http://schemas.openxmlformats.org/officeDocument/2006/relationships/tags" Target="../tags/tag232.xml"/><Relationship Id="rId24" Type="http://schemas.openxmlformats.org/officeDocument/2006/relationships/image" Target="../media/image23.jpeg"/><Relationship Id="rId5" Type="http://schemas.openxmlformats.org/officeDocument/2006/relationships/tags" Target="../tags/tag226.xml"/><Relationship Id="rId15" Type="http://schemas.openxmlformats.org/officeDocument/2006/relationships/image" Target="../media/image10.png"/><Relationship Id="rId23" Type="http://schemas.openxmlformats.org/officeDocument/2006/relationships/image" Target="../media/image11.png"/><Relationship Id="rId10" Type="http://schemas.openxmlformats.org/officeDocument/2006/relationships/tags" Target="../tags/tag231.xml"/><Relationship Id="rId19" Type="http://schemas.openxmlformats.org/officeDocument/2006/relationships/image" Target="../media/image6.png"/><Relationship Id="rId4" Type="http://schemas.openxmlformats.org/officeDocument/2006/relationships/tags" Target="../tags/tag225.xml"/><Relationship Id="rId9" Type="http://schemas.openxmlformats.org/officeDocument/2006/relationships/tags" Target="../tags/tag230.xml"/><Relationship Id="rId14" Type="http://schemas.openxmlformats.org/officeDocument/2006/relationships/slideLayout" Target="../slideLayouts/slideLayout1.xml"/><Relationship Id="rId22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242.xml"/><Relationship Id="rId13" Type="http://schemas.openxmlformats.org/officeDocument/2006/relationships/tags" Target="../tags/tag247.xml"/><Relationship Id="rId18" Type="http://schemas.openxmlformats.org/officeDocument/2006/relationships/image" Target="../media/image3.png"/><Relationship Id="rId3" Type="http://schemas.openxmlformats.org/officeDocument/2006/relationships/tags" Target="../tags/tag237.xml"/><Relationship Id="rId21" Type="http://schemas.openxmlformats.org/officeDocument/2006/relationships/image" Target="../media/image9.png"/><Relationship Id="rId7" Type="http://schemas.openxmlformats.org/officeDocument/2006/relationships/tags" Target="../tags/tag241.xml"/><Relationship Id="rId12" Type="http://schemas.openxmlformats.org/officeDocument/2006/relationships/tags" Target="../tags/tag246.xml"/><Relationship Id="rId17" Type="http://schemas.openxmlformats.org/officeDocument/2006/relationships/image" Target="../media/image5.png"/><Relationship Id="rId25" Type="http://schemas.openxmlformats.org/officeDocument/2006/relationships/image" Target="../media/image26.jpeg"/><Relationship Id="rId2" Type="http://schemas.openxmlformats.org/officeDocument/2006/relationships/tags" Target="../tags/tag236.xml"/><Relationship Id="rId16" Type="http://schemas.openxmlformats.org/officeDocument/2006/relationships/image" Target="../media/image4.png"/><Relationship Id="rId20" Type="http://schemas.openxmlformats.org/officeDocument/2006/relationships/image" Target="../media/image7.png"/><Relationship Id="rId1" Type="http://schemas.openxmlformats.org/officeDocument/2006/relationships/tags" Target="../tags/tag235.xml"/><Relationship Id="rId6" Type="http://schemas.openxmlformats.org/officeDocument/2006/relationships/tags" Target="../tags/tag240.xml"/><Relationship Id="rId11" Type="http://schemas.openxmlformats.org/officeDocument/2006/relationships/tags" Target="../tags/tag245.xml"/><Relationship Id="rId24" Type="http://schemas.openxmlformats.org/officeDocument/2006/relationships/image" Target="../media/image25.jpeg"/><Relationship Id="rId5" Type="http://schemas.openxmlformats.org/officeDocument/2006/relationships/tags" Target="../tags/tag239.xml"/><Relationship Id="rId15" Type="http://schemas.openxmlformats.org/officeDocument/2006/relationships/image" Target="../media/image10.png"/><Relationship Id="rId23" Type="http://schemas.openxmlformats.org/officeDocument/2006/relationships/image" Target="../media/image11.png"/><Relationship Id="rId10" Type="http://schemas.openxmlformats.org/officeDocument/2006/relationships/tags" Target="../tags/tag244.xml"/><Relationship Id="rId19" Type="http://schemas.openxmlformats.org/officeDocument/2006/relationships/image" Target="../media/image6.png"/><Relationship Id="rId4" Type="http://schemas.openxmlformats.org/officeDocument/2006/relationships/tags" Target="../tags/tag238.xml"/><Relationship Id="rId9" Type="http://schemas.openxmlformats.org/officeDocument/2006/relationships/tags" Target="../tags/tag243.xml"/><Relationship Id="rId14" Type="http://schemas.openxmlformats.org/officeDocument/2006/relationships/slideLayout" Target="../slideLayouts/slideLayout1.xml"/><Relationship Id="rId22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255.xml"/><Relationship Id="rId13" Type="http://schemas.openxmlformats.org/officeDocument/2006/relationships/tags" Target="../tags/tag260.xml"/><Relationship Id="rId18" Type="http://schemas.openxmlformats.org/officeDocument/2006/relationships/image" Target="../media/image3.png"/><Relationship Id="rId3" Type="http://schemas.openxmlformats.org/officeDocument/2006/relationships/tags" Target="../tags/tag250.xml"/><Relationship Id="rId21" Type="http://schemas.openxmlformats.org/officeDocument/2006/relationships/image" Target="../media/image9.png"/><Relationship Id="rId7" Type="http://schemas.openxmlformats.org/officeDocument/2006/relationships/tags" Target="../tags/tag254.xml"/><Relationship Id="rId12" Type="http://schemas.openxmlformats.org/officeDocument/2006/relationships/tags" Target="../tags/tag259.xml"/><Relationship Id="rId17" Type="http://schemas.openxmlformats.org/officeDocument/2006/relationships/image" Target="../media/image5.png"/><Relationship Id="rId25" Type="http://schemas.openxmlformats.org/officeDocument/2006/relationships/image" Target="../media/image28.jpeg"/><Relationship Id="rId2" Type="http://schemas.openxmlformats.org/officeDocument/2006/relationships/tags" Target="../tags/tag249.xml"/><Relationship Id="rId16" Type="http://schemas.openxmlformats.org/officeDocument/2006/relationships/image" Target="../media/image4.png"/><Relationship Id="rId20" Type="http://schemas.openxmlformats.org/officeDocument/2006/relationships/image" Target="../media/image7.png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11" Type="http://schemas.openxmlformats.org/officeDocument/2006/relationships/tags" Target="../tags/tag258.xml"/><Relationship Id="rId24" Type="http://schemas.openxmlformats.org/officeDocument/2006/relationships/image" Target="../media/image27.jpeg"/><Relationship Id="rId5" Type="http://schemas.openxmlformats.org/officeDocument/2006/relationships/tags" Target="../tags/tag252.xml"/><Relationship Id="rId15" Type="http://schemas.openxmlformats.org/officeDocument/2006/relationships/image" Target="../media/image10.png"/><Relationship Id="rId23" Type="http://schemas.openxmlformats.org/officeDocument/2006/relationships/image" Target="../media/image11.png"/><Relationship Id="rId10" Type="http://schemas.openxmlformats.org/officeDocument/2006/relationships/tags" Target="../tags/tag257.xml"/><Relationship Id="rId19" Type="http://schemas.openxmlformats.org/officeDocument/2006/relationships/image" Target="../media/image6.png"/><Relationship Id="rId4" Type="http://schemas.openxmlformats.org/officeDocument/2006/relationships/tags" Target="../tags/tag251.xml"/><Relationship Id="rId9" Type="http://schemas.openxmlformats.org/officeDocument/2006/relationships/tags" Target="../tags/tag256.xml"/><Relationship Id="rId14" Type="http://schemas.openxmlformats.org/officeDocument/2006/relationships/slideLayout" Target="../slideLayouts/slideLayout1.xml"/><Relationship Id="rId22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268.xml"/><Relationship Id="rId13" Type="http://schemas.openxmlformats.org/officeDocument/2006/relationships/tags" Target="../tags/tag273.xml"/><Relationship Id="rId18" Type="http://schemas.openxmlformats.org/officeDocument/2006/relationships/image" Target="../media/image3.png"/><Relationship Id="rId3" Type="http://schemas.openxmlformats.org/officeDocument/2006/relationships/tags" Target="../tags/tag263.xml"/><Relationship Id="rId21" Type="http://schemas.openxmlformats.org/officeDocument/2006/relationships/image" Target="../media/image9.png"/><Relationship Id="rId7" Type="http://schemas.openxmlformats.org/officeDocument/2006/relationships/tags" Target="../tags/tag267.xml"/><Relationship Id="rId12" Type="http://schemas.openxmlformats.org/officeDocument/2006/relationships/tags" Target="../tags/tag272.xml"/><Relationship Id="rId17" Type="http://schemas.openxmlformats.org/officeDocument/2006/relationships/image" Target="../media/image5.png"/><Relationship Id="rId25" Type="http://schemas.openxmlformats.org/officeDocument/2006/relationships/image" Target="../media/image30.jpeg"/><Relationship Id="rId2" Type="http://schemas.openxmlformats.org/officeDocument/2006/relationships/tags" Target="../tags/tag262.xml"/><Relationship Id="rId16" Type="http://schemas.openxmlformats.org/officeDocument/2006/relationships/image" Target="../media/image4.png"/><Relationship Id="rId20" Type="http://schemas.openxmlformats.org/officeDocument/2006/relationships/image" Target="../media/image7.png"/><Relationship Id="rId1" Type="http://schemas.openxmlformats.org/officeDocument/2006/relationships/tags" Target="../tags/tag261.xml"/><Relationship Id="rId6" Type="http://schemas.openxmlformats.org/officeDocument/2006/relationships/tags" Target="../tags/tag266.xml"/><Relationship Id="rId11" Type="http://schemas.openxmlformats.org/officeDocument/2006/relationships/tags" Target="../tags/tag271.xml"/><Relationship Id="rId24" Type="http://schemas.openxmlformats.org/officeDocument/2006/relationships/image" Target="../media/image29.jpeg"/><Relationship Id="rId5" Type="http://schemas.openxmlformats.org/officeDocument/2006/relationships/tags" Target="../tags/tag265.xml"/><Relationship Id="rId15" Type="http://schemas.openxmlformats.org/officeDocument/2006/relationships/image" Target="../media/image10.png"/><Relationship Id="rId23" Type="http://schemas.openxmlformats.org/officeDocument/2006/relationships/image" Target="../media/image11.png"/><Relationship Id="rId10" Type="http://schemas.openxmlformats.org/officeDocument/2006/relationships/tags" Target="../tags/tag270.xml"/><Relationship Id="rId19" Type="http://schemas.openxmlformats.org/officeDocument/2006/relationships/image" Target="../media/image6.png"/><Relationship Id="rId4" Type="http://schemas.openxmlformats.org/officeDocument/2006/relationships/tags" Target="../tags/tag264.xml"/><Relationship Id="rId9" Type="http://schemas.openxmlformats.org/officeDocument/2006/relationships/tags" Target="../tags/tag269.xml"/><Relationship Id="rId14" Type="http://schemas.openxmlformats.org/officeDocument/2006/relationships/slideLayout" Target="../slideLayouts/slideLayout1.xml"/><Relationship Id="rId22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81.xml"/><Relationship Id="rId13" Type="http://schemas.openxmlformats.org/officeDocument/2006/relationships/tags" Target="../tags/tag286.xml"/><Relationship Id="rId18" Type="http://schemas.openxmlformats.org/officeDocument/2006/relationships/image" Target="../media/image3.png"/><Relationship Id="rId3" Type="http://schemas.openxmlformats.org/officeDocument/2006/relationships/tags" Target="../tags/tag276.xml"/><Relationship Id="rId21" Type="http://schemas.openxmlformats.org/officeDocument/2006/relationships/image" Target="../media/image9.png"/><Relationship Id="rId7" Type="http://schemas.openxmlformats.org/officeDocument/2006/relationships/tags" Target="../tags/tag280.xml"/><Relationship Id="rId12" Type="http://schemas.openxmlformats.org/officeDocument/2006/relationships/tags" Target="../tags/tag285.xml"/><Relationship Id="rId17" Type="http://schemas.openxmlformats.org/officeDocument/2006/relationships/image" Target="../media/image5.png"/><Relationship Id="rId25" Type="http://schemas.openxmlformats.org/officeDocument/2006/relationships/image" Target="../media/image32.jpeg"/><Relationship Id="rId2" Type="http://schemas.openxmlformats.org/officeDocument/2006/relationships/tags" Target="../tags/tag275.xml"/><Relationship Id="rId16" Type="http://schemas.openxmlformats.org/officeDocument/2006/relationships/image" Target="../media/image4.png"/><Relationship Id="rId20" Type="http://schemas.openxmlformats.org/officeDocument/2006/relationships/image" Target="../media/image7.png"/><Relationship Id="rId1" Type="http://schemas.openxmlformats.org/officeDocument/2006/relationships/tags" Target="../tags/tag274.xml"/><Relationship Id="rId6" Type="http://schemas.openxmlformats.org/officeDocument/2006/relationships/tags" Target="../tags/tag279.xml"/><Relationship Id="rId11" Type="http://schemas.openxmlformats.org/officeDocument/2006/relationships/tags" Target="../tags/tag284.xml"/><Relationship Id="rId24" Type="http://schemas.openxmlformats.org/officeDocument/2006/relationships/image" Target="../media/image31.jpeg"/><Relationship Id="rId5" Type="http://schemas.openxmlformats.org/officeDocument/2006/relationships/tags" Target="../tags/tag278.xml"/><Relationship Id="rId15" Type="http://schemas.openxmlformats.org/officeDocument/2006/relationships/image" Target="../media/image10.png"/><Relationship Id="rId23" Type="http://schemas.openxmlformats.org/officeDocument/2006/relationships/image" Target="../media/image11.png"/><Relationship Id="rId10" Type="http://schemas.openxmlformats.org/officeDocument/2006/relationships/tags" Target="../tags/tag283.xml"/><Relationship Id="rId19" Type="http://schemas.openxmlformats.org/officeDocument/2006/relationships/image" Target="../media/image6.png"/><Relationship Id="rId4" Type="http://schemas.openxmlformats.org/officeDocument/2006/relationships/tags" Target="../tags/tag277.xml"/><Relationship Id="rId9" Type="http://schemas.openxmlformats.org/officeDocument/2006/relationships/tags" Target="../tags/tag282.xml"/><Relationship Id="rId14" Type="http://schemas.openxmlformats.org/officeDocument/2006/relationships/slideLayout" Target="../slideLayouts/slideLayout1.xml"/><Relationship Id="rId22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94.xml"/><Relationship Id="rId13" Type="http://schemas.openxmlformats.org/officeDocument/2006/relationships/tags" Target="../tags/tag299.xml"/><Relationship Id="rId18" Type="http://schemas.openxmlformats.org/officeDocument/2006/relationships/image" Target="../media/image4.png"/><Relationship Id="rId3" Type="http://schemas.openxmlformats.org/officeDocument/2006/relationships/tags" Target="../tags/tag289.xml"/><Relationship Id="rId21" Type="http://schemas.openxmlformats.org/officeDocument/2006/relationships/image" Target="../media/image6.png"/><Relationship Id="rId7" Type="http://schemas.openxmlformats.org/officeDocument/2006/relationships/tags" Target="../tags/tag293.xml"/><Relationship Id="rId12" Type="http://schemas.openxmlformats.org/officeDocument/2006/relationships/tags" Target="../tags/tag298.xml"/><Relationship Id="rId17" Type="http://schemas.openxmlformats.org/officeDocument/2006/relationships/slideLayout" Target="../slideLayouts/slideLayout1.xml"/><Relationship Id="rId25" Type="http://schemas.openxmlformats.org/officeDocument/2006/relationships/image" Target="../media/image8.png"/><Relationship Id="rId2" Type="http://schemas.openxmlformats.org/officeDocument/2006/relationships/tags" Target="../tags/tag288.xml"/><Relationship Id="rId16" Type="http://schemas.openxmlformats.org/officeDocument/2006/relationships/tags" Target="../tags/tag302.xml"/><Relationship Id="rId20" Type="http://schemas.openxmlformats.org/officeDocument/2006/relationships/image" Target="../media/image3.png"/><Relationship Id="rId1" Type="http://schemas.openxmlformats.org/officeDocument/2006/relationships/tags" Target="../tags/tag287.xml"/><Relationship Id="rId6" Type="http://schemas.openxmlformats.org/officeDocument/2006/relationships/tags" Target="../tags/tag292.xml"/><Relationship Id="rId11" Type="http://schemas.openxmlformats.org/officeDocument/2006/relationships/tags" Target="../tags/tag297.xml"/><Relationship Id="rId24" Type="http://schemas.openxmlformats.org/officeDocument/2006/relationships/image" Target="../media/image2.png"/><Relationship Id="rId5" Type="http://schemas.openxmlformats.org/officeDocument/2006/relationships/tags" Target="../tags/tag291.xml"/><Relationship Id="rId15" Type="http://schemas.openxmlformats.org/officeDocument/2006/relationships/tags" Target="../tags/tag301.xml"/><Relationship Id="rId23" Type="http://schemas.openxmlformats.org/officeDocument/2006/relationships/image" Target="../media/image9.png"/><Relationship Id="rId10" Type="http://schemas.openxmlformats.org/officeDocument/2006/relationships/tags" Target="../tags/tag296.xml"/><Relationship Id="rId19" Type="http://schemas.openxmlformats.org/officeDocument/2006/relationships/image" Target="../media/image5.png"/><Relationship Id="rId4" Type="http://schemas.openxmlformats.org/officeDocument/2006/relationships/tags" Target="../tags/tag290.xml"/><Relationship Id="rId9" Type="http://schemas.openxmlformats.org/officeDocument/2006/relationships/tags" Target="../tags/tag295.xml"/><Relationship Id="rId14" Type="http://schemas.openxmlformats.org/officeDocument/2006/relationships/tags" Target="../tags/tag300.xml"/><Relationship Id="rId22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tags" Target="../tags/tag310.xml"/><Relationship Id="rId13" Type="http://schemas.openxmlformats.org/officeDocument/2006/relationships/tags" Target="../tags/tag315.xml"/><Relationship Id="rId18" Type="http://schemas.openxmlformats.org/officeDocument/2006/relationships/image" Target="../media/image3.png"/><Relationship Id="rId3" Type="http://schemas.openxmlformats.org/officeDocument/2006/relationships/tags" Target="../tags/tag305.xml"/><Relationship Id="rId21" Type="http://schemas.openxmlformats.org/officeDocument/2006/relationships/image" Target="../media/image9.png"/><Relationship Id="rId7" Type="http://schemas.openxmlformats.org/officeDocument/2006/relationships/tags" Target="../tags/tag309.xml"/><Relationship Id="rId12" Type="http://schemas.openxmlformats.org/officeDocument/2006/relationships/tags" Target="../tags/tag314.xml"/><Relationship Id="rId17" Type="http://schemas.openxmlformats.org/officeDocument/2006/relationships/image" Target="../media/image5.png"/><Relationship Id="rId25" Type="http://schemas.openxmlformats.org/officeDocument/2006/relationships/image" Target="../media/image34.jpeg"/><Relationship Id="rId2" Type="http://schemas.openxmlformats.org/officeDocument/2006/relationships/tags" Target="../tags/tag304.xml"/><Relationship Id="rId16" Type="http://schemas.openxmlformats.org/officeDocument/2006/relationships/image" Target="../media/image4.png"/><Relationship Id="rId20" Type="http://schemas.openxmlformats.org/officeDocument/2006/relationships/image" Target="../media/image7.png"/><Relationship Id="rId1" Type="http://schemas.openxmlformats.org/officeDocument/2006/relationships/tags" Target="../tags/tag303.xml"/><Relationship Id="rId6" Type="http://schemas.openxmlformats.org/officeDocument/2006/relationships/tags" Target="../tags/tag308.xml"/><Relationship Id="rId11" Type="http://schemas.openxmlformats.org/officeDocument/2006/relationships/tags" Target="../tags/tag313.xml"/><Relationship Id="rId24" Type="http://schemas.openxmlformats.org/officeDocument/2006/relationships/image" Target="../media/image33.jpeg"/><Relationship Id="rId5" Type="http://schemas.openxmlformats.org/officeDocument/2006/relationships/tags" Target="../tags/tag307.xml"/><Relationship Id="rId15" Type="http://schemas.openxmlformats.org/officeDocument/2006/relationships/image" Target="../media/image10.png"/><Relationship Id="rId23" Type="http://schemas.openxmlformats.org/officeDocument/2006/relationships/image" Target="../media/image11.png"/><Relationship Id="rId10" Type="http://schemas.openxmlformats.org/officeDocument/2006/relationships/tags" Target="../tags/tag312.xml"/><Relationship Id="rId19" Type="http://schemas.openxmlformats.org/officeDocument/2006/relationships/image" Target="../media/image6.png"/><Relationship Id="rId4" Type="http://schemas.openxmlformats.org/officeDocument/2006/relationships/tags" Target="../tags/tag306.xml"/><Relationship Id="rId9" Type="http://schemas.openxmlformats.org/officeDocument/2006/relationships/tags" Target="../tags/tag311.xml"/><Relationship Id="rId14" Type="http://schemas.openxmlformats.org/officeDocument/2006/relationships/slideLayout" Target="../slideLayouts/slideLayout1.xml"/><Relationship Id="rId22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323.xml"/><Relationship Id="rId13" Type="http://schemas.openxmlformats.org/officeDocument/2006/relationships/tags" Target="../tags/tag328.xml"/><Relationship Id="rId18" Type="http://schemas.openxmlformats.org/officeDocument/2006/relationships/image" Target="../media/image5.png"/><Relationship Id="rId26" Type="http://schemas.openxmlformats.org/officeDocument/2006/relationships/image" Target="../media/image36.jpeg"/><Relationship Id="rId3" Type="http://schemas.openxmlformats.org/officeDocument/2006/relationships/tags" Target="../tags/tag318.xml"/><Relationship Id="rId21" Type="http://schemas.openxmlformats.org/officeDocument/2006/relationships/image" Target="../media/image7.png"/><Relationship Id="rId7" Type="http://schemas.openxmlformats.org/officeDocument/2006/relationships/tags" Target="../tags/tag322.xml"/><Relationship Id="rId12" Type="http://schemas.openxmlformats.org/officeDocument/2006/relationships/tags" Target="../tags/tag327.xml"/><Relationship Id="rId17" Type="http://schemas.openxmlformats.org/officeDocument/2006/relationships/image" Target="../media/image4.png"/><Relationship Id="rId25" Type="http://schemas.openxmlformats.org/officeDocument/2006/relationships/image" Target="../media/image35.jpeg"/><Relationship Id="rId2" Type="http://schemas.openxmlformats.org/officeDocument/2006/relationships/tags" Target="../tags/tag317.xml"/><Relationship Id="rId16" Type="http://schemas.openxmlformats.org/officeDocument/2006/relationships/image" Target="../media/image10.png"/><Relationship Id="rId20" Type="http://schemas.openxmlformats.org/officeDocument/2006/relationships/image" Target="../media/image6.png"/><Relationship Id="rId1" Type="http://schemas.openxmlformats.org/officeDocument/2006/relationships/tags" Target="../tags/tag316.xml"/><Relationship Id="rId6" Type="http://schemas.openxmlformats.org/officeDocument/2006/relationships/tags" Target="../tags/tag321.xml"/><Relationship Id="rId11" Type="http://schemas.openxmlformats.org/officeDocument/2006/relationships/tags" Target="../tags/tag326.xml"/><Relationship Id="rId24" Type="http://schemas.openxmlformats.org/officeDocument/2006/relationships/image" Target="../media/image11.png"/><Relationship Id="rId5" Type="http://schemas.openxmlformats.org/officeDocument/2006/relationships/tags" Target="../tags/tag320.xml"/><Relationship Id="rId15" Type="http://schemas.openxmlformats.org/officeDocument/2006/relationships/slideLayout" Target="../slideLayouts/slideLayout1.xml"/><Relationship Id="rId23" Type="http://schemas.openxmlformats.org/officeDocument/2006/relationships/image" Target="../media/image2.png"/><Relationship Id="rId10" Type="http://schemas.openxmlformats.org/officeDocument/2006/relationships/tags" Target="../tags/tag325.xml"/><Relationship Id="rId19" Type="http://schemas.openxmlformats.org/officeDocument/2006/relationships/image" Target="../media/image3.png"/><Relationship Id="rId4" Type="http://schemas.openxmlformats.org/officeDocument/2006/relationships/tags" Target="../tags/tag319.xml"/><Relationship Id="rId9" Type="http://schemas.openxmlformats.org/officeDocument/2006/relationships/tags" Target="../tags/tag324.xml"/><Relationship Id="rId14" Type="http://schemas.openxmlformats.org/officeDocument/2006/relationships/tags" Target="../tags/tag329.xml"/><Relationship Id="rId22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337.xml"/><Relationship Id="rId13" Type="http://schemas.openxmlformats.org/officeDocument/2006/relationships/tags" Target="../tags/tag342.xml"/><Relationship Id="rId18" Type="http://schemas.openxmlformats.org/officeDocument/2006/relationships/image" Target="../media/image3.png"/><Relationship Id="rId3" Type="http://schemas.openxmlformats.org/officeDocument/2006/relationships/tags" Target="../tags/tag332.xml"/><Relationship Id="rId21" Type="http://schemas.openxmlformats.org/officeDocument/2006/relationships/image" Target="../media/image9.png"/><Relationship Id="rId7" Type="http://schemas.openxmlformats.org/officeDocument/2006/relationships/tags" Target="../tags/tag336.xml"/><Relationship Id="rId12" Type="http://schemas.openxmlformats.org/officeDocument/2006/relationships/tags" Target="../tags/tag341.xml"/><Relationship Id="rId17" Type="http://schemas.openxmlformats.org/officeDocument/2006/relationships/image" Target="../media/image5.png"/><Relationship Id="rId25" Type="http://schemas.openxmlformats.org/officeDocument/2006/relationships/image" Target="../media/image38.jpeg"/><Relationship Id="rId2" Type="http://schemas.openxmlformats.org/officeDocument/2006/relationships/tags" Target="../tags/tag331.xml"/><Relationship Id="rId16" Type="http://schemas.openxmlformats.org/officeDocument/2006/relationships/image" Target="../media/image4.png"/><Relationship Id="rId20" Type="http://schemas.openxmlformats.org/officeDocument/2006/relationships/image" Target="../media/image7.png"/><Relationship Id="rId1" Type="http://schemas.openxmlformats.org/officeDocument/2006/relationships/tags" Target="../tags/tag330.xml"/><Relationship Id="rId6" Type="http://schemas.openxmlformats.org/officeDocument/2006/relationships/tags" Target="../tags/tag335.xml"/><Relationship Id="rId11" Type="http://schemas.openxmlformats.org/officeDocument/2006/relationships/tags" Target="../tags/tag340.xml"/><Relationship Id="rId24" Type="http://schemas.openxmlformats.org/officeDocument/2006/relationships/image" Target="../media/image37.jpeg"/><Relationship Id="rId5" Type="http://schemas.openxmlformats.org/officeDocument/2006/relationships/tags" Target="../tags/tag334.xml"/><Relationship Id="rId15" Type="http://schemas.openxmlformats.org/officeDocument/2006/relationships/image" Target="../media/image10.png"/><Relationship Id="rId23" Type="http://schemas.openxmlformats.org/officeDocument/2006/relationships/image" Target="../media/image11.png"/><Relationship Id="rId10" Type="http://schemas.openxmlformats.org/officeDocument/2006/relationships/tags" Target="../tags/tag339.xml"/><Relationship Id="rId19" Type="http://schemas.openxmlformats.org/officeDocument/2006/relationships/image" Target="../media/image6.png"/><Relationship Id="rId4" Type="http://schemas.openxmlformats.org/officeDocument/2006/relationships/tags" Target="../tags/tag333.xml"/><Relationship Id="rId9" Type="http://schemas.openxmlformats.org/officeDocument/2006/relationships/tags" Target="../tags/tag338.xml"/><Relationship Id="rId14" Type="http://schemas.openxmlformats.org/officeDocument/2006/relationships/slideLayout" Target="../slideLayouts/slideLayout1.xml"/><Relationship Id="rId22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350.xml"/><Relationship Id="rId13" Type="http://schemas.openxmlformats.org/officeDocument/2006/relationships/tags" Target="../tags/tag355.xml"/><Relationship Id="rId18" Type="http://schemas.openxmlformats.org/officeDocument/2006/relationships/image" Target="../media/image4.png"/><Relationship Id="rId26" Type="http://schemas.openxmlformats.org/officeDocument/2006/relationships/image" Target="../media/image39.jpeg"/><Relationship Id="rId3" Type="http://schemas.openxmlformats.org/officeDocument/2006/relationships/tags" Target="../tags/tag345.xml"/><Relationship Id="rId21" Type="http://schemas.openxmlformats.org/officeDocument/2006/relationships/image" Target="../media/image6.png"/><Relationship Id="rId7" Type="http://schemas.openxmlformats.org/officeDocument/2006/relationships/tags" Target="../tags/tag349.xml"/><Relationship Id="rId12" Type="http://schemas.openxmlformats.org/officeDocument/2006/relationships/tags" Target="../tags/tag354.xml"/><Relationship Id="rId17" Type="http://schemas.openxmlformats.org/officeDocument/2006/relationships/image" Target="../media/image10.png"/><Relationship Id="rId25" Type="http://schemas.openxmlformats.org/officeDocument/2006/relationships/image" Target="../media/image11.png"/><Relationship Id="rId2" Type="http://schemas.openxmlformats.org/officeDocument/2006/relationships/tags" Target="../tags/tag344.xml"/><Relationship Id="rId16" Type="http://schemas.openxmlformats.org/officeDocument/2006/relationships/slideLayout" Target="../slideLayouts/slideLayout1.xml"/><Relationship Id="rId20" Type="http://schemas.openxmlformats.org/officeDocument/2006/relationships/image" Target="../media/image3.png"/><Relationship Id="rId1" Type="http://schemas.openxmlformats.org/officeDocument/2006/relationships/tags" Target="../tags/tag343.xml"/><Relationship Id="rId6" Type="http://schemas.openxmlformats.org/officeDocument/2006/relationships/tags" Target="../tags/tag348.xml"/><Relationship Id="rId11" Type="http://schemas.openxmlformats.org/officeDocument/2006/relationships/tags" Target="../tags/tag353.xml"/><Relationship Id="rId24" Type="http://schemas.openxmlformats.org/officeDocument/2006/relationships/image" Target="../media/image2.png"/><Relationship Id="rId5" Type="http://schemas.openxmlformats.org/officeDocument/2006/relationships/tags" Target="../tags/tag347.xml"/><Relationship Id="rId15" Type="http://schemas.openxmlformats.org/officeDocument/2006/relationships/tags" Target="../tags/tag357.xml"/><Relationship Id="rId23" Type="http://schemas.openxmlformats.org/officeDocument/2006/relationships/image" Target="../media/image9.png"/><Relationship Id="rId10" Type="http://schemas.openxmlformats.org/officeDocument/2006/relationships/tags" Target="../tags/tag352.xml"/><Relationship Id="rId19" Type="http://schemas.openxmlformats.org/officeDocument/2006/relationships/image" Target="../media/image5.png"/><Relationship Id="rId4" Type="http://schemas.openxmlformats.org/officeDocument/2006/relationships/tags" Target="../tags/tag346.xml"/><Relationship Id="rId9" Type="http://schemas.openxmlformats.org/officeDocument/2006/relationships/tags" Target="../tags/tag351.xml"/><Relationship Id="rId14" Type="http://schemas.openxmlformats.org/officeDocument/2006/relationships/tags" Target="../tags/tag356.xml"/><Relationship Id="rId22" Type="http://schemas.openxmlformats.org/officeDocument/2006/relationships/image" Target="../media/image7.png"/><Relationship Id="rId27" Type="http://schemas.openxmlformats.org/officeDocument/2006/relationships/image" Target="../media/image40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365.xml"/><Relationship Id="rId13" Type="http://schemas.openxmlformats.org/officeDocument/2006/relationships/tags" Target="../tags/tag370.xml"/><Relationship Id="rId18" Type="http://schemas.openxmlformats.org/officeDocument/2006/relationships/image" Target="../media/image3.png"/><Relationship Id="rId3" Type="http://schemas.openxmlformats.org/officeDocument/2006/relationships/tags" Target="../tags/tag360.xml"/><Relationship Id="rId21" Type="http://schemas.openxmlformats.org/officeDocument/2006/relationships/image" Target="../media/image9.png"/><Relationship Id="rId7" Type="http://schemas.openxmlformats.org/officeDocument/2006/relationships/tags" Target="../tags/tag364.xml"/><Relationship Id="rId12" Type="http://schemas.openxmlformats.org/officeDocument/2006/relationships/tags" Target="../tags/tag369.xml"/><Relationship Id="rId17" Type="http://schemas.openxmlformats.org/officeDocument/2006/relationships/image" Target="../media/image5.png"/><Relationship Id="rId25" Type="http://schemas.openxmlformats.org/officeDocument/2006/relationships/image" Target="../media/image42.jpeg"/><Relationship Id="rId2" Type="http://schemas.openxmlformats.org/officeDocument/2006/relationships/tags" Target="../tags/tag359.xml"/><Relationship Id="rId16" Type="http://schemas.openxmlformats.org/officeDocument/2006/relationships/image" Target="../media/image4.png"/><Relationship Id="rId20" Type="http://schemas.openxmlformats.org/officeDocument/2006/relationships/image" Target="../media/image7.png"/><Relationship Id="rId1" Type="http://schemas.openxmlformats.org/officeDocument/2006/relationships/tags" Target="../tags/tag358.xml"/><Relationship Id="rId6" Type="http://schemas.openxmlformats.org/officeDocument/2006/relationships/tags" Target="../tags/tag363.xml"/><Relationship Id="rId11" Type="http://schemas.openxmlformats.org/officeDocument/2006/relationships/tags" Target="../tags/tag368.xml"/><Relationship Id="rId24" Type="http://schemas.openxmlformats.org/officeDocument/2006/relationships/image" Target="../media/image41.jpeg"/><Relationship Id="rId5" Type="http://schemas.openxmlformats.org/officeDocument/2006/relationships/tags" Target="../tags/tag362.xml"/><Relationship Id="rId15" Type="http://schemas.openxmlformats.org/officeDocument/2006/relationships/image" Target="../media/image10.png"/><Relationship Id="rId23" Type="http://schemas.openxmlformats.org/officeDocument/2006/relationships/image" Target="../media/image11.png"/><Relationship Id="rId10" Type="http://schemas.openxmlformats.org/officeDocument/2006/relationships/tags" Target="../tags/tag367.xml"/><Relationship Id="rId19" Type="http://schemas.openxmlformats.org/officeDocument/2006/relationships/image" Target="../media/image6.png"/><Relationship Id="rId4" Type="http://schemas.openxmlformats.org/officeDocument/2006/relationships/tags" Target="../tags/tag361.xml"/><Relationship Id="rId9" Type="http://schemas.openxmlformats.org/officeDocument/2006/relationships/tags" Target="../tags/tag366.xml"/><Relationship Id="rId14" Type="http://schemas.openxmlformats.org/officeDocument/2006/relationships/slideLayout" Target="../slideLayouts/slideLayout1.xml"/><Relationship Id="rId22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378.xml"/><Relationship Id="rId13" Type="http://schemas.openxmlformats.org/officeDocument/2006/relationships/tags" Target="../tags/tag383.xml"/><Relationship Id="rId18" Type="http://schemas.openxmlformats.org/officeDocument/2006/relationships/image" Target="../media/image3.png"/><Relationship Id="rId3" Type="http://schemas.openxmlformats.org/officeDocument/2006/relationships/tags" Target="../tags/tag373.xml"/><Relationship Id="rId21" Type="http://schemas.openxmlformats.org/officeDocument/2006/relationships/image" Target="../media/image9.png"/><Relationship Id="rId7" Type="http://schemas.openxmlformats.org/officeDocument/2006/relationships/tags" Target="../tags/tag377.xml"/><Relationship Id="rId12" Type="http://schemas.openxmlformats.org/officeDocument/2006/relationships/tags" Target="../tags/tag382.xml"/><Relationship Id="rId17" Type="http://schemas.openxmlformats.org/officeDocument/2006/relationships/image" Target="../media/image5.png"/><Relationship Id="rId25" Type="http://schemas.openxmlformats.org/officeDocument/2006/relationships/image" Target="../media/image44.jpeg"/><Relationship Id="rId2" Type="http://schemas.openxmlformats.org/officeDocument/2006/relationships/tags" Target="../tags/tag372.xml"/><Relationship Id="rId16" Type="http://schemas.openxmlformats.org/officeDocument/2006/relationships/image" Target="../media/image4.png"/><Relationship Id="rId20" Type="http://schemas.openxmlformats.org/officeDocument/2006/relationships/image" Target="../media/image7.png"/><Relationship Id="rId1" Type="http://schemas.openxmlformats.org/officeDocument/2006/relationships/tags" Target="../tags/tag371.xml"/><Relationship Id="rId6" Type="http://schemas.openxmlformats.org/officeDocument/2006/relationships/tags" Target="../tags/tag376.xml"/><Relationship Id="rId11" Type="http://schemas.openxmlformats.org/officeDocument/2006/relationships/tags" Target="../tags/tag381.xml"/><Relationship Id="rId24" Type="http://schemas.openxmlformats.org/officeDocument/2006/relationships/image" Target="../media/image43.jpeg"/><Relationship Id="rId5" Type="http://schemas.openxmlformats.org/officeDocument/2006/relationships/tags" Target="../tags/tag375.xml"/><Relationship Id="rId15" Type="http://schemas.openxmlformats.org/officeDocument/2006/relationships/image" Target="../media/image10.png"/><Relationship Id="rId23" Type="http://schemas.openxmlformats.org/officeDocument/2006/relationships/image" Target="../media/image11.png"/><Relationship Id="rId10" Type="http://schemas.openxmlformats.org/officeDocument/2006/relationships/tags" Target="../tags/tag380.xml"/><Relationship Id="rId19" Type="http://schemas.openxmlformats.org/officeDocument/2006/relationships/image" Target="../media/image6.png"/><Relationship Id="rId4" Type="http://schemas.openxmlformats.org/officeDocument/2006/relationships/tags" Target="../tags/tag374.xml"/><Relationship Id="rId9" Type="http://schemas.openxmlformats.org/officeDocument/2006/relationships/tags" Target="../tags/tag379.xml"/><Relationship Id="rId14" Type="http://schemas.openxmlformats.org/officeDocument/2006/relationships/slideLayout" Target="../slideLayouts/slideLayout1.xml"/><Relationship Id="rId22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391.xml"/><Relationship Id="rId13" Type="http://schemas.openxmlformats.org/officeDocument/2006/relationships/tags" Target="../tags/tag396.xml"/><Relationship Id="rId18" Type="http://schemas.openxmlformats.org/officeDocument/2006/relationships/image" Target="../media/image3.png"/><Relationship Id="rId3" Type="http://schemas.openxmlformats.org/officeDocument/2006/relationships/tags" Target="../tags/tag386.xml"/><Relationship Id="rId21" Type="http://schemas.openxmlformats.org/officeDocument/2006/relationships/image" Target="../media/image9.png"/><Relationship Id="rId7" Type="http://schemas.openxmlformats.org/officeDocument/2006/relationships/tags" Target="../tags/tag390.xml"/><Relationship Id="rId12" Type="http://schemas.openxmlformats.org/officeDocument/2006/relationships/tags" Target="../tags/tag395.xml"/><Relationship Id="rId17" Type="http://schemas.openxmlformats.org/officeDocument/2006/relationships/image" Target="../media/image5.png"/><Relationship Id="rId2" Type="http://schemas.openxmlformats.org/officeDocument/2006/relationships/tags" Target="../tags/tag385.xml"/><Relationship Id="rId16" Type="http://schemas.openxmlformats.org/officeDocument/2006/relationships/image" Target="../media/image4.png"/><Relationship Id="rId20" Type="http://schemas.openxmlformats.org/officeDocument/2006/relationships/image" Target="../media/image7.png"/><Relationship Id="rId1" Type="http://schemas.openxmlformats.org/officeDocument/2006/relationships/tags" Target="../tags/tag384.xml"/><Relationship Id="rId6" Type="http://schemas.openxmlformats.org/officeDocument/2006/relationships/tags" Target="../tags/tag389.xml"/><Relationship Id="rId11" Type="http://schemas.openxmlformats.org/officeDocument/2006/relationships/tags" Target="../tags/tag394.xml"/><Relationship Id="rId24" Type="http://schemas.openxmlformats.org/officeDocument/2006/relationships/image" Target="../media/image45.jpeg"/><Relationship Id="rId5" Type="http://schemas.openxmlformats.org/officeDocument/2006/relationships/tags" Target="../tags/tag388.xml"/><Relationship Id="rId15" Type="http://schemas.openxmlformats.org/officeDocument/2006/relationships/image" Target="../media/image10.png"/><Relationship Id="rId23" Type="http://schemas.openxmlformats.org/officeDocument/2006/relationships/image" Target="../media/image11.png"/><Relationship Id="rId10" Type="http://schemas.openxmlformats.org/officeDocument/2006/relationships/tags" Target="../tags/tag393.xml"/><Relationship Id="rId19" Type="http://schemas.openxmlformats.org/officeDocument/2006/relationships/image" Target="../media/image6.png"/><Relationship Id="rId4" Type="http://schemas.openxmlformats.org/officeDocument/2006/relationships/tags" Target="../tags/tag387.xml"/><Relationship Id="rId9" Type="http://schemas.openxmlformats.org/officeDocument/2006/relationships/tags" Target="../tags/tag392.xml"/><Relationship Id="rId14" Type="http://schemas.openxmlformats.org/officeDocument/2006/relationships/slideLayout" Target="../slideLayouts/slideLayout1.xml"/><Relationship Id="rId22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tags" Target="../tags/tag404.xml"/><Relationship Id="rId13" Type="http://schemas.openxmlformats.org/officeDocument/2006/relationships/tags" Target="../tags/tag409.xml"/><Relationship Id="rId18" Type="http://schemas.openxmlformats.org/officeDocument/2006/relationships/image" Target="../media/image4.png"/><Relationship Id="rId26" Type="http://schemas.openxmlformats.org/officeDocument/2006/relationships/image" Target="../media/image46.jpeg"/><Relationship Id="rId3" Type="http://schemas.openxmlformats.org/officeDocument/2006/relationships/tags" Target="../tags/tag399.xml"/><Relationship Id="rId21" Type="http://schemas.openxmlformats.org/officeDocument/2006/relationships/image" Target="../media/image6.png"/><Relationship Id="rId7" Type="http://schemas.openxmlformats.org/officeDocument/2006/relationships/tags" Target="../tags/tag403.xml"/><Relationship Id="rId12" Type="http://schemas.openxmlformats.org/officeDocument/2006/relationships/tags" Target="../tags/tag408.xml"/><Relationship Id="rId17" Type="http://schemas.openxmlformats.org/officeDocument/2006/relationships/image" Target="../media/image10.png"/><Relationship Id="rId25" Type="http://schemas.openxmlformats.org/officeDocument/2006/relationships/image" Target="../media/image11.png"/><Relationship Id="rId2" Type="http://schemas.openxmlformats.org/officeDocument/2006/relationships/tags" Target="../tags/tag398.xml"/><Relationship Id="rId16" Type="http://schemas.openxmlformats.org/officeDocument/2006/relationships/slideLayout" Target="../slideLayouts/slideLayout1.xml"/><Relationship Id="rId20" Type="http://schemas.openxmlformats.org/officeDocument/2006/relationships/image" Target="../media/image3.png"/><Relationship Id="rId1" Type="http://schemas.openxmlformats.org/officeDocument/2006/relationships/tags" Target="../tags/tag397.xml"/><Relationship Id="rId6" Type="http://schemas.openxmlformats.org/officeDocument/2006/relationships/tags" Target="../tags/tag402.xml"/><Relationship Id="rId11" Type="http://schemas.openxmlformats.org/officeDocument/2006/relationships/tags" Target="../tags/tag407.xml"/><Relationship Id="rId24" Type="http://schemas.openxmlformats.org/officeDocument/2006/relationships/image" Target="../media/image2.png"/><Relationship Id="rId5" Type="http://schemas.openxmlformats.org/officeDocument/2006/relationships/tags" Target="../tags/tag401.xml"/><Relationship Id="rId15" Type="http://schemas.openxmlformats.org/officeDocument/2006/relationships/tags" Target="../tags/tag411.xml"/><Relationship Id="rId23" Type="http://schemas.openxmlformats.org/officeDocument/2006/relationships/image" Target="../media/image9.png"/><Relationship Id="rId10" Type="http://schemas.openxmlformats.org/officeDocument/2006/relationships/tags" Target="../tags/tag406.xml"/><Relationship Id="rId19" Type="http://schemas.openxmlformats.org/officeDocument/2006/relationships/image" Target="../media/image5.png"/><Relationship Id="rId4" Type="http://schemas.openxmlformats.org/officeDocument/2006/relationships/tags" Target="../tags/tag400.xml"/><Relationship Id="rId9" Type="http://schemas.openxmlformats.org/officeDocument/2006/relationships/tags" Target="../tags/tag405.xml"/><Relationship Id="rId14" Type="http://schemas.openxmlformats.org/officeDocument/2006/relationships/tags" Target="../tags/tag410.xml"/><Relationship Id="rId22" Type="http://schemas.openxmlformats.org/officeDocument/2006/relationships/image" Target="../media/image7.png"/><Relationship Id="rId27" Type="http://schemas.openxmlformats.org/officeDocument/2006/relationships/image" Target="../media/image47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419.xml"/><Relationship Id="rId13" Type="http://schemas.openxmlformats.org/officeDocument/2006/relationships/tags" Target="../tags/tag424.xml"/><Relationship Id="rId18" Type="http://schemas.openxmlformats.org/officeDocument/2006/relationships/image" Target="../media/image3.png"/><Relationship Id="rId3" Type="http://schemas.openxmlformats.org/officeDocument/2006/relationships/tags" Target="../tags/tag414.xml"/><Relationship Id="rId21" Type="http://schemas.openxmlformats.org/officeDocument/2006/relationships/image" Target="../media/image9.png"/><Relationship Id="rId7" Type="http://schemas.openxmlformats.org/officeDocument/2006/relationships/tags" Target="../tags/tag418.xml"/><Relationship Id="rId12" Type="http://schemas.openxmlformats.org/officeDocument/2006/relationships/tags" Target="../tags/tag423.xml"/><Relationship Id="rId17" Type="http://schemas.openxmlformats.org/officeDocument/2006/relationships/image" Target="../media/image5.png"/><Relationship Id="rId25" Type="http://schemas.openxmlformats.org/officeDocument/2006/relationships/image" Target="../media/image49.jpeg"/><Relationship Id="rId2" Type="http://schemas.openxmlformats.org/officeDocument/2006/relationships/tags" Target="../tags/tag413.xml"/><Relationship Id="rId16" Type="http://schemas.openxmlformats.org/officeDocument/2006/relationships/image" Target="../media/image4.png"/><Relationship Id="rId20" Type="http://schemas.openxmlformats.org/officeDocument/2006/relationships/image" Target="../media/image7.png"/><Relationship Id="rId1" Type="http://schemas.openxmlformats.org/officeDocument/2006/relationships/tags" Target="../tags/tag412.xml"/><Relationship Id="rId6" Type="http://schemas.openxmlformats.org/officeDocument/2006/relationships/tags" Target="../tags/tag417.xml"/><Relationship Id="rId11" Type="http://schemas.openxmlformats.org/officeDocument/2006/relationships/tags" Target="../tags/tag422.xml"/><Relationship Id="rId24" Type="http://schemas.openxmlformats.org/officeDocument/2006/relationships/image" Target="../media/image48.jpeg"/><Relationship Id="rId5" Type="http://schemas.openxmlformats.org/officeDocument/2006/relationships/tags" Target="../tags/tag416.xml"/><Relationship Id="rId15" Type="http://schemas.openxmlformats.org/officeDocument/2006/relationships/image" Target="../media/image10.png"/><Relationship Id="rId23" Type="http://schemas.openxmlformats.org/officeDocument/2006/relationships/image" Target="../media/image11.png"/><Relationship Id="rId10" Type="http://schemas.openxmlformats.org/officeDocument/2006/relationships/tags" Target="../tags/tag421.xml"/><Relationship Id="rId19" Type="http://schemas.openxmlformats.org/officeDocument/2006/relationships/image" Target="../media/image6.png"/><Relationship Id="rId4" Type="http://schemas.openxmlformats.org/officeDocument/2006/relationships/tags" Target="../tags/tag415.xml"/><Relationship Id="rId9" Type="http://schemas.openxmlformats.org/officeDocument/2006/relationships/tags" Target="../tags/tag420.xml"/><Relationship Id="rId14" Type="http://schemas.openxmlformats.org/officeDocument/2006/relationships/slideLayout" Target="../slideLayouts/slideLayout1.xml"/><Relationship Id="rId22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432.xml"/><Relationship Id="rId13" Type="http://schemas.openxmlformats.org/officeDocument/2006/relationships/tags" Target="../tags/tag437.xml"/><Relationship Id="rId18" Type="http://schemas.openxmlformats.org/officeDocument/2006/relationships/image" Target="../media/image4.png"/><Relationship Id="rId26" Type="http://schemas.openxmlformats.org/officeDocument/2006/relationships/image" Target="../media/image50.png"/><Relationship Id="rId3" Type="http://schemas.openxmlformats.org/officeDocument/2006/relationships/tags" Target="../tags/tag427.xml"/><Relationship Id="rId21" Type="http://schemas.openxmlformats.org/officeDocument/2006/relationships/image" Target="../media/image6.png"/><Relationship Id="rId7" Type="http://schemas.openxmlformats.org/officeDocument/2006/relationships/tags" Target="../tags/tag431.xml"/><Relationship Id="rId12" Type="http://schemas.openxmlformats.org/officeDocument/2006/relationships/tags" Target="../tags/tag436.xml"/><Relationship Id="rId17" Type="http://schemas.openxmlformats.org/officeDocument/2006/relationships/image" Target="../media/image10.png"/><Relationship Id="rId25" Type="http://schemas.openxmlformats.org/officeDocument/2006/relationships/image" Target="../media/image11.png"/><Relationship Id="rId2" Type="http://schemas.openxmlformats.org/officeDocument/2006/relationships/tags" Target="../tags/tag426.xml"/><Relationship Id="rId16" Type="http://schemas.openxmlformats.org/officeDocument/2006/relationships/slideLayout" Target="../slideLayouts/slideLayout1.xml"/><Relationship Id="rId20" Type="http://schemas.openxmlformats.org/officeDocument/2006/relationships/image" Target="../media/image3.png"/><Relationship Id="rId1" Type="http://schemas.openxmlformats.org/officeDocument/2006/relationships/tags" Target="../tags/tag425.xml"/><Relationship Id="rId6" Type="http://schemas.openxmlformats.org/officeDocument/2006/relationships/tags" Target="../tags/tag430.xml"/><Relationship Id="rId11" Type="http://schemas.openxmlformats.org/officeDocument/2006/relationships/tags" Target="../tags/tag435.xml"/><Relationship Id="rId24" Type="http://schemas.openxmlformats.org/officeDocument/2006/relationships/image" Target="../media/image2.png"/><Relationship Id="rId5" Type="http://schemas.openxmlformats.org/officeDocument/2006/relationships/tags" Target="../tags/tag429.xml"/><Relationship Id="rId15" Type="http://schemas.openxmlformats.org/officeDocument/2006/relationships/tags" Target="../tags/tag439.xml"/><Relationship Id="rId23" Type="http://schemas.openxmlformats.org/officeDocument/2006/relationships/image" Target="../media/image9.png"/><Relationship Id="rId10" Type="http://schemas.openxmlformats.org/officeDocument/2006/relationships/tags" Target="../tags/tag434.xml"/><Relationship Id="rId19" Type="http://schemas.openxmlformats.org/officeDocument/2006/relationships/image" Target="../media/image5.png"/><Relationship Id="rId4" Type="http://schemas.openxmlformats.org/officeDocument/2006/relationships/tags" Target="../tags/tag428.xml"/><Relationship Id="rId9" Type="http://schemas.openxmlformats.org/officeDocument/2006/relationships/tags" Target="../tags/tag433.xml"/><Relationship Id="rId14" Type="http://schemas.openxmlformats.org/officeDocument/2006/relationships/tags" Target="../tags/tag438.xml"/><Relationship Id="rId22" Type="http://schemas.openxmlformats.org/officeDocument/2006/relationships/image" Target="../media/image7.png"/><Relationship Id="rId27" Type="http://schemas.openxmlformats.org/officeDocument/2006/relationships/image" Target="../media/image51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447.xml"/><Relationship Id="rId13" Type="http://schemas.openxmlformats.org/officeDocument/2006/relationships/tags" Target="../tags/tag452.xml"/><Relationship Id="rId18" Type="http://schemas.openxmlformats.org/officeDocument/2006/relationships/image" Target="../media/image3.png"/><Relationship Id="rId26" Type="http://schemas.openxmlformats.org/officeDocument/2006/relationships/image" Target="../media/image54.jpeg"/><Relationship Id="rId3" Type="http://schemas.openxmlformats.org/officeDocument/2006/relationships/tags" Target="../tags/tag442.xml"/><Relationship Id="rId21" Type="http://schemas.openxmlformats.org/officeDocument/2006/relationships/image" Target="../media/image9.png"/><Relationship Id="rId7" Type="http://schemas.openxmlformats.org/officeDocument/2006/relationships/tags" Target="../tags/tag446.xml"/><Relationship Id="rId12" Type="http://schemas.openxmlformats.org/officeDocument/2006/relationships/tags" Target="../tags/tag451.xml"/><Relationship Id="rId17" Type="http://schemas.openxmlformats.org/officeDocument/2006/relationships/image" Target="../media/image5.png"/><Relationship Id="rId25" Type="http://schemas.openxmlformats.org/officeDocument/2006/relationships/image" Target="../media/image53.jpeg"/><Relationship Id="rId2" Type="http://schemas.openxmlformats.org/officeDocument/2006/relationships/tags" Target="../tags/tag441.xml"/><Relationship Id="rId16" Type="http://schemas.openxmlformats.org/officeDocument/2006/relationships/image" Target="../media/image4.png"/><Relationship Id="rId20" Type="http://schemas.openxmlformats.org/officeDocument/2006/relationships/image" Target="../media/image7.png"/><Relationship Id="rId1" Type="http://schemas.openxmlformats.org/officeDocument/2006/relationships/tags" Target="../tags/tag440.xml"/><Relationship Id="rId6" Type="http://schemas.openxmlformats.org/officeDocument/2006/relationships/tags" Target="../tags/tag445.xml"/><Relationship Id="rId11" Type="http://schemas.openxmlformats.org/officeDocument/2006/relationships/tags" Target="../tags/tag450.xml"/><Relationship Id="rId24" Type="http://schemas.openxmlformats.org/officeDocument/2006/relationships/image" Target="../media/image52.jpeg"/><Relationship Id="rId5" Type="http://schemas.openxmlformats.org/officeDocument/2006/relationships/tags" Target="../tags/tag444.xml"/><Relationship Id="rId15" Type="http://schemas.openxmlformats.org/officeDocument/2006/relationships/image" Target="../media/image10.png"/><Relationship Id="rId23" Type="http://schemas.openxmlformats.org/officeDocument/2006/relationships/image" Target="../media/image11.png"/><Relationship Id="rId10" Type="http://schemas.openxmlformats.org/officeDocument/2006/relationships/tags" Target="../tags/tag449.xml"/><Relationship Id="rId19" Type="http://schemas.openxmlformats.org/officeDocument/2006/relationships/image" Target="../media/image6.png"/><Relationship Id="rId4" Type="http://schemas.openxmlformats.org/officeDocument/2006/relationships/tags" Target="../tags/tag443.xml"/><Relationship Id="rId9" Type="http://schemas.openxmlformats.org/officeDocument/2006/relationships/tags" Target="../tags/tag448.xml"/><Relationship Id="rId14" Type="http://schemas.openxmlformats.org/officeDocument/2006/relationships/slideLayout" Target="../slideLayouts/slideLayout1.xml"/><Relationship Id="rId22" Type="http://schemas.openxmlformats.org/officeDocument/2006/relationships/image" Target="../media/image2.png"/><Relationship Id="rId27" Type="http://schemas.openxmlformats.org/officeDocument/2006/relationships/image" Target="../media/image55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tags" Target="../tags/tag460.xml"/><Relationship Id="rId13" Type="http://schemas.openxmlformats.org/officeDocument/2006/relationships/tags" Target="../tags/tag465.xml"/><Relationship Id="rId18" Type="http://schemas.openxmlformats.org/officeDocument/2006/relationships/image" Target="../media/image10.png"/><Relationship Id="rId26" Type="http://schemas.openxmlformats.org/officeDocument/2006/relationships/image" Target="../media/image11.png"/><Relationship Id="rId3" Type="http://schemas.openxmlformats.org/officeDocument/2006/relationships/tags" Target="../tags/tag455.xml"/><Relationship Id="rId21" Type="http://schemas.openxmlformats.org/officeDocument/2006/relationships/image" Target="../media/image3.png"/><Relationship Id="rId7" Type="http://schemas.openxmlformats.org/officeDocument/2006/relationships/tags" Target="../tags/tag459.xml"/><Relationship Id="rId12" Type="http://schemas.openxmlformats.org/officeDocument/2006/relationships/tags" Target="../tags/tag464.xml"/><Relationship Id="rId17" Type="http://schemas.openxmlformats.org/officeDocument/2006/relationships/slideLayout" Target="../slideLayouts/slideLayout1.xml"/><Relationship Id="rId25" Type="http://schemas.openxmlformats.org/officeDocument/2006/relationships/image" Target="../media/image2.png"/><Relationship Id="rId2" Type="http://schemas.openxmlformats.org/officeDocument/2006/relationships/tags" Target="../tags/tag454.xml"/><Relationship Id="rId16" Type="http://schemas.openxmlformats.org/officeDocument/2006/relationships/tags" Target="../tags/tag468.xml"/><Relationship Id="rId20" Type="http://schemas.openxmlformats.org/officeDocument/2006/relationships/image" Target="../media/image5.png"/><Relationship Id="rId29" Type="http://schemas.openxmlformats.org/officeDocument/2006/relationships/image" Target="../media/image58.jpeg"/><Relationship Id="rId1" Type="http://schemas.openxmlformats.org/officeDocument/2006/relationships/tags" Target="../tags/tag453.xml"/><Relationship Id="rId6" Type="http://schemas.openxmlformats.org/officeDocument/2006/relationships/tags" Target="../tags/tag458.xml"/><Relationship Id="rId11" Type="http://schemas.openxmlformats.org/officeDocument/2006/relationships/tags" Target="../tags/tag463.xml"/><Relationship Id="rId24" Type="http://schemas.openxmlformats.org/officeDocument/2006/relationships/image" Target="../media/image9.png"/><Relationship Id="rId5" Type="http://schemas.openxmlformats.org/officeDocument/2006/relationships/tags" Target="../tags/tag457.xml"/><Relationship Id="rId15" Type="http://schemas.openxmlformats.org/officeDocument/2006/relationships/tags" Target="../tags/tag467.xml"/><Relationship Id="rId23" Type="http://schemas.openxmlformats.org/officeDocument/2006/relationships/image" Target="../media/image7.png"/><Relationship Id="rId28" Type="http://schemas.openxmlformats.org/officeDocument/2006/relationships/image" Target="../media/image57.jpeg"/><Relationship Id="rId10" Type="http://schemas.openxmlformats.org/officeDocument/2006/relationships/tags" Target="../tags/tag462.xml"/><Relationship Id="rId19" Type="http://schemas.openxmlformats.org/officeDocument/2006/relationships/image" Target="../media/image4.png"/><Relationship Id="rId4" Type="http://schemas.openxmlformats.org/officeDocument/2006/relationships/tags" Target="../tags/tag456.xml"/><Relationship Id="rId9" Type="http://schemas.openxmlformats.org/officeDocument/2006/relationships/tags" Target="../tags/tag461.xml"/><Relationship Id="rId14" Type="http://schemas.openxmlformats.org/officeDocument/2006/relationships/tags" Target="../tags/tag466.xml"/><Relationship Id="rId22" Type="http://schemas.openxmlformats.org/officeDocument/2006/relationships/image" Target="../media/image6.png"/><Relationship Id="rId27" Type="http://schemas.openxmlformats.org/officeDocument/2006/relationships/image" Target="../media/image56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tags" Target="../tags/tag476.xml"/><Relationship Id="rId13" Type="http://schemas.openxmlformats.org/officeDocument/2006/relationships/tags" Target="../tags/tag481.xml"/><Relationship Id="rId18" Type="http://schemas.openxmlformats.org/officeDocument/2006/relationships/image" Target="../media/image5.png"/><Relationship Id="rId26" Type="http://schemas.openxmlformats.org/officeDocument/2006/relationships/image" Target="../media/image60.jpeg"/><Relationship Id="rId3" Type="http://schemas.openxmlformats.org/officeDocument/2006/relationships/tags" Target="../tags/tag471.xml"/><Relationship Id="rId21" Type="http://schemas.openxmlformats.org/officeDocument/2006/relationships/image" Target="../media/image7.png"/><Relationship Id="rId7" Type="http://schemas.openxmlformats.org/officeDocument/2006/relationships/tags" Target="../tags/tag475.xml"/><Relationship Id="rId12" Type="http://schemas.openxmlformats.org/officeDocument/2006/relationships/tags" Target="../tags/tag480.xml"/><Relationship Id="rId17" Type="http://schemas.openxmlformats.org/officeDocument/2006/relationships/image" Target="../media/image4.png"/><Relationship Id="rId25" Type="http://schemas.openxmlformats.org/officeDocument/2006/relationships/image" Target="../media/image59.jpeg"/><Relationship Id="rId2" Type="http://schemas.openxmlformats.org/officeDocument/2006/relationships/tags" Target="../tags/tag470.xml"/><Relationship Id="rId16" Type="http://schemas.openxmlformats.org/officeDocument/2006/relationships/image" Target="../media/image10.png"/><Relationship Id="rId20" Type="http://schemas.openxmlformats.org/officeDocument/2006/relationships/image" Target="../media/image6.png"/><Relationship Id="rId1" Type="http://schemas.openxmlformats.org/officeDocument/2006/relationships/tags" Target="../tags/tag469.xml"/><Relationship Id="rId6" Type="http://schemas.openxmlformats.org/officeDocument/2006/relationships/tags" Target="../tags/tag474.xml"/><Relationship Id="rId11" Type="http://schemas.openxmlformats.org/officeDocument/2006/relationships/tags" Target="../tags/tag479.xml"/><Relationship Id="rId24" Type="http://schemas.openxmlformats.org/officeDocument/2006/relationships/image" Target="../media/image11.png"/><Relationship Id="rId5" Type="http://schemas.openxmlformats.org/officeDocument/2006/relationships/tags" Target="../tags/tag473.xml"/><Relationship Id="rId15" Type="http://schemas.openxmlformats.org/officeDocument/2006/relationships/notesSlide" Target="../notesSlides/notesSlide1.xml"/><Relationship Id="rId23" Type="http://schemas.openxmlformats.org/officeDocument/2006/relationships/image" Target="../media/image2.png"/><Relationship Id="rId10" Type="http://schemas.openxmlformats.org/officeDocument/2006/relationships/tags" Target="../tags/tag478.xml"/><Relationship Id="rId19" Type="http://schemas.openxmlformats.org/officeDocument/2006/relationships/image" Target="../media/image3.png"/><Relationship Id="rId4" Type="http://schemas.openxmlformats.org/officeDocument/2006/relationships/tags" Target="../tags/tag472.xml"/><Relationship Id="rId9" Type="http://schemas.openxmlformats.org/officeDocument/2006/relationships/tags" Target="../tags/tag477.xml"/><Relationship Id="rId14" Type="http://schemas.openxmlformats.org/officeDocument/2006/relationships/slideLayout" Target="../slideLayouts/slideLayout1.xml"/><Relationship Id="rId22" Type="http://schemas.openxmlformats.org/officeDocument/2006/relationships/image" Target="../media/image9.png"/><Relationship Id="rId27" Type="http://schemas.openxmlformats.org/officeDocument/2006/relationships/image" Target="../media/image61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489.xml"/><Relationship Id="rId13" Type="http://schemas.openxmlformats.org/officeDocument/2006/relationships/tags" Target="../tags/tag494.xml"/><Relationship Id="rId18" Type="http://schemas.openxmlformats.org/officeDocument/2006/relationships/image" Target="../media/image3.png"/><Relationship Id="rId26" Type="http://schemas.openxmlformats.org/officeDocument/2006/relationships/image" Target="../media/image64.jpeg"/><Relationship Id="rId3" Type="http://schemas.openxmlformats.org/officeDocument/2006/relationships/tags" Target="../tags/tag484.xml"/><Relationship Id="rId21" Type="http://schemas.openxmlformats.org/officeDocument/2006/relationships/image" Target="../media/image9.png"/><Relationship Id="rId7" Type="http://schemas.openxmlformats.org/officeDocument/2006/relationships/tags" Target="../tags/tag488.xml"/><Relationship Id="rId12" Type="http://schemas.openxmlformats.org/officeDocument/2006/relationships/tags" Target="../tags/tag493.xml"/><Relationship Id="rId17" Type="http://schemas.openxmlformats.org/officeDocument/2006/relationships/image" Target="../media/image5.png"/><Relationship Id="rId25" Type="http://schemas.openxmlformats.org/officeDocument/2006/relationships/image" Target="../media/image63.jpeg"/><Relationship Id="rId2" Type="http://schemas.openxmlformats.org/officeDocument/2006/relationships/tags" Target="../tags/tag483.xml"/><Relationship Id="rId16" Type="http://schemas.openxmlformats.org/officeDocument/2006/relationships/image" Target="../media/image4.png"/><Relationship Id="rId20" Type="http://schemas.openxmlformats.org/officeDocument/2006/relationships/image" Target="../media/image7.png"/><Relationship Id="rId1" Type="http://schemas.openxmlformats.org/officeDocument/2006/relationships/tags" Target="../tags/tag482.xml"/><Relationship Id="rId6" Type="http://schemas.openxmlformats.org/officeDocument/2006/relationships/tags" Target="../tags/tag487.xml"/><Relationship Id="rId11" Type="http://schemas.openxmlformats.org/officeDocument/2006/relationships/tags" Target="../tags/tag492.xml"/><Relationship Id="rId24" Type="http://schemas.openxmlformats.org/officeDocument/2006/relationships/image" Target="../media/image62.jpeg"/><Relationship Id="rId5" Type="http://schemas.openxmlformats.org/officeDocument/2006/relationships/tags" Target="../tags/tag486.xml"/><Relationship Id="rId15" Type="http://schemas.openxmlformats.org/officeDocument/2006/relationships/image" Target="../media/image10.png"/><Relationship Id="rId23" Type="http://schemas.openxmlformats.org/officeDocument/2006/relationships/image" Target="../media/image11.png"/><Relationship Id="rId10" Type="http://schemas.openxmlformats.org/officeDocument/2006/relationships/tags" Target="../tags/tag491.xml"/><Relationship Id="rId19" Type="http://schemas.openxmlformats.org/officeDocument/2006/relationships/image" Target="../media/image6.png"/><Relationship Id="rId4" Type="http://schemas.openxmlformats.org/officeDocument/2006/relationships/tags" Target="../tags/tag485.xml"/><Relationship Id="rId9" Type="http://schemas.openxmlformats.org/officeDocument/2006/relationships/tags" Target="../tags/tag490.xml"/><Relationship Id="rId14" Type="http://schemas.openxmlformats.org/officeDocument/2006/relationships/slideLayout" Target="../slideLayouts/slideLayout1.xml"/><Relationship Id="rId22" Type="http://schemas.openxmlformats.org/officeDocument/2006/relationships/image" Target="../media/image2.png"/><Relationship Id="rId27" Type="http://schemas.openxmlformats.org/officeDocument/2006/relationships/image" Target="../media/image65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tags" Target="../tags/tag502.xml"/><Relationship Id="rId13" Type="http://schemas.openxmlformats.org/officeDocument/2006/relationships/tags" Target="../tags/tag507.xml"/><Relationship Id="rId18" Type="http://schemas.openxmlformats.org/officeDocument/2006/relationships/slideLayout" Target="../slideLayouts/slideLayout1.xml"/><Relationship Id="rId26" Type="http://schemas.openxmlformats.org/officeDocument/2006/relationships/image" Target="../media/image2.png"/><Relationship Id="rId3" Type="http://schemas.openxmlformats.org/officeDocument/2006/relationships/tags" Target="../tags/tag497.xml"/><Relationship Id="rId21" Type="http://schemas.openxmlformats.org/officeDocument/2006/relationships/image" Target="../media/image5.png"/><Relationship Id="rId7" Type="http://schemas.openxmlformats.org/officeDocument/2006/relationships/tags" Target="../tags/tag501.xml"/><Relationship Id="rId12" Type="http://schemas.openxmlformats.org/officeDocument/2006/relationships/tags" Target="../tags/tag506.xml"/><Relationship Id="rId17" Type="http://schemas.openxmlformats.org/officeDocument/2006/relationships/tags" Target="../tags/tag511.xml"/><Relationship Id="rId25" Type="http://schemas.openxmlformats.org/officeDocument/2006/relationships/image" Target="../media/image9.png"/><Relationship Id="rId2" Type="http://schemas.openxmlformats.org/officeDocument/2006/relationships/tags" Target="../tags/tag496.xml"/><Relationship Id="rId16" Type="http://schemas.openxmlformats.org/officeDocument/2006/relationships/tags" Target="../tags/tag510.xml"/><Relationship Id="rId20" Type="http://schemas.openxmlformats.org/officeDocument/2006/relationships/image" Target="../media/image4.png"/><Relationship Id="rId29" Type="http://schemas.openxmlformats.org/officeDocument/2006/relationships/image" Target="../media/image67.jpeg"/><Relationship Id="rId1" Type="http://schemas.openxmlformats.org/officeDocument/2006/relationships/tags" Target="../tags/tag495.xml"/><Relationship Id="rId6" Type="http://schemas.openxmlformats.org/officeDocument/2006/relationships/tags" Target="../tags/tag500.xml"/><Relationship Id="rId11" Type="http://schemas.openxmlformats.org/officeDocument/2006/relationships/tags" Target="../tags/tag505.xml"/><Relationship Id="rId24" Type="http://schemas.openxmlformats.org/officeDocument/2006/relationships/image" Target="../media/image7.png"/><Relationship Id="rId5" Type="http://schemas.openxmlformats.org/officeDocument/2006/relationships/tags" Target="../tags/tag499.xml"/><Relationship Id="rId15" Type="http://schemas.openxmlformats.org/officeDocument/2006/relationships/tags" Target="../tags/tag509.xml"/><Relationship Id="rId23" Type="http://schemas.openxmlformats.org/officeDocument/2006/relationships/image" Target="../media/image6.png"/><Relationship Id="rId28" Type="http://schemas.openxmlformats.org/officeDocument/2006/relationships/image" Target="../media/image66.jpeg"/><Relationship Id="rId10" Type="http://schemas.openxmlformats.org/officeDocument/2006/relationships/tags" Target="../tags/tag504.xml"/><Relationship Id="rId19" Type="http://schemas.openxmlformats.org/officeDocument/2006/relationships/image" Target="../media/image10.png"/><Relationship Id="rId31" Type="http://schemas.openxmlformats.org/officeDocument/2006/relationships/image" Target="../media/image69.jpeg"/><Relationship Id="rId4" Type="http://schemas.openxmlformats.org/officeDocument/2006/relationships/tags" Target="../tags/tag498.xml"/><Relationship Id="rId9" Type="http://schemas.openxmlformats.org/officeDocument/2006/relationships/tags" Target="../tags/tag503.xml"/><Relationship Id="rId14" Type="http://schemas.openxmlformats.org/officeDocument/2006/relationships/tags" Target="../tags/tag508.xml"/><Relationship Id="rId22" Type="http://schemas.openxmlformats.org/officeDocument/2006/relationships/image" Target="../media/image3.png"/><Relationship Id="rId27" Type="http://schemas.openxmlformats.org/officeDocument/2006/relationships/image" Target="../media/image11.png"/><Relationship Id="rId30" Type="http://schemas.openxmlformats.org/officeDocument/2006/relationships/image" Target="../media/image68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519.xml"/><Relationship Id="rId13" Type="http://schemas.openxmlformats.org/officeDocument/2006/relationships/tags" Target="../tags/tag524.xml"/><Relationship Id="rId18" Type="http://schemas.openxmlformats.org/officeDocument/2006/relationships/image" Target="../media/image4.png"/><Relationship Id="rId3" Type="http://schemas.openxmlformats.org/officeDocument/2006/relationships/tags" Target="../tags/tag514.xml"/><Relationship Id="rId21" Type="http://schemas.openxmlformats.org/officeDocument/2006/relationships/image" Target="../media/image6.png"/><Relationship Id="rId7" Type="http://schemas.openxmlformats.org/officeDocument/2006/relationships/tags" Target="../tags/tag518.xml"/><Relationship Id="rId12" Type="http://schemas.openxmlformats.org/officeDocument/2006/relationships/tags" Target="../tags/tag523.xml"/><Relationship Id="rId17" Type="http://schemas.openxmlformats.org/officeDocument/2006/relationships/slideLayout" Target="../slideLayouts/slideLayout1.xml"/><Relationship Id="rId25" Type="http://schemas.openxmlformats.org/officeDocument/2006/relationships/image" Target="../media/image8.png"/><Relationship Id="rId2" Type="http://schemas.openxmlformats.org/officeDocument/2006/relationships/tags" Target="../tags/tag513.xml"/><Relationship Id="rId16" Type="http://schemas.openxmlformats.org/officeDocument/2006/relationships/tags" Target="../tags/tag527.xml"/><Relationship Id="rId20" Type="http://schemas.openxmlformats.org/officeDocument/2006/relationships/image" Target="../media/image3.png"/><Relationship Id="rId1" Type="http://schemas.openxmlformats.org/officeDocument/2006/relationships/tags" Target="../tags/tag512.xml"/><Relationship Id="rId6" Type="http://schemas.openxmlformats.org/officeDocument/2006/relationships/tags" Target="../tags/tag517.xml"/><Relationship Id="rId11" Type="http://schemas.openxmlformats.org/officeDocument/2006/relationships/tags" Target="../tags/tag522.xml"/><Relationship Id="rId24" Type="http://schemas.openxmlformats.org/officeDocument/2006/relationships/image" Target="../media/image2.png"/><Relationship Id="rId5" Type="http://schemas.openxmlformats.org/officeDocument/2006/relationships/tags" Target="../tags/tag516.xml"/><Relationship Id="rId15" Type="http://schemas.openxmlformats.org/officeDocument/2006/relationships/tags" Target="../tags/tag526.xml"/><Relationship Id="rId23" Type="http://schemas.openxmlformats.org/officeDocument/2006/relationships/image" Target="../media/image9.png"/><Relationship Id="rId10" Type="http://schemas.openxmlformats.org/officeDocument/2006/relationships/tags" Target="../tags/tag521.xml"/><Relationship Id="rId19" Type="http://schemas.openxmlformats.org/officeDocument/2006/relationships/image" Target="../media/image5.png"/><Relationship Id="rId4" Type="http://schemas.openxmlformats.org/officeDocument/2006/relationships/tags" Target="../tags/tag515.xml"/><Relationship Id="rId9" Type="http://schemas.openxmlformats.org/officeDocument/2006/relationships/tags" Target="../tags/tag520.xml"/><Relationship Id="rId14" Type="http://schemas.openxmlformats.org/officeDocument/2006/relationships/tags" Target="../tags/tag525.xml"/><Relationship Id="rId22" Type="http://schemas.openxmlformats.org/officeDocument/2006/relationships/image" Target="../media/image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tags" Target="../tags/tag535.xml"/><Relationship Id="rId13" Type="http://schemas.openxmlformats.org/officeDocument/2006/relationships/tags" Target="../tags/tag540.xml"/><Relationship Id="rId18" Type="http://schemas.openxmlformats.org/officeDocument/2006/relationships/image" Target="../media/image4.png"/><Relationship Id="rId3" Type="http://schemas.openxmlformats.org/officeDocument/2006/relationships/tags" Target="../tags/tag530.xml"/><Relationship Id="rId21" Type="http://schemas.openxmlformats.org/officeDocument/2006/relationships/image" Target="../media/image6.png"/><Relationship Id="rId7" Type="http://schemas.openxmlformats.org/officeDocument/2006/relationships/tags" Target="../tags/tag534.xml"/><Relationship Id="rId12" Type="http://schemas.openxmlformats.org/officeDocument/2006/relationships/tags" Target="../tags/tag539.xml"/><Relationship Id="rId17" Type="http://schemas.openxmlformats.org/officeDocument/2006/relationships/slideLayout" Target="../slideLayouts/slideLayout1.xml"/><Relationship Id="rId25" Type="http://schemas.openxmlformats.org/officeDocument/2006/relationships/image" Target="../media/image8.png"/><Relationship Id="rId2" Type="http://schemas.openxmlformats.org/officeDocument/2006/relationships/tags" Target="../tags/tag529.xml"/><Relationship Id="rId16" Type="http://schemas.openxmlformats.org/officeDocument/2006/relationships/tags" Target="../tags/tag543.xml"/><Relationship Id="rId20" Type="http://schemas.openxmlformats.org/officeDocument/2006/relationships/image" Target="../media/image3.png"/><Relationship Id="rId1" Type="http://schemas.openxmlformats.org/officeDocument/2006/relationships/tags" Target="../tags/tag528.xml"/><Relationship Id="rId6" Type="http://schemas.openxmlformats.org/officeDocument/2006/relationships/tags" Target="../tags/tag533.xml"/><Relationship Id="rId11" Type="http://schemas.openxmlformats.org/officeDocument/2006/relationships/tags" Target="../tags/tag538.xml"/><Relationship Id="rId24" Type="http://schemas.openxmlformats.org/officeDocument/2006/relationships/image" Target="../media/image2.png"/><Relationship Id="rId5" Type="http://schemas.openxmlformats.org/officeDocument/2006/relationships/tags" Target="../tags/tag532.xml"/><Relationship Id="rId15" Type="http://schemas.openxmlformats.org/officeDocument/2006/relationships/tags" Target="../tags/tag542.xml"/><Relationship Id="rId23" Type="http://schemas.openxmlformats.org/officeDocument/2006/relationships/image" Target="../media/image9.png"/><Relationship Id="rId10" Type="http://schemas.openxmlformats.org/officeDocument/2006/relationships/tags" Target="../tags/tag537.xml"/><Relationship Id="rId19" Type="http://schemas.openxmlformats.org/officeDocument/2006/relationships/image" Target="../media/image5.png"/><Relationship Id="rId4" Type="http://schemas.openxmlformats.org/officeDocument/2006/relationships/tags" Target="../tags/tag531.xml"/><Relationship Id="rId9" Type="http://schemas.openxmlformats.org/officeDocument/2006/relationships/tags" Target="../tags/tag536.xml"/><Relationship Id="rId14" Type="http://schemas.openxmlformats.org/officeDocument/2006/relationships/tags" Target="../tags/tag541.xml"/><Relationship Id="rId22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tags" Target="../tags/tag551.xml"/><Relationship Id="rId13" Type="http://schemas.openxmlformats.org/officeDocument/2006/relationships/tags" Target="../tags/tag556.xml"/><Relationship Id="rId18" Type="http://schemas.openxmlformats.org/officeDocument/2006/relationships/slideLayout" Target="../slideLayouts/slideLayout1.xml"/><Relationship Id="rId26" Type="http://schemas.openxmlformats.org/officeDocument/2006/relationships/image" Target="../media/image2.png"/><Relationship Id="rId3" Type="http://schemas.openxmlformats.org/officeDocument/2006/relationships/tags" Target="../tags/tag546.xml"/><Relationship Id="rId21" Type="http://schemas.openxmlformats.org/officeDocument/2006/relationships/image" Target="../media/image5.png"/><Relationship Id="rId7" Type="http://schemas.openxmlformats.org/officeDocument/2006/relationships/tags" Target="../tags/tag550.xml"/><Relationship Id="rId12" Type="http://schemas.openxmlformats.org/officeDocument/2006/relationships/tags" Target="../tags/tag555.xml"/><Relationship Id="rId17" Type="http://schemas.openxmlformats.org/officeDocument/2006/relationships/tags" Target="../tags/tag560.xml"/><Relationship Id="rId25" Type="http://schemas.openxmlformats.org/officeDocument/2006/relationships/image" Target="../media/image9.png"/><Relationship Id="rId2" Type="http://schemas.openxmlformats.org/officeDocument/2006/relationships/tags" Target="../tags/tag545.xml"/><Relationship Id="rId16" Type="http://schemas.openxmlformats.org/officeDocument/2006/relationships/tags" Target="../tags/tag559.xml"/><Relationship Id="rId20" Type="http://schemas.openxmlformats.org/officeDocument/2006/relationships/image" Target="../media/image4.png"/><Relationship Id="rId29" Type="http://schemas.openxmlformats.org/officeDocument/2006/relationships/image" Target="../media/image71.jpeg"/><Relationship Id="rId1" Type="http://schemas.openxmlformats.org/officeDocument/2006/relationships/tags" Target="../tags/tag544.xml"/><Relationship Id="rId6" Type="http://schemas.openxmlformats.org/officeDocument/2006/relationships/tags" Target="../tags/tag549.xml"/><Relationship Id="rId11" Type="http://schemas.openxmlformats.org/officeDocument/2006/relationships/tags" Target="../tags/tag554.xml"/><Relationship Id="rId24" Type="http://schemas.openxmlformats.org/officeDocument/2006/relationships/image" Target="../media/image7.png"/><Relationship Id="rId5" Type="http://schemas.openxmlformats.org/officeDocument/2006/relationships/tags" Target="../tags/tag548.xml"/><Relationship Id="rId15" Type="http://schemas.openxmlformats.org/officeDocument/2006/relationships/tags" Target="../tags/tag558.xml"/><Relationship Id="rId23" Type="http://schemas.openxmlformats.org/officeDocument/2006/relationships/image" Target="../media/image6.png"/><Relationship Id="rId28" Type="http://schemas.openxmlformats.org/officeDocument/2006/relationships/image" Target="../media/image70.jpeg"/><Relationship Id="rId10" Type="http://schemas.openxmlformats.org/officeDocument/2006/relationships/tags" Target="../tags/tag553.xml"/><Relationship Id="rId19" Type="http://schemas.openxmlformats.org/officeDocument/2006/relationships/image" Target="../media/image10.png"/><Relationship Id="rId31" Type="http://schemas.openxmlformats.org/officeDocument/2006/relationships/image" Target="../media/image73.jpeg"/><Relationship Id="rId4" Type="http://schemas.openxmlformats.org/officeDocument/2006/relationships/tags" Target="../tags/tag547.xml"/><Relationship Id="rId9" Type="http://schemas.openxmlformats.org/officeDocument/2006/relationships/tags" Target="../tags/tag552.xml"/><Relationship Id="rId14" Type="http://schemas.openxmlformats.org/officeDocument/2006/relationships/tags" Target="../tags/tag557.xml"/><Relationship Id="rId22" Type="http://schemas.openxmlformats.org/officeDocument/2006/relationships/image" Target="../media/image3.png"/><Relationship Id="rId27" Type="http://schemas.openxmlformats.org/officeDocument/2006/relationships/image" Target="../media/image11.png"/><Relationship Id="rId30" Type="http://schemas.openxmlformats.org/officeDocument/2006/relationships/image" Target="../media/image72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tags" Target="../tags/tag568.xml"/><Relationship Id="rId13" Type="http://schemas.openxmlformats.org/officeDocument/2006/relationships/tags" Target="../tags/tag573.xml"/><Relationship Id="rId18" Type="http://schemas.openxmlformats.org/officeDocument/2006/relationships/slideLayout" Target="../slideLayouts/slideLayout1.xml"/><Relationship Id="rId26" Type="http://schemas.openxmlformats.org/officeDocument/2006/relationships/image" Target="../media/image2.png"/><Relationship Id="rId3" Type="http://schemas.openxmlformats.org/officeDocument/2006/relationships/tags" Target="../tags/tag563.xml"/><Relationship Id="rId21" Type="http://schemas.openxmlformats.org/officeDocument/2006/relationships/image" Target="../media/image5.png"/><Relationship Id="rId7" Type="http://schemas.openxmlformats.org/officeDocument/2006/relationships/tags" Target="../tags/tag567.xml"/><Relationship Id="rId12" Type="http://schemas.openxmlformats.org/officeDocument/2006/relationships/tags" Target="../tags/tag572.xml"/><Relationship Id="rId17" Type="http://schemas.openxmlformats.org/officeDocument/2006/relationships/tags" Target="../tags/tag577.xml"/><Relationship Id="rId25" Type="http://schemas.openxmlformats.org/officeDocument/2006/relationships/image" Target="../media/image9.png"/><Relationship Id="rId2" Type="http://schemas.openxmlformats.org/officeDocument/2006/relationships/tags" Target="../tags/tag562.xml"/><Relationship Id="rId16" Type="http://schemas.openxmlformats.org/officeDocument/2006/relationships/tags" Target="../tags/tag576.xml"/><Relationship Id="rId20" Type="http://schemas.openxmlformats.org/officeDocument/2006/relationships/image" Target="../media/image4.png"/><Relationship Id="rId29" Type="http://schemas.openxmlformats.org/officeDocument/2006/relationships/image" Target="../media/image75.jpeg"/><Relationship Id="rId1" Type="http://schemas.openxmlformats.org/officeDocument/2006/relationships/tags" Target="../tags/tag561.xml"/><Relationship Id="rId6" Type="http://schemas.openxmlformats.org/officeDocument/2006/relationships/tags" Target="../tags/tag566.xml"/><Relationship Id="rId11" Type="http://schemas.openxmlformats.org/officeDocument/2006/relationships/tags" Target="../tags/tag571.xml"/><Relationship Id="rId24" Type="http://schemas.openxmlformats.org/officeDocument/2006/relationships/image" Target="../media/image7.png"/><Relationship Id="rId5" Type="http://schemas.openxmlformats.org/officeDocument/2006/relationships/tags" Target="../tags/tag565.xml"/><Relationship Id="rId15" Type="http://schemas.openxmlformats.org/officeDocument/2006/relationships/tags" Target="../tags/tag575.xml"/><Relationship Id="rId23" Type="http://schemas.openxmlformats.org/officeDocument/2006/relationships/image" Target="../media/image6.png"/><Relationship Id="rId28" Type="http://schemas.openxmlformats.org/officeDocument/2006/relationships/image" Target="../media/image74.jpeg"/><Relationship Id="rId10" Type="http://schemas.openxmlformats.org/officeDocument/2006/relationships/tags" Target="../tags/tag570.xml"/><Relationship Id="rId19" Type="http://schemas.openxmlformats.org/officeDocument/2006/relationships/image" Target="../media/image10.png"/><Relationship Id="rId31" Type="http://schemas.openxmlformats.org/officeDocument/2006/relationships/image" Target="../media/image77.jpeg"/><Relationship Id="rId4" Type="http://schemas.openxmlformats.org/officeDocument/2006/relationships/tags" Target="../tags/tag564.xml"/><Relationship Id="rId9" Type="http://schemas.openxmlformats.org/officeDocument/2006/relationships/tags" Target="../tags/tag569.xml"/><Relationship Id="rId14" Type="http://schemas.openxmlformats.org/officeDocument/2006/relationships/tags" Target="../tags/tag574.xml"/><Relationship Id="rId22" Type="http://schemas.openxmlformats.org/officeDocument/2006/relationships/image" Target="../media/image3.png"/><Relationship Id="rId27" Type="http://schemas.openxmlformats.org/officeDocument/2006/relationships/image" Target="../media/image11.png"/><Relationship Id="rId30" Type="http://schemas.openxmlformats.org/officeDocument/2006/relationships/image" Target="../media/image76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tags" Target="../tags/tag585.xml"/><Relationship Id="rId13" Type="http://schemas.openxmlformats.org/officeDocument/2006/relationships/tags" Target="../tags/tag590.xml"/><Relationship Id="rId18" Type="http://schemas.openxmlformats.org/officeDocument/2006/relationships/image" Target="../media/image3.png"/><Relationship Id="rId3" Type="http://schemas.openxmlformats.org/officeDocument/2006/relationships/tags" Target="../tags/tag580.xml"/><Relationship Id="rId21" Type="http://schemas.openxmlformats.org/officeDocument/2006/relationships/image" Target="../media/image9.png"/><Relationship Id="rId7" Type="http://schemas.openxmlformats.org/officeDocument/2006/relationships/tags" Target="../tags/tag584.xml"/><Relationship Id="rId12" Type="http://schemas.openxmlformats.org/officeDocument/2006/relationships/tags" Target="../tags/tag589.xml"/><Relationship Id="rId17" Type="http://schemas.openxmlformats.org/officeDocument/2006/relationships/image" Target="../media/image5.png"/><Relationship Id="rId25" Type="http://schemas.openxmlformats.org/officeDocument/2006/relationships/image" Target="../media/image79.jpeg"/><Relationship Id="rId2" Type="http://schemas.openxmlformats.org/officeDocument/2006/relationships/tags" Target="../tags/tag579.xml"/><Relationship Id="rId16" Type="http://schemas.openxmlformats.org/officeDocument/2006/relationships/image" Target="../media/image4.png"/><Relationship Id="rId20" Type="http://schemas.openxmlformats.org/officeDocument/2006/relationships/image" Target="../media/image7.png"/><Relationship Id="rId1" Type="http://schemas.openxmlformats.org/officeDocument/2006/relationships/tags" Target="../tags/tag578.xml"/><Relationship Id="rId6" Type="http://schemas.openxmlformats.org/officeDocument/2006/relationships/tags" Target="../tags/tag583.xml"/><Relationship Id="rId11" Type="http://schemas.openxmlformats.org/officeDocument/2006/relationships/tags" Target="../tags/tag588.xml"/><Relationship Id="rId24" Type="http://schemas.openxmlformats.org/officeDocument/2006/relationships/image" Target="../media/image78.jpeg"/><Relationship Id="rId5" Type="http://schemas.openxmlformats.org/officeDocument/2006/relationships/tags" Target="../tags/tag582.xml"/><Relationship Id="rId15" Type="http://schemas.openxmlformats.org/officeDocument/2006/relationships/image" Target="../media/image10.png"/><Relationship Id="rId23" Type="http://schemas.openxmlformats.org/officeDocument/2006/relationships/image" Target="../media/image11.png"/><Relationship Id="rId10" Type="http://schemas.openxmlformats.org/officeDocument/2006/relationships/tags" Target="../tags/tag587.xml"/><Relationship Id="rId19" Type="http://schemas.openxmlformats.org/officeDocument/2006/relationships/image" Target="../media/image6.png"/><Relationship Id="rId4" Type="http://schemas.openxmlformats.org/officeDocument/2006/relationships/tags" Target="../tags/tag581.xml"/><Relationship Id="rId9" Type="http://schemas.openxmlformats.org/officeDocument/2006/relationships/tags" Target="../tags/tag586.xml"/><Relationship Id="rId14" Type="http://schemas.openxmlformats.org/officeDocument/2006/relationships/slideLayout" Target="../slideLayouts/slideLayout1.xml"/><Relationship Id="rId22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tags" Target="../tags/tag598.xml"/><Relationship Id="rId13" Type="http://schemas.openxmlformats.org/officeDocument/2006/relationships/tags" Target="../tags/tag603.xml"/><Relationship Id="rId18" Type="http://schemas.openxmlformats.org/officeDocument/2006/relationships/image" Target="../media/image4.png"/><Relationship Id="rId26" Type="http://schemas.openxmlformats.org/officeDocument/2006/relationships/image" Target="../media/image80.jpeg"/><Relationship Id="rId3" Type="http://schemas.openxmlformats.org/officeDocument/2006/relationships/tags" Target="../tags/tag593.xml"/><Relationship Id="rId21" Type="http://schemas.openxmlformats.org/officeDocument/2006/relationships/image" Target="../media/image6.png"/><Relationship Id="rId7" Type="http://schemas.openxmlformats.org/officeDocument/2006/relationships/tags" Target="../tags/tag597.xml"/><Relationship Id="rId12" Type="http://schemas.openxmlformats.org/officeDocument/2006/relationships/tags" Target="../tags/tag602.xml"/><Relationship Id="rId17" Type="http://schemas.openxmlformats.org/officeDocument/2006/relationships/image" Target="../media/image10.png"/><Relationship Id="rId25" Type="http://schemas.openxmlformats.org/officeDocument/2006/relationships/image" Target="../media/image11.png"/><Relationship Id="rId2" Type="http://schemas.openxmlformats.org/officeDocument/2006/relationships/tags" Target="../tags/tag592.xml"/><Relationship Id="rId16" Type="http://schemas.openxmlformats.org/officeDocument/2006/relationships/slideLayout" Target="../slideLayouts/slideLayout1.xml"/><Relationship Id="rId20" Type="http://schemas.openxmlformats.org/officeDocument/2006/relationships/image" Target="../media/image3.png"/><Relationship Id="rId1" Type="http://schemas.openxmlformats.org/officeDocument/2006/relationships/tags" Target="../tags/tag591.xml"/><Relationship Id="rId6" Type="http://schemas.openxmlformats.org/officeDocument/2006/relationships/tags" Target="../tags/tag596.xml"/><Relationship Id="rId11" Type="http://schemas.openxmlformats.org/officeDocument/2006/relationships/tags" Target="../tags/tag601.xml"/><Relationship Id="rId24" Type="http://schemas.openxmlformats.org/officeDocument/2006/relationships/image" Target="../media/image2.png"/><Relationship Id="rId5" Type="http://schemas.openxmlformats.org/officeDocument/2006/relationships/tags" Target="../tags/tag595.xml"/><Relationship Id="rId15" Type="http://schemas.openxmlformats.org/officeDocument/2006/relationships/tags" Target="../tags/tag605.xml"/><Relationship Id="rId23" Type="http://schemas.openxmlformats.org/officeDocument/2006/relationships/image" Target="../media/image9.png"/><Relationship Id="rId10" Type="http://schemas.openxmlformats.org/officeDocument/2006/relationships/tags" Target="../tags/tag600.xml"/><Relationship Id="rId19" Type="http://schemas.openxmlformats.org/officeDocument/2006/relationships/image" Target="../media/image5.png"/><Relationship Id="rId4" Type="http://schemas.openxmlformats.org/officeDocument/2006/relationships/tags" Target="../tags/tag594.xml"/><Relationship Id="rId9" Type="http://schemas.openxmlformats.org/officeDocument/2006/relationships/tags" Target="../tags/tag599.xml"/><Relationship Id="rId14" Type="http://schemas.openxmlformats.org/officeDocument/2006/relationships/tags" Target="../tags/tag604.xml"/><Relationship Id="rId22" Type="http://schemas.openxmlformats.org/officeDocument/2006/relationships/image" Target="../media/image7.png"/><Relationship Id="rId27" Type="http://schemas.openxmlformats.org/officeDocument/2006/relationships/image" Target="../media/image81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tags" Target="../tags/tag613.xml"/><Relationship Id="rId13" Type="http://schemas.openxmlformats.org/officeDocument/2006/relationships/tags" Target="../tags/tag618.xml"/><Relationship Id="rId18" Type="http://schemas.openxmlformats.org/officeDocument/2006/relationships/slideLayout" Target="../slideLayouts/slideLayout1.xml"/><Relationship Id="rId26" Type="http://schemas.openxmlformats.org/officeDocument/2006/relationships/image" Target="../media/image2.png"/><Relationship Id="rId3" Type="http://schemas.openxmlformats.org/officeDocument/2006/relationships/tags" Target="../tags/tag608.xml"/><Relationship Id="rId21" Type="http://schemas.openxmlformats.org/officeDocument/2006/relationships/image" Target="../media/image5.png"/><Relationship Id="rId7" Type="http://schemas.openxmlformats.org/officeDocument/2006/relationships/tags" Target="../tags/tag612.xml"/><Relationship Id="rId12" Type="http://schemas.openxmlformats.org/officeDocument/2006/relationships/tags" Target="../tags/tag617.xml"/><Relationship Id="rId17" Type="http://schemas.openxmlformats.org/officeDocument/2006/relationships/tags" Target="../tags/tag622.xml"/><Relationship Id="rId25" Type="http://schemas.openxmlformats.org/officeDocument/2006/relationships/image" Target="../media/image9.png"/><Relationship Id="rId2" Type="http://schemas.openxmlformats.org/officeDocument/2006/relationships/tags" Target="../tags/tag607.xml"/><Relationship Id="rId16" Type="http://schemas.openxmlformats.org/officeDocument/2006/relationships/tags" Target="../tags/tag621.xml"/><Relationship Id="rId20" Type="http://schemas.openxmlformats.org/officeDocument/2006/relationships/image" Target="../media/image4.png"/><Relationship Id="rId29" Type="http://schemas.openxmlformats.org/officeDocument/2006/relationships/image" Target="../media/image83.jpeg"/><Relationship Id="rId1" Type="http://schemas.openxmlformats.org/officeDocument/2006/relationships/tags" Target="../tags/tag606.xml"/><Relationship Id="rId6" Type="http://schemas.openxmlformats.org/officeDocument/2006/relationships/tags" Target="../tags/tag611.xml"/><Relationship Id="rId11" Type="http://schemas.openxmlformats.org/officeDocument/2006/relationships/tags" Target="../tags/tag616.xml"/><Relationship Id="rId24" Type="http://schemas.openxmlformats.org/officeDocument/2006/relationships/image" Target="../media/image7.png"/><Relationship Id="rId5" Type="http://schemas.openxmlformats.org/officeDocument/2006/relationships/tags" Target="../tags/tag610.xml"/><Relationship Id="rId15" Type="http://schemas.openxmlformats.org/officeDocument/2006/relationships/tags" Target="../tags/tag620.xml"/><Relationship Id="rId23" Type="http://schemas.openxmlformats.org/officeDocument/2006/relationships/image" Target="../media/image6.png"/><Relationship Id="rId28" Type="http://schemas.openxmlformats.org/officeDocument/2006/relationships/image" Target="../media/image82.jpeg"/><Relationship Id="rId10" Type="http://schemas.openxmlformats.org/officeDocument/2006/relationships/tags" Target="../tags/tag615.xml"/><Relationship Id="rId19" Type="http://schemas.openxmlformats.org/officeDocument/2006/relationships/image" Target="../media/image10.png"/><Relationship Id="rId31" Type="http://schemas.openxmlformats.org/officeDocument/2006/relationships/image" Target="../media/image85.jpeg"/><Relationship Id="rId4" Type="http://schemas.openxmlformats.org/officeDocument/2006/relationships/tags" Target="../tags/tag609.xml"/><Relationship Id="rId9" Type="http://schemas.openxmlformats.org/officeDocument/2006/relationships/tags" Target="../tags/tag614.xml"/><Relationship Id="rId14" Type="http://schemas.openxmlformats.org/officeDocument/2006/relationships/tags" Target="../tags/tag619.xml"/><Relationship Id="rId22" Type="http://schemas.openxmlformats.org/officeDocument/2006/relationships/image" Target="../media/image3.png"/><Relationship Id="rId27" Type="http://schemas.openxmlformats.org/officeDocument/2006/relationships/image" Target="../media/image11.png"/><Relationship Id="rId30" Type="http://schemas.openxmlformats.org/officeDocument/2006/relationships/image" Target="../media/image84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tags" Target="../tags/tag630.xml"/><Relationship Id="rId13" Type="http://schemas.openxmlformats.org/officeDocument/2006/relationships/tags" Target="../tags/tag635.xml"/><Relationship Id="rId18" Type="http://schemas.openxmlformats.org/officeDocument/2006/relationships/slideLayout" Target="../slideLayouts/slideLayout1.xml"/><Relationship Id="rId26" Type="http://schemas.openxmlformats.org/officeDocument/2006/relationships/image" Target="../media/image2.png"/><Relationship Id="rId3" Type="http://schemas.openxmlformats.org/officeDocument/2006/relationships/tags" Target="../tags/tag625.xml"/><Relationship Id="rId21" Type="http://schemas.openxmlformats.org/officeDocument/2006/relationships/image" Target="../media/image5.png"/><Relationship Id="rId7" Type="http://schemas.openxmlformats.org/officeDocument/2006/relationships/tags" Target="../tags/tag629.xml"/><Relationship Id="rId12" Type="http://schemas.openxmlformats.org/officeDocument/2006/relationships/tags" Target="../tags/tag634.xml"/><Relationship Id="rId17" Type="http://schemas.openxmlformats.org/officeDocument/2006/relationships/tags" Target="../tags/tag639.xml"/><Relationship Id="rId25" Type="http://schemas.openxmlformats.org/officeDocument/2006/relationships/image" Target="../media/image9.png"/><Relationship Id="rId2" Type="http://schemas.openxmlformats.org/officeDocument/2006/relationships/tags" Target="../tags/tag624.xml"/><Relationship Id="rId16" Type="http://schemas.openxmlformats.org/officeDocument/2006/relationships/tags" Target="../tags/tag638.xml"/><Relationship Id="rId20" Type="http://schemas.openxmlformats.org/officeDocument/2006/relationships/image" Target="../media/image4.png"/><Relationship Id="rId29" Type="http://schemas.openxmlformats.org/officeDocument/2006/relationships/image" Target="../media/image87.jpeg"/><Relationship Id="rId1" Type="http://schemas.openxmlformats.org/officeDocument/2006/relationships/tags" Target="../tags/tag623.xml"/><Relationship Id="rId6" Type="http://schemas.openxmlformats.org/officeDocument/2006/relationships/tags" Target="../tags/tag628.xml"/><Relationship Id="rId11" Type="http://schemas.openxmlformats.org/officeDocument/2006/relationships/tags" Target="../tags/tag633.xml"/><Relationship Id="rId24" Type="http://schemas.openxmlformats.org/officeDocument/2006/relationships/image" Target="../media/image7.png"/><Relationship Id="rId5" Type="http://schemas.openxmlformats.org/officeDocument/2006/relationships/tags" Target="../tags/tag627.xml"/><Relationship Id="rId15" Type="http://schemas.openxmlformats.org/officeDocument/2006/relationships/tags" Target="../tags/tag637.xml"/><Relationship Id="rId23" Type="http://schemas.openxmlformats.org/officeDocument/2006/relationships/image" Target="../media/image6.png"/><Relationship Id="rId28" Type="http://schemas.openxmlformats.org/officeDocument/2006/relationships/image" Target="../media/image86.jpeg"/><Relationship Id="rId10" Type="http://schemas.openxmlformats.org/officeDocument/2006/relationships/tags" Target="../tags/tag632.xml"/><Relationship Id="rId19" Type="http://schemas.openxmlformats.org/officeDocument/2006/relationships/image" Target="../media/image10.png"/><Relationship Id="rId31" Type="http://schemas.openxmlformats.org/officeDocument/2006/relationships/image" Target="../media/image89.jpeg"/><Relationship Id="rId4" Type="http://schemas.openxmlformats.org/officeDocument/2006/relationships/tags" Target="../tags/tag626.xml"/><Relationship Id="rId9" Type="http://schemas.openxmlformats.org/officeDocument/2006/relationships/tags" Target="../tags/tag631.xml"/><Relationship Id="rId14" Type="http://schemas.openxmlformats.org/officeDocument/2006/relationships/tags" Target="../tags/tag636.xml"/><Relationship Id="rId22" Type="http://schemas.openxmlformats.org/officeDocument/2006/relationships/image" Target="../media/image3.png"/><Relationship Id="rId27" Type="http://schemas.openxmlformats.org/officeDocument/2006/relationships/image" Target="../media/image11.png"/><Relationship Id="rId30" Type="http://schemas.openxmlformats.org/officeDocument/2006/relationships/image" Target="../media/image88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tags" Target="../tags/tag647.xml"/><Relationship Id="rId13" Type="http://schemas.openxmlformats.org/officeDocument/2006/relationships/tags" Target="../tags/tag652.xml"/><Relationship Id="rId18" Type="http://schemas.openxmlformats.org/officeDocument/2006/relationships/slideLayout" Target="../slideLayouts/slideLayout1.xml"/><Relationship Id="rId26" Type="http://schemas.openxmlformats.org/officeDocument/2006/relationships/image" Target="../media/image2.png"/><Relationship Id="rId3" Type="http://schemas.openxmlformats.org/officeDocument/2006/relationships/tags" Target="../tags/tag642.xml"/><Relationship Id="rId21" Type="http://schemas.openxmlformats.org/officeDocument/2006/relationships/image" Target="../media/image5.png"/><Relationship Id="rId7" Type="http://schemas.openxmlformats.org/officeDocument/2006/relationships/tags" Target="../tags/tag646.xml"/><Relationship Id="rId12" Type="http://schemas.openxmlformats.org/officeDocument/2006/relationships/tags" Target="../tags/tag651.xml"/><Relationship Id="rId17" Type="http://schemas.openxmlformats.org/officeDocument/2006/relationships/tags" Target="../tags/tag656.xml"/><Relationship Id="rId25" Type="http://schemas.openxmlformats.org/officeDocument/2006/relationships/image" Target="../media/image9.png"/><Relationship Id="rId2" Type="http://schemas.openxmlformats.org/officeDocument/2006/relationships/tags" Target="../tags/tag641.xml"/><Relationship Id="rId16" Type="http://schemas.openxmlformats.org/officeDocument/2006/relationships/tags" Target="../tags/tag655.xml"/><Relationship Id="rId20" Type="http://schemas.openxmlformats.org/officeDocument/2006/relationships/image" Target="../media/image4.png"/><Relationship Id="rId29" Type="http://schemas.openxmlformats.org/officeDocument/2006/relationships/image" Target="../media/image91.jpeg"/><Relationship Id="rId1" Type="http://schemas.openxmlformats.org/officeDocument/2006/relationships/tags" Target="../tags/tag640.xml"/><Relationship Id="rId6" Type="http://schemas.openxmlformats.org/officeDocument/2006/relationships/tags" Target="../tags/tag645.xml"/><Relationship Id="rId11" Type="http://schemas.openxmlformats.org/officeDocument/2006/relationships/tags" Target="../tags/tag650.xml"/><Relationship Id="rId24" Type="http://schemas.openxmlformats.org/officeDocument/2006/relationships/image" Target="../media/image7.png"/><Relationship Id="rId5" Type="http://schemas.openxmlformats.org/officeDocument/2006/relationships/tags" Target="../tags/tag644.xml"/><Relationship Id="rId15" Type="http://schemas.openxmlformats.org/officeDocument/2006/relationships/tags" Target="../tags/tag654.xml"/><Relationship Id="rId23" Type="http://schemas.openxmlformats.org/officeDocument/2006/relationships/image" Target="../media/image6.png"/><Relationship Id="rId28" Type="http://schemas.openxmlformats.org/officeDocument/2006/relationships/image" Target="../media/image90.jpeg"/><Relationship Id="rId10" Type="http://schemas.openxmlformats.org/officeDocument/2006/relationships/tags" Target="../tags/tag649.xml"/><Relationship Id="rId19" Type="http://schemas.openxmlformats.org/officeDocument/2006/relationships/image" Target="../media/image10.png"/><Relationship Id="rId31" Type="http://schemas.openxmlformats.org/officeDocument/2006/relationships/image" Target="../media/image93.jpeg"/><Relationship Id="rId4" Type="http://schemas.openxmlformats.org/officeDocument/2006/relationships/tags" Target="../tags/tag643.xml"/><Relationship Id="rId9" Type="http://schemas.openxmlformats.org/officeDocument/2006/relationships/tags" Target="../tags/tag648.xml"/><Relationship Id="rId14" Type="http://schemas.openxmlformats.org/officeDocument/2006/relationships/tags" Target="../tags/tag653.xml"/><Relationship Id="rId22" Type="http://schemas.openxmlformats.org/officeDocument/2006/relationships/image" Target="../media/image3.png"/><Relationship Id="rId27" Type="http://schemas.openxmlformats.org/officeDocument/2006/relationships/image" Target="../media/image11.png"/><Relationship Id="rId30" Type="http://schemas.openxmlformats.org/officeDocument/2006/relationships/image" Target="../media/image92.jpe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664.xml"/><Relationship Id="rId13" Type="http://schemas.openxmlformats.org/officeDocument/2006/relationships/tags" Target="../tags/tag669.xml"/><Relationship Id="rId18" Type="http://schemas.openxmlformats.org/officeDocument/2006/relationships/image" Target="../media/image10.png"/><Relationship Id="rId26" Type="http://schemas.openxmlformats.org/officeDocument/2006/relationships/image" Target="../media/image11.png"/><Relationship Id="rId3" Type="http://schemas.openxmlformats.org/officeDocument/2006/relationships/tags" Target="../tags/tag659.xml"/><Relationship Id="rId21" Type="http://schemas.openxmlformats.org/officeDocument/2006/relationships/image" Target="../media/image3.png"/><Relationship Id="rId7" Type="http://schemas.openxmlformats.org/officeDocument/2006/relationships/tags" Target="../tags/tag663.xml"/><Relationship Id="rId12" Type="http://schemas.openxmlformats.org/officeDocument/2006/relationships/tags" Target="../tags/tag668.xml"/><Relationship Id="rId17" Type="http://schemas.openxmlformats.org/officeDocument/2006/relationships/slideLayout" Target="../slideLayouts/slideLayout1.xml"/><Relationship Id="rId25" Type="http://schemas.openxmlformats.org/officeDocument/2006/relationships/image" Target="../media/image2.png"/><Relationship Id="rId2" Type="http://schemas.openxmlformats.org/officeDocument/2006/relationships/tags" Target="../tags/tag658.xml"/><Relationship Id="rId16" Type="http://schemas.openxmlformats.org/officeDocument/2006/relationships/tags" Target="../tags/tag672.xml"/><Relationship Id="rId20" Type="http://schemas.openxmlformats.org/officeDocument/2006/relationships/image" Target="../media/image5.png"/><Relationship Id="rId29" Type="http://schemas.openxmlformats.org/officeDocument/2006/relationships/image" Target="../media/image96.jpeg"/><Relationship Id="rId1" Type="http://schemas.openxmlformats.org/officeDocument/2006/relationships/tags" Target="../tags/tag657.xml"/><Relationship Id="rId6" Type="http://schemas.openxmlformats.org/officeDocument/2006/relationships/tags" Target="../tags/tag662.xml"/><Relationship Id="rId11" Type="http://schemas.openxmlformats.org/officeDocument/2006/relationships/tags" Target="../tags/tag667.xml"/><Relationship Id="rId24" Type="http://schemas.openxmlformats.org/officeDocument/2006/relationships/image" Target="../media/image9.png"/><Relationship Id="rId5" Type="http://schemas.openxmlformats.org/officeDocument/2006/relationships/tags" Target="../tags/tag661.xml"/><Relationship Id="rId15" Type="http://schemas.openxmlformats.org/officeDocument/2006/relationships/tags" Target="../tags/tag671.xml"/><Relationship Id="rId23" Type="http://schemas.openxmlformats.org/officeDocument/2006/relationships/image" Target="../media/image7.png"/><Relationship Id="rId28" Type="http://schemas.openxmlformats.org/officeDocument/2006/relationships/image" Target="../media/image95.jpeg"/><Relationship Id="rId10" Type="http://schemas.openxmlformats.org/officeDocument/2006/relationships/tags" Target="../tags/tag666.xml"/><Relationship Id="rId19" Type="http://schemas.openxmlformats.org/officeDocument/2006/relationships/image" Target="../media/image4.png"/><Relationship Id="rId4" Type="http://schemas.openxmlformats.org/officeDocument/2006/relationships/tags" Target="../tags/tag660.xml"/><Relationship Id="rId9" Type="http://schemas.openxmlformats.org/officeDocument/2006/relationships/tags" Target="../tags/tag665.xml"/><Relationship Id="rId14" Type="http://schemas.openxmlformats.org/officeDocument/2006/relationships/tags" Target="../tags/tag670.xml"/><Relationship Id="rId22" Type="http://schemas.openxmlformats.org/officeDocument/2006/relationships/image" Target="../media/image6.png"/><Relationship Id="rId27" Type="http://schemas.openxmlformats.org/officeDocument/2006/relationships/image" Target="../media/image94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tags" Target="../tags/tag680.xml"/><Relationship Id="rId13" Type="http://schemas.openxmlformats.org/officeDocument/2006/relationships/tags" Target="../tags/tag685.xml"/><Relationship Id="rId18" Type="http://schemas.openxmlformats.org/officeDocument/2006/relationships/image" Target="../media/image4.png"/><Relationship Id="rId26" Type="http://schemas.openxmlformats.org/officeDocument/2006/relationships/image" Target="../media/image97.jpeg"/><Relationship Id="rId3" Type="http://schemas.openxmlformats.org/officeDocument/2006/relationships/tags" Target="../tags/tag675.xml"/><Relationship Id="rId21" Type="http://schemas.openxmlformats.org/officeDocument/2006/relationships/image" Target="../media/image6.png"/><Relationship Id="rId7" Type="http://schemas.openxmlformats.org/officeDocument/2006/relationships/tags" Target="../tags/tag679.xml"/><Relationship Id="rId12" Type="http://schemas.openxmlformats.org/officeDocument/2006/relationships/tags" Target="../tags/tag684.xml"/><Relationship Id="rId17" Type="http://schemas.openxmlformats.org/officeDocument/2006/relationships/image" Target="../media/image10.png"/><Relationship Id="rId25" Type="http://schemas.openxmlformats.org/officeDocument/2006/relationships/image" Target="../media/image11.png"/><Relationship Id="rId2" Type="http://schemas.openxmlformats.org/officeDocument/2006/relationships/tags" Target="../tags/tag674.xml"/><Relationship Id="rId16" Type="http://schemas.openxmlformats.org/officeDocument/2006/relationships/slideLayout" Target="../slideLayouts/slideLayout1.xml"/><Relationship Id="rId20" Type="http://schemas.openxmlformats.org/officeDocument/2006/relationships/image" Target="../media/image3.png"/><Relationship Id="rId1" Type="http://schemas.openxmlformats.org/officeDocument/2006/relationships/tags" Target="../tags/tag673.xml"/><Relationship Id="rId6" Type="http://schemas.openxmlformats.org/officeDocument/2006/relationships/tags" Target="../tags/tag678.xml"/><Relationship Id="rId11" Type="http://schemas.openxmlformats.org/officeDocument/2006/relationships/tags" Target="../tags/tag683.xml"/><Relationship Id="rId24" Type="http://schemas.openxmlformats.org/officeDocument/2006/relationships/image" Target="../media/image2.png"/><Relationship Id="rId5" Type="http://schemas.openxmlformats.org/officeDocument/2006/relationships/tags" Target="../tags/tag677.xml"/><Relationship Id="rId15" Type="http://schemas.openxmlformats.org/officeDocument/2006/relationships/tags" Target="../tags/tag687.xml"/><Relationship Id="rId23" Type="http://schemas.openxmlformats.org/officeDocument/2006/relationships/image" Target="../media/image9.png"/><Relationship Id="rId10" Type="http://schemas.openxmlformats.org/officeDocument/2006/relationships/tags" Target="../tags/tag682.xml"/><Relationship Id="rId19" Type="http://schemas.openxmlformats.org/officeDocument/2006/relationships/image" Target="../media/image5.png"/><Relationship Id="rId4" Type="http://schemas.openxmlformats.org/officeDocument/2006/relationships/tags" Target="../tags/tag676.xml"/><Relationship Id="rId9" Type="http://schemas.openxmlformats.org/officeDocument/2006/relationships/tags" Target="../tags/tag681.xml"/><Relationship Id="rId14" Type="http://schemas.openxmlformats.org/officeDocument/2006/relationships/tags" Target="../tags/tag686.xml"/><Relationship Id="rId22" Type="http://schemas.openxmlformats.org/officeDocument/2006/relationships/image" Target="../media/image7.png"/><Relationship Id="rId27" Type="http://schemas.openxmlformats.org/officeDocument/2006/relationships/image" Target="../media/image98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695.xml"/><Relationship Id="rId13" Type="http://schemas.openxmlformats.org/officeDocument/2006/relationships/tags" Target="../tags/tag700.xml"/><Relationship Id="rId18" Type="http://schemas.openxmlformats.org/officeDocument/2006/relationships/image" Target="../media/image10.png"/><Relationship Id="rId26" Type="http://schemas.openxmlformats.org/officeDocument/2006/relationships/image" Target="../media/image8.png"/><Relationship Id="rId3" Type="http://schemas.openxmlformats.org/officeDocument/2006/relationships/tags" Target="../tags/tag690.xml"/><Relationship Id="rId21" Type="http://schemas.openxmlformats.org/officeDocument/2006/relationships/image" Target="../media/image3.png"/><Relationship Id="rId7" Type="http://schemas.openxmlformats.org/officeDocument/2006/relationships/tags" Target="../tags/tag694.xml"/><Relationship Id="rId12" Type="http://schemas.openxmlformats.org/officeDocument/2006/relationships/tags" Target="../tags/tag699.xml"/><Relationship Id="rId17" Type="http://schemas.openxmlformats.org/officeDocument/2006/relationships/slideLayout" Target="../slideLayouts/slideLayout1.xml"/><Relationship Id="rId25" Type="http://schemas.openxmlformats.org/officeDocument/2006/relationships/image" Target="../media/image2.png"/><Relationship Id="rId2" Type="http://schemas.openxmlformats.org/officeDocument/2006/relationships/tags" Target="../tags/tag689.xml"/><Relationship Id="rId16" Type="http://schemas.openxmlformats.org/officeDocument/2006/relationships/tags" Target="../tags/tag703.xml"/><Relationship Id="rId20" Type="http://schemas.openxmlformats.org/officeDocument/2006/relationships/image" Target="../media/image5.png"/><Relationship Id="rId1" Type="http://schemas.openxmlformats.org/officeDocument/2006/relationships/tags" Target="../tags/tag688.xml"/><Relationship Id="rId6" Type="http://schemas.openxmlformats.org/officeDocument/2006/relationships/tags" Target="../tags/tag693.xml"/><Relationship Id="rId11" Type="http://schemas.openxmlformats.org/officeDocument/2006/relationships/tags" Target="../tags/tag698.xml"/><Relationship Id="rId24" Type="http://schemas.openxmlformats.org/officeDocument/2006/relationships/image" Target="../media/image9.png"/><Relationship Id="rId5" Type="http://schemas.openxmlformats.org/officeDocument/2006/relationships/tags" Target="../tags/tag692.xml"/><Relationship Id="rId15" Type="http://schemas.openxmlformats.org/officeDocument/2006/relationships/tags" Target="../tags/tag702.xml"/><Relationship Id="rId23" Type="http://schemas.openxmlformats.org/officeDocument/2006/relationships/image" Target="../media/image7.png"/><Relationship Id="rId10" Type="http://schemas.openxmlformats.org/officeDocument/2006/relationships/tags" Target="../tags/tag697.xml"/><Relationship Id="rId19" Type="http://schemas.openxmlformats.org/officeDocument/2006/relationships/image" Target="../media/image4.png"/><Relationship Id="rId4" Type="http://schemas.openxmlformats.org/officeDocument/2006/relationships/tags" Target="../tags/tag691.xml"/><Relationship Id="rId9" Type="http://schemas.openxmlformats.org/officeDocument/2006/relationships/tags" Target="../tags/tag696.xml"/><Relationship Id="rId14" Type="http://schemas.openxmlformats.org/officeDocument/2006/relationships/tags" Target="../tags/tag701.xml"/><Relationship Id="rId22" Type="http://schemas.openxmlformats.org/officeDocument/2006/relationships/image" Target="../media/image6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711.xml"/><Relationship Id="rId13" Type="http://schemas.openxmlformats.org/officeDocument/2006/relationships/tags" Target="../tags/tag716.xml"/><Relationship Id="rId18" Type="http://schemas.openxmlformats.org/officeDocument/2006/relationships/image" Target="../media/image4.png"/><Relationship Id="rId26" Type="http://schemas.openxmlformats.org/officeDocument/2006/relationships/image" Target="../media/image99.jpeg"/><Relationship Id="rId3" Type="http://schemas.openxmlformats.org/officeDocument/2006/relationships/tags" Target="../tags/tag706.xml"/><Relationship Id="rId21" Type="http://schemas.openxmlformats.org/officeDocument/2006/relationships/image" Target="../media/image6.png"/><Relationship Id="rId7" Type="http://schemas.openxmlformats.org/officeDocument/2006/relationships/tags" Target="../tags/tag710.xml"/><Relationship Id="rId12" Type="http://schemas.openxmlformats.org/officeDocument/2006/relationships/tags" Target="../tags/tag715.xml"/><Relationship Id="rId17" Type="http://schemas.openxmlformats.org/officeDocument/2006/relationships/image" Target="../media/image10.png"/><Relationship Id="rId25" Type="http://schemas.openxmlformats.org/officeDocument/2006/relationships/image" Target="../media/image11.png"/><Relationship Id="rId2" Type="http://schemas.openxmlformats.org/officeDocument/2006/relationships/tags" Target="../tags/tag705.xml"/><Relationship Id="rId16" Type="http://schemas.openxmlformats.org/officeDocument/2006/relationships/slideLayout" Target="../slideLayouts/slideLayout1.xml"/><Relationship Id="rId20" Type="http://schemas.openxmlformats.org/officeDocument/2006/relationships/image" Target="../media/image3.png"/><Relationship Id="rId1" Type="http://schemas.openxmlformats.org/officeDocument/2006/relationships/tags" Target="../tags/tag704.xml"/><Relationship Id="rId6" Type="http://schemas.openxmlformats.org/officeDocument/2006/relationships/tags" Target="../tags/tag709.xml"/><Relationship Id="rId11" Type="http://schemas.openxmlformats.org/officeDocument/2006/relationships/tags" Target="../tags/tag714.xml"/><Relationship Id="rId24" Type="http://schemas.openxmlformats.org/officeDocument/2006/relationships/image" Target="../media/image2.png"/><Relationship Id="rId5" Type="http://schemas.openxmlformats.org/officeDocument/2006/relationships/tags" Target="../tags/tag708.xml"/><Relationship Id="rId15" Type="http://schemas.openxmlformats.org/officeDocument/2006/relationships/tags" Target="../tags/tag718.xml"/><Relationship Id="rId23" Type="http://schemas.openxmlformats.org/officeDocument/2006/relationships/image" Target="../media/image9.png"/><Relationship Id="rId10" Type="http://schemas.openxmlformats.org/officeDocument/2006/relationships/tags" Target="../tags/tag713.xml"/><Relationship Id="rId19" Type="http://schemas.openxmlformats.org/officeDocument/2006/relationships/image" Target="../media/image5.png"/><Relationship Id="rId4" Type="http://schemas.openxmlformats.org/officeDocument/2006/relationships/tags" Target="../tags/tag707.xml"/><Relationship Id="rId9" Type="http://schemas.openxmlformats.org/officeDocument/2006/relationships/tags" Target="../tags/tag712.xml"/><Relationship Id="rId14" Type="http://schemas.openxmlformats.org/officeDocument/2006/relationships/tags" Target="../tags/tag717.xml"/><Relationship Id="rId22" Type="http://schemas.openxmlformats.org/officeDocument/2006/relationships/image" Target="../media/image7.png"/><Relationship Id="rId27" Type="http://schemas.openxmlformats.org/officeDocument/2006/relationships/image" Target="../media/image100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726.xml"/><Relationship Id="rId13" Type="http://schemas.openxmlformats.org/officeDocument/2006/relationships/tags" Target="../tags/tag731.xml"/><Relationship Id="rId18" Type="http://schemas.openxmlformats.org/officeDocument/2006/relationships/image" Target="../media/image4.png"/><Relationship Id="rId26" Type="http://schemas.openxmlformats.org/officeDocument/2006/relationships/image" Target="../media/image101.jpeg"/><Relationship Id="rId3" Type="http://schemas.openxmlformats.org/officeDocument/2006/relationships/tags" Target="../tags/tag721.xml"/><Relationship Id="rId21" Type="http://schemas.openxmlformats.org/officeDocument/2006/relationships/image" Target="../media/image6.png"/><Relationship Id="rId7" Type="http://schemas.openxmlformats.org/officeDocument/2006/relationships/tags" Target="../tags/tag725.xml"/><Relationship Id="rId12" Type="http://schemas.openxmlformats.org/officeDocument/2006/relationships/tags" Target="../tags/tag730.xml"/><Relationship Id="rId17" Type="http://schemas.openxmlformats.org/officeDocument/2006/relationships/image" Target="../media/image10.png"/><Relationship Id="rId25" Type="http://schemas.openxmlformats.org/officeDocument/2006/relationships/image" Target="../media/image11.png"/><Relationship Id="rId2" Type="http://schemas.openxmlformats.org/officeDocument/2006/relationships/tags" Target="../tags/tag720.xml"/><Relationship Id="rId16" Type="http://schemas.openxmlformats.org/officeDocument/2006/relationships/slideLayout" Target="../slideLayouts/slideLayout1.xml"/><Relationship Id="rId20" Type="http://schemas.openxmlformats.org/officeDocument/2006/relationships/image" Target="../media/image3.png"/><Relationship Id="rId1" Type="http://schemas.openxmlformats.org/officeDocument/2006/relationships/tags" Target="../tags/tag719.xml"/><Relationship Id="rId6" Type="http://schemas.openxmlformats.org/officeDocument/2006/relationships/tags" Target="../tags/tag724.xml"/><Relationship Id="rId11" Type="http://schemas.openxmlformats.org/officeDocument/2006/relationships/tags" Target="../tags/tag729.xml"/><Relationship Id="rId24" Type="http://schemas.openxmlformats.org/officeDocument/2006/relationships/image" Target="../media/image2.png"/><Relationship Id="rId5" Type="http://schemas.openxmlformats.org/officeDocument/2006/relationships/tags" Target="../tags/tag723.xml"/><Relationship Id="rId15" Type="http://schemas.openxmlformats.org/officeDocument/2006/relationships/tags" Target="../tags/tag733.xml"/><Relationship Id="rId23" Type="http://schemas.openxmlformats.org/officeDocument/2006/relationships/image" Target="../media/image9.png"/><Relationship Id="rId10" Type="http://schemas.openxmlformats.org/officeDocument/2006/relationships/tags" Target="../tags/tag728.xml"/><Relationship Id="rId19" Type="http://schemas.openxmlformats.org/officeDocument/2006/relationships/image" Target="../media/image5.png"/><Relationship Id="rId4" Type="http://schemas.openxmlformats.org/officeDocument/2006/relationships/tags" Target="../tags/tag722.xml"/><Relationship Id="rId9" Type="http://schemas.openxmlformats.org/officeDocument/2006/relationships/tags" Target="../tags/tag727.xml"/><Relationship Id="rId14" Type="http://schemas.openxmlformats.org/officeDocument/2006/relationships/tags" Target="../tags/tag732.xml"/><Relationship Id="rId22" Type="http://schemas.openxmlformats.org/officeDocument/2006/relationships/image" Target="../media/image7.png"/><Relationship Id="rId27" Type="http://schemas.openxmlformats.org/officeDocument/2006/relationships/image" Target="../media/image102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tags" Target="../tags/tag741.xml"/><Relationship Id="rId13" Type="http://schemas.openxmlformats.org/officeDocument/2006/relationships/tags" Target="../tags/tag746.xml"/><Relationship Id="rId18" Type="http://schemas.openxmlformats.org/officeDocument/2006/relationships/image" Target="../media/image4.png"/><Relationship Id="rId26" Type="http://schemas.openxmlformats.org/officeDocument/2006/relationships/image" Target="../media/image103.jpeg"/><Relationship Id="rId3" Type="http://schemas.openxmlformats.org/officeDocument/2006/relationships/tags" Target="../tags/tag736.xml"/><Relationship Id="rId21" Type="http://schemas.openxmlformats.org/officeDocument/2006/relationships/image" Target="../media/image6.png"/><Relationship Id="rId7" Type="http://schemas.openxmlformats.org/officeDocument/2006/relationships/tags" Target="../tags/tag740.xml"/><Relationship Id="rId12" Type="http://schemas.openxmlformats.org/officeDocument/2006/relationships/tags" Target="../tags/tag745.xml"/><Relationship Id="rId17" Type="http://schemas.openxmlformats.org/officeDocument/2006/relationships/image" Target="../media/image10.png"/><Relationship Id="rId25" Type="http://schemas.openxmlformats.org/officeDocument/2006/relationships/image" Target="../media/image11.png"/><Relationship Id="rId2" Type="http://schemas.openxmlformats.org/officeDocument/2006/relationships/tags" Target="../tags/tag735.xml"/><Relationship Id="rId16" Type="http://schemas.openxmlformats.org/officeDocument/2006/relationships/slideLayout" Target="../slideLayouts/slideLayout1.xml"/><Relationship Id="rId20" Type="http://schemas.openxmlformats.org/officeDocument/2006/relationships/image" Target="../media/image3.png"/><Relationship Id="rId1" Type="http://schemas.openxmlformats.org/officeDocument/2006/relationships/tags" Target="../tags/tag734.xml"/><Relationship Id="rId6" Type="http://schemas.openxmlformats.org/officeDocument/2006/relationships/tags" Target="../tags/tag739.xml"/><Relationship Id="rId11" Type="http://schemas.openxmlformats.org/officeDocument/2006/relationships/tags" Target="../tags/tag744.xml"/><Relationship Id="rId24" Type="http://schemas.openxmlformats.org/officeDocument/2006/relationships/image" Target="../media/image2.png"/><Relationship Id="rId5" Type="http://schemas.openxmlformats.org/officeDocument/2006/relationships/tags" Target="../tags/tag738.xml"/><Relationship Id="rId15" Type="http://schemas.openxmlformats.org/officeDocument/2006/relationships/tags" Target="../tags/tag748.xml"/><Relationship Id="rId23" Type="http://schemas.openxmlformats.org/officeDocument/2006/relationships/image" Target="../media/image9.png"/><Relationship Id="rId10" Type="http://schemas.openxmlformats.org/officeDocument/2006/relationships/tags" Target="../tags/tag743.xml"/><Relationship Id="rId19" Type="http://schemas.openxmlformats.org/officeDocument/2006/relationships/image" Target="../media/image5.png"/><Relationship Id="rId4" Type="http://schemas.openxmlformats.org/officeDocument/2006/relationships/tags" Target="../tags/tag737.xml"/><Relationship Id="rId9" Type="http://schemas.openxmlformats.org/officeDocument/2006/relationships/tags" Target="../tags/tag742.xml"/><Relationship Id="rId14" Type="http://schemas.openxmlformats.org/officeDocument/2006/relationships/tags" Target="../tags/tag747.xml"/><Relationship Id="rId22" Type="http://schemas.openxmlformats.org/officeDocument/2006/relationships/image" Target="../media/image7.png"/><Relationship Id="rId27" Type="http://schemas.openxmlformats.org/officeDocument/2006/relationships/image" Target="../media/image104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756.xml"/><Relationship Id="rId13" Type="http://schemas.openxmlformats.org/officeDocument/2006/relationships/tags" Target="../tags/tag761.xml"/><Relationship Id="rId18" Type="http://schemas.openxmlformats.org/officeDocument/2006/relationships/image" Target="../media/image4.png"/><Relationship Id="rId26" Type="http://schemas.openxmlformats.org/officeDocument/2006/relationships/image" Target="../media/image105.jpeg"/><Relationship Id="rId3" Type="http://schemas.openxmlformats.org/officeDocument/2006/relationships/tags" Target="../tags/tag751.xml"/><Relationship Id="rId21" Type="http://schemas.openxmlformats.org/officeDocument/2006/relationships/image" Target="../media/image6.png"/><Relationship Id="rId7" Type="http://schemas.openxmlformats.org/officeDocument/2006/relationships/tags" Target="../tags/tag755.xml"/><Relationship Id="rId12" Type="http://schemas.openxmlformats.org/officeDocument/2006/relationships/tags" Target="../tags/tag760.xml"/><Relationship Id="rId17" Type="http://schemas.openxmlformats.org/officeDocument/2006/relationships/image" Target="../media/image10.png"/><Relationship Id="rId25" Type="http://schemas.openxmlformats.org/officeDocument/2006/relationships/image" Target="../media/image11.png"/><Relationship Id="rId2" Type="http://schemas.openxmlformats.org/officeDocument/2006/relationships/tags" Target="../tags/tag750.xml"/><Relationship Id="rId16" Type="http://schemas.openxmlformats.org/officeDocument/2006/relationships/slideLayout" Target="../slideLayouts/slideLayout1.xml"/><Relationship Id="rId20" Type="http://schemas.openxmlformats.org/officeDocument/2006/relationships/image" Target="../media/image3.png"/><Relationship Id="rId1" Type="http://schemas.openxmlformats.org/officeDocument/2006/relationships/tags" Target="../tags/tag749.xml"/><Relationship Id="rId6" Type="http://schemas.openxmlformats.org/officeDocument/2006/relationships/tags" Target="../tags/tag754.xml"/><Relationship Id="rId11" Type="http://schemas.openxmlformats.org/officeDocument/2006/relationships/tags" Target="../tags/tag759.xml"/><Relationship Id="rId24" Type="http://schemas.openxmlformats.org/officeDocument/2006/relationships/image" Target="../media/image2.png"/><Relationship Id="rId5" Type="http://schemas.openxmlformats.org/officeDocument/2006/relationships/tags" Target="../tags/tag753.xml"/><Relationship Id="rId15" Type="http://schemas.openxmlformats.org/officeDocument/2006/relationships/tags" Target="../tags/tag763.xml"/><Relationship Id="rId23" Type="http://schemas.openxmlformats.org/officeDocument/2006/relationships/image" Target="../media/image9.png"/><Relationship Id="rId10" Type="http://schemas.openxmlformats.org/officeDocument/2006/relationships/tags" Target="../tags/tag758.xml"/><Relationship Id="rId19" Type="http://schemas.openxmlformats.org/officeDocument/2006/relationships/image" Target="../media/image5.png"/><Relationship Id="rId4" Type="http://schemas.openxmlformats.org/officeDocument/2006/relationships/tags" Target="../tags/tag752.xml"/><Relationship Id="rId9" Type="http://schemas.openxmlformats.org/officeDocument/2006/relationships/tags" Target="../tags/tag757.xml"/><Relationship Id="rId14" Type="http://schemas.openxmlformats.org/officeDocument/2006/relationships/tags" Target="../tags/tag762.xml"/><Relationship Id="rId22" Type="http://schemas.openxmlformats.org/officeDocument/2006/relationships/image" Target="../media/image7.png"/><Relationship Id="rId27" Type="http://schemas.openxmlformats.org/officeDocument/2006/relationships/image" Target="../media/image106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771.xml"/><Relationship Id="rId13" Type="http://schemas.openxmlformats.org/officeDocument/2006/relationships/tags" Target="../tags/tag776.xml"/><Relationship Id="rId18" Type="http://schemas.openxmlformats.org/officeDocument/2006/relationships/image" Target="../media/image4.png"/><Relationship Id="rId26" Type="http://schemas.openxmlformats.org/officeDocument/2006/relationships/image" Target="../media/image107.jpeg"/><Relationship Id="rId3" Type="http://schemas.openxmlformats.org/officeDocument/2006/relationships/tags" Target="../tags/tag766.xml"/><Relationship Id="rId21" Type="http://schemas.openxmlformats.org/officeDocument/2006/relationships/image" Target="../media/image6.png"/><Relationship Id="rId7" Type="http://schemas.openxmlformats.org/officeDocument/2006/relationships/tags" Target="../tags/tag770.xml"/><Relationship Id="rId12" Type="http://schemas.openxmlformats.org/officeDocument/2006/relationships/tags" Target="../tags/tag775.xml"/><Relationship Id="rId17" Type="http://schemas.openxmlformats.org/officeDocument/2006/relationships/image" Target="../media/image10.png"/><Relationship Id="rId25" Type="http://schemas.openxmlformats.org/officeDocument/2006/relationships/image" Target="../media/image11.png"/><Relationship Id="rId2" Type="http://schemas.openxmlformats.org/officeDocument/2006/relationships/tags" Target="../tags/tag765.xml"/><Relationship Id="rId16" Type="http://schemas.openxmlformats.org/officeDocument/2006/relationships/slideLayout" Target="../slideLayouts/slideLayout1.xml"/><Relationship Id="rId20" Type="http://schemas.openxmlformats.org/officeDocument/2006/relationships/image" Target="../media/image3.png"/><Relationship Id="rId1" Type="http://schemas.openxmlformats.org/officeDocument/2006/relationships/tags" Target="../tags/tag764.xml"/><Relationship Id="rId6" Type="http://schemas.openxmlformats.org/officeDocument/2006/relationships/tags" Target="../tags/tag769.xml"/><Relationship Id="rId11" Type="http://schemas.openxmlformats.org/officeDocument/2006/relationships/tags" Target="../tags/tag774.xml"/><Relationship Id="rId24" Type="http://schemas.openxmlformats.org/officeDocument/2006/relationships/image" Target="../media/image2.png"/><Relationship Id="rId5" Type="http://schemas.openxmlformats.org/officeDocument/2006/relationships/tags" Target="../tags/tag768.xml"/><Relationship Id="rId15" Type="http://schemas.openxmlformats.org/officeDocument/2006/relationships/tags" Target="../tags/tag778.xml"/><Relationship Id="rId23" Type="http://schemas.openxmlformats.org/officeDocument/2006/relationships/image" Target="../media/image9.png"/><Relationship Id="rId10" Type="http://schemas.openxmlformats.org/officeDocument/2006/relationships/tags" Target="../tags/tag773.xml"/><Relationship Id="rId19" Type="http://schemas.openxmlformats.org/officeDocument/2006/relationships/image" Target="../media/image5.png"/><Relationship Id="rId4" Type="http://schemas.openxmlformats.org/officeDocument/2006/relationships/tags" Target="../tags/tag767.xml"/><Relationship Id="rId9" Type="http://schemas.openxmlformats.org/officeDocument/2006/relationships/tags" Target="../tags/tag772.xml"/><Relationship Id="rId14" Type="http://schemas.openxmlformats.org/officeDocument/2006/relationships/tags" Target="../tags/tag777.xml"/><Relationship Id="rId22" Type="http://schemas.openxmlformats.org/officeDocument/2006/relationships/image" Target="../media/image7.png"/><Relationship Id="rId27" Type="http://schemas.openxmlformats.org/officeDocument/2006/relationships/image" Target="../media/image108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786.xml"/><Relationship Id="rId13" Type="http://schemas.openxmlformats.org/officeDocument/2006/relationships/tags" Target="../tags/tag791.xml"/><Relationship Id="rId18" Type="http://schemas.openxmlformats.org/officeDocument/2006/relationships/slideLayout" Target="../slideLayouts/slideLayout1.xml"/><Relationship Id="rId26" Type="http://schemas.openxmlformats.org/officeDocument/2006/relationships/image" Target="../media/image2.png"/><Relationship Id="rId3" Type="http://schemas.openxmlformats.org/officeDocument/2006/relationships/tags" Target="../tags/tag781.xml"/><Relationship Id="rId21" Type="http://schemas.openxmlformats.org/officeDocument/2006/relationships/image" Target="../media/image5.png"/><Relationship Id="rId7" Type="http://schemas.openxmlformats.org/officeDocument/2006/relationships/tags" Target="../tags/tag785.xml"/><Relationship Id="rId12" Type="http://schemas.openxmlformats.org/officeDocument/2006/relationships/tags" Target="../tags/tag790.xml"/><Relationship Id="rId17" Type="http://schemas.openxmlformats.org/officeDocument/2006/relationships/tags" Target="../tags/tag795.xml"/><Relationship Id="rId25" Type="http://schemas.openxmlformats.org/officeDocument/2006/relationships/image" Target="../media/image9.png"/><Relationship Id="rId2" Type="http://schemas.openxmlformats.org/officeDocument/2006/relationships/tags" Target="../tags/tag780.xml"/><Relationship Id="rId16" Type="http://schemas.openxmlformats.org/officeDocument/2006/relationships/tags" Target="../tags/tag794.xml"/><Relationship Id="rId20" Type="http://schemas.openxmlformats.org/officeDocument/2006/relationships/image" Target="../media/image4.png"/><Relationship Id="rId29" Type="http://schemas.openxmlformats.org/officeDocument/2006/relationships/image" Target="../media/image110.jpeg"/><Relationship Id="rId1" Type="http://schemas.openxmlformats.org/officeDocument/2006/relationships/tags" Target="../tags/tag779.xml"/><Relationship Id="rId6" Type="http://schemas.openxmlformats.org/officeDocument/2006/relationships/tags" Target="../tags/tag784.xml"/><Relationship Id="rId11" Type="http://schemas.openxmlformats.org/officeDocument/2006/relationships/tags" Target="../tags/tag789.xml"/><Relationship Id="rId24" Type="http://schemas.openxmlformats.org/officeDocument/2006/relationships/image" Target="../media/image7.png"/><Relationship Id="rId5" Type="http://schemas.openxmlformats.org/officeDocument/2006/relationships/tags" Target="../tags/tag783.xml"/><Relationship Id="rId15" Type="http://schemas.openxmlformats.org/officeDocument/2006/relationships/tags" Target="../tags/tag793.xml"/><Relationship Id="rId23" Type="http://schemas.openxmlformats.org/officeDocument/2006/relationships/image" Target="../media/image6.png"/><Relationship Id="rId28" Type="http://schemas.openxmlformats.org/officeDocument/2006/relationships/image" Target="../media/image109.jpeg"/><Relationship Id="rId10" Type="http://schemas.openxmlformats.org/officeDocument/2006/relationships/tags" Target="../tags/tag788.xml"/><Relationship Id="rId19" Type="http://schemas.openxmlformats.org/officeDocument/2006/relationships/image" Target="../media/image10.png"/><Relationship Id="rId31" Type="http://schemas.openxmlformats.org/officeDocument/2006/relationships/image" Target="../media/image112.png"/><Relationship Id="rId4" Type="http://schemas.openxmlformats.org/officeDocument/2006/relationships/tags" Target="../tags/tag782.xml"/><Relationship Id="rId9" Type="http://schemas.openxmlformats.org/officeDocument/2006/relationships/tags" Target="../tags/tag787.xml"/><Relationship Id="rId14" Type="http://schemas.openxmlformats.org/officeDocument/2006/relationships/tags" Target="../tags/tag792.xml"/><Relationship Id="rId22" Type="http://schemas.openxmlformats.org/officeDocument/2006/relationships/image" Target="../media/image3.png"/><Relationship Id="rId27" Type="http://schemas.openxmlformats.org/officeDocument/2006/relationships/image" Target="../media/image11.png"/><Relationship Id="rId30" Type="http://schemas.openxmlformats.org/officeDocument/2006/relationships/image" Target="../media/image111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803.xml"/><Relationship Id="rId13" Type="http://schemas.openxmlformats.org/officeDocument/2006/relationships/tags" Target="../tags/tag808.xml"/><Relationship Id="rId18" Type="http://schemas.openxmlformats.org/officeDocument/2006/relationships/image" Target="../media/image4.png"/><Relationship Id="rId26" Type="http://schemas.openxmlformats.org/officeDocument/2006/relationships/image" Target="../media/image113.jpeg"/><Relationship Id="rId3" Type="http://schemas.openxmlformats.org/officeDocument/2006/relationships/tags" Target="../tags/tag798.xml"/><Relationship Id="rId21" Type="http://schemas.openxmlformats.org/officeDocument/2006/relationships/image" Target="../media/image6.png"/><Relationship Id="rId7" Type="http://schemas.openxmlformats.org/officeDocument/2006/relationships/tags" Target="../tags/tag802.xml"/><Relationship Id="rId12" Type="http://schemas.openxmlformats.org/officeDocument/2006/relationships/tags" Target="../tags/tag807.xml"/><Relationship Id="rId17" Type="http://schemas.openxmlformats.org/officeDocument/2006/relationships/image" Target="../media/image10.png"/><Relationship Id="rId25" Type="http://schemas.openxmlformats.org/officeDocument/2006/relationships/image" Target="../media/image11.png"/><Relationship Id="rId2" Type="http://schemas.openxmlformats.org/officeDocument/2006/relationships/tags" Target="../tags/tag797.xml"/><Relationship Id="rId16" Type="http://schemas.openxmlformats.org/officeDocument/2006/relationships/slideLayout" Target="../slideLayouts/slideLayout1.xml"/><Relationship Id="rId20" Type="http://schemas.openxmlformats.org/officeDocument/2006/relationships/image" Target="../media/image3.png"/><Relationship Id="rId1" Type="http://schemas.openxmlformats.org/officeDocument/2006/relationships/tags" Target="../tags/tag796.xml"/><Relationship Id="rId6" Type="http://schemas.openxmlformats.org/officeDocument/2006/relationships/tags" Target="../tags/tag801.xml"/><Relationship Id="rId11" Type="http://schemas.openxmlformats.org/officeDocument/2006/relationships/tags" Target="../tags/tag806.xml"/><Relationship Id="rId24" Type="http://schemas.openxmlformats.org/officeDocument/2006/relationships/image" Target="../media/image2.png"/><Relationship Id="rId5" Type="http://schemas.openxmlformats.org/officeDocument/2006/relationships/tags" Target="../tags/tag800.xml"/><Relationship Id="rId15" Type="http://schemas.openxmlformats.org/officeDocument/2006/relationships/tags" Target="../tags/tag810.xml"/><Relationship Id="rId23" Type="http://schemas.openxmlformats.org/officeDocument/2006/relationships/image" Target="../media/image9.png"/><Relationship Id="rId10" Type="http://schemas.openxmlformats.org/officeDocument/2006/relationships/tags" Target="../tags/tag805.xml"/><Relationship Id="rId19" Type="http://schemas.openxmlformats.org/officeDocument/2006/relationships/image" Target="../media/image5.png"/><Relationship Id="rId4" Type="http://schemas.openxmlformats.org/officeDocument/2006/relationships/tags" Target="../tags/tag799.xml"/><Relationship Id="rId9" Type="http://schemas.openxmlformats.org/officeDocument/2006/relationships/tags" Target="../tags/tag804.xml"/><Relationship Id="rId14" Type="http://schemas.openxmlformats.org/officeDocument/2006/relationships/tags" Target="../tags/tag809.xml"/><Relationship Id="rId22" Type="http://schemas.openxmlformats.org/officeDocument/2006/relationships/image" Target="../media/image7.png"/><Relationship Id="rId27" Type="http://schemas.openxmlformats.org/officeDocument/2006/relationships/image" Target="../media/image114.jpe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tags" Target="../tags/tag818.xml"/><Relationship Id="rId13" Type="http://schemas.openxmlformats.org/officeDocument/2006/relationships/tags" Target="../tags/tag823.xml"/><Relationship Id="rId18" Type="http://schemas.openxmlformats.org/officeDocument/2006/relationships/image" Target="../media/image4.png"/><Relationship Id="rId26" Type="http://schemas.openxmlformats.org/officeDocument/2006/relationships/image" Target="../media/image115.jpeg"/><Relationship Id="rId3" Type="http://schemas.openxmlformats.org/officeDocument/2006/relationships/tags" Target="../tags/tag813.xml"/><Relationship Id="rId21" Type="http://schemas.openxmlformats.org/officeDocument/2006/relationships/image" Target="../media/image6.png"/><Relationship Id="rId7" Type="http://schemas.openxmlformats.org/officeDocument/2006/relationships/tags" Target="../tags/tag817.xml"/><Relationship Id="rId12" Type="http://schemas.openxmlformats.org/officeDocument/2006/relationships/tags" Target="../tags/tag822.xml"/><Relationship Id="rId17" Type="http://schemas.openxmlformats.org/officeDocument/2006/relationships/image" Target="../media/image10.png"/><Relationship Id="rId25" Type="http://schemas.openxmlformats.org/officeDocument/2006/relationships/image" Target="../media/image11.png"/><Relationship Id="rId2" Type="http://schemas.openxmlformats.org/officeDocument/2006/relationships/tags" Target="../tags/tag812.xml"/><Relationship Id="rId16" Type="http://schemas.openxmlformats.org/officeDocument/2006/relationships/slideLayout" Target="../slideLayouts/slideLayout1.xml"/><Relationship Id="rId20" Type="http://schemas.openxmlformats.org/officeDocument/2006/relationships/image" Target="../media/image3.png"/><Relationship Id="rId1" Type="http://schemas.openxmlformats.org/officeDocument/2006/relationships/tags" Target="../tags/tag811.xml"/><Relationship Id="rId6" Type="http://schemas.openxmlformats.org/officeDocument/2006/relationships/tags" Target="../tags/tag816.xml"/><Relationship Id="rId11" Type="http://schemas.openxmlformats.org/officeDocument/2006/relationships/tags" Target="../tags/tag821.xml"/><Relationship Id="rId24" Type="http://schemas.openxmlformats.org/officeDocument/2006/relationships/image" Target="../media/image2.png"/><Relationship Id="rId5" Type="http://schemas.openxmlformats.org/officeDocument/2006/relationships/tags" Target="../tags/tag815.xml"/><Relationship Id="rId15" Type="http://schemas.openxmlformats.org/officeDocument/2006/relationships/tags" Target="../tags/tag825.xml"/><Relationship Id="rId23" Type="http://schemas.openxmlformats.org/officeDocument/2006/relationships/image" Target="../media/image9.png"/><Relationship Id="rId10" Type="http://schemas.openxmlformats.org/officeDocument/2006/relationships/tags" Target="../tags/tag820.xml"/><Relationship Id="rId19" Type="http://schemas.openxmlformats.org/officeDocument/2006/relationships/image" Target="../media/image5.png"/><Relationship Id="rId4" Type="http://schemas.openxmlformats.org/officeDocument/2006/relationships/tags" Target="../tags/tag814.xml"/><Relationship Id="rId9" Type="http://schemas.openxmlformats.org/officeDocument/2006/relationships/tags" Target="../tags/tag819.xml"/><Relationship Id="rId14" Type="http://schemas.openxmlformats.org/officeDocument/2006/relationships/tags" Target="../tags/tag824.xml"/><Relationship Id="rId22" Type="http://schemas.openxmlformats.org/officeDocument/2006/relationships/image" Target="../media/image7.png"/><Relationship Id="rId27" Type="http://schemas.openxmlformats.org/officeDocument/2006/relationships/image" Target="../media/image116.jpe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tags" Target="../tags/tag833.xml"/><Relationship Id="rId13" Type="http://schemas.openxmlformats.org/officeDocument/2006/relationships/tags" Target="../tags/tag838.xml"/><Relationship Id="rId18" Type="http://schemas.openxmlformats.org/officeDocument/2006/relationships/image" Target="../media/image3.png"/><Relationship Id="rId26" Type="http://schemas.openxmlformats.org/officeDocument/2006/relationships/image" Target="../media/image119.jpeg"/><Relationship Id="rId3" Type="http://schemas.openxmlformats.org/officeDocument/2006/relationships/tags" Target="../tags/tag828.xml"/><Relationship Id="rId21" Type="http://schemas.openxmlformats.org/officeDocument/2006/relationships/image" Target="../media/image9.png"/><Relationship Id="rId7" Type="http://schemas.openxmlformats.org/officeDocument/2006/relationships/tags" Target="../tags/tag832.xml"/><Relationship Id="rId12" Type="http://schemas.openxmlformats.org/officeDocument/2006/relationships/tags" Target="../tags/tag837.xml"/><Relationship Id="rId17" Type="http://schemas.openxmlformats.org/officeDocument/2006/relationships/image" Target="../media/image5.png"/><Relationship Id="rId25" Type="http://schemas.openxmlformats.org/officeDocument/2006/relationships/image" Target="../media/image118.jpeg"/><Relationship Id="rId2" Type="http://schemas.openxmlformats.org/officeDocument/2006/relationships/tags" Target="../tags/tag827.xml"/><Relationship Id="rId16" Type="http://schemas.openxmlformats.org/officeDocument/2006/relationships/image" Target="../media/image4.png"/><Relationship Id="rId20" Type="http://schemas.openxmlformats.org/officeDocument/2006/relationships/image" Target="../media/image7.png"/><Relationship Id="rId1" Type="http://schemas.openxmlformats.org/officeDocument/2006/relationships/tags" Target="../tags/tag826.xml"/><Relationship Id="rId6" Type="http://schemas.openxmlformats.org/officeDocument/2006/relationships/tags" Target="../tags/tag831.xml"/><Relationship Id="rId11" Type="http://schemas.openxmlformats.org/officeDocument/2006/relationships/tags" Target="../tags/tag836.xml"/><Relationship Id="rId24" Type="http://schemas.openxmlformats.org/officeDocument/2006/relationships/image" Target="../media/image117.jpeg"/><Relationship Id="rId5" Type="http://schemas.openxmlformats.org/officeDocument/2006/relationships/tags" Target="../tags/tag830.xml"/><Relationship Id="rId15" Type="http://schemas.openxmlformats.org/officeDocument/2006/relationships/image" Target="../media/image10.png"/><Relationship Id="rId23" Type="http://schemas.openxmlformats.org/officeDocument/2006/relationships/image" Target="../media/image11.png"/><Relationship Id="rId10" Type="http://schemas.openxmlformats.org/officeDocument/2006/relationships/tags" Target="../tags/tag835.xml"/><Relationship Id="rId19" Type="http://schemas.openxmlformats.org/officeDocument/2006/relationships/image" Target="../media/image6.png"/><Relationship Id="rId4" Type="http://schemas.openxmlformats.org/officeDocument/2006/relationships/tags" Target="../tags/tag829.xml"/><Relationship Id="rId9" Type="http://schemas.openxmlformats.org/officeDocument/2006/relationships/tags" Target="../tags/tag834.xml"/><Relationship Id="rId14" Type="http://schemas.openxmlformats.org/officeDocument/2006/relationships/slideLayout" Target="../slideLayouts/slideLayout1.xml"/><Relationship Id="rId22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tags" Target="../tags/tag846.xml"/><Relationship Id="rId13" Type="http://schemas.openxmlformats.org/officeDocument/2006/relationships/tags" Target="../tags/tag851.xml"/><Relationship Id="rId18" Type="http://schemas.openxmlformats.org/officeDocument/2006/relationships/image" Target="../media/image4.png"/><Relationship Id="rId3" Type="http://schemas.openxmlformats.org/officeDocument/2006/relationships/tags" Target="../tags/tag841.xml"/><Relationship Id="rId21" Type="http://schemas.openxmlformats.org/officeDocument/2006/relationships/image" Target="../media/image6.png"/><Relationship Id="rId7" Type="http://schemas.openxmlformats.org/officeDocument/2006/relationships/tags" Target="../tags/tag845.xml"/><Relationship Id="rId12" Type="http://schemas.openxmlformats.org/officeDocument/2006/relationships/tags" Target="../tags/tag850.xml"/><Relationship Id="rId17" Type="http://schemas.openxmlformats.org/officeDocument/2006/relationships/slideLayout" Target="../slideLayouts/slideLayout1.xml"/><Relationship Id="rId25" Type="http://schemas.openxmlformats.org/officeDocument/2006/relationships/image" Target="../media/image8.png"/><Relationship Id="rId2" Type="http://schemas.openxmlformats.org/officeDocument/2006/relationships/tags" Target="../tags/tag840.xml"/><Relationship Id="rId16" Type="http://schemas.openxmlformats.org/officeDocument/2006/relationships/tags" Target="../tags/tag854.xml"/><Relationship Id="rId20" Type="http://schemas.openxmlformats.org/officeDocument/2006/relationships/image" Target="../media/image3.png"/><Relationship Id="rId1" Type="http://schemas.openxmlformats.org/officeDocument/2006/relationships/tags" Target="../tags/tag839.xml"/><Relationship Id="rId6" Type="http://schemas.openxmlformats.org/officeDocument/2006/relationships/tags" Target="../tags/tag844.xml"/><Relationship Id="rId11" Type="http://schemas.openxmlformats.org/officeDocument/2006/relationships/tags" Target="../tags/tag849.xml"/><Relationship Id="rId24" Type="http://schemas.openxmlformats.org/officeDocument/2006/relationships/image" Target="../media/image2.png"/><Relationship Id="rId5" Type="http://schemas.openxmlformats.org/officeDocument/2006/relationships/tags" Target="../tags/tag843.xml"/><Relationship Id="rId15" Type="http://schemas.openxmlformats.org/officeDocument/2006/relationships/tags" Target="../tags/tag853.xml"/><Relationship Id="rId23" Type="http://schemas.openxmlformats.org/officeDocument/2006/relationships/image" Target="../media/image9.png"/><Relationship Id="rId10" Type="http://schemas.openxmlformats.org/officeDocument/2006/relationships/tags" Target="../tags/tag848.xml"/><Relationship Id="rId19" Type="http://schemas.openxmlformats.org/officeDocument/2006/relationships/image" Target="../media/image5.png"/><Relationship Id="rId4" Type="http://schemas.openxmlformats.org/officeDocument/2006/relationships/tags" Target="../tags/tag842.xml"/><Relationship Id="rId9" Type="http://schemas.openxmlformats.org/officeDocument/2006/relationships/tags" Target="../tags/tag847.xml"/><Relationship Id="rId14" Type="http://schemas.openxmlformats.org/officeDocument/2006/relationships/tags" Target="../tags/tag852.xml"/><Relationship Id="rId22" Type="http://schemas.openxmlformats.org/officeDocument/2006/relationships/image" Target="../media/image7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tags" Target="../tags/tag862.xml"/><Relationship Id="rId13" Type="http://schemas.openxmlformats.org/officeDocument/2006/relationships/tags" Target="../tags/tag867.xml"/><Relationship Id="rId18" Type="http://schemas.openxmlformats.org/officeDocument/2006/relationships/slideLayout" Target="../slideLayouts/slideLayout1.xml"/><Relationship Id="rId26" Type="http://schemas.openxmlformats.org/officeDocument/2006/relationships/image" Target="../media/image2.png"/><Relationship Id="rId3" Type="http://schemas.openxmlformats.org/officeDocument/2006/relationships/tags" Target="../tags/tag857.xml"/><Relationship Id="rId21" Type="http://schemas.openxmlformats.org/officeDocument/2006/relationships/image" Target="../media/image5.png"/><Relationship Id="rId7" Type="http://schemas.openxmlformats.org/officeDocument/2006/relationships/tags" Target="../tags/tag861.xml"/><Relationship Id="rId12" Type="http://schemas.openxmlformats.org/officeDocument/2006/relationships/tags" Target="../tags/tag866.xml"/><Relationship Id="rId17" Type="http://schemas.openxmlformats.org/officeDocument/2006/relationships/tags" Target="../tags/tag871.xml"/><Relationship Id="rId25" Type="http://schemas.openxmlformats.org/officeDocument/2006/relationships/image" Target="../media/image9.png"/><Relationship Id="rId2" Type="http://schemas.openxmlformats.org/officeDocument/2006/relationships/tags" Target="../tags/tag856.xml"/><Relationship Id="rId16" Type="http://schemas.openxmlformats.org/officeDocument/2006/relationships/tags" Target="../tags/tag870.xml"/><Relationship Id="rId20" Type="http://schemas.openxmlformats.org/officeDocument/2006/relationships/image" Target="../media/image4.png"/><Relationship Id="rId29" Type="http://schemas.openxmlformats.org/officeDocument/2006/relationships/image" Target="../media/image121.jpeg"/><Relationship Id="rId1" Type="http://schemas.openxmlformats.org/officeDocument/2006/relationships/tags" Target="../tags/tag855.xml"/><Relationship Id="rId6" Type="http://schemas.openxmlformats.org/officeDocument/2006/relationships/tags" Target="../tags/tag860.xml"/><Relationship Id="rId11" Type="http://schemas.openxmlformats.org/officeDocument/2006/relationships/tags" Target="../tags/tag865.xml"/><Relationship Id="rId24" Type="http://schemas.openxmlformats.org/officeDocument/2006/relationships/image" Target="../media/image7.png"/><Relationship Id="rId5" Type="http://schemas.openxmlformats.org/officeDocument/2006/relationships/tags" Target="../tags/tag859.xml"/><Relationship Id="rId15" Type="http://schemas.openxmlformats.org/officeDocument/2006/relationships/tags" Target="../tags/tag869.xml"/><Relationship Id="rId23" Type="http://schemas.openxmlformats.org/officeDocument/2006/relationships/image" Target="../media/image6.png"/><Relationship Id="rId28" Type="http://schemas.openxmlformats.org/officeDocument/2006/relationships/image" Target="../media/image120.jpeg"/><Relationship Id="rId10" Type="http://schemas.openxmlformats.org/officeDocument/2006/relationships/tags" Target="../tags/tag864.xml"/><Relationship Id="rId19" Type="http://schemas.openxmlformats.org/officeDocument/2006/relationships/image" Target="../media/image10.png"/><Relationship Id="rId31" Type="http://schemas.openxmlformats.org/officeDocument/2006/relationships/image" Target="../media/image123.jpeg"/><Relationship Id="rId4" Type="http://schemas.openxmlformats.org/officeDocument/2006/relationships/tags" Target="../tags/tag858.xml"/><Relationship Id="rId9" Type="http://schemas.openxmlformats.org/officeDocument/2006/relationships/tags" Target="../tags/tag863.xml"/><Relationship Id="rId14" Type="http://schemas.openxmlformats.org/officeDocument/2006/relationships/tags" Target="../tags/tag868.xml"/><Relationship Id="rId22" Type="http://schemas.openxmlformats.org/officeDocument/2006/relationships/image" Target="../media/image3.png"/><Relationship Id="rId27" Type="http://schemas.openxmlformats.org/officeDocument/2006/relationships/image" Target="../media/image11.png"/><Relationship Id="rId30" Type="http://schemas.openxmlformats.org/officeDocument/2006/relationships/image" Target="../media/image122.jpe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tags" Target="../tags/tag879.xml"/><Relationship Id="rId13" Type="http://schemas.openxmlformats.org/officeDocument/2006/relationships/tags" Target="../tags/tag884.xml"/><Relationship Id="rId18" Type="http://schemas.openxmlformats.org/officeDocument/2006/relationships/slideLayout" Target="../slideLayouts/slideLayout1.xml"/><Relationship Id="rId26" Type="http://schemas.openxmlformats.org/officeDocument/2006/relationships/image" Target="../media/image2.png"/><Relationship Id="rId3" Type="http://schemas.openxmlformats.org/officeDocument/2006/relationships/tags" Target="../tags/tag874.xml"/><Relationship Id="rId21" Type="http://schemas.openxmlformats.org/officeDocument/2006/relationships/image" Target="../media/image5.png"/><Relationship Id="rId7" Type="http://schemas.openxmlformats.org/officeDocument/2006/relationships/tags" Target="../tags/tag878.xml"/><Relationship Id="rId12" Type="http://schemas.openxmlformats.org/officeDocument/2006/relationships/tags" Target="../tags/tag883.xml"/><Relationship Id="rId17" Type="http://schemas.openxmlformats.org/officeDocument/2006/relationships/tags" Target="../tags/tag888.xml"/><Relationship Id="rId25" Type="http://schemas.openxmlformats.org/officeDocument/2006/relationships/image" Target="../media/image9.png"/><Relationship Id="rId2" Type="http://schemas.openxmlformats.org/officeDocument/2006/relationships/tags" Target="../tags/tag873.xml"/><Relationship Id="rId16" Type="http://schemas.openxmlformats.org/officeDocument/2006/relationships/tags" Target="../tags/tag887.xml"/><Relationship Id="rId20" Type="http://schemas.openxmlformats.org/officeDocument/2006/relationships/image" Target="../media/image4.png"/><Relationship Id="rId29" Type="http://schemas.openxmlformats.org/officeDocument/2006/relationships/image" Target="../media/image125.jpeg"/><Relationship Id="rId1" Type="http://schemas.openxmlformats.org/officeDocument/2006/relationships/tags" Target="../tags/tag872.xml"/><Relationship Id="rId6" Type="http://schemas.openxmlformats.org/officeDocument/2006/relationships/tags" Target="../tags/tag877.xml"/><Relationship Id="rId11" Type="http://schemas.openxmlformats.org/officeDocument/2006/relationships/tags" Target="../tags/tag882.xml"/><Relationship Id="rId24" Type="http://schemas.openxmlformats.org/officeDocument/2006/relationships/image" Target="../media/image7.png"/><Relationship Id="rId5" Type="http://schemas.openxmlformats.org/officeDocument/2006/relationships/tags" Target="../tags/tag876.xml"/><Relationship Id="rId15" Type="http://schemas.openxmlformats.org/officeDocument/2006/relationships/tags" Target="../tags/tag886.xml"/><Relationship Id="rId23" Type="http://schemas.openxmlformats.org/officeDocument/2006/relationships/image" Target="../media/image6.png"/><Relationship Id="rId28" Type="http://schemas.openxmlformats.org/officeDocument/2006/relationships/image" Target="../media/image124.jpeg"/><Relationship Id="rId10" Type="http://schemas.openxmlformats.org/officeDocument/2006/relationships/tags" Target="../tags/tag881.xml"/><Relationship Id="rId19" Type="http://schemas.openxmlformats.org/officeDocument/2006/relationships/image" Target="../media/image10.png"/><Relationship Id="rId31" Type="http://schemas.openxmlformats.org/officeDocument/2006/relationships/image" Target="../media/image127.jpeg"/><Relationship Id="rId4" Type="http://schemas.openxmlformats.org/officeDocument/2006/relationships/tags" Target="../tags/tag875.xml"/><Relationship Id="rId9" Type="http://schemas.openxmlformats.org/officeDocument/2006/relationships/tags" Target="../tags/tag880.xml"/><Relationship Id="rId14" Type="http://schemas.openxmlformats.org/officeDocument/2006/relationships/tags" Target="../tags/tag885.xml"/><Relationship Id="rId22" Type="http://schemas.openxmlformats.org/officeDocument/2006/relationships/image" Target="../media/image3.png"/><Relationship Id="rId27" Type="http://schemas.openxmlformats.org/officeDocument/2006/relationships/image" Target="../media/image11.png"/><Relationship Id="rId30" Type="http://schemas.openxmlformats.org/officeDocument/2006/relationships/image" Target="../media/image126.jpe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tags" Target="../tags/tag896.xml"/><Relationship Id="rId13" Type="http://schemas.openxmlformats.org/officeDocument/2006/relationships/tags" Target="../tags/tag901.xml"/><Relationship Id="rId18" Type="http://schemas.openxmlformats.org/officeDocument/2006/relationships/image" Target="../media/image10.png"/><Relationship Id="rId26" Type="http://schemas.openxmlformats.org/officeDocument/2006/relationships/image" Target="../media/image11.png"/><Relationship Id="rId3" Type="http://schemas.openxmlformats.org/officeDocument/2006/relationships/tags" Target="../tags/tag891.xml"/><Relationship Id="rId21" Type="http://schemas.openxmlformats.org/officeDocument/2006/relationships/image" Target="../media/image3.png"/><Relationship Id="rId7" Type="http://schemas.openxmlformats.org/officeDocument/2006/relationships/tags" Target="../tags/tag895.xml"/><Relationship Id="rId12" Type="http://schemas.openxmlformats.org/officeDocument/2006/relationships/tags" Target="../tags/tag900.xml"/><Relationship Id="rId17" Type="http://schemas.openxmlformats.org/officeDocument/2006/relationships/slideLayout" Target="../slideLayouts/slideLayout1.xml"/><Relationship Id="rId25" Type="http://schemas.openxmlformats.org/officeDocument/2006/relationships/image" Target="../media/image2.png"/><Relationship Id="rId2" Type="http://schemas.openxmlformats.org/officeDocument/2006/relationships/tags" Target="../tags/tag890.xml"/><Relationship Id="rId16" Type="http://schemas.openxmlformats.org/officeDocument/2006/relationships/tags" Target="../tags/tag904.xml"/><Relationship Id="rId20" Type="http://schemas.openxmlformats.org/officeDocument/2006/relationships/image" Target="../media/image5.png"/><Relationship Id="rId29" Type="http://schemas.openxmlformats.org/officeDocument/2006/relationships/image" Target="../media/image130.png"/><Relationship Id="rId1" Type="http://schemas.openxmlformats.org/officeDocument/2006/relationships/tags" Target="../tags/tag889.xml"/><Relationship Id="rId6" Type="http://schemas.openxmlformats.org/officeDocument/2006/relationships/tags" Target="../tags/tag894.xml"/><Relationship Id="rId11" Type="http://schemas.openxmlformats.org/officeDocument/2006/relationships/tags" Target="../tags/tag899.xml"/><Relationship Id="rId24" Type="http://schemas.openxmlformats.org/officeDocument/2006/relationships/image" Target="../media/image9.png"/><Relationship Id="rId5" Type="http://schemas.openxmlformats.org/officeDocument/2006/relationships/tags" Target="../tags/tag893.xml"/><Relationship Id="rId15" Type="http://schemas.openxmlformats.org/officeDocument/2006/relationships/tags" Target="../tags/tag903.xml"/><Relationship Id="rId23" Type="http://schemas.openxmlformats.org/officeDocument/2006/relationships/image" Target="../media/image7.png"/><Relationship Id="rId28" Type="http://schemas.openxmlformats.org/officeDocument/2006/relationships/image" Target="../media/image129.jpeg"/><Relationship Id="rId10" Type="http://schemas.openxmlformats.org/officeDocument/2006/relationships/tags" Target="../tags/tag898.xml"/><Relationship Id="rId19" Type="http://schemas.openxmlformats.org/officeDocument/2006/relationships/image" Target="../media/image4.png"/><Relationship Id="rId4" Type="http://schemas.openxmlformats.org/officeDocument/2006/relationships/tags" Target="../tags/tag892.xml"/><Relationship Id="rId9" Type="http://schemas.openxmlformats.org/officeDocument/2006/relationships/tags" Target="../tags/tag897.xml"/><Relationship Id="rId14" Type="http://schemas.openxmlformats.org/officeDocument/2006/relationships/tags" Target="../tags/tag902.xml"/><Relationship Id="rId22" Type="http://schemas.openxmlformats.org/officeDocument/2006/relationships/image" Target="../media/image6.png"/><Relationship Id="rId27" Type="http://schemas.openxmlformats.org/officeDocument/2006/relationships/image" Target="../media/image128.jpe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tags" Target="../tags/tag912.xml"/><Relationship Id="rId13" Type="http://schemas.openxmlformats.org/officeDocument/2006/relationships/tags" Target="../tags/tag917.xml"/><Relationship Id="rId18" Type="http://schemas.openxmlformats.org/officeDocument/2006/relationships/image" Target="../media/image4.png"/><Relationship Id="rId26" Type="http://schemas.openxmlformats.org/officeDocument/2006/relationships/image" Target="../media/image131.jpeg"/><Relationship Id="rId3" Type="http://schemas.openxmlformats.org/officeDocument/2006/relationships/tags" Target="../tags/tag907.xml"/><Relationship Id="rId21" Type="http://schemas.openxmlformats.org/officeDocument/2006/relationships/image" Target="../media/image6.png"/><Relationship Id="rId7" Type="http://schemas.openxmlformats.org/officeDocument/2006/relationships/tags" Target="../tags/tag911.xml"/><Relationship Id="rId12" Type="http://schemas.openxmlformats.org/officeDocument/2006/relationships/tags" Target="../tags/tag916.xml"/><Relationship Id="rId17" Type="http://schemas.openxmlformats.org/officeDocument/2006/relationships/image" Target="../media/image10.png"/><Relationship Id="rId25" Type="http://schemas.openxmlformats.org/officeDocument/2006/relationships/image" Target="../media/image11.png"/><Relationship Id="rId2" Type="http://schemas.openxmlformats.org/officeDocument/2006/relationships/tags" Target="../tags/tag906.xml"/><Relationship Id="rId16" Type="http://schemas.openxmlformats.org/officeDocument/2006/relationships/slideLayout" Target="../slideLayouts/slideLayout1.xml"/><Relationship Id="rId20" Type="http://schemas.openxmlformats.org/officeDocument/2006/relationships/image" Target="../media/image3.png"/><Relationship Id="rId1" Type="http://schemas.openxmlformats.org/officeDocument/2006/relationships/tags" Target="../tags/tag905.xml"/><Relationship Id="rId6" Type="http://schemas.openxmlformats.org/officeDocument/2006/relationships/tags" Target="../tags/tag910.xml"/><Relationship Id="rId11" Type="http://schemas.openxmlformats.org/officeDocument/2006/relationships/tags" Target="../tags/tag915.xml"/><Relationship Id="rId24" Type="http://schemas.openxmlformats.org/officeDocument/2006/relationships/image" Target="../media/image2.png"/><Relationship Id="rId5" Type="http://schemas.openxmlformats.org/officeDocument/2006/relationships/tags" Target="../tags/tag909.xml"/><Relationship Id="rId15" Type="http://schemas.openxmlformats.org/officeDocument/2006/relationships/tags" Target="../tags/tag919.xml"/><Relationship Id="rId23" Type="http://schemas.openxmlformats.org/officeDocument/2006/relationships/image" Target="../media/image9.png"/><Relationship Id="rId10" Type="http://schemas.openxmlformats.org/officeDocument/2006/relationships/tags" Target="../tags/tag914.xml"/><Relationship Id="rId19" Type="http://schemas.openxmlformats.org/officeDocument/2006/relationships/image" Target="../media/image5.png"/><Relationship Id="rId4" Type="http://schemas.openxmlformats.org/officeDocument/2006/relationships/tags" Target="../tags/tag908.xml"/><Relationship Id="rId9" Type="http://schemas.openxmlformats.org/officeDocument/2006/relationships/tags" Target="../tags/tag913.xml"/><Relationship Id="rId14" Type="http://schemas.openxmlformats.org/officeDocument/2006/relationships/tags" Target="../tags/tag918.xml"/><Relationship Id="rId22" Type="http://schemas.openxmlformats.org/officeDocument/2006/relationships/image" Target="../media/image7.png"/><Relationship Id="rId27" Type="http://schemas.openxmlformats.org/officeDocument/2006/relationships/image" Target="../media/image132.jpe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tags" Target="../tags/tag927.xml"/><Relationship Id="rId13" Type="http://schemas.openxmlformats.org/officeDocument/2006/relationships/tags" Target="../tags/tag932.xml"/><Relationship Id="rId18" Type="http://schemas.openxmlformats.org/officeDocument/2006/relationships/slideLayout" Target="../slideLayouts/slideLayout1.xml"/><Relationship Id="rId26" Type="http://schemas.openxmlformats.org/officeDocument/2006/relationships/image" Target="../media/image2.png"/><Relationship Id="rId3" Type="http://schemas.openxmlformats.org/officeDocument/2006/relationships/tags" Target="../tags/tag922.xml"/><Relationship Id="rId21" Type="http://schemas.openxmlformats.org/officeDocument/2006/relationships/image" Target="../media/image5.png"/><Relationship Id="rId7" Type="http://schemas.openxmlformats.org/officeDocument/2006/relationships/tags" Target="../tags/tag926.xml"/><Relationship Id="rId12" Type="http://schemas.openxmlformats.org/officeDocument/2006/relationships/tags" Target="../tags/tag931.xml"/><Relationship Id="rId17" Type="http://schemas.openxmlformats.org/officeDocument/2006/relationships/tags" Target="../tags/tag936.xml"/><Relationship Id="rId25" Type="http://schemas.openxmlformats.org/officeDocument/2006/relationships/image" Target="../media/image9.png"/><Relationship Id="rId2" Type="http://schemas.openxmlformats.org/officeDocument/2006/relationships/tags" Target="../tags/tag921.xml"/><Relationship Id="rId16" Type="http://schemas.openxmlformats.org/officeDocument/2006/relationships/tags" Target="../tags/tag935.xml"/><Relationship Id="rId20" Type="http://schemas.openxmlformats.org/officeDocument/2006/relationships/image" Target="../media/image4.png"/><Relationship Id="rId29" Type="http://schemas.openxmlformats.org/officeDocument/2006/relationships/image" Target="../media/image134.jpeg"/><Relationship Id="rId1" Type="http://schemas.openxmlformats.org/officeDocument/2006/relationships/tags" Target="../tags/tag920.xml"/><Relationship Id="rId6" Type="http://schemas.openxmlformats.org/officeDocument/2006/relationships/tags" Target="../tags/tag925.xml"/><Relationship Id="rId11" Type="http://schemas.openxmlformats.org/officeDocument/2006/relationships/tags" Target="../tags/tag930.xml"/><Relationship Id="rId24" Type="http://schemas.openxmlformats.org/officeDocument/2006/relationships/image" Target="../media/image7.png"/><Relationship Id="rId5" Type="http://schemas.openxmlformats.org/officeDocument/2006/relationships/tags" Target="../tags/tag924.xml"/><Relationship Id="rId15" Type="http://schemas.openxmlformats.org/officeDocument/2006/relationships/tags" Target="../tags/tag934.xml"/><Relationship Id="rId23" Type="http://schemas.openxmlformats.org/officeDocument/2006/relationships/image" Target="../media/image6.png"/><Relationship Id="rId28" Type="http://schemas.openxmlformats.org/officeDocument/2006/relationships/image" Target="../media/image133.jpeg"/><Relationship Id="rId10" Type="http://schemas.openxmlformats.org/officeDocument/2006/relationships/tags" Target="../tags/tag929.xml"/><Relationship Id="rId19" Type="http://schemas.openxmlformats.org/officeDocument/2006/relationships/image" Target="../media/image10.png"/><Relationship Id="rId31" Type="http://schemas.openxmlformats.org/officeDocument/2006/relationships/image" Target="../media/image136.jpeg"/><Relationship Id="rId4" Type="http://schemas.openxmlformats.org/officeDocument/2006/relationships/tags" Target="../tags/tag923.xml"/><Relationship Id="rId9" Type="http://schemas.openxmlformats.org/officeDocument/2006/relationships/tags" Target="../tags/tag928.xml"/><Relationship Id="rId14" Type="http://schemas.openxmlformats.org/officeDocument/2006/relationships/tags" Target="../tags/tag933.xml"/><Relationship Id="rId22" Type="http://schemas.openxmlformats.org/officeDocument/2006/relationships/image" Target="../media/image3.png"/><Relationship Id="rId27" Type="http://schemas.openxmlformats.org/officeDocument/2006/relationships/image" Target="../media/image11.png"/><Relationship Id="rId30" Type="http://schemas.openxmlformats.org/officeDocument/2006/relationships/image" Target="../media/image135.jpe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tags" Target="../tags/tag944.xml"/><Relationship Id="rId13" Type="http://schemas.openxmlformats.org/officeDocument/2006/relationships/tags" Target="../tags/tag949.xml"/><Relationship Id="rId18" Type="http://schemas.openxmlformats.org/officeDocument/2006/relationships/image" Target="../media/image4.png"/><Relationship Id="rId26" Type="http://schemas.openxmlformats.org/officeDocument/2006/relationships/image" Target="../media/image137.jpeg"/><Relationship Id="rId3" Type="http://schemas.openxmlformats.org/officeDocument/2006/relationships/tags" Target="../tags/tag939.xml"/><Relationship Id="rId21" Type="http://schemas.openxmlformats.org/officeDocument/2006/relationships/image" Target="../media/image6.png"/><Relationship Id="rId7" Type="http://schemas.openxmlformats.org/officeDocument/2006/relationships/tags" Target="../tags/tag943.xml"/><Relationship Id="rId12" Type="http://schemas.openxmlformats.org/officeDocument/2006/relationships/tags" Target="../tags/tag948.xml"/><Relationship Id="rId17" Type="http://schemas.openxmlformats.org/officeDocument/2006/relationships/image" Target="../media/image10.png"/><Relationship Id="rId25" Type="http://schemas.openxmlformats.org/officeDocument/2006/relationships/image" Target="../media/image11.png"/><Relationship Id="rId2" Type="http://schemas.openxmlformats.org/officeDocument/2006/relationships/tags" Target="../tags/tag938.xml"/><Relationship Id="rId16" Type="http://schemas.openxmlformats.org/officeDocument/2006/relationships/slideLayout" Target="../slideLayouts/slideLayout1.xml"/><Relationship Id="rId20" Type="http://schemas.openxmlformats.org/officeDocument/2006/relationships/image" Target="../media/image3.png"/><Relationship Id="rId1" Type="http://schemas.openxmlformats.org/officeDocument/2006/relationships/tags" Target="../tags/tag937.xml"/><Relationship Id="rId6" Type="http://schemas.openxmlformats.org/officeDocument/2006/relationships/tags" Target="../tags/tag942.xml"/><Relationship Id="rId11" Type="http://schemas.openxmlformats.org/officeDocument/2006/relationships/tags" Target="../tags/tag947.xml"/><Relationship Id="rId24" Type="http://schemas.openxmlformats.org/officeDocument/2006/relationships/image" Target="../media/image2.png"/><Relationship Id="rId5" Type="http://schemas.openxmlformats.org/officeDocument/2006/relationships/tags" Target="../tags/tag941.xml"/><Relationship Id="rId15" Type="http://schemas.openxmlformats.org/officeDocument/2006/relationships/tags" Target="../tags/tag951.xml"/><Relationship Id="rId23" Type="http://schemas.openxmlformats.org/officeDocument/2006/relationships/image" Target="../media/image9.png"/><Relationship Id="rId10" Type="http://schemas.openxmlformats.org/officeDocument/2006/relationships/tags" Target="../tags/tag946.xml"/><Relationship Id="rId19" Type="http://schemas.openxmlformats.org/officeDocument/2006/relationships/image" Target="../media/image5.png"/><Relationship Id="rId4" Type="http://schemas.openxmlformats.org/officeDocument/2006/relationships/tags" Target="../tags/tag940.xml"/><Relationship Id="rId9" Type="http://schemas.openxmlformats.org/officeDocument/2006/relationships/tags" Target="../tags/tag945.xml"/><Relationship Id="rId14" Type="http://schemas.openxmlformats.org/officeDocument/2006/relationships/tags" Target="../tags/tag950.xml"/><Relationship Id="rId22" Type="http://schemas.openxmlformats.org/officeDocument/2006/relationships/image" Target="../media/image7.png"/><Relationship Id="rId27" Type="http://schemas.openxmlformats.org/officeDocument/2006/relationships/image" Target="../media/image138.jpe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tags" Target="../tags/tag959.xml"/><Relationship Id="rId13" Type="http://schemas.openxmlformats.org/officeDocument/2006/relationships/tags" Target="../tags/tag964.xml"/><Relationship Id="rId18" Type="http://schemas.openxmlformats.org/officeDocument/2006/relationships/slideLayout" Target="../slideLayouts/slideLayout1.xml"/><Relationship Id="rId26" Type="http://schemas.openxmlformats.org/officeDocument/2006/relationships/image" Target="../media/image2.png"/><Relationship Id="rId3" Type="http://schemas.openxmlformats.org/officeDocument/2006/relationships/tags" Target="../tags/tag954.xml"/><Relationship Id="rId21" Type="http://schemas.openxmlformats.org/officeDocument/2006/relationships/image" Target="../media/image5.png"/><Relationship Id="rId7" Type="http://schemas.openxmlformats.org/officeDocument/2006/relationships/tags" Target="../tags/tag958.xml"/><Relationship Id="rId12" Type="http://schemas.openxmlformats.org/officeDocument/2006/relationships/tags" Target="../tags/tag963.xml"/><Relationship Id="rId17" Type="http://schemas.openxmlformats.org/officeDocument/2006/relationships/tags" Target="../tags/tag968.xml"/><Relationship Id="rId25" Type="http://schemas.openxmlformats.org/officeDocument/2006/relationships/image" Target="../media/image9.png"/><Relationship Id="rId2" Type="http://schemas.openxmlformats.org/officeDocument/2006/relationships/tags" Target="../tags/tag953.xml"/><Relationship Id="rId16" Type="http://schemas.openxmlformats.org/officeDocument/2006/relationships/tags" Target="../tags/tag967.xml"/><Relationship Id="rId20" Type="http://schemas.openxmlformats.org/officeDocument/2006/relationships/image" Target="../media/image4.png"/><Relationship Id="rId29" Type="http://schemas.openxmlformats.org/officeDocument/2006/relationships/image" Target="../media/image140.jpeg"/><Relationship Id="rId1" Type="http://schemas.openxmlformats.org/officeDocument/2006/relationships/tags" Target="../tags/tag952.xml"/><Relationship Id="rId6" Type="http://schemas.openxmlformats.org/officeDocument/2006/relationships/tags" Target="../tags/tag957.xml"/><Relationship Id="rId11" Type="http://schemas.openxmlformats.org/officeDocument/2006/relationships/tags" Target="../tags/tag962.xml"/><Relationship Id="rId24" Type="http://schemas.openxmlformats.org/officeDocument/2006/relationships/image" Target="../media/image7.png"/><Relationship Id="rId5" Type="http://schemas.openxmlformats.org/officeDocument/2006/relationships/tags" Target="../tags/tag956.xml"/><Relationship Id="rId15" Type="http://schemas.openxmlformats.org/officeDocument/2006/relationships/tags" Target="../tags/tag966.xml"/><Relationship Id="rId23" Type="http://schemas.openxmlformats.org/officeDocument/2006/relationships/image" Target="../media/image6.png"/><Relationship Id="rId28" Type="http://schemas.openxmlformats.org/officeDocument/2006/relationships/image" Target="../media/image139.jpeg"/><Relationship Id="rId10" Type="http://schemas.openxmlformats.org/officeDocument/2006/relationships/tags" Target="../tags/tag961.xml"/><Relationship Id="rId19" Type="http://schemas.openxmlformats.org/officeDocument/2006/relationships/image" Target="../media/image10.png"/><Relationship Id="rId31" Type="http://schemas.openxmlformats.org/officeDocument/2006/relationships/image" Target="../media/image142.jpeg"/><Relationship Id="rId4" Type="http://schemas.openxmlformats.org/officeDocument/2006/relationships/tags" Target="../tags/tag955.xml"/><Relationship Id="rId9" Type="http://schemas.openxmlformats.org/officeDocument/2006/relationships/tags" Target="../tags/tag960.xml"/><Relationship Id="rId14" Type="http://schemas.openxmlformats.org/officeDocument/2006/relationships/tags" Target="../tags/tag965.xml"/><Relationship Id="rId22" Type="http://schemas.openxmlformats.org/officeDocument/2006/relationships/image" Target="../media/image3.png"/><Relationship Id="rId27" Type="http://schemas.openxmlformats.org/officeDocument/2006/relationships/image" Target="../media/image11.png"/><Relationship Id="rId30" Type="http://schemas.openxmlformats.org/officeDocument/2006/relationships/image" Target="../media/image141.jpe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tags" Target="../tags/tag976.xml"/><Relationship Id="rId13" Type="http://schemas.openxmlformats.org/officeDocument/2006/relationships/tags" Target="../tags/tag981.xml"/><Relationship Id="rId18" Type="http://schemas.openxmlformats.org/officeDocument/2006/relationships/image" Target="../media/image4.png"/><Relationship Id="rId3" Type="http://schemas.openxmlformats.org/officeDocument/2006/relationships/tags" Target="../tags/tag971.xml"/><Relationship Id="rId21" Type="http://schemas.openxmlformats.org/officeDocument/2006/relationships/image" Target="../media/image6.png"/><Relationship Id="rId7" Type="http://schemas.openxmlformats.org/officeDocument/2006/relationships/tags" Target="../tags/tag975.xml"/><Relationship Id="rId12" Type="http://schemas.openxmlformats.org/officeDocument/2006/relationships/tags" Target="../tags/tag980.xml"/><Relationship Id="rId17" Type="http://schemas.openxmlformats.org/officeDocument/2006/relationships/slideLayout" Target="../slideLayouts/slideLayout1.xml"/><Relationship Id="rId25" Type="http://schemas.openxmlformats.org/officeDocument/2006/relationships/image" Target="../media/image8.png"/><Relationship Id="rId2" Type="http://schemas.openxmlformats.org/officeDocument/2006/relationships/tags" Target="../tags/tag970.xml"/><Relationship Id="rId16" Type="http://schemas.openxmlformats.org/officeDocument/2006/relationships/tags" Target="../tags/tag984.xml"/><Relationship Id="rId20" Type="http://schemas.openxmlformats.org/officeDocument/2006/relationships/image" Target="../media/image3.png"/><Relationship Id="rId1" Type="http://schemas.openxmlformats.org/officeDocument/2006/relationships/tags" Target="../tags/tag969.xml"/><Relationship Id="rId6" Type="http://schemas.openxmlformats.org/officeDocument/2006/relationships/tags" Target="../tags/tag974.xml"/><Relationship Id="rId11" Type="http://schemas.openxmlformats.org/officeDocument/2006/relationships/tags" Target="../tags/tag979.xml"/><Relationship Id="rId24" Type="http://schemas.openxmlformats.org/officeDocument/2006/relationships/image" Target="../media/image2.png"/><Relationship Id="rId5" Type="http://schemas.openxmlformats.org/officeDocument/2006/relationships/tags" Target="../tags/tag973.xml"/><Relationship Id="rId15" Type="http://schemas.openxmlformats.org/officeDocument/2006/relationships/tags" Target="../tags/tag983.xml"/><Relationship Id="rId23" Type="http://schemas.openxmlformats.org/officeDocument/2006/relationships/image" Target="../media/image9.png"/><Relationship Id="rId10" Type="http://schemas.openxmlformats.org/officeDocument/2006/relationships/tags" Target="../tags/tag978.xml"/><Relationship Id="rId19" Type="http://schemas.openxmlformats.org/officeDocument/2006/relationships/image" Target="../media/image5.png"/><Relationship Id="rId4" Type="http://schemas.openxmlformats.org/officeDocument/2006/relationships/tags" Target="../tags/tag972.xml"/><Relationship Id="rId9" Type="http://schemas.openxmlformats.org/officeDocument/2006/relationships/tags" Target="../tags/tag977.xml"/><Relationship Id="rId14" Type="http://schemas.openxmlformats.org/officeDocument/2006/relationships/tags" Target="../tags/tag982.xml"/><Relationship Id="rId22" Type="http://schemas.openxmlformats.org/officeDocument/2006/relationships/image" Target="../media/image7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tags" Target="../tags/tag992.xml"/><Relationship Id="rId13" Type="http://schemas.openxmlformats.org/officeDocument/2006/relationships/tags" Target="../tags/tag997.xml"/><Relationship Id="rId18" Type="http://schemas.openxmlformats.org/officeDocument/2006/relationships/image" Target="../media/image10.png"/><Relationship Id="rId26" Type="http://schemas.openxmlformats.org/officeDocument/2006/relationships/image" Target="../media/image11.png"/><Relationship Id="rId3" Type="http://schemas.openxmlformats.org/officeDocument/2006/relationships/tags" Target="../tags/tag987.xml"/><Relationship Id="rId21" Type="http://schemas.openxmlformats.org/officeDocument/2006/relationships/image" Target="../media/image3.png"/><Relationship Id="rId7" Type="http://schemas.openxmlformats.org/officeDocument/2006/relationships/tags" Target="../tags/tag991.xml"/><Relationship Id="rId12" Type="http://schemas.openxmlformats.org/officeDocument/2006/relationships/tags" Target="../tags/tag996.xml"/><Relationship Id="rId17" Type="http://schemas.openxmlformats.org/officeDocument/2006/relationships/slideLayout" Target="../slideLayouts/slideLayout1.xml"/><Relationship Id="rId25" Type="http://schemas.openxmlformats.org/officeDocument/2006/relationships/image" Target="../media/image2.png"/><Relationship Id="rId2" Type="http://schemas.openxmlformats.org/officeDocument/2006/relationships/tags" Target="../tags/tag986.xml"/><Relationship Id="rId16" Type="http://schemas.openxmlformats.org/officeDocument/2006/relationships/tags" Target="../tags/tag1000.xml"/><Relationship Id="rId20" Type="http://schemas.openxmlformats.org/officeDocument/2006/relationships/image" Target="../media/image5.png"/><Relationship Id="rId29" Type="http://schemas.openxmlformats.org/officeDocument/2006/relationships/image" Target="../media/image145.jpeg"/><Relationship Id="rId1" Type="http://schemas.openxmlformats.org/officeDocument/2006/relationships/tags" Target="../tags/tag985.xml"/><Relationship Id="rId6" Type="http://schemas.openxmlformats.org/officeDocument/2006/relationships/tags" Target="../tags/tag990.xml"/><Relationship Id="rId11" Type="http://schemas.openxmlformats.org/officeDocument/2006/relationships/tags" Target="../tags/tag995.xml"/><Relationship Id="rId24" Type="http://schemas.openxmlformats.org/officeDocument/2006/relationships/image" Target="../media/image9.png"/><Relationship Id="rId5" Type="http://schemas.openxmlformats.org/officeDocument/2006/relationships/tags" Target="../tags/tag989.xml"/><Relationship Id="rId15" Type="http://schemas.openxmlformats.org/officeDocument/2006/relationships/tags" Target="../tags/tag999.xml"/><Relationship Id="rId23" Type="http://schemas.openxmlformats.org/officeDocument/2006/relationships/image" Target="../media/image7.png"/><Relationship Id="rId28" Type="http://schemas.openxmlformats.org/officeDocument/2006/relationships/image" Target="../media/image144.jpeg"/><Relationship Id="rId10" Type="http://schemas.openxmlformats.org/officeDocument/2006/relationships/tags" Target="../tags/tag994.xml"/><Relationship Id="rId19" Type="http://schemas.openxmlformats.org/officeDocument/2006/relationships/image" Target="../media/image4.png"/><Relationship Id="rId4" Type="http://schemas.openxmlformats.org/officeDocument/2006/relationships/tags" Target="../tags/tag988.xml"/><Relationship Id="rId9" Type="http://schemas.openxmlformats.org/officeDocument/2006/relationships/tags" Target="../tags/tag993.xml"/><Relationship Id="rId14" Type="http://schemas.openxmlformats.org/officeDocument/2006/relationships/tags" Target="../tags/tag998.xml"/><Relationship Id="rId22" Type="http://schemas.openxmlformats.org/officeDocument/2006/relationships/image" Target="../media/image6.png"/><Relationship Id="rId27" Type="http://schemas.openxmlformats.org/officeDocument/2006/relationships/image" Target="../media/image143.jpe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tags" Target="../tags/tag1008.xml"/><Relationship Id="rId13" Type="http://schemas.openxmlformats.org/officeDocument/2006/relationships/tags" Target="../tags/tag1013.xml"/><Relationship Id="rId18" Type="http://schemas.openxmlformats.org/officeDocument/2006/relationships/slideLayout" Target="../slideLayouts/slideLayout1.xml"/><Relationship Id="rId26" Type="http://schemas.openxmlformats.org/officeDocument/2006/relationships/image" Target="../media/image2.png"/><Relationship Id="rId3" Type="http://schemas.openxmlformats.org/officeDocument/2006/relationships/tags" Target="../tags/tag1003.xml"/><Relationship Id="rId21" Type="http://schemas.openxmlformats.org/officeDocument/2006/relationships/image" Target="../media/image5.png"/><Relationship Id="rId7" Type="http://schemas.openxmlformats.org/officeDocument/2006/relationships/tags" Target="../tags/tag1007.xml"/><Relationship Id="rId12" Type="http://schemas.openxmlformats.org/officeDocument/2006/relationships/tags" Target="../tags/tag1012.xml"/><Relationship Id="rId17" Type="http://schemas.openxmlformats.org/officeDocument/2006/relationships/tags" Target="../tags/tag1017.xml"/><Relationship Id="rId25" Type="http://schemas.openxmlformats.org/officeDocument/2006/relationships/image" Target="../media/image9.png"/><Relationship Id="rId2" Type="http://schemas.openxmlformats.org/officeDocument/2006/relationships/tags" Target="../tags/tag1002.xml"/><Relationship Id="rId16" Type="http://schemas.openxmlformats.org/officeDocument/2006/relationships/tags" Target="../tags/tag1016.xml"/><Relationship Id="rId20" Type="http://schemas.openxmlformats.org/officeDocument/2006/relationships/image" Target="../media/image4.png"/><Relationship Id="rId29" Type="http://schemas.openxmlformats.org/officeDocument/2006/relationships/image" Target="../media/image147.jpeg"/><Relationship Id="rId1" Type="http://schemas.openxmlformats.org/officeDocument/2006/relationships/tags" Target="../tags/tag1001.xml"/><Relationship Id="rId6" Type="http://schemas.openxmlformats.org/officeDocument/2006/relationships/tags" Target="../tags/tag1006.xml"/><Relationship Id="rId11" Type="http://schemas.openxmlformats.org/officeDocument/2006/relationships/tags" Target="../tags/tag1011.xml"/><Relationship Id="rId24" Type="http://schemas.openxmlformats.org/officeDocument/2006/relationships/image" Target="../media/image7.png"/><Relationship Id="rId5" Type="http://schemas.openxmlformats.org/officeDocument/2006/relationships/tags" Target="../tags/tag1005.xml"/><Relationship Id="rId15" Type="http://schemas.openxmlformats.org/officeDocument/2006/relationships/tags" Target="../tags/tag1015.xml"/><Relationship Id="rId23" Type="http://schemas.openxmlformats.org/officeDocument/2006/relationships/image" Target="../media/image6.png"/><Relationship Id="rId28" Type="http://schemas.openxmlformats.org/officeDocument/2006/relationships/image" Target="../media/image146.jpeg"/><Relationship Id="rId10" Type="http://schemas.openxmlformats.org/officeDocument/2006/relationships/tags" Target="../tags/tag1010.xml"/><Relationship Id="rId19" Type="http://schemas.openxmlformats.org/officeDocument/2006/relationships/image" Target="../media/image10.png"/><Relationship Id="rId31" Type="http://schemas.openxmlformats.org/officeDocument/2006/relationships/image" Target="../media/image149.jpeg"/><Relationship Id="rId4" Type="http://schemas.openxmlformats.org/officeDocument/2006/relationships/tags" Target="../tags/tag1004.xml"/><Relationship Id="rId9" Type="http://schemas.openxmlformats.org/officeDocument/2006/relationships/tags" Target="../tags/tag1009.xml"/><Relationship Id="rId14" Type="http://schemas.openxmlformats.org/officeDocument/2006/relationships/tags" Target="../tags/tag1014.xml"/><Relationship Id="rId22" Type="http://schemas.openxmlformats.org/officeDocument/2006/relationships/image" Target="../media/image3.png"/><Relationship Id="rId27" Type="http://schemas.openxmlformats.org/officeDocument/2006/relationships/image" Target="../media/image11.png"/><Relationship Id="rId30" Type="http://schemas.openxmlformats.org/officeDocument/2006/relationships/image" Target="../media/image148.jpe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1025.xml"/><Relationship Id="rId13" Type="http://schemas.openxmlformats.org/officeDocument/2006/relationships/tags" Target="../tags/tag1030.xml"/><Relationship Id="rId18" Type="http://schemas.openxmlformats.org/officeDocument/2006/relationships/image" Target="../media/image4.png"/><Relationship Id="rId26" Type="http://schemas.openxmlformats.org/officeDocument/2006/relationships/image" Target="../media/image150.jpeg"/><Relationship Id="rId3" Type="http://schemas.openxmlformats.org/officeDocument/2006/relationships/tags" Target="../tags/tag1020.xml"/><Relationship Id="rId21" Type="http://schemas.openxmlformats.org/officeDocument/2006/relationships/image" Target="../media/image6.png"/><Relationship Id="rId7" Type="http://schemas.openxmlformats.org/officeDocument/2006/relationships/tags" Target="../tags/tag1024.xml"/><Relationship Id="rId12" Type="http://schemas.openxmlformats.org/officeDocument/2006/relationships/tags" Target="../tags/tag1029.xml"/><Relationship Id="rId17" Type="http://schemas.openxmlformats.org/officeDocument/2006/relationships/image" Target="../media/image10.png"/><Relationship Id="rId25" Type="http://schemas.openxmlformats.org/officeDocument/2006/relationships/image" Target="../media/image11.png"/><Relationship Id="rId2" Type="http://schemas.openxmlformats.org/officeDocument/2006/relationships/tags" Target="../tags/tag1019.xml"/><Relationship Id="rId16" Type="http://schemas.openxmlformats.org/officeDocument/2006/relationships/slideLayout" Target="../slideLayouts/slideLayout1.xml"/><Relationship Id="rId20" Type="http://schemas.openxmlformats.org/officeDocument/2006/relationships/image" Target="../media/image3.png"/><Relationship Id="rId1" Type="http://schemas.openxmlformats.org/officeDocument/2006/relationships/tags" Target="../tags/tag1018.xml"/><Relationship Id="rId6" Type="http://schemas.openxmlformats.org/officeDocument/2006/relationships/tags" Target="../tags/tag1023.xml"/><Relationship Id="rId11" Type="http://schemas.openxmlformats.org/officeDocument/2006/relationships/tags" Target="../tags/tag1028.xml"/><Relationship Id="rId24" Type="http://schemas.openxmlformats.org/officeDocument/2006/relationships/image" Target="../media/image2.png"/><Relationship Id="rId5" Type="http://schemas.openxmlformats.org/officeDocument/2006/relationships/tags" Target="../tags/tag1022.xml"/><Relationship Id="rId15" Type="http://schemas.openxmlformats.org/officeDocument/2006/relationships/tags" Target="../tags/tag1032.xml"/><Relationship Id="rId23" Type="http://schemas.openxmlformats.org/officeDocument/2006/relationships/image" Target="../media/image9.png"/><Relationship Id="rId10" Type="http://schemas.openxmlformats.org/officeDocument/2006/relationships/tags" Target="../tags/tag1027.xml"/><Relationship Id="rId19" Type="http://schemas.openxmlformats.org/officeDocument/2006/relationships/image" Target="../media/image5.png"/><Relationship Id="rId4" Type="http://schemas.openxmlformats.org/officeDocument/2006/relationships/tags" Target="../tags/tag1021.xml"/><Relationship Id="rId9" Type="http://schemas.openxmlformats.org/officeDocument/2006/relationships/tags" Target="../tags/tag1026.xml"/><Relationship Id="rId14" Type="http://schemas.openxmlformats.org/officeDocument/2006/relationships/tags" Target="../tags/tag1031.xml"/><Relationship Id="rId22" Type="http://schemas.openxmlformats.org/officeDocument/2006/relationships/image" Target="../media/image7.png"/><Relationship Id="rId27" Type="http://schemas.openxmlformats.org/officeDocument/2006/relationships/image" Target="../media/image151.jpe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4605" y="0"/>
            <a:ext cx="2796540" cy="98107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"/>
            </p:custDataLst>
          </p:nvPr>
        </p:nvSpPr>
        <p:spPr>
          <a:xfrm>
            <a:off x="27940" y="212725"/>
            <a:ext cx="24257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2024 </a:t>
            </a:r>
            <a:r>
              <a:rPr lang="zh-CN" altLang="en-US" sz="20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活力龙年</a:t>
            </a:r>
          </a:p>
          <a:p>
            <a:pPr algn="ctr"/>
            <a:r>
              <a:rPr lang="zh-CN" altLang="en-US" sz="24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色彩多巴胺年会</a:t>
            </a:r>
          </a:p>
        </p:txBody>
      </p:sp>
      <p:pic>
        <p:nvPicPr>
          <p:cNvPr id="15" name="图片 14" descr="资源 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953260" y="0"/>
            <a:ext cx="692150" cy="270510"/>
          </a:xfrm>
          <a:prstGeom prst="rect">
            <a:avLst/>
          </a:prstGeom>
        </p:spPr>
      </p:pic>
      <p:sp>
        <p:nvSpPr>
          <p:cNvPr id="29" name="圆角矩形 28"/>
          <p:cNvSpPr/>
          <p:nvPr>
            <p:custDataLst>
              <p:tags r:id="rId2"/>
            </p:custDataLst>
          </p:nvPr>
        </p:nvSpPr>
        <p:spPr>
          <a:xfrm>
            <a:off x="6109335" y="4236085"/>
            <a:ext cx="5999480" cy="40703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dist"/>
            <a:r>
              <a:rPr lang="en-US" altLang="zh-CN" sz="2400">
                <a:solidFill>
                  <a:schemeClr val="tx1"/>
                </a:solidFill>
              </a:rPr>
              <a:t>2024</a:t>
            </a:r>
            <a:r>
              <a:rPr lang="zh-CN" altLang="en-US" sz="2400">
                <a:solidFill>
                  <a:schemeClr val="tx1"/>
                </a:solidFill>
              </a:rPr>
              <a:t>年龙年多巴胺色彩主题年会活动方案</a:t>
            </a:r>
          </a:p>
        </p:txBody>
      </p:sp>
      <p:pic>
        <p:nvPicPr>
          <p:cNvPr id="4" name="图片 3" descr="资源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6" name="组合 15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17" name="图片 16" descr="资源 3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8" name="文本框 17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6" name="图片 25" descr="资源 4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7" name="文本框 26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30" name="图片 29" descr="资源 3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31" name="文本框 30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32" name="图片 31" descr="资源 4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33" name="文本框 32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34" name="文本框 33"/>
          <p:cNvSpPr txBox="1"/>
          <p:nvPr>
            <p:custDataLst>
              <p:tags r:id="rId4"/>
            </p:custDataLst>
          </p:nvPr>
        </p:nvSpPr>
        <p:spPr>
          <a:xfrm>
            <a:off x="1552575" y="5262880"/>
            <a:ext cx="36544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35" name="图片 34" descr="资源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36" name="图片 35" descr="资源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37" name="图片 36" descr="资源 7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8"/>
            </p:custDataLst>
          </p:nvPr>
        </p:nvSpPr>
        <p:spPr>
          <a:xfrm>
            <a:off x="5904865" y="5447665"/>
            <a:ext cx="370332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多巴胺年会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24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25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21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4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25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409321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6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6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6" name="图片 15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14605" y="0"/>
            <a:ext cx="2796540" cy="98107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27940" y="212725"/>
            <a:ext cx="24257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latin typeface="汉仪超粗黑简" panose="02010600000101010101" charset="-122"/>
                <a:ea typeface="汉仪超粗黑简" panose="02010600000101010101" charset="-122"/>
              </a:rPr>
              <a:t>2024 </a:t>
            </a:r>
            <a:r>
              <a:rPr lang="zh-CN" altLang="en-US" sz="2000">
                <a:latin typeface="汉仪超粗黑简" panose="02010600000101010101" charset="-122"/>
                <a:ea typeface="汉仪超粗黑简" panose="02010600000101010101" charset="-122"/>
              </a:rPr>
              <a:t>活力龙年</a:t>
            </a:r>
          </a:p>
          <a:p>
            <a:pPr algn="ctr"/>
            <a:r>
              <a:rPr lang="zh-CN" altLang="en-US" sz="2400">
                <a:latin typeface="汉仪超粗黑简" panose="02010600000101010101" charset="-122"/>
                <a:ea typeface="汉仪超粗黑简" panose="02010600000101010101" charset="-122"/>
              </a:rPr>
              <a:t>色彩多巴胺年会</a:t>
            </a:r>
          </a:p>
        </p:txBody>
      </p:sp>
      <p:pic>
        <p:nvPicPr>
          <p:cNvPr id="18" name="图片 17" descr="资源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1953260" y="0"/>
            <a:ext cx="692150" cy="27051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904865" y="5447665"/>
            <a:ext cx="370332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>
                <a:latin typeface="微软雅黑" panose="020B0503020204020204" charset="-122"/>
                <a:ea typeface="微软雅黑" panose="020B0503020204020204" charset="-122"/>
              </a:rPr>
              <a:t>多巴胺年会</a:t>
            </a:r>
          </a:p>
        </p:txBody>
      </p:sp>
      <p:pic>
        <p:nvPicPr>
          <p:cNvPr id="27" name="图片 26" descr="资源 11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50825" y="2477770"/>
            <a:ext cx="1301750" cy="91186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700530" y="2039620"/>
            <a:ext cx="3553460" cy="1895475"/>
            <a:chOff x="2642" y="3926"/>
            <a:chExt cx="6496" cy="3465"/>
          </a:xfrm>
        </p:grpSpPr>
        <p:sp>
          <p:nvSpPr>
            <p:cNvPr id="29" name="椭圆 28"/>
            <p:cNvSpPr/>
            <p:nvPr/>
          </p:nvSpPr>
          <p:spPr>
            <a:xfrm>
              <a:off x="2642" y="3926"/>
              <a:ext cx="6496" cy="346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/>
            </a:p>
          </p:txBody>
        </p:sp>
        <p:sp>
          <p:nvSpPr>
            <p:cNvPr id="30" name="文本框 29"/>
            <p:cNvSpPr txBox="1"/>
            <p:nvPr>
              <p:custDataLst>
                <p:tags r:id="rId12"/>
              </p:custDataLst>
            </p:nvPr>
          </p:nvSpPr>
          <p:spPr>
            <a:xfrm>
              <a:off x="3521" y="4038"/>
              <a:ext cx="4388" cy="21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72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目录</a:t>
              </a:r>
            </a:p>
          </p:txBody>
        </p:sp>
        <p:sp>
          <p:nvSpPr>
            <p:cNvPr id="31" name="文本框 30"/>
            <p:cNvSpPr txBox="1"/>
            <p:nvPr>
              <p:custDataLst>
                <p:tags r:id="rId13"/>
              </p:custDataLst>
            </p:nvPr>
          </p:nvSpPr>
          <p:spPr>
            <a:xfrm>
              <a:off x="3521" y="6031"/>
              <a:ext cx="5123" cy="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24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CONTENTS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513070" y="1732280"/>
            <a:ext cx="2839720" cy="2490470"/>
            <a:chOff x="10557" y="1838"/>
            <a:chExt cx="4472" cy="3922"/>
          </a:xfrm>
        </p:grpSpPr>
        <p:sp>
          <p:nvSpPr>
            <p:cNvPr id="8" name="圆角矩形 7"/>
            <p:cNvSpPr/>
            <p:nvPr>
              <p:custDataLst>
                <p:tags r:id="rId9"/>
              </p:custDataLst>
            </p:nvPr>
          </p:nvSpPr>
          <p:spPr>
            <a:xfrm>
              <a:off x="10557" y="1838"/>
              <a:ext cx="4472" cy="117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en-US" altLang="zh-CN"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壹-策划导入</a:t>
              </a:r>
            </a:p>
          </p:txBody>
        </p:sp>
        <p:sp>
          <p:nvSpPr>
            <p:cNvPr id="15" name="圆角矩形 14"/>
            <p:cNvSpPr/>
            <p:nvPr>
              <p:custDataLst>
                <p:tags r:id="rId10"/>
              </p:custDataLst>
            </p:nvPr>
          </p:nvSpPr>
          <p:spPr>
            <a:xfrm>
              <a:off x="10557" y="3212"/>
              <a:ext cx="4472" cy="117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CN" altLang="en-US"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叁</a:t>
              </a:r>
              <a:r>
                <a:rPr lang="en-US" altLang="zh-CN"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-</a:t>
              </a:r>
              <a:r>
                <a:rPr lang="zh-CN" altLang="en-US"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仪式内容</a:t>
              </a:r>
            </a:p>
          </p:txBody>
        </p:sp>
        <p:sp>
          <p:nvSpPr>
            <p:cNvPr id="32" name="圆角矩形 31"/>
            <p:cNvSpPr/>
            <p:nvPr>
              <p:custDataLst>
                <p:tags r:id="rId11"/>
              </p:custDataLst>
            </p:nvPr>
          </p:nvSpPr>
          <p:spPr>
            <a:xfrm>
              <a:off x="10557" y="4586"/>
              <a:ext cx="4472" cy="117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CN" altLang="en-US"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伍</a:t>
              </a:r>
              <a:r>
                <a:rPr lang="en-US" altLang="zh-CN"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-</a:t>
              </a:r>
              <a:r>
                <a:rPr lang="zh-CN" altLang="en-US"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主体内容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655050" y="1691640"/>
            <a:ext cx="2839720" cy="2490470"/>
            <a:chOff x="10557" y="1838"/>
            <a:chExt cx="4472" cy="3922"/>
          </a:xfrm>
        </p:grpSpPr>
        <p:sp>
          <p:nvSpPr>
            <p:cNvPr id="35" name="圆角矩形 34"/>
            <p:cNvSpPr/>
            <p:nvPr>
              <p:custDataLst>
                <p:tags r:id="rId6"/>
              </p:custDataLst>
            </p:nvPr>
          </p:nvSpPr>
          <p:spPr>
            <a:xfrm>
              <a:off x="10557" y="1838"/>
              <a:ext cx="4472" cy="117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CN" altLang="en-US"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贰</a:t>
              </a:r>
              <a:r>
                <a:rPr lang="en-US" altLang="zh-CN"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-策划</a:t>
              </a:r>
              <a:r>
                <a:rPr lang="zh-CN" altLang="en-US"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亮点</a:t>
              </a:r>
            </a:p>
          </p:txBody>
        </p:sp>
        <p:sp>
          <p:nvSpPr>
            <p:cNvPr id="36" name="圆角矩形 35"/>
            <p:cNvSpPr/>
            <p:nvPr>
              <p:custDataLst>
                <p:tags r:id="rId7"/>
              </p:custDataLst>
            </p:nvPr>
          </p:nvSpPr>
          <p:spPr>
            <a:xfrm>
              <a:off x="10557" y="3212"/>
              <a:ext cx="4472" cy="117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CN" altLang="en-US"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肆</a:t>
              </a:r>
              <a:r>
                <a:rPr lang="en-US" altLang="zh-CN"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-</a:t>
              </a:r>
              <a:r>
                <a:rPr lang="zh-CN" altLang="en-US"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氛围布置</a:t>
              </a:r>
            </a:p>
          </p:txBody>
        </p:sp>
        <p:sp>
          <p:nvSpPr>
            <p:cNvPr id="37" name="圆角矩形 36"/>
            <p:cNvSpPr/>
            <p:nvPr>
              <p:custDataLst>
                <p:tags r:id="rId8"/>
              </p:custDataLst>
            </p:nvPr>
          </p:nvSpPr>
          <p:spPr>
            <a:xfrm>
              <a:off x="10557" y="4586"/>
              <a:ext cx="4472" cy="117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dist"/>
              <a:r>
                <a:rPr lang="zh-CN" altLang="en-US"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陆</a:t>
              </a:r>
              <a:r>
                <a:rPr lang="en-US" altLang="zh-CN"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-</a:t>
              </a:r>
              <a:r>
                <a:rPr lang="zh-CN" altLang="en-US" sz="320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细节规划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6544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1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1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905500" y="1358265"/>
            <a:ext cx="6136005" cy="3335020"/>
          </a:xfrm>
          <a:prstGeom prst="rect">
            <a:avLst/>
          </a:prstGeom>
        </p:spPr>
      </p:pic>
      <p:pic>
        <p:nvPicPr>
          <p:cNvPr id="16" name="图片 15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4605" y="0"/>
            <a:ext cx="2796540" cy="98107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27940" y="212725"/>
            <a:ext cx="24257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2024 </a:t>
            </a:r>
            <a:r>
              <a:rPr lang="zh-CN" altLang="en-US" sz="20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活力龙年</a:t>
            </a:r>
          </a:p>
          <a:p>
            <a:pPr algn="ctr"/>
            <a:r>
              <a:rPr lang="zh-CN" altLang="en-US" sz="24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色彩多巴胺年会</a:t>
            </a:r>
          </a:p>
        </p:txBody>
      </p:sp>
      <p:pic>
        <p:nvPicPr>
          <p:cNvPr id="18" name="图片 17" descr="资源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1953260" y="0"/>
            <a:ext cx="692150" cy="27051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904865" y="5447665"/>
            <a:ext cx="370332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多巴胺年会</a:t>
            </a:r>
          </a:p>
        </p:txBody>
      </p:sp>
      <p:pic>
        <p:nvPicPr>
          <p:cNvPr id="27" name="图片 26" descr="资源 11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75920" y="1822450"/>
            <a:ext cx="1301750" cy="91186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>
          <a:xfrm>
            <a:off x="2235835" y="1514475"/>
            <a:ext cx="311086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chemeClr val="bg1"/>
                </a:solidFill>
                <a:latin typeface="方正姚体_GBK" panose="02000000000000000000" charset="-122"/>
                <a:ea typeface="方正姚体_GBK" panose="02000000000000000000" charset="-122"/>
              </a:rPr>
              <a:t>PART-ONE</a:t>
            </a:r>
          </a:p>
        </p:txBody>
      </p:sp>
      <p:sp>
        <p:nvSpPr>
          <p:cNvPr id="29" name="椭圆 28"/>
          <p:cNvSpPr/>
          <p:nvPr/>
        </p:nvSpPr>
        <p:spPr>
          <a:xfrm>
            <a:off x="1677670" y="2493010"/>
            <a:ext cx="4124960" cy="22002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7"/>
            </p:custDataLst>
          </p:nvPr>
        </p:nvSpPr>
        <p:spPr>
          <a:xfrm>
            <a:off x="1953260" y="2907665"/>
            <a:ext cx="37033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策划导入</a:t>
            </a: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>
          <a:xfrm>
            <a:off x="2235835" y="3829685"/>
            <a:ext cx="32531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CEHUADAORU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401701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3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3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创意导入</a:t>
            </a:r>
          </a:p>
        </p:txBody>
      </p:sp>
      <p:sp>
        <p:nvSpPr>
          <p:cNvPr id="18" name="文本框 17"/>
          <p:cNvSpPr txBox="1"/>
          <p:nvPr>
            <p:custDataLst>
              <p:tags r:id="rId4"/>
            </p:custDataLst>
          </p:nvPr>
        </p:nvSpPr>
        <p:spPr>
          <a:xfrm>
            <a:off x="804545" y="2291715"/>
            <a:ext cx="4582795" cy="2445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一场以快乐为主要色彩的年会，打破严肃</a:t>
            </a:r>
          </a:p>
          <a:p>
            <a:pPr indent="0" fontAlgn="auto">
              <a:lnSpc>
                <a:spcPct val="150000"/>
              </a:lnSpc>
            </a:pPr>
            <a:r>
              <a: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在</a:t>
            </a:r>
            <a:r>
              <a:rPr sz="2400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</a:rPr>
              <a:t>五彩缤纷的世界</a:t>
            </a:r>
            <a:r>
              <a: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里</a:t>
            </a:r>
          </a:p>
          <a:p>
            <a:pPr indent="0" fontAlgn="auto">
              <a:lnSpc>
                <a:spcPct val="150000"/>
              </a:lnSpc>
            </a:pPr>
            <a:r>
              <a: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每个人都可以</a:t>
            </a:r>
            <a:r>
              <a:rPr sz="2400" b="1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</a:rPr>
              <a:t>cos喜欢的角色</a:t>
            </a:r>
          </a:p>
          <a:p>
            <a:pPr indent="0" fontAlgn="auto">
              <a:lnSpc>
                <a:spcPct val="150000"/>
              </a:lnSpc>
            </a:pPr>
            <a:r>
              <a: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让年会和二次元世界相结合</a:t>
            </a:r>
          </a:p>
          <a:p>
            <a:pPr indent="0" fontAlgn="auto">
              <a:lnSpc>
                <a:spcPct val="150000"/>
              </a:lnSpc>
            </a:pPr>
            <a:r>
              <a:rPr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尽情感受多巴胺的快乐！</a:t>
            </a: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8"/>
          <a:srcRect l="20803" t="10634" r="1636" b="11844"/>
          <a:stretch>
            <a:fillRect/>
          </a:stretch>
        </p:blipFill>
        <p:spPr>
          <a:xfrm>
            <a:off x="5567045" y="793115"/>
            <a:ext cx="6649720" cy="443103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6"/>
            </p:custDataLst>
          </p:nvPr>
        </p:nvSpPr>
        <p:spPr>
          <a:xfrm>
            <a:off x="280670" y="1242695"/>
            <a:ext cx="2073275" cy="521970"/>
          </a:xfrm>
          <a:prstGeom prst="rect">
            <a:avLst/>
          </a:prstGeom>
          <a:solidFill>
            <a:srgbClr val="FFF000"/>
          </a:solidFill>
        </p:spPr>
        <p:txBody>
          <a:bodyPr wrap="square">
            <a:sp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r>
              <a:rPr lang="en-US" altLang="zh-CN" sz="1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    </a:t>
            </a:r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燃动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2024</a:t>
            </a:r>
          </a:p>
        </p:txBody>
      </p: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2522220" y="1244600"/>
            <a:ext cx="2073275" cy="521970"/>
          </a:xfrm>
          <a:prstGeom prst="rect">
            <a:avLst/>
          </a:prstGeom>
          <a:solidFill>
            <a:srgbClr val="FFF000"/>
          </a:solidFill>
        </p:spPr>
        <p:txBody>
          <a:bodyPr wrap="square">
            <a:sp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新兴运动</a:t>
            </a:r>
          </a:p>
        </p:txBody>
      </p:sp>
      <p:sp>
        <p:nvSpPr>
          <p:cNvPr id="26" name="文本框 25"/>
          <p:cNvSpPr txBox="1"/>
          <p:nvPr>
            <p:custDataLst>
              <p:tags r:id="rId8"/>
            </p:custDataLst>
          </p:nvPr>
        </p:nvSpPr>
        <p:spPr>
          <a:xfrm>
            <a:off x="4763770" y="1244600"/>
            <a:ext cx="2073275" cy="521970"/>
          </a:xfrm>
          <a:prstGeom prst="rect">
            <a:avLst/>
          </a:prstGeom>
          <a:solidFill>
            <a:srgbClr val="FFF000"/>
          </a:solidFill>
        </p:spPr>
        <p:txBody>
          <a:bodyPr wrap="square">
            <a:sp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/>
            <a:r>
              <a:rPr lang="en-US" altLang="zh-CN" sz="1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rPr>
              <a:t>    </a:t>
            </a:r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潮玩无限</a:t>
            </a:r>
          </a:p>
        </p:txBody>
      </p:sp>
      <p:sp>
        <p:nvSpPr>
          <p:cNvPr id="27" name="文本框 26"/>
          <p:cNvSpPr txBox="1"/>
          <p:nvPr>
            <p:custDataLst>
              <p:tags r:id="rId9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23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3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415544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4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4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创意导入</a:t>
            </a:r>
          </a:p>
        </p:txBody>
      </p:sp>
      <p:sp>
        <p:nvSpPr>
          <p:cNvPr id="18" name="文本框 17"/>
          <p:cNvSpPr txBox="1"/>
          <p:nvPr>
            <p:custDataLst>
              <p:tags r:id="rId4"/>
            </p:custDataLst>
          </p:nvPr>
        </p:nvSpPr>
        <p:spPr>
          <a:xfrm>
            <a:off x="5708015" y="1576070"/>
            <a:ext cx="5913755" cy="3091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>
                <a:latin typeface="微软雅黑" panose="020B0503020204020204" charset="-122"/>
                <a:ea typeface="微软雅黑" panose="020B0503020204020204" charset="-122"/>
              </a:rPr>
              <a:t>2023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年！围绕运动而开启的活动缤纷呈现！</a:t>
            </a:r>
          </a:p>
          <a:p>
            <a:pPr indent="0" fontAlgn="auto">
              <a:lnSpc>
                <a:spcPct val="150000"/>
              </a:lnSpc>
            </a:pPr>
            <a:r>
              <a:rPr lang="zh-CN" altLang="en-US" sz="2000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</a:rPr>
              <a:t>村</a:t>
            </a:r>
            <a:r>
              <a:rPr lang="en-US" altLang="zh-CN" sz="2000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</a:rPr>
              <a:t>BA</a:t>
            </a:r>
            <a:r>
              <a:rPr lang="zh-CN" altLang="en-US" sz="2000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</a:rPr>
              <a:t>、村超！成都大运会！杭州亚运会！青运会！自行车巡回赛！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等等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!</a:t>
            </a:r>
          </a:p>
          <a:p>
            <a:pPr indent="0" fontAlgn="auto">
              <a:lnSpc>
                <a:spcPct val="15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无一不在彰显着运动带来的潮流活力和炫酷魅力！</a:t>
            </a:r>
          </a:p>
          <a:p>
            <a:pPr indent="0" fontAlgn="auto">
              <a:lnSpc>
                <a:spcPct val="150000"/>
              </a:lnSpc>
            </a:pPr>
            <a:r>
              <a:rPr lang="en-US" altLang="zh-CN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</a:rPr>
              <a:t>2024</a:t>
            </a:r>
            <a:r>
              <a:rPr lang="zh-CN" altLang="en-US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</a:rPr>
              <a:t>年！</a:t>
            </a:r>
            <a:r>
              <a:rPr lang="zh-CN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</a:rPr>
              <a:t>抛弃俗气的年会形式，在年会中感受新兴潮流运动的活力！</a:t>
            </a:r>
          </a:p>
          <a:p>
            <a:pPr indent="0" fontAlgn="auto">
              <a:lnSpc>
                <a:spcPct val="150000"/>
              </a:lnSpc>
            </a:pPr>
            <a:r>
              <a:rPr lang="zh-CN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</a:rPr>
              <a:t>一场刷爆朋友圈的多元潮流年会正式开启！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77470" y="1447165"/>
            <a:ext cx="5400851" cy="3343275"/>
            <a:chOff x="405" y="2171"/>
            <a:chExt cx="6661" cy="4124"/>
          </a:xfrm>
        </p:grpSpPr>
        <p:pic>
          <p:nvPicPr>
            <p:cNvPr id="16" name="图片 15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9"/>
            <a:srcRect/>
            <a:stretch>
              <a:fillRect/>
            </a:stretch>
          </p:blipFill>
          <p:spPr>
            <a:xfrm>
              <a:off x="405" y="2171"/>
              <a:ext cx="3302" cy="4061"/>
            </a:xfrm>
            <a:prstGeom prst="round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30"/>
            <a:srcRect l="38290" t="4022" r="15922" b="-4069"/>
            <a:stretch>
              <a:fillRect/>
            </a:stretch>
          </p:blipFill>
          <p:spPr>
            <a:xfrm>
              <a:off x="3707" y="2171"/>
              <a:ext cx="3359" cy="4124"/>
            </a:xfrm>
            <a:prstGeom prst="roundRect">
              <a:avLst/>
            </a:prstGeom>
          </p:spPr>
        </p:pic>
      </p:grpSp>
      <p:grpSp>
        <p:nvGrpSpPr>
          <p:cNvPr id="27" name="组合 26"/>
          <p:cNvGrpSpPr/>
          <p:nvPr/>
        </p:nvGrpSpPr>
        <p:grpSpPr>
          <a:xfrm>
            <a:off x="2029460" y="2417445"/>
            <a:ext cx="1939925" cy="1512570"/>
            <a:chOff x="12562" y="5006"/>
            <a:chExt cx="3055" cy="2382"/>
          </a:xfrm>
          <a:solidFill>
            <a:srgbClr val="FFF000"/>
          </a:solidFill>
        </p:grpSpPr>
        <p:sp>
          <p:nvSpPr>
            <p:cNvPr id="29" name="圆角矩形 28"/>
            <p:cNvSpPr/>
            <p:nvPr>
              <p:custDataLst>
                <p:tags r:id="rId6"/>
              </p:custDataLst>
            </p:nvPr>
          </p:nvSpPr>
          <p:spPr>
            <a:xfrm>
              <a:off x="12562" y="5006"/>
              <a:ext cx="3055" cy="6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>
                  <a:solidFill>
                    <a:schemeClr val="tx1"/>
                  </a:solidFill>
                </a:rPr>
                <a:t>活力年会计划</a:t>
              </a:r>
            </a:p>
          </p:txBody>
        </p:sp>
        <p:sp>
          <p:nvSpPr>
            <p:cNvPr id="30" name="圆角矩形 29"/>
            <p:cNvSpPr/>
            <p:nvPr>
              <p:custDataLst>
                <p:tags r:id="rId7"/>
              </p:custDataLst>
            </p:nvPr>
          </p:nvSpPr>
          <p:spPr>
            <a:xfrm>
              <a:off x="12562" y="5867"/>
              <a:ext cx="3055" cy="6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>
                  <a:solidFill>
                    <a:schemeClr val="tx1"/>
                  </a:solidFill>
                </a:rPr>
                <a:t>撞色世界探索</a:t>
              </a:r>
            </a:p>
          </p:txBody>
        </p:sp>
        <p:sp>
          <p:nvSpPr>
            <p:cNvPr id="32" name="圆角矩形 31"/>
            <p:cNvSpPr/>
            <p:nvPr>
              <p:custDataLst>
                <p:tags r:id="rId8"/>
              </p:custDataLst>
            </p:nvPr>
          </p:nvSpPr>
          <p:spPr>
            <a:xfrm>
              <a:off x="12562" y="6728"/>
              <a:ext cx="3055" cy="6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>
                  <a:solidFill>
                    <a:schemeClr val="tx1"/>
                  </a:solidFill>
                </a:rPr>
                <a:t>潮玩运动集结</a:t>
              </a:r>
              <a:endParaRPr lang="en-US" altLang="zh-CN">
                <a:solidFill>
                  <a:schemeClr val="tx1"/>
                </a:solidFill>
              </a:endParaRPr>
            </a:p>
          </p:txBody>
        </p:sp>
      </p:grpSp>
      <p:sp>
        <p:nvSpPr>
          <p:cNvPr id="34" name="文本框 33"/>
          <p:cNvSpPr txBox="1"/>
          <p:nvPr>
            <p:custDataLst>
              <p:tags r:id="rId5"/>
            </p:custDataLst>
          </p:nvPr>
        </p:nvSpPr>
        <p:spPr>
          <a:xfrm>
            <a:off x="350520" y="4340860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95732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0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0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创意导入</a:t>
            </a:r>
          </a:p>
        </p:txBody>
      </p:sp>
      <p:sp>
        <p:nvSpPr>
          <p:cNvPr id="18" name="文本框 17"/>
          <p:cNvSpPr txBox="1"/>
          <p:nvPr>
            <p:custDataLst>
              <p:tags r:id="rId4"/>
            </p:custDataLst>
          </p:nvPr>
        </p:nvSpPr>
        <p:spPr>
          <a:xfrm>
            <a:off x="230505" y="1539240"/>
            <a:ext cx="6156325" cy="2814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>
                <a:latin typeface="微软雅黑" panose="020B0503020204020204" charset="-122"/>
                <a:ea typeface="微软雅黑" panose="020B0503020204020204" charset="-122"/>
              </a:rPr>
              <a:t>2023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年！</a:t>
            </a:r>
            <a:r>
              <a:rPr lang="zh-CN">
                <a:latin typeface="微软雅黑" panose="020B0503020204020204" charset="-122"/>
                <a:ea typeface="微软雅黑" panose="020B0503020204020204" charset="-122"/>
              </a:rPr>
              <a:t>多巴胺元年！</a:t>
            </a:r>
          </a:p>
          <a:p>
            <a:pPr indent="0" fontAlgn="auto">
              <a:lnSpc>
                <a:spcPct val="150000"/>
              </a:lnSpc>
            </a:pPr>
            <a:r>
              <a:rPr lang="zh-CN" sz="2000" b="1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</a:rPr>
              <a:t>多巴胺穿搭、多巴胺运动、多巴胺市集、多巴胺运动、多巴胺团建、多巴胺派对</a:t>
            </a:r>
            <a:r>
              <a:rPr lang="en-US" altLang="zh-CN" sz="1600">
                <a:latin typeface="微软雅黑" panose="020B0503020204020204" charset="-122"/>
                <a:ea typeface="微软雅黑" panose="020B0503020204020204" charset="-122"/>
              </a:rPr>
              <a:t>.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..</a:t>
            </a:r>
          </a:p>
          <a:p>
            <a:pPr indent="0" fontAlgn="auto">
              <a:lnSpc>
                <a:spcPct val="15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爆屏网络！抓住经典元素的潮流时尚</a:t>
            </a:r>
          </a:p>
          <a:p>
            <a:pPr indent="0" fontAlgn="auto">
              <a:lnSpc>
                <a:spcPct val="150000"/>
              </a:lnSpc>
            </a:pP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2024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年！一场围绕着</a:t>
            </a:r>
            <a:r>
              <a:rPr lang="zh-CN" sz="2400" b="1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</a:rPr>
              <a:t>“色彩活力”的多巴胺年会</a:t>
            </a:r>
          </a:p>
          <a:p>
            <a:pPr indent="0" fontAlgn="auto">
              <a:lnSpc>
                <a:spcPct val="150000"/>
              </a:lnSpc>
            </a:pP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狂欢、欢乐、多元！震撼而来！</a:t>
            </a: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/>
          <a:srcRect l="3146" t="15388" r="16212" b="7511"/>
          <a:stretch>
            <a:fillRect/>
          </a:stretch>
        </p:blipFill>
        <p:spPr>
          <a:xfrm>
            <a:off x="6386830" y="1283970"/>
            <a:ext cx="5791200" cy="369697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404749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19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19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活动概述</a:t>
            </a:r>
          </a:p>
        </p:txBody>
      </p:sp>
      <p:sp>
        <p:nvSpPr>
          <p:cNvPr id="18" name="文本框 17"/>
          <p:cNvSpPr txBox="1"/>
          <p:nvPr>
            <p:custDataLst>
              <p:tags r:id="rId4"/>
            </p:custDataLst>
          </p:nvPr>
        </p:nvSpPr>
        <p:spPr>
          <a:xfrm>
            <a:off x="6779260" y="1455420"/>
            <a:ext cx="5099685" cy="2999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活动主题</a:t>
            </a:r>
            <a:r>
              <a: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zh-CN" altLang="en-US" sz="2800" b="1">
                <a:solidFill>
                  <a:srgbClr val="2D40FF"/>
                </a:solidFill>
                <a:latin typeface="微软雅黑" panose="020B0503020204020204" charset="-122"/>
                <a:ea typeface="微软雅黑" panose="020B0503020204020204" charset="-122"/>
              </a:rPr>
              <a:t>旭龙起</a:t>
            </a:r>
            <a:r>
              <a:rPr lang="en-US" altLang="zh-CN" sz="2800" b="1">
                <a:solidFill>
                  <a:srgbClr val="2D40FF"/>
                </a:solidFill>
                <a:latin typeface="微软雅黑" panose="020B0503020204020204" charset="-122"/>
                <a:ea typeface="微软雅黑" panose="020B0503020204020204" charset="-122"/>
              </a:rPr>
              <a:t>·</a:t>
            </a:r>
            <a:r>
              <a:rPr lang="zh-CN" altLang="en-US" sz="2800" b="1">
                <a:solidFill>
                  <a:srgbClr val="2D40FF"/>
                </a:solidFill>
                <a:latin typeface="微软雅黑" panose="020B0503020204020204" charset="-122"/>
                <a:ea typeface="微软雅黑" panose="020B0503020204020204" charset="-122"/>
              </a:rPr>
              <a:t>YAO出色</a:t>
            </a:r>
          </a:p>
          <a:p>
            <a:pPr indent="0" fontAlgn="auto">
              <a:lnSpc>
                <a:spcPct val="150000"/>
              </a:lnSpc>
            </a:pPr>
            <a:r>
              <a:rPr lang="en-US" altLang="zh-CN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——2024</a:t>
            </a:r>
            <a:r>
              <a: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年多巴胺主题年会</a:t>
            </a:r>
          </a:p>
          <a:p>
            <a:pPr indent="0" fontAlgn="auto">
              <a:lnSpc>
                <a:spcPct val="150000"/>
              </a:lnSpc>
            </a:pPr>
            <a:r>
              <a:rPr lang="zh-CN" alt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活动时间</a:t>
            </a:r>
            <a:r>
              <a: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：待定</a:t>
            </a:r>
          </a:p>
          <a:p>
            <a:pPr indent="0" fontAlgn="auto">
              <a:lnSpc>
                <a:spcPct val="150000"/>
              </a:lnSpc>
            </a:pPr>
            <a:r>
              <a:rPr lang="zh-CN" alt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活动地点</a:t>
            </a:r>
            <a:r>
              <a: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：酒店、轰趴馆、露营地</a:t>
            </a:r>
          </a:p>
          <a:p>
            <a:pPr indent="0" fontAlgn="auto">
              <a:lnSpc>
                <a:spcPct val="150000"/>
              </a:lnSpc>
            </a:pPr>
            <a:r>
              <a:rPr lang="zh-CN" alt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活动对象</a:t>
            </a:r>
            <a:r>
              <a: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：全体员工、合作单位</a:t>
            </a:r>
          </a:p>
          <a:p>
            <a:pPr indent="0" fontAlgn="auto">
              <a:lnSpc>
                <a:spcPct val="150000"/>
              </a:lnSpc>
            </a:pPr>
            <a:r>
              <a:rPr lang="zh-CN" alt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活动调性</a:t>
            </a:r>
            <a:r>
              <a: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：缤纷、欢乐、年轻、多元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4"/>
          <a:srcRect t="6903" r="1977" b="11357"/>
          <a:stretch>
            <a:fillRect/>
          </a:stretch>
        </p:blipFill>
        <p:spPr>
          <a:xfrm>
            <a:off x="93980" y="1102995"/>
            <a:ext cx="6503035" cy="385000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983615" y="415099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95732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0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0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主要流程</a:t>
            </a:r>
          </a:p>
        </p:txBody>
      </p:sp>
      <p:sp>
        <p:nvSpPr>
          <p:cNvPr id="18" name="文本框 17"/>
          <p:cNvSpPr txBox="1"/>
          <p:nvPr>
            <p:custDataLst>
              <p:tags r:id="rId4"/>
            </p:custDataLst>
          </p:nvPr>
        </p:nvSpPr>
        <p:spPr>
          <a:xfrm>
            <a:off x="728980" y="1920875"/>
            <a:ext cx="4268470" cy="2399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en-US" sz="2000">
                <a:latin typeface="微软雅黑" panose="020B0503020204020204" charset="-122"/>
                <a:ea typeface="微软雅黑" panose="020B0503020204020204" charset="-122"/>
              </a:rPr>
              <a:t>14:00  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</a:rPr>
              <a:t>多巴胺运动游园会</a:t>
            </a:r>
          </a:p>
          <a:p>
            <a:pPr indent="0" fontAlgn="auto">
              <a:lnSpc>
                <a:spcPct val="150000"/>
              </a:lnSpc>
            </a:pP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</a:rPr>
              <a:t>18:00  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</a:rPr>
              <a:t>年会入场签到</a:t>
            </a:r>
          </a:p>
          <a:p>
            <a:pPr indent="0" fontAlgn="auto">
              <a:lnSpc>
                <a:spcPct val="150000"/>
              </a:lnSpc>
            </a:pP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</a:rPr>
              <a:t>18:30  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</a:rPr>
              <a:t>仪式环节（开场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</a:rPr>
              <a:t>致辞）</a:t>
            </a:r>
          </a:p>
          <a:p>
            <a:pPr indent="0" fontAlgn="auto">
              <a:lnSpc>
                <a:spcPct val="150000"/>
              </a:lnSpc>
            </a:pP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</a:rPr>
              <a:t>19:00  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</a:rPr>
              <a:t>晚宴环节（颁奖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</a:rPr>
              <a:t>演出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</a:rPr>
              <a:t>抽奖）</a:t>
            </a:r>
          </a:p>
          <a:p>
            <a:pPr indent="0" fontAlgn="auto">
              <a:lnSpc>
                <a:spcPct val="150000"/>
              </a:lnSpc>
            </a:pP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</a:rPr>
              <a:t>21:30  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</a:rPr>
              <a:t>全体大合影</a:t>
            </a: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/>
          <a:srcRect l="653" t="45891" r="-748" b="13635"/>
          <a:stretch>
            <a:fillRect/>
          </a:stretch>
        </p:blipFill>
        <p:spPr>
          <a:xfrm>
            <a:off x="5137785" y="895350"/>
            <a:ext cx="7039610" cy="426974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413829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0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0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活动目的</a:t>
            </a:r>
            <a:endParaRPr lang="en-US" altLang="zh-CN" sz="28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逐浪报人书法行体" panose="03000509000000000000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4"/>
            </p:custDataLst>
          </p:nvPr>
        </p:nvSpPr>
        <p:spPr>
          <a:xfrm>
            <a:off x="4956810" y="1424940"/>
            <a:ext cx="6711950" cy="3091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>
                <a:latin typeface="微软雅黑" panose="020B0503020204020204" charset="-122"/>
                <a:ea typeface="微软雅黑" panose="020B0503020204020204" charset="-122"/>
              </a:rPr>
              <a:t>以网红年轻时尚的元素</a:t>
            </a:r>
            <a:r>
              <a:rPr lang="zh-CN" sz="2000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</a:rPr>
              <a:t>【多巴胺】</a:t>
            </a:r>
            <a:r>
              <a:rPr lang="en-US" altLang="zh-CN" sz="2000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altLang="en-US" sz="2000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</a:rPr>
              <a:t>【潮流运动】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开启一场活力尽显的色彩主题年会，能有效营造出充满年轻感、时尚感、活力感的公司氛围，刷爆朋友圈，宣传和展现公司品牌形象！</a:t>
            </a:r>
          </a:p>
          <a:p>
            <a:pPr indent="0" fontAlgn="auto">
              <a:lnSpc>
                <a:spcPct val="150000"/>
              </a:lnSpc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  <a:p>
            <a:pPr indent="0" fontAlgn="auto">
              <a:lnSpc>
                <a:spcPct val="150000"/>
              </a:lnSpc>
            </a:pPr>
            <a:r>
              <a:rPr lang="zh-CN" sz="2000">
                <a:highlight>
                  <a:srgbClr val="FFFF00"/>
                </a:highlight>
                <a:latin typeface="微软雅黑" panose="020B0503020204020204" charset="-122"/>
                <a:ea typeface="微软雅黑" panose="020B0503020204020204" charset="-122"/>
              </a:rPr>
              <a:t>【新兴运动游园会】+【潮流演出】+【时尚互动抽奖】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营造出活力和惊喜感十足的年会氛围，增进员工对公司的信任感和归属感！</a:t>
            </a: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/>
          <a:srcRect t="21804" r="96" b="17850"/>
          <a:stretch>
            <a:fillRect/>
          </a:stretch>
        </p:blipFill>
        <p:spPr>
          <a:xfrm>
            <a:off x="350520" y="1003935"/>
            <a:ext cx="4335780" cy="393636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494030" y="4541520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98716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1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1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905500" y="1358265"/>
            <a:ext cx="6136005" cy="3335020"/>
          </a:xfrm>
          <a:prstGeom prst="rect">
            <a:avLst/>
          </a:prstGeom>
        </p:spPr>
      </p:pic>
      <p:pic>
        <p:nvPicPr>
          <p:cNvPr id="16" name="图片 15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4605" y="0"/>
            <a:ext cx="2796540" cy="98107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27940" y="212725"/>
            <a:ext cx="24257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2024 </a:t>
            </a:r>
            <a:r>
              <a:rPr lang="zh-CN" altLang="en-US" sz="20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活力龙年</a:t>
            </a:r>
          </a:p>
          <a:p>
            <a:pPr algn="ctr"/>
            <a:r>
              <a:rPr lang="zh-CN" altLang="en-US" sz="24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色彩多巴胺年会</a:t>
            </a:r>
          </a:p>
        </p:txBody>
      </p:sp>
      <p:pic>
        <p:nvPicPr>
          <p:cNvPr id="18" name="图片 17" descr="资源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1953260" y="0"/>
            <a:ext cx="692150" cy="27051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904865" y="5447665"/>
            <a:ext cx="370332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多巴胺年会</a:t>
            </a:r>
          </a:p>
        </p:txBody>
      </p:sp>
      <p:pic>
        <p:nvPicPr>
          <p:cNvPr id="27" name="图片 26" descr="资源 11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75920" y="1822450"/>
            <a:ext cx="1301750" cy="91186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>
          <a:xfrm>
            <a:off x="2235835" y="1514475"/>
            <a:ext cx="311086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chemeClr val="bg1"/>
                </a:solidFill>
                <a:latin typeface="方正姚体_GBK" panose="02000000000000000000" charset="-122"/>
                <a:ea typeface="方正姚体_GBK" panose="02000000000000000000" charset="-122"/>
              </a:rPr>
              <a:t>PART-TWO</a:t>
            </a:r>
          </a:p>
        </p:txBody>
      </p:sp>
      <p:sp>
        <p:nvSpPr>
          <p:cNvPr id="29" name="椭圆 28"/>
          <p:cNvSpPr/>
          <p:nvPr/>
        </p:nvSpPr>
        <p:spPr>
          <a:xfrm>
            <a:off x="1677670" y="2493010"/>
            <a:ext cx="4124960" cy="22002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7"/>
            </p:custDataLst>
          </p:nvPr>
        </p:nvSpPr>
        <p:spPr>
          <a:xfrm>
            <a:off x="1953260" y="2907665"/>
            <a:ext cx="37033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策划亮点</a:t>
            </a: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>
          <a:xfrm>
            <a:off x="1894205" y="3829685"/>
            <a:ext cx="376237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CEHUALIANGDIAN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435229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0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0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活动亮点</a:t>
            </a:r>
          </a:p>
        </p:txBody>
      </p:sp>
      <p:sp>
        <p:nvSpPr>
          <p:cNvPr id="29" name="椭圆 28"/>
          <p:cNvSpPr/>
          <p:nvPr>
            <p:custDataLst>
              <p:tags r:id="rId4"/>
            </p:custDataLst>
          </p:nvPr>
        </p:nvSpPr>
        <p:spPr>
          <a:xfrm>
            <a:off x="473075" y="1228725"/>
            <a:ext cx="3311525" cy="22002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>
                <a:solidFill>
                  <a:schemeClr val="tx1"/>
                </a:solidFill>
              </a:rPr>
              <a:t>多巴胺</a:t>
            </a:r>
          </a:p>
          <a:p>
            <a:pPr algn="ctr"/>
            <a:r>
              <a:rPr lang="en-US" altLang="zh-CN" sz="4400">
                <a:solidFill>
                  <a:schemeClr val="tx1"/>
                </a:solidFill>
              </a:rPr>
              <a:t>COSPLAY</a:t>
            </a:r>
          </a:p>
        </p:txBody>
      </p:sp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177165" y="3429000"/>
            <a:ext cx="413067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>
                <a:latin typeface="微软雅黑" panose="020B0503020204020204" charset="-122"/>
                <a:ea typeface="微软雅黑" panose="020B0503020204020204" charset="-122"/>
              </a:rPr>
              <a:t>挑战多巴胺穿搭，这一刻尽情释放自己，尽情</a:t>
            </a:r>
            <a:r>
              <a:rPr lang="en-US" altLang="zh-CN">
                <a:latin typeface="微软雅黑" panose="020B0503020204020204" charset="-122"/>
                <a:ea typeface="微软雅黑" panose="020B0503020204020204" charset="-122"/>
              </a:rPr>
              <a:t>cos</a:t>
            </a:r>
            <a:r>
              <a:rPr lang="zh-CN" altLang="en-US">
                <a:latin typeface="微软雅黑" panose="020B0503020204020204" charset="-122"/>
                <a:ea typeface="微软雅黑" panose="020B0503020204020204" charset="-122"/>
              </a:rPr>
              <a:t>！一场超高饱和度的色彩视觉盛宴正式开启！满屏都是快乐的多巴胺！</a:t>
            </a:r>
            <a:endParaRPr lang="en-US" altLang="zh-CN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020310" y="758825"/>
            <a:ext cx="6644640" cy="4389449"/>
            <a:chOff x="8254" y="1885"/>
            <a:chExt cx="6895" cy="4555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5"/>
            <a:srcRect r="859" b="6250"/>
            <a:stretch>
              <a:fillRect/>
            </a:stretch>
          </p:blipFill>
          <p:spPr>
            <a:xfrm>
              <a:off x="8254" y="1885"/>
              <a:ext cx="3211" cy="4555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6"/>
            <a:srcRect r="181" b="7552"/>
            <a:stretch>
              <a:fillRect/>
            </a:stretch>
          </p:blipFill>
          <p:spPr>
            <a:xfrm>
              <a:off x="11465" y="1893"/>
              <a:ext cx="3684" cy="4547"/>
            </a:xfrm>
            <a:prstGeom prst="rect">
              <a:avLst/>
            </a:prstGeom>
          </p:spPr>
        </p:pic>
      </p:grpSp>
      <p:sp>
        <p:nvSpPr>
          <p:cNvPr id="27" name="文本框 26"/>
          <p:cNvSpPr txBox="1"/>
          <p:nvPr>
            <p:custDataLst>
              <p:tags r:id="rId6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95732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1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1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活动亮点</a:t>
            </a:r>
          </a:p>
        </p:txBody>
      </p:sp>
      <p:sp>
        <p:nvSpPr>
          <p:cNvPr id="29" name="椭圆 28"/>
          <p:cNvSpPr/>
          <p:nvPr>
            <p:custDataLst>
              <p:tags r:id="rId4"/>
            </p:custDataLst>
          </p:nvPr>
        </p:nvSpPr>
        <p:spPr>
          <a:xfrm>
            <a:off x="350520" y="1393190"/>
            <a:ext cx="3311525" cy="22002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None/>
            </a:pPr>
            <a:r>
              <a:rPr lang="zh-CN" altLang="en-US" sz="5400">
                <a:solidFill>
                  <a:schemeClr val="tx1"/>
                </a:solidFill>
              </a:rPr>
              <a:t>多巴胺</a:t>
            </a:r>
          </a:p>
          <a:p>
            <a:pPr algn="ctr">
              <a:buClrTx/>
              <a:buSzTx/>
              <a:buNone/>
            </a:pPr>
            <a:r>
              <a:rPr lang="zh-CN" altLang="en-US" sz="5400">
                <a:solidFill>
                  <a:schemeClr val="tx1"/>
                </a:solidFill>
              </a:rPr>
              <a:t>运动会</a:t>
            </a:r>
          </a:p>
        </p:txBody>
      </p:sp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129540" y="3524250"/>
            <a:ext cx="413067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>
                <a:latin typeface="微软雅黑" panose="020B0503020204020204" charset="-122"/>
                <a:ea typeface="微软雅黑" panose="020B0503020204020204" charset="-122"/>
              </a:rPr>
              <a:t>青春充满热情与朝气，散发无限能量，一场多巴胺潮流运动会，激发创新思维，锻炼团队协作能力，挑战身体极限！</a:t>
            </a: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6"/>
          <a:srcRect r="249" b="14147"/>
          <a:stretch>
            <a:fillRect/>
          </a:stretch>
        </p:blipFill>
        <p:spPr>
          <a:xfrm>
            <a:off x="4681220" y="1100455"/>
            <a:ext cx="6874510" cy="394589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87223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1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1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活动亮点</a:t>
            </a:r>
          </a:p>
        </p:txBody>
      </p:sp>
      <p:sp>
        <p:nvSpPr>
          <p:cNvPr id="29" name="椭圆 28"/>
          <p:cNvSpPr/>
          <p:nvPr>
            <p:custDataLst>
              <p:tags r:id="rId4"/>
            </p:custDataLst>
          </p:nvPr>
        </p:nvSpPr>
        <p:spPr>
          <a:xfrm>
            <a:off x="439420" y="1299845"/>
            <a:ext cx="3311525" cy="22002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SzTx/>
              <a:buNone/>
            </a:pPr>
            <a:r>
              <a:rPr lang="zh-CN" altLang="en-US" sz="5400">
                <a:solidFill>
                  <a:schemeClr val="tx1"/>
                </a:solidFill>
              </a:rPr>
              <a:t>多巴胺</a:t>
            </a:r>
          </a:p>
          <a:p>
            <a:pPr algn="ctr">
              <a:buClrTx/>
              <a:buSzTx/>
              <a:buNone/>
            </a:pPr>
            <a:r>
              <a:rPr lang="zh-CN" altLang="en-US" sz="5400">
                <a:solidFill>
                  <a:schemeClr val="tx1"/>
                </a:solidFill>
              </a:rPr>
              <a:t>音乐会</a:t>
            </a:r>
            <a:endParaRPr lang="zh-CN" altLang="en-US" sz="5400">
              <a:solidFill>
                <a:srgbClr val="2D40FF"/>
              </a:solidFill>
            </a:endParaRPr>
          </a:p>
        </p:txBody>
      </p:sp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158115" y="3524250"/>
            <a:ext cx="413067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>
                <a:latin typeface="微软雅黑" panose="020B0503020204020204" charset="-122"/>
                <a:ea typeface="微软雅黑" panose="020B0503020204020204" charset="-122"/>
              </a:rPr>
              <a:t>音乐总是能治愈人心，获得活力和积极的精神状态！多元音乐演绎，传递出快乐的多巴胺因子，释放满满的正能量！</a:t>
            </a: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6"/>
          <a:srcRect l="267" r="-29" b="8481"/>
          <a:stretch>
            <a:fillRect/>
          </a:stretch>
        </p:blipFill>
        <p:spPr>
          <a:xfrm>
            <a:off x="4680585" y="793115"/>
            <a:ext cx="6964680" cy="425958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431355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1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1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905500" y="1358265"/>
            <a:ext cx="6136005" cy="3335020"/>
          </a:xfrm>
          <a:prstGeom prst="rect">
            <a:avLst/>
          </a:prstGeom>
        </p:spPr>
      </p:pic>
      <p:pic>
        <p:nvPicPr>
          <p:cNvPr id="16" name="图片 15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4605" y="0"/>
            <a:ext cx="2796540" cy="98107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27940" y="212725"/>
            <a:ext cx="24257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2024 </a:t>
            </a:r>
            <a:r>
              <a:rPr lang="zh-CN" altLang="en-US" sz="20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活力龙年</a:t>
            </a:r>
          </a:p>
          <a:p>
            <a:pPr algn="ctr"/>
            <a:r>
              <a:rPr lang="zh-CN" altLang="en-US" sz="24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色彩多巴胺年会</a:t>
            </a:r>
          </a:p>
        </p:txBody>
      </p:sp>
      <p:pic>
        <p:nvPicPr>
          <p:cNvPr id="18" name="图片 17" descr="资源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1953260" y="0"/>
            <a:ext cx="692150" cy="27051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904865" y="5447665"/>
            <a:ext cx="370332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多巴胺年会</a:t>
            </a:r>
          </a:p>
        </p:txBody>
      </p:sp>
      <p:pic>
        <p:nvPicPr>
          <p:cNvPr id="27" name="图片 26" descr="资源 11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75920" y="1822450"/>
            <a:ext cx="1301750" cy="91186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>
          <a:xfrm>
            <a:off x="1806575" y="1609090"/>
            <a:ext cx="409829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chemeClr val="bg1"/>
                </a:solidFill>
                <a:latin typeface="方正姚体_GBK" panose="02000000000000000000" charset="-122"/>
                <a:ea typeface="方正姚体_GBK" panose="02000000000000000000" charset="-122"/>
              </a:rPr>
              <a:t>PART-THREE</a:t>
            </a:r>
          </a:p>
        </p:txBody>
      </p:sp>
      <p:sp>
        <p:nvSpPr>
          <p:cNvPr id="29" name="椭圆 28"/>
          <p:cNvSpPr/>
          <p:nvPr/>
        </p:nvSpPr>
        <p:spPr>
          <a:xfrm>
            <a:off x="1677670" y="2493010"/>
            <a:ext cx="4124960" cy="22002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7"/>
            </p:custDataLst>
          </p:nvPr>
        </p:nvSpPr>
        <p:spPr>
          <a:xfrm>
            <a:off x="1953260" y="2907665"/>
            <a:ext cx="37033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仪式内容</a:t>
            </a: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>
          <a:xfrm>
            <a:off x="2235835" y="3829685"/>
            <a:ext cx="32531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YISHINEIRONG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416814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19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19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100965" y="108585"/>
            <a:ext cx="22529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主持人串场</a:t>
            </a:r>
          </a:p>
        </p:txBody>
      </p:sp>
      <p:sp>
        <p:nvSpPr>
          <p:cNvPr id="18" name="文本框 17"/>
          <p:cNvSpPr txBox="1"/>
          <p:nvPr>
            <p:custDataLst>
              <p:tags r:id="rId4"/>
            </p:custDataLst>
          </p:nvPr>
        </p:nvSpPr>
        <p:spPr>
          <a:xfrm>
            <a:off x="497840" y="893445"/>
            <a:ext cx="428434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>
                <a:latin typeface="微软雅黑" panose="020B0503020204020204" charset="-122"/>
                <a:ea typeface="微软雅黑" panose="020B0503020204020204" charset="-122"/>
              </a:rPr>
              <a:t>整个年会派对全程有专业的主持人进行串场和氛围的引导互动，让全体员工都能参与一场时尚惬意的多巴胺年会派对。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4"/>
          <a:srcRect t="13496" r="93"/>
          <a:stretch>
            <a:fillRect/>
          </a:stretch>
        </p:blipFill>
        <p:spPr>
          <a:xfrm>
            <a:off x="329565" y="2255520"/>
            <a:ext cx="4452620" cy="257175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5"/>
          <a:srcRect l="925" t="15812" r="19383" b="8346"/>
          <a:stretch>
            <a:fillRect/>
          </a:stretch>
        </p:blipFill>
        <p:spPr>
          <a:xfrm>
            <a:off x="4947285" y="766445"/>
            <a:ext cx="6868795" cy="436118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77571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19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19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领导致辞</a:t>
            </a:r>
          </a:p>
        </p:txBody>
      </p:sp>
      <p:sp>
        <p:nvSpPr>
          <p:cNvPr id="18" name="文本框 17"/>
          <p:cNvSpPr txBox="1"/>
          <p:nvPr>
            <p:custDataLst>
              <p:tags r:id="rId4"/>
            </p:custDataLst>
          </p:nvPr>
        </p:nvSpPr>
        <p:spPr>
          <a:xfrm>
            <a:off x="497840" y="1132205"/>
            <a:ext cx="55803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sz="1600">
                <a:latin typeface="微软雅黑" panose="020B0503020204020204" charset="-122"/>
                <a:ea typeface="微软雅黑" panose="020B0503020204020204" charset="-122"/>
              </a:rPr>
              <a:t>主持人邀请领导上台致辞，营造出年会的仪式感和氛围感。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4"/>
          <a:srcRect l="2804" t="15447" r="12398" b="16599"/>
          <a:stretch>
            <a:fillRect/>
          </a:stretch>
        </p:blipFill>
        <p:spPr>
          <a:xfrm>
            <a:off x="182880" y="1664335"/>
            <a:ext cx="5895340" cy="315023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6238240" y="793115"/>
            <a:ext cx="5644515" cy="416496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66395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19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19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颁奖环节</a:t>
            </a:r>
          </a:p>
        </p:txBody>
      </p:sp>
      <p:sp>
        <p:nvSpPr>
          <p:cNvPr id="18" name="文本框 17"/>
          <p:cNvSpPr txBox="1"/>
          <p:nvPr>
            <p:custDataLst>
              <p:tags r:id="rId4"/>
            </p:custDataLst>
          </p:nvPr>
        </p:nvSpPr>
        <p:spPr>
          <a:xfrm>
            <a:off x="497840" y="1132205"/>
            <a:ext cx="47180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>
                <a:latin typeface="微软雅黑" panose="020B0503020204020204" charset="-122"/>
                <a:ea typeface="微软雅黑" panose="020B0503020204020204" charset="-122"/>
              </a:rPr>
              <a:t>主持人邀请领导上台为优秀员工进行颁奖布置，营造出年会派对的仪式感和氛围感。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97840" y="2084705"/>
            <a:ext cx="4361815" cy="290385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5"/>
          <a:srcRect r="9536" b="15319"/>
          <a:stretch>
            <a:fillRect/>
          </a:stretch>
        </p:blipFill>
        <p:spPr>
          <a:xfrm>
            <a:off x="5083175" y="864235"/>
            <a:ext cx="6678930" cy="417131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87223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19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19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抽奖环节</a:t>
            </a:r>
          </a:p>
        </p:txBody>
      </p:sp>
      <p:sp>
        <p:nvSpPr>
          <p:cNvPr id="18" name="文本框 17"/>
          <p:cNvSpPr txBox="1"/>
          <p:nvPr>
            <p:custDataLst>
              <p:tags r:id="rId4"/>
            </p:custDataLst>
          </p:nvPr>
        </p:nvSpPr>
        <p:spPr>
          <a:xfrm>
            <a:off x="497840" y="1132205"/>
            <a:ext cx="428434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>
                <a:latin typeface="微软雅黑" panose="020B0503020204020204" charset="-122"/>
                <a:ea typeface="微软雅黑" panose="020B0503020204020204" charset="-122"/>
              </a:rPr>
              <a:t>年会派对现场设置多种抽奖互动环节，营造出年会派对的仪式感和氛围感。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4"/>
          <a:srcRect t="12446" r="-14"/>
          <a:stretch>
            <a:fillRect/>
          </a:stretch>
        </p:blipFill>
        <p:spPr>
          <a:xfrm>
            <a:off x="375920" y="2142490"/>
            <a:ext cx="4530090" cy="264541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5"/>
          <a:srcRect r="6763" b="10978"/>
          <a:stretch>
            <a:fillRect/>
          </a:stretch>
        </p:blipFill>
        <p:spPr>
          <a:xfrm>
            <a:off x="5060315" y="766445"/>
            <a:ext cx="6789420" cy="431482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72999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19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19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合影环节</a:t>
            </a:r>
          </a:p>
        </p:txBody>
      </p:sp>
      <p:sp>
        <p:nvSpPr>
          <p:cNvPr id="18" name="文本框 17"/>
          <p:cNvSpPr txBox="1"/>
          <p:nvPr>
            <p:custDataLst>
              <p:tags r:id="rId4"/>
            </p:custDataLst>
          </p:nvPr>
        </p:nvSpPr>
        <p:spPr>
          <a:xfrm>
            <a:off x="497840" y="1132205"/>
            <a:ext cx="353885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>
                <a:latin typeface="微软雅黑" panose="020B0503020204020204" charset="-122"/>
                <a:ea typeface="微软雅黑" panose="020B0503020204020204" charset="-122"/>
              </a:rPr>
              <a:t>全体员工合影留念，为本次年会派对留下更多值得纪念的素材。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0520" y="2181860"/>
            <a:ext cx="4017010" cy="268033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5"/>
          <a:srcRect t="9051" r="976" b="6834"/>
          <a:stretch>
            <a:fillRect/>
          </a:stretch>
        </p:blipFill>
        <p:spPr>
          <a:xfrm>
            <a:off x="4471670" y="766445"/>
            <a:ext cx="7518400" cy="426085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79095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1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1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905500" y="1358265"/>
            <a:ext cx="6136005" cy="3335020"/>
          </a:xfrm>
          <a:prstGeom prst="rect">
            <a:avLst/>
          </a:prstGeom>
        </p:spPr>
      </p:pic>
      <p:pic>
        <p:nvPicPr>
          <p:cNvPr id="16" name="图片 15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4605" y="0"/>
            <a:ext cx="2796540" cy="98107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27940" y="212725"/>
            <a:ext cx="24257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2024 </a:t>
            </a:r>
            <a:r>
              <a:rPr lang="zh-CN" altLang="en-US" sz="20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活力龙年</a:t>
            </a:r>
          </a:p>
          <a:p>
            <a:pPr algn="ctr"/>
            <a:r>
              <a:rPr lang="zh-CN" altLang="en-US" sz="24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色彩多巴胺年会</a:t>
            </a:r>
          </a:p>
        </p:txBody>
      </p:sp>
      <p:pic>
        <p:nvPicPr>
          <p:cNvPr id="18" name="图片 17" descr="资源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1953260" y="0"/>
            <a:ext cx="692150" cy="27051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904865" y="5447665"/>
            <a:ext cx="370332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多巴胺年会</a:t>
            </a:r>
          </a:p>
        </p:txBody>
      </p:sp>
      <p:pic>
        <p:nvPicPr>
          <p:cNvPr id="27" name="图片 26" descr="资源 11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75920" y="1822450"/>
            <a:ext cx="1301750" cy="91186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>
          <a:xfrm>
            <a:off x="1861820" y="1560195"/>
            <a:ext cx="379476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chemeClr val="bg1"/>
                </a:solidFill>
                <a:latin typeface="方正姚体_GBK" panose="02000000000000000000" charset="-122"/>
                <a:ea typeface="方正姚体_GBK" panose="02000000000000000000" charset="-122"/>
              </a:rPr>
              <a:t>PART-FOUR</a:t>
            </a:r>
          </a:p>
        </p:txBody>
      </p:sp>
      <p:sp>
        <p:nvSpPr>
          <p:cNvPr id="29" name="椭圆 28"/>
          <p:cNvSpPr/>
          <p:nvPr/>
        </p:nvSpPr>
        <p:spPr>
          <a:xfrm>
            <a:off x="1677670" y="2493010"/>
            <a:ext cx="4124960" cy="22002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7"/>
            </p:custDataLst>
          </p:nvPr>
        </p:nvSpPr>
        <p:spPr>
          <a:xfrm>
            <a:off x="1953260" y="2907665"/>
            <a:ext cx="37033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氛围布置</a:t>
            </a: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>
          <a:xfrm>
            <a:off x="2235835" y="3829685"/>
            <a:ext cx="32531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FENWEIBUZHI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210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72999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19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19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门头造型</a:t>
            </a:r>
          </a:p>
        </p:txBody>
      </p:sp>
      <p:sp>
        <p:nvSpPr>
          <p:cNvPr id="18" name="文本框 17"/>
          <p:cNvSpPr txBox="1"/>
          <p:nvPr>
            <p:custDataLst>
              <p:tags r:id="rId4"/>
            </p:custDataLst>
          </p:nvPr>
        </p:nvSpPr>
        <p:spPr>
          <a:xfrm>
            <a:off x="497840" y="1132205"/>
            <a:ext cx="428434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>
                <a:latin typeface="微软雅黑" panose="020B0503020204020204" charset="-122"/>
                <a:ea typeface="微软雅黑" panose="020B0503020204020204" charset="-122"/>
              </a:rPr>
              <a:t>以多巴胺主题配色结合公司品牌元素和年会主题，布置具有仪式感的门头造型，营造出多巴胺色彩年会的潮流活力。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4"/>
          <a:srcRect t="4263" r="287" b="52111"/>
          <a:stretch>
            <a:fillRect/>
          </a:stretch>
        </p:blipFill>
        <p:spPr>
          <a:xfrm>
            <a:off x="426720" y="2519045"/>
            <a:ext cx="4014470" cy="234061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5"/>
          <a:srcRect l="5135" t="58557" r="8994" b="3069"/>
          <a:stretch>
            <a:fillRect/>
          </a:stretch>
        </p:blipFill>
        <p:spPr>
          <a:xfrm>
            <a:off x="4782185" y="868680"/>
            <a:ext cx="7061835" cy="420560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210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6544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0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0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104140" y="135890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手印签到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5"/>
          <a:srcRect r="535" b="58602"/>
          <a:stretch>
            <a:fillRect/>
          </a:stretch>
        </p:blipFill>
        <p:spPr>
          <a:xfrm>
            <a:off x="255905" y="2113915"/>
            <a:ext cx="4951095" cy="274828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rcRect t="54298" r="12266" b="4768"/>
          <a:stretch>
            <a:fillRect/>
          </a:stretch>
        </p:blipFill>
        <p:spPr>
          <a:xfrm>
            <a:off x="5355590" y="907415"/>
            <a:ext cx="6575425" cy="409130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666115" y="1071245"/>
            <a:ext cx="41306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>
                <a:latin typeface="微软雅黑" panose="020B0503020204020204" charset="-122"/>
                <a:ea typeface="微软雅黑" panose="020B0503020204020204" charset="-122"/>
              </a:rPr>
              <a:t>以充满多巴胺氛围感的彩色手印进行活动签到，营造出年会派对的仪式感。</a:t>
            </a:r>
          </a:p>
        </p:txBody>
      </p:sp>
      <p:sp>
        <p:nvSpPr>
          <p:cNvPr id="18" name="文本框 17"/>
          <p:cNvSpPr txBox="1"/>
          <p:nvPr>
            <p:custDataLst>
              <p:tags r:id="rId6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95732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19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19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27940" y="108585"/>
            <a:ext cx="2228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活动主题墙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4"/>
          <a:srcRect/>
          <a:stretch>
            <a:fillRect/>
          </a:stretch>
        </p:blipFill>
        <p:spPr>
          <a:xfrm>
            <a:off x="177165" y="943610"/>
            <a:ext cx="5017770" cy="282575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390515" y="775335"/>
            <a:ext cx="6659880" cy="444817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4"/>
            </p:custDataLst>
          </p:nvPr>
        </p:nvSpPr>
        <p:spPr>
          <a:xfrm>
            <a:off x="375285" y="4055110"/>
            <a:ext cx="462153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>
                <a:latin typeface="微软雅黑" panose="020B0503020204020204" charset="-122"/>
                <a:ea typeface="微软雅黑" panose="020B0503020204020204" charset="-122"/>
              </a:rPr>
              <a:t>以年会主题和多巴胺潮流元素布置充满仪式感的主题墙，营造出多巴胺年会的活力感。</a:t>
            </a:r>
          </a:p>
        </p:txBody>
      </p:sp>
      <p:sp>
        <p:nvSpPr>
          <p:cNvPr id="18" name="文本框 17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87223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1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1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舞台造型</a:t>
            </a:r>
          </a:p>
        </p:txBody>
      </p:sp>
      <p:sp>
        <p:nvSpPr>
          <p:cNvPr id="26" name="文本框 25"/>
          <p:cNvSpPr txBox="1"/>
          <p:nvPr>
            <p:custDataLst>
              <p:tags r:id="rId4"/>
            </p:custDataLst>
          </p:nvPr>
        </p:nvSpPr>
        <p:spPr>
          <a:xfrm>
            <a:off x="221615" y="933450"/>
            <a:ext cx="444944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>
                <a:latin typeface="微软雅黑" panose="020B0503020204020204" charset="-122"/>
                <a:ea typeface="微软雅黑" panose="020B0503020204020204" charset="-122"/>
              </a:rPr>
              <a:t>充满着多巴胺元素的晚宴舞台造型，演出、互动、颁奖、抽奖等，在多巴胺音乐会中度过一个具有纪念意义的年终答谢盛宴！</a:t>
            </a:r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221615" y="2411730"/>
            <a:ext cx="4337685" cy="243649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7"/>
          <a:srcRect t="9432" r="4934" b="6060"/>
          <a:stretch>
            <a:fillRect/>
          </a:stretch>
        </p:blipFill>
        <p:spPr>
          <a:xfrm>
            <a:off x="4755515" y="850265"/>
            <a:ext cx="7168515" cy="425069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7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95732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19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19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27940" y="108585"/>
            <a:ext cx="21082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合影打卡墙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4"/>
          <a:srcRect r="5030" b="14229"/>
          <a:stretch>
            <a:fillRect/>
          </a:stretch>
        </p:blipFill>
        <p:spPr>
          <a:xfrm>
            <a:off x="246380" y="897255"/>
            <a:ext cx="5530850" cy="32766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904865" y="766445"/>
            <a:ext cx="5826760" cy="444944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4"/>
            </p:custDataLst>
          </p:nvPr>
        </p:nvSpPr>
        <p:spPr>
          <a:xfrm>
            <a:off x="859155" y="4180205"/>
            <a:ext cx="430593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>
                <a:latin typeface="微软雅黑" panose="020B0503020204020204" charset="-122"/>
                <a:ea typeface="微软雅黑" panose="020B0503020204020204" charset="-122"/>
              </a:rPr>
              <a:t>结合年轻元素和潮流文案布置主题合影打卡墙，凹造型合影留念仪式感拉满！</a:t>
            </a:r>
          </a:p>
        </p:txBody>
      </p:sp>
      <p:sp>
        <p:nvSpPr>
          <p:cNvPr id="18" name="文本框 17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410718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19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19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27940" y="108585"/>
            <a:ext cx="24542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氛围引导牌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4"/>
          <a:srcRect r="112" b="11272"/>
          <a:stretch>
            <a:fillRect/>
          </a:stretch>
        </p:blipFill>
        <p:spPr>
          <a:xfrm>
            <a:off x="350520" y="2197100"/>
            <a:ext cx="4529455" cy="26797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5"/>
          <a:srcRect r="-646" b="11736"/>
          <a:stretch>
            <a:fillRect/>
          </a:stretch>
        </p:blipFill>
        <p:spPr>
          <a:xfrm>
            <a:off x="5029835" y="847090"/>
            <a:ext cx="6877685" cy="401828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4"/>
            </p:custDataLst>
          </p:nvPr>
        </p:nvSpPr>
        <p:spPr>
          <a:xfrm>
            <a:off x="573405" y="1132205"/>
            <a:ext cx="39770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>
                <a:latin typeface="微软雅黑" panose="020B0503020204020204" charset="-122"/>
                <a:ea typeface="微软雅黑" panose="020B0503020204020204" charset="-122"/>
              </a:rPr>
              <a:t>以多种潮流的文案元素和多巴胺色彩造型，布置充满活力感的氛围引导牌。</a:t>
            </a:r>
          </a:p>
        </p:txBody>
      </p:sp>
      <p:sp>
        <p:nvSpPr>
          <p:cNvPr id="18" name="文本框 17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27723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19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19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27940" y="108585"/>
            <a:ext cx="22542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品牌战队墙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4"/>
          <a:srcRect r="59" b="6351"/>
          <a:stretch>
            <a:fillRect/>
          </a:stretch>
        </p:blipFill>
        <p:spPr>
          <a:xfrm>
            <a:off x="3784600" y="822325"/>
            <a:ext cx="7966710" cy="436689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4"/>
            </p:custDataLst>
          </p:nvPr>
        </p:nvSpPr>
        <p:spPr>
          <a:xfrm>
            <a:off x="187960" y="2413635"/>
            <a:ext cx="3596640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>
                <a:latin typeface="微软雅黑" panose="020B0503020204020204" charset="-122"/>
                <a:ea typeface="微软雅黑" panose="020B0503020204020204" charset="-122"/>
              </a:rPr>
              <a:t>以各部门的战队和趣味性的标语，布置充满纪念意义的合影打卡墙，让本次年会派对更具纪念意义。</a:t>
            </a:r>
            <a:endParaRPr lang="en-US" altLang="zh-CN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53314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1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1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55880" y="108585"/>
            <a:ext cx="229806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运动区布置</a:t>
            </a:r>
          </a:p>
        </p:txBody>
      </p:sp>
      <p:sp>
        <p:nvSpPr>
          <p:cNvPr id="26" name="文本框 25"/>
          <p:cNvSpPr txBox="1"/>
          <p:nvPr>
            <p:custDataLst>
              <p:tags r:id="rId4"/>
            </p:custDataLst>
          </p:nvPr>
        </p:nvSpPr>
        <p:spPr>
          <a:xfrm>
            <a:off x="728980" y="1130300"/>
            <a:ext cx="355854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以多巴胺主题配色结合公司品牌元素和年会主题，布置具有仪式感的多巴胺运动区布置，游玩体验乐趣感十足！</a:t>
            </a:r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6"/>
          <a:srcRect t="10272" r="165" b="13240"/>
          <a:stretch>
            <a:fillRect/>
          </a:stretch>
        </p:blipFill>
        <p:spPr>
          <a:xfrm>
            <a:off x="424180" y="2484120"/>
            <a:ext cx="4058285" cy="240220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7"/>
          <a:srcRect t="10430" r="3041" b="9420"/>
          <a:stretch>
            <a:fillRect/>
          </a:stretch>
        </p:blipFill>
        <p:spPr>
          <a:xfrm>
            <a:off x="4711065" y="814705"/>
            <a:ext cx="7056755" cy="437515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7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63918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19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19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91440" y="108585"/>
            <a:ext cx="22625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风云员工榜</a:t>
            </a:r>
          </a:p>
        </p:txBody>
      </p:sp>
      <p:sp>
        <p:nvSpPr>
          <p:cNvPr id="26" name="文本框 25"/>
          <p:cNvSpPr txBox="1"/>
          <p:nvPr>
            <p:custDataLst>
              <p:tags r:id="rId4"/>
            </p:custDataLst>
          </p:nvPr>
        </p:nvSpPr>
        <p:spPr>
          <a:xfrm>
            <a:off x="534035" y="935990"/>
            <a:ext cx="480441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在活动主入口处布置员工风云榜，既能起到表彰优秀员工的作用，也能激励更多员工的干劲和拼搏劲！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4"/>
          <a:srcRect t="4755" r="-230" b="13141"/>
          <a:stretch>
            <a:fillRect/>
          </a:stretch>
        </p:blipFill>
        <p:spPr>
          <a:xfrm>
            <a:off x="259715" y="1908810"/>
            <a:ext cx="5528945" cy="301498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5904865" y="986790"/>
            <a:ext cx="6042660" cy="4034155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41249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1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1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27940" y="108585"/>
            <a:ext cx="2367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多巴胺打卡点</a:t>
            </a:r>
          </a:p>
        </p:txBody>
      </p:sp>
      <p:sp>
        <p:nvSpPr>
          <p:cNvPr id="26" name="文本框 25"/>
          <p:cNvSpPr txBox="1"/>
          <p:nvPr>
            <p:custDataLst>
              <p:tags r:id="rId4"/>
            </p:custDataLst>
          </p:nvPr>
        </p:nvSpPr>
        <p:spPr>
          <a:xfrm>
            <a:off x="702310" y="1049020"/>
            <a:ext cx="350202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以流行的元素结合潮流的文案元素，布置充满活力朝气的拍照打卡点位，新的一年装下更多惊喜和收获！</a:t>
            </a:r>
            <a:endParaRPr lang="zh-CN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6"/>
          <a:srcRect l="5331" t="9497" r="5649" b="50895"/>
          <a:stretch>
            <a:fillRect/>
          </a:stretch>
        </p:blipFill>
        <p:spPr>
          <a:xfrm>
            <a:off x="300355" y="2386965"/>
            <a:ext cx="4062095" cy="241046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7"/>
          <a:srcRect/>
          <a:stretch>
            <a:fillRect/>
          </a:stretch>
        </p:blipFill>
        <p:spPr>
          <a:xfrm>
            <a:off x="4519295" y="801370"/>
            <a:ext cx="7377430" cy="437007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53314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19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19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27940" y="108585"/>
            <a:ext cx="2367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多巴胺打卡点</a:t>
            </a:r>
          </a:p>
        </p:txBody>
      </p:sp>
      <p:sp>
        <p:nvSpPr>
          <p:cNvPr id="26" name="文本框 25"/>
          <p:cNvSpPr txBox="1"/>
          <p:nvPr>
            <p:custDataLst>
              <p:tags r:id="rId4"/>
            </p:custDataLst>
          </p:nvPr>
        </p:nvSpPr>
        <p:spPr>
          <a:xfrm>
            <a:off x="476885" y="1275715"/>
            <a:ext cx="50895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以巨型购物袋结合潮流的文案元素，布置充满活力朝气的拍照打卡点位，新的一年装下更多惊喜和收获！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238125" y="2392045"/>
            <a:ext cx="5563235" cy="2443480"/>
            <a:chOff x="3970" y="4029"/>
            <a:chExt cx="7250" cy="3184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4"/>
            <a:srcRect/>
            <a:stretch>
              <a:fillRect/>
            </a:stretch>
          </p:blipFill>
          <p:spPr>
            <a:xfrm>
              <a:off x="7402" y="4046"/>
              <a:ext cx="3818" cy="3161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25"/>
            <a:srcRect l="5556" t="27108" r="5801" b="11227"/>
            <a:stretch>
              <a:fillRect/>
            </a:stretch>
          </p:blipFill>
          <p:spPr>
            <a:xfrm>
              <a:off x="3970" y="4029"/>
              <a:ext cx="3432" cy="3184"/>
            </a:xfrm>
            <a:prstGeom prst="rect">
              <a:avLst/>
            </a:prstGeom>
          </p:spPr>
        </p:pic>
      </p:grpSp>
      <p:grpSp>
        <p:nvGrpSpPr>
          <p:cNvPr id="31" name="组合 30"/>
          <p:cNvGrpSpPr/>
          <p:nvPr/>
        </p:nvGrpSpPr>
        <p:grpSpPr>
          <a:xfrm>
            <a:off x="5942330" y="970280"/>
            <a:ext cx="5922645" cy="3943350"/>
            <a:chOff x="9824" y="1903"/>
            <a:chExt cx="8242" cy="5488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26"/>
            <a:srcRect l="15034" t="17333" r="5317" b="11314"/>
            <a:stretch>
              <a:fillRect/>
            </a:stretch>
          </p:blipFill>
          <p:spPr>
            <a:xfrm>
              <a:off x="9824" y="1903"/>
              <a:ext cx="4594" cy="5488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27"/>
            <a:srcRect l="713" t="8474" r="193" b="12410"/>
            <a:stretch>
              <a:fillRect/>
            </a:stretch>
          </p:blipFill>
          <p:spPr>
            <a:xfrm>
              <a:off x="14228" y="1903"/>
              <a:ext cx="3838" cy="5450"/>
            </a:xfrm>
            <a:prstGeom prst="rect">
              <a:avLst/>
            </a:prstGeom>
          </p:spPr>
        </p:pic>
      </p:grpSp>
      <p:sp>
        <p:nvSpPr>
          <p:cNvPr id="32" name="文本框 31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39788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2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2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27940" y="108585"/>
            <a:ext cx="2367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多巴胺打卡点</a:t>
            </a:r>
          </a:p>
        </p:txBody>
      </p:sp>
      <p:sp>
        <p:nvSpPr>
          <p:cNvPr id="26" name="文本框 25"/>
          <p:cNvSpPr txBox="1"/>
          <p:nvPr>
            <p:custDataLst>
              <p:tags r:id="rId4"/>
            </p:custDataLst>
          </p:nvPr>
        </p:nvSpPr>
        <p:spPr>
          <a:xfrm>
            <a:off x="513715" y="958215"/>
            <a:ext cx="413067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>
                <a:latin typeface="微软雅黑" panose="020B0503020204020204" charset="-122"/>
                <a:ea typeface="微软雅黑" panose="020B0503020204020204" charset="-122"/>
              </a:rPr>
              <a:t>以巨型热气球结合潮流的文案元素，布置充满活力朝气的拍照打卡点位，新的一年也要阳光活力十足，缤纷多彩！</a:t>
            </a:r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7"/>
          <a:srcRect l="16944" t="10059" r="2423" b="9511"/>
          <a:stretch>
            <a:fillRect/>
          </a:stretch>
        </p:blipFill>
        <p:spPr>
          <a:xfrm>
            <a:off x="309245" y="2296160"/>
            <a:ext cx="4791075" cy="2682875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5242560" y="766445"/>
            <a:ext cx="6671963" cy="4448828"/>
            <a:chOff x="6610" y="1501"/>
            <a:chExt cx="10211" cy="6809"/>
          </a:xfrm>
        </p:grpSpPr>
        <p:pic>
          <p:nvPicPr>
            <p:cNvPr id="27" name="图片 26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8"/>
            <a:srcRect r="10826" b="4855"/>
            <a:stretch>
              <a:fillRect/>
            </a:stretch>
          </p:blipFill>
          <p:spPr>
            <a:xfrm>
              <a:off x="6610" y="1501"/>
              <a:ext cx="5220" cy="6809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9"/>
            <a:srcRect t="19886" r="29685"/>
            <a:stretch>
              <a:fillRect/>
            </a:stretch>
          </p:blipFill>
          <p:spPr>
            <a:xfrm>
              <a:off x="11830" y="1501"/>
              <a:ext cx="4991" cy="6809"/>
            </a:xfrm>
            <a:prstGeom prst="rect">
              <a:avLst/>
            </a:prstGeom>
          </p:spPr>
        </p:pic>
      </p:grpSp>
      <p:sp>
        <p:nvSpPr>
          <p:cNvPr id="30" name="文本框 29"/>
          <p:cNvSpPr txBox="1"/>
          <p:nvPr>
            <p:custDataLst>
              <p:tags r:id="rId6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39471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0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0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14605" y="166370"/>
            <a:ext cx="24612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晚宴区布置</a:t>
            </a:r>
            <a:r>
              <a:rPr lang="en-US" altLang="zh-CN"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-1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5151755" y="1160780"/>
            <a:ext cx="6782435" cy="3844925"/>
            <a:chOff x="327" y="1921"/>
            <a:chExt cx="8549" cy="4846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5"/>
            <a:srcRect r="771" b="6556"/>
            <a:stretch>
              <a:fillRect/>
            </a:stretch>
          </p:blipFill>
          <p:spPr>
            <a:xfrm>
              <a:off x="327" y="1921"/>
              <a:ext cx="3859" cy="4846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6"/>
            <a:srcRect t="18612" r="265" b="4202"/>
            <a:stretch>
              <a:fillRect/>
            </a:stretch>
          </p:blipFill>
          <p:spPr>
            <a:xfrm>
              <a:off x="4186" y="1926"/>
              <a:ext cx="4690" cy="4840"/>
            </a:xfrm>
            <a:prstGeom prst="rect">
              <a:avLst/>
            </a:prstGeom>
          </p:spPr>
        </p:pic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27"/>
          <a:srcRect t="56620" r="3421"/>
          <a:stretch>
            <a:fillRect/>
          </a:stretch>
        </p:blipFill>
        <p:spPr>
          <a:xfrm>
            <a:off x="194945" y="2016125"/>
            <a:ext cx="4752340" cy="284607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4"/>
            </p:custDataLst>
          </p:nvPr>
        </p:nvSpPr>
        <p:spPr>
          <a:xfrm>
            <a:off x="513715" y="958215"/>
            <a:ext cx="3876040" cy="875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以具有多巴胺氛围感的缤纷彩色椅子进行晚宴区的布置，感受色彩带来的能量</a:t>
            </a:r>
            <a:r>
              <a:rPr lang="zh-CN">
                <a:latin typeface="微软雅黑" panose="020B0503020204020204" charset="-122"/>
                <a:ea typeface="微软雅黑" panose="020B0503020204020204" charset="-122"/>
              </a:rPr>
              <a:t>。</a:t>
            </a: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54901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19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19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grpSp>
        <p:nvGrpSpPr>
          <p:cNvPr id="29" name="组合 28"/>
          <p:cNvGrpSpPr/>
          <p:nvPr/>
        </p:nvGrpSpPr>
        <p:grpSpPr>
          <a:xfrm>
            <a:off x="315595" y="1975485"/>
            <a:ext cx="4953722" cy="2876637"/>
            <a:chOff x="2284" y="2940"/>
            <a:chExt cx="6862" cy="3985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24"/>
            <a:srcRect r="761" b="7708"/>
            <a:stretch>
              <a:fillRect/>
            </a:stretch>
          </p:blipFill>
          <p:spPr>
            <a:xfrm>
              <a:off x="2284" y="2940"/>
              <a:ext cx="3427" cy="3985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25"/>
            <a:srcRect b="7224"/>
            <a:stretch>
              <a:fillRect/>
            </a:stretch>
          </p:blipFill>
          <p:spPr>
            <a:xfrm>
              <a:off x="5711" y="2940"/>
              <a:ext cx="3435" cy="3985"/>
            </a:xfrm>
            <a:prstGeom prst="rect">
              <a:avLst/>
            </a:prstGeom>
          </p:spPr>
        </p:pic>
      </p:grpSp>
      <p:grpSp>
        <p:nvGrpSpPr>
          <p:cNvPr id="33" name="组合 32"/>
          <p:cNvGrpSpPr/>
          <p:nvPr/>
        </p:nvGrpSpPr>
        <p:grpSpPr>
          <a:xfrm>
            <a:off x="5371465" y="1005205"/>
            <a:ext cx="6620625" cy="3949815"/>
            <a:chOff x="8439" y="2428"/>
            <a:chExt cx="8830" cy="5267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26"/>
            <a:srcRect/>
            <a:stretch>
              <a:fillRect/>
            </a:stretch>
          </p:blipFill>
          <p:spPr>
            <a:xfrm flipH="1">
              <a:off x="13052" y="2451"/>
              <a:ext cx="4217" cy="5224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27"/>
            <a:srcRect/>
            <a:stretch>
              <a:fillRect/>
            </a:stretch>
          </p:blipFill>
          <p:spPr>
            <a:xfrm>
              <a:off x="8439" y="2428"/>
              <a:ext cx="4600" cy="5267"/>
            </a:xfrm>
            <a:prstGeom prst="rect">
              <a:avLst/>
            </a:prstGeom>
          </p:spPr>
        </p:pic>
      </p:grpSp>
      <p:sp>
        <p:nvSpPr>
          <p:cNvPr id="34" name="文本框 33"/>
          <p:cNvSpPr txBox="1"/>
          <p:nvPr>
            <p:custDataLst>
              <p:tags r:id="rId3"/>
            </p:custDataLst>
          </p:nvPr>
        </p:nvSpPr>
        <p:spPr>
          <a:xfrm>
            <a:off x="558165" y="949325"/>
            <a:ext cx="37909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以充满多巴胺氛围的花艺布置森系长桌晚宴，一边观赏演出一边品尝美味食物。</a:t>
            </a:r>
          </a:p>
        </p:txBody>
      </p:sp>
      <p:sp>
        <p:nvSpPr>
          <p:cNvPr id="35" name="文本框 34"/>
          <p:cNvSpPr txBox="1"/>
          <p:nvPr>
            <p:custDataLst>
              <p:tags r:id="rId4"/>
            </p:custDataLst>
          </p:nvPr>
        </p:nvSpPr>
        <p:spPr>
          <a:xfrm>
            <a:off x="14605" y="166370"/>
            <a:ext cx="24612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晚宴区布置</a:t>
            </a:r>
            <a:r>
              <a:rPr lang="en-US" altLang="zh-CN"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-2</a:t>
            </a:r>
          </a:p>
        </p:txBody>
      </p:sp>
      <p:sp>
        <p:nvSpPr>
          <p:cNvPr id="36" name="文本框 35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54901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3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3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27940" y="108585"/>
            <a:ext cx="21024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多巴胺甜品台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47650" y="1319530"/>
            <a:ext cx="11730355" cy="3642466"/>
            <a:chOff x="1009" y="3608"/>
            <a:chExt cx="15830" cy="4915"/>
          </a:xfrm>
        </p:grpSpPr>
        <p:grpSp>
          <p:nvGrpSpPr>
            <p:cNvPr id="17" name="组合 16"/>
            <p:cNvGrpSpPr/>
            <p:nvPr/>
          </p:nvGrpSpPr>
          <p:grpSpPr>
            <a:xfrm>
              <a:off x="1009" y="3608"/>
              <a:ext cx="7920" cy="4915"/>
              <a:chOff x="1009" y="3608"/>
              <a:chExt cx="9784" cy="6072"/>
            </a:xfrm>
          </p:grpSpPr>
          <p:pic>
            <p:nvPicPr>
              <p:cNvPr id="18" name="图片 17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8"/>
              <a:srcRect r="386" b="7802"/>
              <a:stretch>
                <a:fillRect/>
              </a:stretch>
            </p:blipFill>
            <p:spPr>
              <a:xfrm>
                <a:off x="1009" y="3608"/>
                <a:ext cx="4920" cy="6072"/>
              </a:xfrm>
              <a:prstGeom prst="rect">
                <a:avLst/>
              </a:prstGeom>
            </p:spPr>
          </p:pic>
          <p:pic>
            <p:nvPicPr>
              <p:cNvPr id="26" name="图片 25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9"/>
              <a:srcRect r="334" b="6733"/>
              <a:stretch>
                <a:fillRect/>
              </a:stretch>
            </p:blipFill>
            <p:spPr>
              <a:xfrm>
                <a:off x="5928" y="3608"/>
                <a:ext cx="4865" cy="6072"/>
              </a:xfrm>
              <a:prstGeom prst="rect">
                <a:avLst/>
              </a:prstGeom>
            </p:spPr>
          </p:pic>
        </p:grpSp>
        <p:pic>
          <p:nvPicPr>
            <p:cNvPr id="27" name="图片 2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30"/>
            <a:srcRect r="129" b="7963"/>
            <a:stretch>
              <a:fillRect/>
            </a:stretch>
          </p:blipFill>
          <p:spPr>
            <a:xfrm>
              <a:off x="8931" y="3608"/>
              <a:ext cx="3990" cy="4908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31"/>
            <a:srcRect r="371" b="6759"/>
            <a:stretch>
              <a:fillRect/>
            </a:stretch>
          </p:blipFill>
          <p:spPr>
            <a:xfrm>
              <a:off x="12921" y="3608"/>
              <a:ext cx="3918" cy="4891"/>
            </a:xfrm>
            <a:prstGeom prst="rect">
              <a:avLst/>
            </a:prstGeom>
          </p:spPr>
        </p:pic>
      </p:grpSp>
      <p:sp>
        <p:nvSpPr>
          <p:cNvPr id="29" name="文本框 28"/>
          <p:cNvSpPr txBox="1"/>
          <p:nvPr>
            <p:custDataLst>
              <p:tags r:id="rId4"/>
            </p:custDataLst>
          </p:nvPr>
        </p:nvSpPr>
        <p:spPr>
          <a:xfrm>
            <a:off x="647065" y="758190"/>
            <a:ext cx="10046970" cy="46037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在活动现场布置多巴胺主题甜品台，在参与多巴胺团建游园互动中，享受到美食的喜悦。</a:t>
            </a:r>
          </a:p>
        </p:txBody>
      </p:sp>
      <p:sp>
        <p:nvSpPr>
          <p:cNvPr id="30" name="文本框 29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51790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1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1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905500" y="1358265"/>
            <a:ext cx="6136005" cy="3335020"/>
          </a:xfrm>
          <a:prstGeom prst="rect">
            <a:avLst/>
          </a:prstGeom>
        </p:spPr>
      </p:pic>
      <p:pic>
        <p:nvPicPr>
          <p:cNvPr id="16" name="图片 15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4605" y="0"/>
            <a:ext cx="2796540" cy="98107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27940" y="212725"/>
            <a:ext cx="24257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2024 </a:t>
            </a:r>
            <a:r>
              <a:rPr lang="zh-CN" altLang="en-US" sz="20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活力龙年</a:t>
            </a:r>
          </a:p>
          <a:p>
            <a:pPr algn="ctr"/>
            <a:r>
              <a:rPr lang="zh-CN" altLang="en-US" sz="24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色彩多巴胺年会</a:t>
            </a:r>
          </a:p>
        </p:txBody>
      </p:sp>
      <p:pic>
        <p:nvPicPr>
          <p:cNvPr id="18" name="图片 17" descr="资源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1953260" y="0"/>
            <a:ext cx="692150" cy="27051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904865" y="5447665"/>
            <a:ext cx="370332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多巴胺年会</a:t>
            </a:r>
          </a:p>
        </p:txBody>
      </p:sp>
      <p:pic>
        <p:nvPicPr>
          <p:cNvPr id="27" name="图片 26" descr="资源 11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75920" y="1822450"/>
            <a:ext cx="1301750" cy="91186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>
          <a:xfrm>
            <a:off x="2235835" y="1514475"/>
            <a:ext cx="311086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chemeClr val="bg1"/>
                </a:solidFill>
                <a:latin typeface="方正姚体_GBK" panose="02000000000000000000" charset="-122"/>
                <a:ea typeface="方正姚体_GBK" panose="02000000000000000000" charset="-122"/>
              </a:rPr>
              <a:t>PART-FIVE</a:t>
            </a:r>
          </a:p>
        </p:txBody>
      </p:sp>
      <p:sp>
        <p:nvSpPr>
          <p:cNvPr id="29" name="椭圆 28"/>
          <p:cNvSpPr/>
          <p:nvPr/>
        </p:nvSpPr>
        <p:spPr>
          <a:xfrm>
            <a:off x="1677670" y="2493010"/>
            <a:ext cx="4124960" cy="22002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7"/>
            </p:custDataLst>
          </p:nvPr>
        </p:nvSpPr>
        <p:spPr>
          <a:xfrm>
            <a:off x="1953260" y="2907665"/>
            <a:ext cx="37033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主体内容</a:t>
            </a: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>
          <a:xfrm>
            <a:off x="2235835" y="3829685"/>
            <a:ext cx="32531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ZHUTINEIRONG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83603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1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1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905500" y="1358265"/>
            <a:ext cx="6136005" cy="3335020"/>
          </a:xfrm>
          <a:prstGeom prst="rect">
            <a:avLst/>
          </a:prstGeom>
        </p:spPr>
      </p:pic>
      <p:pic>
        <p:nvPicPr>
          <p:cNvPr id="16" name="图片 15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4605" y="0"/>
            <a:ext cx="2796540" cy="98107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27940" y="212725"/>
            <a:ext cx="24257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2024 </a:t>
            </a:r>
            <a:r>
              <a:rPr lang="zh-CN" altLang="en-US" sz="20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活力龙年</a:t>
            </a:r>
          </a:p>
          <a:p>
            <a:pPr algn="ctr"/>
            <a:r>
              <a:rPr lang="zh-CN" altLang="en-US" sz="24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色彩多巴胺年会</a:t>
            </a:r>
          </a:p>
        </p:txBody>
      </p:sp>
      <p:pic>
        <p:nvPicPr>
          <p:cNvPr id="18" name="图片 17" descr="资源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1953260" y="0"/>
            <a:ext cx="692150" cy="27051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904865" y="5447665"/>
            <a:ext cx="370332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多巴胺年会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181100" y="3481705"/>
            <a:ext cx="5320030" cy="1228090"/>
            <a:chOff x="2642" y="4690"/>
            <a:chExt cx="8378" cy="1934"/>
          </a:xfrm>
        </p:grpSpPr>
        <p:sp>
          <p:nvSpPr>
            <p:cNvPr id="29" name="圆角矩形 28"/>
            <p:cNvSpPr/>
            <p:nvPr/>
          </p:nvSpPr>
          <p:spPr>
            <a:xfrm>
              <a:off x="2642" y="4690"/>
              <a:ext cx="8378" cy="193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>
              <p:custDataLst>
                <p:tags r:id="rId8"/>
              </p:custDataLst>
            </p:nvPr>
          </p:nvSpPr>
          <p:spPr>
            <a:xfrm>
              <a:off x="3261" y="4932"/>
              <a:ext cx="7141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54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多巴胺运动会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043430" y="1870075"/>
            <a:ext cx="3074670" cy="1301750"/>
            <a:chOff x="3218" y="2563"/>
            <a:chExt cx="4842" cy="2050"/>
          </a:xfrm>
        </p:grpSpPr>
        <p:pic>
          <p:nvPicPr>
            <p:cNvPr id="27" name="图片 26" descr="资源 11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 rot="5400000">
              <a:off x="2911" y="2870"/>
              <a:ext cx="2050" cy="1436"/>
            </a:xfrm>
            <a:prstGeom prst="rect">
              <a:avLst/>
            </a:prstGeom>
          </p:spPr>
        </p:pic>
        <p:pic>
          <p:nvPicPr>
            <p:cNvPr id="15" name="图片 14" descr="资源 11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5"/>
            <a:stretch>
              <a:fillRect/>
            </a:stretch>
          </p:blipFill>
          <p:spPr>
            <a:xfrm rot="5400000">
              <a:off x="4614" y="2870"/>
              <a:ext cx="2050" cy="1436"/>
            </a:xfrm>
            <a:prstGeom prst="rect">
              <a:avLst/>
            </a:prstGeom>
          </p:spPr>
        </p:pic>
        <p:pic>
          <p:nvPicPr>
            <p:cNvPr id="32" name="图片 31" descr="资源 11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5"/>
            <a:stretch>
              <a:fillRect/>
            </a:stretch>
          </p:blipFill>
          <p:spPr>
            <a:xfrm rot="5400000">
              <a:off x="6317" y="2870"/>
              <a:ext cx="2050" cy="14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95732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3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3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潮玩陆冲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5223510" y="793115"/>
            <a:ext cx="6734944" cy="4358640"/>
            <a:chOff x="9419" y="2025"/>
            <a:chExt cx="8761" cy="5670"/>
          </a:xfrm>
        </p:grpSpPr>
        <p:pic>
          <p:nvPicPr>
            <p:cNvPr id="17" name="图片 16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8"/>
            <a:srcRect/>
            <a:stretch>
              <a:fillRect/>
            </a:stretch>
          </p:blipFill>
          <p:spPr>
            <a:xfrm>
              <a:off x="9419" y="2025"/>
              <a:ext cx="4200" cy="5670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9"/>
            <a:srcRect/>
            <a:stretch>
              <a:fillRect/>
            </a:stretch>
          </p:blipFill>
          <p:spPr>
            <a:xfrm>
              <a:off x="13619" y="2025"/>
              <a:ext cx="4561" cy="5651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337820" y="1852295"/>
            <a:ext cx="4755415" cy="3034030"/>
            <a:chOff x="532" y="2025"/>
            <a:chExt cx="8887" cy="5670"/>
          </a:xfrm>
        </p:grpSpPr>
        <p:pic>
          <p:nvPicPr>
            <p:cNvPr id="18" name="图片 17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30"/>
            <a:srcRect l="6532" t="8120" r="6124" b="6843"/>
            <a:stretch>
              <a:fillRect/>
            </a:stretch>
          </p:blipFill>
          <p:spPr>
            <a:xfrm>
              <a:off x="532" y="2025"/>
              <a:ext cx="4366" cy="5670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31"/>
            <a:srcRect l="6935" t="6988" r="6077" b="11220"/>
            <a:stretch>
              <a:fillRect/>
            </a:stretch>
          </p:blipFill>
          <p:spPr>
            <a:xfrm>
              <a:off x="4898" y="2025"/>
              <a:ext cx="4521" cy="5670"/>
            </a:xfrm>
            <a:prstGeom prst="rect">
              <a:avLst/>
            </a:prstGeom>
          </p:spPr>
        </p:pic>
      </p:grpSp>
      <p:sp>
        <p:nvSpPr>
          <p:cNvPr id="30" name="文本框 29"/>
          <p:cNvSpPr txBox="1"/>
          <p:nvPr>
            <p:custDataLst>
              <p:tags r:id="rId4"/>
            </p:custDataLst>
          </p:nvPr>
        </p:nvSpPr>
        <p:spPr>
          <a:xfrm>
            <a:off x="549910" y="930275"/>
            <a:ext cx="4544060" cy="82994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这个年会派对必须去感受陆冲带来的潮流朝气，就算你是新手小白也能乐在其中，潮玩不受限。</a:t>
            </a:r>
            <a:endParaRPr lang="zh-CN" sz="1800">
              <a:latin typeface="汉仪刚艺体-35W" panose="00020600040101010101" charset="-122"/>
              <a:ea typeface="汉仪刚艺体-35W" panose="00020600040101010101" charset="-122"/>
              <a:cs typeface="汉仪刚艺体-35W" panose="0002060004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87223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3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3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飞盘派对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74980" y="1454150"/>
            <a:ext cx="11220673" cy="3674968"/>
            <a:chOff x="1076" y="4344"/>
            <a:chExt cx="13072" cy="4281"/>
          </a:xfrm>
        </p:grpSpPr>
        <p:pic>
          <p:nvPicPr>
            <p:cNvPr id="17" name="图片 1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8"/>
            <a:srcRect r="287" b="7323"/>
            <a:stretch>
              <a:fillRect/>
            </a:stretch>
          </p:blipFill>
          <p:spPr>
            <a:xfrm>
              <a:off x="1076" y="4344"/>
              <a:ext cx="3451" cy="4281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9"/>
            <a:srcRect r="741" b="5435"/>
            <a:stretch>
              <a:fillRect/>
            </a:stretch>
          </p:blipFill>
          <p:spPr>
            <a:xfrm>
              <a:off x="4527" y="4344"/>
              <a:ext cx="3369" cy="4281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30"/>
            <a:stretch>
              <a:fillRect/>
            </a:stretch>
          </p:blipFill>
          <p:spPr>
            <a:xfrm>
              <a:off x="10939" y="4344"/>
              <a:ext cx="3209" cy="4280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31"/>
            <a:srcRect t="7170" r="989"/>
            <a:stretch>
              <a:fillRect/>
            </a:stretch>
          </p:blipFill>
          <p:spPr>
            <a:xfrm>
              <a:off x="7896" y="4344"/>
              <a:ext cx="3043" cy="4281"/>
            </a:xfrm>
            <a:prstGeom prst="rect">
              <a:avLst/>
            </a:prstGeom>
          </p:spPr>
        </p:pic>
      </p:grp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790575" y="947420"/>
            <a:ext cx="10610850" cy="46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C7E4E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今日份的快乐是飞盘给的，享受飞盘嘉年华带来的无限趣味和美好，一块释放多巴胺吧！</a:t>
            </a:r>
          </a:p>
        </p:txBody>
      </p:sp>
      <p:sp>
        <p:nvSpPr>
          <p:cNvPr id="29" name="文本框 28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404749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19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19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27940" y="135890"/>
            <a:ext cx="23571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攻防箭体验</a:t>
            </a:r>
          </a:p>
        </p:txBody>
      </p: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350520" y="989965"/>
            <a:ext cx="4385310" cy="829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C7E4E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超出片的攻防箭团建游戏项目，分组进行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PK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较量，超高趣味的游玩体验刷爆朋友圈的存在！</a:t>
            </a: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4"/>
          <a:srcRect r="4590" b="11743"/>
          <a:stretch>
            <a:fillRect/>
          </a:stretch>
        </p:blipFill>
        <p:spPr>
          <a:xfrm>
            <a:off x="252730" y="2016125"/>
            <a:ext cx="4562475" cy="281241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4944745" y="849630"/>
            <a:ext cx="6989445" cy="428942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91096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1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1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109220" y="108585"/>
            <a:ext cx="22447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趣味平板撑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85115" y="1506220"/>
            <a:ext cx="11602720" cy="3469186"/>
            <a:chOff x="1178" y="3095"/>
            <a:chExt cx="14225" cy="4253"/>
          </a:xfrm>
        </p:grpSpPr>
        <p:pic>
          <p:nvPicPr>
            <p:cNvPr id="17" name="图片 1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6"/>
            <a:stretch>
              <a:fillRect/>
            </a:stretch>
          </p:blipFill>
          <p:spPr>
            <a:xfrm>
              <a:off x="1178" y="3095"/>
              <a:ext cx="6387" cy="4253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7"/>
            <a:srcRect l="656" t="13143" r="517" b="11034"/>
            <a:stretch>
              <a:fillRect/>
            </a:stretch>
          </p:blipFill>
          <p:spPr>
            <a:xfrm>
              <a:off x="7077" y="3095"/>
              <a:ext cx="8326" cy="4253"/>
            </a:xfrm>
            <a:prstGeom prst="rect">
              <a:avLst/>
            </a:prstGeom>
          </p:spPr>
        </p:pic>
      </p:grpSp>
      <p:sp>
        <p:nvSpPr>
          <p:cNvPr id="26" name="文本框 25"/>
          <p:cNvSpPr txBox="1"/>
          <p:nvPr>
            <p:custDataLst>
              <p:tags r:id="rId4"/>
            </p:custDataLst>
          </p:nvPr>
        </p:nvSpPr>
        <p:spPr>
          <a:xfrm>
            <a:off x="340995" y="919480"/>
            <a:ext cx="10130790" cy="46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C7E4E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看谁的核心力量更稳定一些，一场考验耐力和力量的平板支撑，等你来参与互动挑战！</a:t>
            </a:r>
          </a:p>
        </p:txBody>
      </p:sp>
      <p:sp>
        <p:nvSpPr>
          <p:cNvPr id="27" name="文本框 26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57886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3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3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27940" y="108585"/>
            <a:ext cx="23291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潮玩匹克球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375285" y="1435100"/>
            <a:ext cx="11284660" cy="3517265"/>
            <a:chOff x="1288" y="3898"/>
            <a:chExt cx="15895" cy="4954"/>
          </a:xfrm>
        </p:grpSpPr>
        <p:pic>
          <p:nvPicPr>
            <p:cNvPr id="16" name="图片 15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8"/>
            <a:srcRect r="-17" b="7110"/>
            <a:stretch>
              <a:fillRect/>
            </a:stretch>
          </p:blipFill>
          <p:spPr>
            <a:xfrm>
              <a:off x="9190" y="3918"/>
              <a:ext cx="3982" cy="4933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9"/>
            <a:srcRect r="1049" b="7288"/>
            <a:stretch>
              <a:fillRect/>
            </a:stretch>
          </p:blipFill>
          <p:spPr>
            <a:xfrm>
              <a:off x="5242" y="3918"/>
              <a:ext cx="3948" cy="4933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30"/>
            <a:srcRect r="503" b="6964"/>
            <a:stretch>
              <a:fillRect/>
            </a:stretch>
          </p:blipFill>
          <p:spPr>
            <a:xfrm>
              <a:off x="1288" y="3918"/>
              <a:ext cx="3954" cy="4932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31"/>
            <a:srcRect/>
            <a:stretch>
              <a:fillRect/>
            </a:stretch>
          </p:blipFill>
          <p:spPr>
            <a:xfrm>
              <a:off x="13156" y="3898"/>
              <a:ext cx="4027" cy="4954"/>
            </a:xfrm>
            <a:prstGeom prst="rect">
              <a:avLst/>
            </a:prstGeom>
          </p:spPr>
        </p:pic>
      </p:grp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498475" y="928370"/>
            <a:ext cx="10409555" cy="46037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一项新的潮玩运动等你来打卡，充满着欢乐的匹克球运动项目，主打的就是一个快乐和趣味。</a:t>
            </a:r>
            <a:endParaRPr lang="zh-CN" altLang="en-US" sz="16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53314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3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3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27940" y="135890"/>
            <a:ext cx="22815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美式橄榄球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09550" y="1365885"/>
            <a:ext cx="11767247" cy="3590290"/>
            <a:chOff x="1077" y="4161"/>
            <a:chExt cx="16875" cy="5148"/>
          </a:xfrm>
        </p:grpSpPr>
        <p:pic>
          <p:nvPicPr>
            <p:cNvPr id="17" name="图片 1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8"/>
            <a:srcRect r="656" b="7052"/>
            <a:stretch>
              <a:fillRect/>
            </a:stretch>
          </p:blipFill>
          <p:spPr>
            <a:xfrm>
              <a:off x="5506" y="4161"/>
              <a:ext cx="4094" cy="5108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9"/>
            <a:srcRect b="8477"/>
            <a:stretch>
              <a:fillRect/>
            </a:stretch>
          </p:blipFill>
          <p:spPr>
            <a:xfrm>
              <a:off x="13501" y="4161"/>
              <a:ext cx="4451" cy="5093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30"/>
            <a:srcRect r="1220" b="8992"/>
            <a:stretch>
              <a:fillRect/>
            </a:stretch>
          </p:blipFill>
          <p:spPr>
            <a:xfrm>
              <a:off x="1077" y="4161"/>
              <a:ext cx="4429" cy="5101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31"/>
            <a:srcRect l="24395" t="65" r="24755" b="-692"/>
            <a:stretch>
              <a:fillRect/>
            </a:stretch>
          </p:blipFill>
          <p:spPr>
            <a:xfrm>
              <a:off x="9600" y="4161"/>
              <a:ext cx="3901" cy="5148"/>
            </a:xfrm>
            <a:prstGeom prst="rect">
              <a:avLst/>
            </a:prstGeom>
          </p:spPr>
        </p:pic>
      </p:grp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510540" y="812800"/>
            <a:ext cx="6722745" cy="460375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一块来感受橄榄球的活力和朝气吧！释放多巴胺的快乐！</a:t>
            </a:r>
          </a:p>
        </p:txBody>
      </p:sp>
      <p:sp>
        <p:nvSpPr>
          <p:cNvPr id="29" name="文本框 28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53314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3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3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龙腾虎跃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350520" y="1376045"/>
            <a:ext cx="11497310" cy="3721821"/>
            <a:chOff x="1524" y="2772"/>
            <a:chExt cx="15947" cy="5163"/>
          </a:xfrm>
        </p:grpSpPr>
        <p:pic>
          <p:nvPicPr>
            <p:cNvPr id="17" name="图片 1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8"/>
            <a:srcRect r="1008" b="8083"/>
            <a:stretch>
              <a:fillRect/>
            </a:stretch>
          </p:blipFill>
          <p:spPr>
            <a:xfrm>
              <a:off x="1524" y="2772"/>
              <a:ext cx="4168" cy="5161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9"/>
            <a:srcRect r="953" b="7331"/>
            <a:stretch>
              <a:fillRect/>
            </a:stretch>
          </p:blipFill>
          <p:spPr>
            <a:xfrm>
              <a:off x="5692" y="2772"/>
              <a:ext cx="4137" cy="5162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30"/>
            <a:srcRect/>
            <a:stretch>
              <a:fillRect/>
            </a:stretch>
          </p:blipFill>
          <p:spPr>
            <a:xfrm>
              <a:off x="9829" y="2772"/>
              <a:ext cx="3774" cy="5163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31"/>
            <a:srcRect/>
            <a:stretch>
              <a:fillRect/>
            </a:stretch>
          </p:blipFill>
          <p:spPr>
            <a:xfrm>
              <a:off x="13603" y="2772"/>
              <a:ext cx="3868" cy="5161"/>
            </a:xfrm>
            <a:prstGeom prst="rect">
              <a:avLst/>
            </a:prstGeom>
          </p:spPr>
        </p:pic>
      </p:grp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728980" y="799465"/>
            <a:ext cx="9769475" cy="3879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不管是左脚右脚或者是双脚并用，都能够感受到踢毽子的欢乐！</a:t>
            </a:r>
          </a:p>
        </p:txBody>
      </p:sp>
      <p:sp>
        <p:nvSpPr>
          <p:cNvPr id="29" name="文本框 28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59346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2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2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百发百中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45110" y="1318260"/>
            <a:ext cx="11651063" cy="3724910"/>
            <a:chOff x="-34" y="3163"/>
            <a:chExt cx="16222" cy="5186"/>
          </a:xfrm>
        </p:grpSpPr>
        <p:pic>
          <p:nvPicPr>
            <p:cNvPr id="17" name="图片 1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7"/>
            <a:stretch>
              <a:fillRect/>
            </a:stretch>
          </p:blipFill>
          <p:spPr>
            <a:xfrm>
              <a:off x="-34" y="3163"/>
              <a:ext cx="7775" cy="5185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8"/>
            <a:srcRect r="804" b="9416"/>
            <a:stretch>
              <a:fillRect/>
            </a:stretch>
          </p:blipFill>
          <p:spPr>
            <a:xfrm>
              <a:off x="7741" y="3163"/>
              <a:ext cx="4260" cy="5186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9"/>
            <a:srcRect t="17264" r="-321"/>
            <a:stretch>
              <a:fillRect/>
            </a:stretch>
          </p:blipFill>
          <p:spPr>
            <a:xfrm>
              <a:off x="12001" y="3163"/>
              <a:ext cx="4187" cy="5185"/>
            </a:xfrm>
            <a:prstGeom prst="rect">
              <a:avLst/>
            </a:prstGeom>
          </p:spPr>
        </p:pic>
      </p:grpSp>
      <p:sp>
        <p:nvSpPr>
          <p:cNvPr id="27" name="文本框 26"/>
          <p:cNvSpPr txBox="1"/>
          <p:nvPr>
            <p:custDataLst>
              <p:tags r:id="rId4"/>
            </p:custDataLst>
          </p:nvPr>
        </p:nvSpPr>
        <p:spPr>
          <a:xfrm>
            <a:off x="611505" y="918845"/>
            <a:ext cx="9769475" cy="3879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l" fontAlgn="auto">
              <a:lnSpc>
                <a:spcPct val="100000"/>
              </a:lnSpc>
            </a:pPr>
            <a:r>
              <a:rPr lang="zh-CN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朝着目标精准瞄中，体验投壶的趣味挑战，实在是太欢乐啦！</a:t>
            </a:r>
          </a:p>
        </p:txBody>
      </p:sp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87223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1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1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27940" y="135890"/>
            <a:ext cx="23666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套圈大作战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306070" y="1319530"/>
            <a:ext cx="11633200" cy="3845560"/>
            <a:chOff x="0" y="2575"/>
            <a:chExt cx="16664" cy="5509"/>
          </a:xfrm>
        </p:grpSpPr>
        <p:pic>
          <p:nvPicPr>
            <p:cNvPr id="17" name="图片 1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6"/>
            <a:stretch>
              <a:fillRect/>
            </a:stretch>
          </p:blipFill>
          <p:spPr>
            <a:xfrm>
              <a:off x="0" y="2575"/>
              <a:ext cx="8268" cy="5508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7"/>
            <a:srcRect r="1450" b="4152"/>
            <a:stretch>
              <a:fillRect/>
            </a:stretch>
          </p:blipFill>
          <p:spPr>
            <a:xfrm>
              <a:off x="8268" y="2640"/>
              <a:ext cx="8396" cy="5444"/>
            </a:xfrm>
            <a:prstGeom prst="rect">
              <a:avLst/>
            </a:prstGeom>
          </p:spPr>
        </p:pic>
      </p:grpSp>
      <p:sp>
        <p:nvSpPr>
          <p:cNvPr id="26" name="文本框 25"/>
          <p:cNvSpPr txBox="1"/>
          <p:nvPr>
            <p:custDataLst>
              <p:tags r:id="rId4"/>
            </p:custDataLst>
          </p:nvPr>
        </p:nvSpPr>
        <p:spPr>
          <a:xfrm>
            <a:off x="497840" y="833120"/>
            <a:ext cx="9769475" cy="3879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l" fontAlgn="auto">
              <a:lnSpc>
                <a:spcPct val="100000"/>
              </a:lnSpc>
            </a:pPr>
            <a:r>
              <a:rPr lang="zh-CN" altLang="zh-CN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自古套路得人心，快来看看你套中了没？解压而具有互动参与感，大人小孩都可以乐在其中！</a:t>
            </a:r>
          </a:p>
        </p:txBody>
      </p:sp>
      <p:sp>
        <p:nvSpPr>
          <p:cNvPr id="27" name="文本框 26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98716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2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2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905500" y="1358265"/>
            <a:ext cx="6136005" cy="3335020"/>
          </a:xfrm>
          <a:prstGeom prst="rect">
            <a:avLst/>
          </a:prstGeom>
        </p:spPr>
      </p:pic>
      <p:pic>
        <p:nvPicPr>
          <p:cNvPr id="16" name="图片 15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14605" y="0"/>
            <a:ext cx="2796540" cy="98107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27940" y="212725"/>
            <a:ext cx="24257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2024 </a:t>
            </a:r>
            <a:r>
              <a:rPr lang="zh-CN" altLang="en-US" sz="20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活力龙年</a:t>
            </a:r>
          </a:p>
          <a:p>
            <a:pPr algn="ctr"/>
            <a:r>
              <a:rPr lang="zh-CN" altLang="en-US" sz="24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色彩多巴胺年会</a:t>
            </a:r>
          </a:p>
        </p:txBody>
      </p:sp>
      <p:pic>
        <p:nvPicPr>
          <p:cNvPr id="18" name="图片 17" descr="资源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1953260" y="0"/>
            <a:ext cx="692150" cy="27051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904865" y="5447665"/>
            <a:ext cx="370332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多巴胺年会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181100" y="3481705"/>
            <a:ext cx="5320030" cy="1228090"/>
            <a:chOff x="2642" y="4690"/>
            <a:chExt cx="8378" cy="1934"/>
          </a:xfrm>
        </p:grpSpPr>
        <p:sp>
          <p:nvSpPr>
            <p:cNvPr id="29" name="圆角矩形 28"/>
            <p:cNvSpPr/>
            <p:nvPr/>
          </p:nvSpPr>
          <p:spPr>
            <a:xfrm>
              <a:off x="2642" y="4690"/>
              <a:ext cx="8378" cy="193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>
              <p:custDataLst>
                <p:tags r:id="rId8"/>
              </p:custDataLst>
            </p:nvPr>
          </p:nvSpPr>
          <p:spPr>
            <a:xfrm>
              <a:off x="3261" y="4932"/>
              <a:ext cx="7141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54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多巴胺音乐会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043430" y="1870075"/>
            <a:ext cx="3074670" cy="1301750"/>
            <a:chOff x="3218" y="2563"/>
            <a:chExt cx="4842" cy="2050"/>
          </a:xfrm>
        </p:grpSpPr>
        <p:pic>
          <p:nvPicPr>
            <p:cNvPr id="27" name="图片 26" descr="资源 11"/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 rot="5400000">
              <a:off x="2911" y="2870"/>
              <a:ext cx="2050" cy="1436"/>
            </a:xfrm>
            <a:prstGeom prst="rect">
              <a:avLst/>
            </a:prstGeom>
          </p:spPr>
        </p:pic>
        <p:pic>
          <p:nvPicPr>
            <p:cNvPr id="15" name="图片 14" descr="资源 11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6"/>
            <a:stretch>
              <a:fillRect/>
            </a:stretch>
          </p:blipFill>
          <p:spPr>
            <a:xfrm rot="5400000">
              <a:off x="4614" y="2870"/>
              <a:ext cx="2050" cy="1436"/>
            </a:xfrm>
            <a:prstGeom prst="rect">
              <a:avLst/>
            </a:prstGeom>
          </p:spPr>
        </p:pic>
        <p:pic>
          <p:nvPicPr>
            <p:cNvPr id="32" name="图片 31" descr="资源 11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6"/>
            <a:stretch>
              <a:fillRect/>
            </a:stretch>
          </p:blipFill>
          <p:spPr>
            <a:xfrm rot="5400000">
              <a:off x="6317" y="2870"/>
              <a:ext cx="2050" cy="14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95732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1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1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流行乐队</a:t>
            </a:r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287655" y="1574800"/>
            <a:ext cx="4966970" cy="331216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7"/>
          <a:srcRect r="7017" b="6228"/>
          <a:stretch>
            <a:fillRect/>
          </a:stretch>
        </p:blipFill>
        <p:spPr>
          <a:xfrm>
            <a:off x="5515610" y="799465"/>
            <a:ext cx="6429375" cy="432244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459740" y="984250"/>
            <a:ext cx="5055870" cy="35115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l" fontAlgn="auto">
              <a:lnSpc>
                <a:spcPct val="100000"/>
              </a:lnSpc>
            </a:pPr>
            <a:r>
              <a:rPr lang="zh-CN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超燃的年会派对现场，怎么能少得了流行乐队的氛围渲染呢！将现场的活力热情直线拉满！</a:t>
            </a:r>
            <a:endParaRPr lang="zh-CN" altLang="zh-CN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418338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1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1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手碟演出</a:t>
            </a:r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rcRect l="335" t="2318" r="2791" b="6198"/>
          <a:stretch>
            <a:fillRect/>
          </a:stretch>
        </p:blipFill>
        <p:spPr>
          <a:xfrm>
            <a:off x="301625" y="1709420"/>
            <a:ext cx="5006975" cy="315277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5421630" y="783590"/>
            <a:ext cx="6534785" cy="4351655"/>
          </a:xfrm>
          <a:prstGeom prst="rect">
            <a:avLst/>
          </a:prstGeom>
          <a:ln>
            <a:noFill/>
          </a:ln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728980" y="998855"/>
            <a:ext cx="3796030" cy="6864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l" fontAlgn="auto">
              <a:lnSpc>
                <a:spcPct val="100000"/>
              </a:lnSpc>
            </a:pPr>
            <a:r>
              <a:rPr lang="zh-CN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专业的手碟演艺者，在现场打碟营造出充满年会轻松氛围感的气息。</a:t>
            </a: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435229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1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1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摇摆舞会</a:t>
            </a:r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rcRect l="10488" t="6502" r="5973" b="8008"/>
          <a:stretch>
            <a:fillRect/>
          </a:stretch>
        </p:blipFill>
        <p:spPr>
          <a:xfrm>
            <a:off x="211455" y="1664970"/>
            <a:ext cx="4681855" cy="319722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7"/>
          <a:srcRect t="10688" r="14917" b="11291"/>
          <a:stretch>
            <a:fillRect/>
          </a:stretch>
        </p:blipFill>
        <p:spPr>
          <a:xfrm>
            <a:off x="5039360" y="793115"/>
            <a:ext cx="6930390" cy="423989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350520" y="989330"/>
            <a:ext cx="4448175" cy="6515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l" fontAlgn="auto">
              <a:lnSpc>
                <a:spcPct val="100000"/>
              </a:lnSpc>
            </a:pPr>
            <a:r>
              <a:rPr lang="zh-CN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在音乐的氛围渲染下，尽情释放情绪和压力，欢乐的摇摆舞让快乐因子随处释放。</a:t>
            </a: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415353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1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1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15240" y="108585"/>
            <a:ext cx="21831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多巴胺演出</a:t>
            </a:r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rcRect l="6395" t="7924" r="14127" b="19559"/>
          <a:stretch>
            <a:fillRect/>
          </a:stretch>
        </p:blipFill>
        <p:spPr>
          <a:xfrm>
            <a:off x="233045" y="1800225"/>
            <a:ext cx="4829810" cy="299402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7"/>
          <a:srcRect/>
          <a:stretch>
            <a:fillRect/>
          </a:stretch>
        </p:blipFill>
        <p:spPr>
          <a:xfrm>
            <a:off x="5153025" y="766445"/>
            <a:ext cx="6690360" cy="435292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293370" y="1021715"/>
            <a:ext cx="4859020" cy="7791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l" fontAlgn="auto">
              <a:lnSpc>
                <a:spcPct val="100000"/>
              </a:lnSpc>
            </a:pPr>
            <a:r>
              <a:rPr lang="zh-CN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年会派对就是要多姿多彩的啊，充满着活力元素的多巴胺女孩在舞蹈演出，实在太欢乐了。</a:t>
            </a: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415353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1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1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118745" y="108585"/>
            <a:ext cx="22352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脱口秀大会</a:t>
            </a:r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rcRect/>
          <a:stretch>
            <a:fillRect/>
          </a:stretch>
        </p:blipFill>
        <p:spPr>
          <a:xfrm>
            <a:off x="281305" y="1688465"/>
            <a:ext cx="4918710" cy="318643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5336540" y="784225"/>
            <a:ext cx="6494145" cy="442976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728980" y="998855"/>
            <a:ext cx="4239260" cy="6864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l" fontAlgn="auto">
              <a:lnSpc>
                <a:spcPct val="100000"/>
              </a:lnSpc>
            </a:pPr>
            <a:r>
              <a:rPr lang="zh-CN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员工脱口秀，以诙谐幽默的形式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吐槽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工作中的那些事，充满活力的氛围。</a:t>
            </a: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54901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3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3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27940" y="135890"/>
            <a:ext cx="253746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潮流新说唱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5560695" y="856615"/>
            <a:ext cx="5953125" cy="4332605"/>
            <a:chOff x="1520" y="998"/>
            <a:chExt cx="12359" cy="8994"/>
          </a:xfrm>
        </p:grpSpPr>
        <p:pic>
          <p:nvPicPr>
            <p:cNvPr id="17" name="图片 16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8"/>
            <a:stretch>
              <a:fillRect/>
            </a:stretch>
          </p:blipFill>
          <p:spPr>
            <a:xfrm>
              <a:off x="1520" y="998"/>
              <a:ext cx="6377" cy="4252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9"/>
            <a:stretch>
              <a:fillRect/>
            </a:stretch>
          </p:blipFill>
          <p:spPr>
            <a:xfrm>
              <a:off x="7897" y="998"/>
              <a:ext cx="5982" cy="8994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30"/>
            <a:stretch>
              <a:fillRect/>
            </a:stretch>
          </p:blipFill>
          <p:spPr>
            <a:xfrm>
              <a:off x="1520" y="5250"/>
              <a:ext cx="6377" cy="4741"/>
            </a:xfrm>
            <a:prstGeom prst="rect">
              <a:avLst/>
            </a:prstGeom>
          </p:spPr>
        </p:pic>
      </p:grpSp>
      <p:pic>
        <p:nvPicPr>
          <p:cNvPr id="27" name="图片 2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1"/>
          <a:stretch>
            <a:fillRect/>
          </a:stretch>
        </p:blipFill>
        <p:spPr>
          <a:xfrm>
            <a:off x="492125" y="1683385"/>
            <a:ext cx="4909820" cy="326898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5"/>
            </p:custDataLst>
          </p:nvPr>
        </p:nvSpPr>
        <p:spPr>
          <a:xfrm>
            <a:off x="728980" y="998855"/>
            <a:ext cx="4239260" cy="6864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l" fontAlgn="auto">
              <a:lnSpc>
                <a:spcPct val="100000"/>
              </a:lnSpc>
            </a:pPr>
            <a:r>
              <a:rPr lang="zh-CN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以当下年轻活力的说唱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style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，演绎流行曲目如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我没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K”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来吐槽和表达工作中的事。</a:t>
            </a:r>
          </a:p>
        </p:txBody>
      </p:sp>
      <p:sp>
        <p:nvSpPr>
          <p:cNvPr id="29" name="文本框 28"/>
          <p:cNvSpPr txBox="1"/>
          <p:nvPr>
            <p:custDataLst>
              <p:tags r:id="rId6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412369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1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1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电音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DJ</a:t>
            </a:r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rcRect/>
          <a:stretch>
            <a:fillRect/>
          </a:stretch>
        </p:blipFill>
        <p:spPr>
          <a:xfrm>
            <a:off x="229235" y="2065020"/>
            <a:ext cx="4441825" cy="279717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7"/>
          <a:srcRect l="13618" t="17384" r="7322" b="10971"/>
          <a:stretch>
            <a:fillRect/>
          </a:stretch>
        </p:blipFill>
        <p:spPr>
          <a:xfrm>
            <a:off x="4840605" y="849630"/>
            <a:ext cx="7142480" cy="431546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>
          <a:xfrm>
            <a:off x="253365" y="1012825"/>
            <a:ext cx="4417695" cy="6864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l" fontAlgn="auto">
              <a:lnSpc>
                <a:spcPct val="100000"/>
              </a:lnSpc>
            </a:pPr>
            <a:r>
              <a:rPr lang="zh-CN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感受电音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DJ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的活力和热情，在充满热血的氛围中欢乐舞蹈摇摆，感受年会的狂欢！</a:t>
            </a:r>
          </a:p>
          <a:p>
            <a:pPr indent="0" algn="l" fontAlgn="auto">
              <a:lnSpc>
                <a:spcPct val="100000"/>
              </a:lnSpc>
            </a:pPr>
            <a:endParaRPr lang="zh-CN" altLang="en-US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95732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1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1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27940" y="108585"/>
            <a:ext cx="23761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员工互动秀</a:t>
            </a:r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rcRect t="32240" r="2381" b="34610"/>
          <a:stretch>
            <a:fillRect/>
          </a:stretch>
        </p:blipFill>
        <p:spPr>
          <a:xfrm>
            <a:off x="5862955" y="786130"/>
            <a:ext cx="5835650" cy="440372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7"/>
          <a:srcRect l="3942" t="19154" r="5043" b="9910"/>
          <a:stretch>
            <a:fillRect/>
          </a:stretch>
        </p:blipFill>
        <p:spPr>
          <a:xfrm>
            <a:off x="350520" y="1652270"/>
            <a:ext cx="5398135" cy="3209925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>
          <a:xfrm>
            <a:off x="728980" y="965835"/>
            <a:ext cx="4729480" cy="6864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l" fontAlgn="auto">
              <a:lnSpc>
                <a:spcPct val="100000"/>
              </a:lnSpc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各部门员工编排主题舞蹈或者其他演出节目，能为年会派对现场带来更多趣味的互动。</a:t>
            </a:r>
          </a:p>
        </p:txBody>
      </p:sp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7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8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35153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19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19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73660" y="108585"/>
            <a:ext cx="22802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多巴胺走秀</a:t>
            </a:r>
          </a:p>
        </p:txBody>
      </p: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483870" y="994410"/>
            <a:ext cx="5349875" cy="6864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l" fontAlgn="auto">
              <a:lnSpc>
                <a:spcPct val="100000"/>
              </a:lnSpc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大胆</a:t>
            </a:r>
            <a:r>
              <a:rPr lang="en-US" altLang="zh-CN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show</a:t>
            </a:r>
            <a:r>
              <a:rPr lang="zh-CN" altLang="en-US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出自我，今晚每个人都是主角，一场充满时尚气息的多巴胺走秀演出，燃爆现场氛围。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6019165" y="1107440"/>
            <a:ext cx="5951855" cy="3910024"/>
            <a:chOff x="464" y="2916"/>
            <a:chExt cx="6173" cy="4055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4"/>
            <a:srcRect l="5858" t="1067" r="6301" b="7361"/>
            <a:stretch>
              <a:fillRect/>
            </a:stretch>
          </p:blipFill>
          <p:spPr>
            <a:xfrm>
              <a:off x="464" y="2916"/>
              <a:ext cx="2895" cy="4029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5"/>
            <a:srcRect r="399" b="7675"/>
            <a:stretch>
              <a:fillRect/>
            </a:stretch>
          </p:blipFill>
          <p:spPr>
            <a:xfrm>
              <a:off x="3359" y="2916"/>
              <a:ext cx="3278" cy="4055"/>
            </a:xfrm>
            <a:prstGeom prst="rect">
              <a:avLst/>
            </a:prstGeom>
          </p:spPr>
        </p:pic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26"/>
          <a:srcRect r="424" b="11020"/>
          <a:stretch>
            <a:fillRect/>
          </a:stretch>
        </p:blipFill>
        <p:spPr>
          <a:xfrm>
            <a:off x="483870" y="1725295"/>
            <a:ext cx="5312410" cy="316103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421386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1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1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905500" y="1358265"/>
            <a:ext cx="6136005" cy="3335020"/>
          </a:xfrm>
          <a:prstGeom prst="rect">
            <a:avLst/>
          </a:prstGeom>
        </p:spPr>
      </p:pic>
      <p:pic>
        <p:nvPicPr>
          <p:cNvPr id="16" name="图片 15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4605" y="0"/>
            <a:ext cx="2796540" cy="98107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27940" y="212725"/>
            <a:ext cx="24257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2024 </a:t>
            </a:r>
            <a:r>
              <a:rPr lang="zh-CN" altLang="en-US" sz="20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活力龙年</a:t>
            </a:r>
          </a:p>
          <a:p>
            <a:pPr algn="ctr"/>
            <a:r>
              <a:rPr lang="zh-CN" altLang="en-US" sz="24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色彩多巴胺年会</a:t>
            </a:r>
          </a:p>
        </p:txBody>
      </p:sp>
      <p:pic>
        <p:nvPicPr>
          <p:cNvPr id="18" name="图片 17" descr="资源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1953260" y="0"/>
            <a:ext cx="692150" cy="27051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904865" y="5447665"/>
            <a:ext cx="370332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多巴胺年会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181100" y="3481705"/>
            <a:ext cx="5320030" cy="1228090"/>
            <a:chOff x="2642" y="4690"/>
            <a:chExt cx="8378" cy="1934"/>
          </a:xfrm>
        </p:grpSpPr>
        <p:sp>
          <p:nvSpPr>
            <p:cNvPr id="29" name="圆角矩形 28"/>
            <p:cNvSpPr/>
            <p:nvPr/>
          </p:nvSpPr>
          <p:spPr>
            <a:xfrm>
              <a:off x="2642" y="4690"/>
              <a:ext cx="8378" cy="1934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>
              <p:custDataLst>
                <p:tags r:id="rId8"/>
              </p:custDataLst>
            </p:nvPr>
          </p:nvSpPr>
          <p:spPr>
            <a:xfrm>
              <a:off x="3261" y="4932"/>
              <a:ext cx="7141" cy="1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54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多巴胺茶话会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043430" y="1870075"/>
            <a:ext cx="3074670" cy="1301750"/>
            <a:chOff x="3218" y="2563"/>
            <a:chExt cx="4842" cy="2050"/>
          </a:xfrm>
        </p:grpSpPr>
        <p:pic>
          <p:nvPicPr>
            <p:cNvPr id="27" name="图片 26" descr="资源 11"/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 rot="5400000">
              <a:off x="2911" y="2870"/>
              <a:ext cx="2050" cy="1436"/>
            </a:xfrm>
            <a:prstGeom prst="rect">
              <a:avLst/>
            </a:prstGeom>
          </p:spPr>
        </p:pic>
        <p:pic>
          <p:nvPicPr>
            <p:cNvPr id="15" name="图片 14" descr="资源 11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5"/>
            <a:stretch>
              <a:fillRect/>
            </a:stretch>
          </p:blipFill>
          <p:spPr>
            <a:xfrm rot="5400000">
              <a:off x="4614" y="2870"/>
              <a:ext cx="2050" cy="1436"/>
            </a:xfrm>
            <a:prstGeom prst="rect">
              <a:avLst/>
            </a:prstGeom>
          </p:spPr>
        </p:pic>
        <p:pic>
          <p:nvPicPr>
            <p:cNvPr id="32" name="图片 31" descr="资源 11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5"/>
            <a:stretch>
              <a:fillRect/>
            </a:stretch>
          </p:blipFill>
          <p:spPr>
            <a:xfrm rot="5400000">
              <a:off x="6317" y="2870"/>
              <a:ext cx="2050" cy="143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410845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3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3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73660" y="108585"/>
            <a:ext cx="22802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围炉茶话会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66090" y="1366520"/>
            <a:ext cx="11062970" cy="3587115"/>
            <a:chOff x="396" y="3029"/>
            <a:chExt cx="13588" cy="4406"/>
          </a:xfrm>
        </p:grpSpPr>
        <p:pic>
          <p:nvPicPr>
            <p:cNvPr id="17" name="图片 1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8"/>
            <a:srcRect/>
            <a:stretch>
              <a:fillRect/>
            </a:stretch>
          </p:blipFill>
          <p:spPr>
            <a:xfrm>
              <a:off x="396" y="3029"/>
              <a:ext cx="3368" cy="4405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9"/>
            <a:srcRect/>
            <a:stretch>
              <a:fillRect/>
            </a:stretch>
          </p:blipFill>
          <p:spPr>
            <a:xfrm>
              <a:off x="7384" y="3029"/>
              <a:ext cx="3139" cy="4406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30"/>
            <a:srcRect r="1223" b="11718"/>
            <a:stretch>
              <a:fillRect/>
            </a:stretch>
          </p:blipFill>
          <p:spPr>
            <a:xfrm>
              <a:off x="3685" y="3030"/>
              <a:ext cx="3695" cy="4405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31"/>
            <a:srcRect l="8013" t="9630" r="5455" b="8601"/>
            <a:stretch>
              <a:fillRect/>
            </a:stretch>
          </p:blipFill>
          <p:spPr>
            <a:xfrm>
              <a:off x="10488" y="3030"/>
              <a:ext cx="3496" cy="4404"/>
            </a:xfrm>
            <a:prstGeom prst="rect">
              <a:avLst/>
            </a:prstGeom>
          </p:spPr>
        </p:pic>
      </p:grp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466090" y="849630"/>
            <a:ext cx="114471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一炉炭火，袅袅茶烟，一壶暖茶，最抚人心，以木桌搭配木椅、竹椅布置沉浸式的围炉煮茶区，沉浸式的场景谁能不爱呀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</a:p>
        </p:txBody>
      </p:sp>
      <p:sp>
        <p:nvSpPr>
          <p:cNvPr id="29" name="文本框 28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412369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3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3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0" y="108585"/>
            <a:ext cx="20034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烧脑剧本杀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41960" y="1409700"/>
            <a:ext cx="11468765" cy="3583335"/>
            <a:chOff x="179" y="3703"/>
            <a:chExt cx="17249" cy="5389"/>
          </a:xfrm>
        </p:grpSpPr>
        <p:grpSp>
          <p:nvGrpSpPr>
            <p:cNvPr id="17" name="组合 16"/>
            <p:cNvGrpSpPr/>
            <p:nvPr/>
          </p:nvGrpSpPr>
          <p:grpSpPr>
            <a:xfrm>
              <a:off x="179" y="3703"/>
              <a:ext cx="13123" cy="5389"/>
              <a:chOff x="850" y="3483"/>
              <a:chExt cx="10145" cy="4166"/>
            </a:xfrm>
          </p:grpSpPr>
          <p:pic>
            <p:nvPicPr>
              <p:cNvPr id="18" name="图片 17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28"/>
              <a:srcRect r="1155" b="7277"/>
              <a:stretch>
                <a:fillRect/>
              </a:stretch>
            </p:blipFill>
            <p:spPr>
              <a:xfrm>
                <a:off x="850" y="3483"/>
                <a:ext cx="3326" cy="4158"/>
              </a:xfrm>
              <a:prstGeom prst="rect">
                <a:avLst/>
              </a:prstGeom>
            </p:spPr>
          </p:pic>
          <p:pic>
            <p:nvPicPr>
              <p:cNvPr id="26" name="图片 25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29"/>
              <a:srcRect r="1455" b="8378"/>
              <a:stretch>
                <a:fillRect/>
              </a:stretch>
            </p:blipFill>
            <p:spPr>
              <a:xfrm>
                <a:off x="4252" y="3483"/>
                <a:ext cx="3350" cy="4151"/>
              </a:xfrm>
              <a:prstGeom prst="rect">
                <a:avLst/>
              </a:prstGeom>
            </p:spPr>
          </p:pic>
          <p:pic>
            <p:nvPicPr>
              <p:cNvPr id="27" name="图片 26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30"/>
              <a:srcRect/>
              <a:stretch>
                <a:fillRect/>
              </a:stretch>
            </p:blipFill>
            <p:spPr>
              <a:xfrm>
                <a:off x="7678" y="3483"/>
                <a:ext cx="3317" cy="4166"/>
              </a:xfrm>
              <a:prstGeom prst="rect">
                <a:avLst/>
              </a:prstGeom>
            </p:spPr>
          </p:pic>
        </p:grpSp>
        <p:pic>
          <p:nvPicPr>
            <p:cNvPr id="28" name="图片 27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31"/>
            <a:stretch>
              <a:fillRect/>
            </a:stretch>
          </p:blipFill>
          <p:spPr>
            <a:xfrm>
              <a:off x="13401" y="3703"/>
              <a:ext cx="4027" cy="5370"/>
            </a:xfrm>
            <a:prstGeom prst="rect">
              <a:avLst/>
            </a:prstGeom>
          </p:spPr>
        </p:pic>
      </p:grpSp>
      <p:sp>
        <p:nvSpPr>
          <p:cNvPr id="29" name="文本框 28"/>
          <p:cNvSpPr txBox="1"/>
          <p:nvPr>
            <p:custDataLst>
              <p:tags r:id="rId4"/>
            </p:custDataLst>
          </p:nvPr>
        </p:nvSpPr>
        <p:spPr>
          <a:xfrm>
            <a:off x="728980" y="932815"/>
            <a:ext cx="61163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在炭火旁的惬意时光实在太适合来一场烧脑的剧本杀啦。</a:t>
            </a:r>
          </a:p>
        </p:txBody>
      </p:sp>
      <p:sp>
        <p:nvSpPr>
          <p:cNvPr id="30" name="文本框 29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496951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2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2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露天电影</a:t>
            </a:r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7"/>
          <a:srcRect r="681" b="12134"/>
          <a:stretch>
            <a:fillRect/>
          </a:stretch>
        </p:blipFill>
        <p:spPr>
          <a:xfrm>
            <a:off x="274955" y="1751965"/>
            <a:ext cx="5060315" cy="298577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8"/>
          <a:srcRect l="5705" r="12768" b="1415"/>
          <a:stretch>
            <a:fillRect/>
          </a:stretch>
        </p:blipFill>
        <p:spPr>
          <a:xfrm>
            <a:off x="5454650" y="774065"/>
            <a:ext cx="6497955" cy="4415155"/>
          </a:xfrm>
          <a:prstGeom prst="rect">
            <a:avLst/>
          </a:prstGeom>
        </p:spPr>
      </p:pic>
      <p:sp>
        <p:nvSpPr>
          <p:cNvPr id="20486" name="Rectangle 5"/>
          <p:cNvSpPr/>
          <p:nvPr>
            <p:custDataLst>
              <p:tags r:id="rId6"/>
            </p:custDataLst>
          </p:nvPr>
        </p:nvSpPr>
        <p:spPr>
          <a:xfrm>
            <a:off x="488950" y="958215"/>
            <a:ext cx="4634230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l" fontAlgn="auto">
              <a:lnSpc>
                <a:spcPct val="100000"/>
              </a:lnSpc>
            </a:pPr>
            <a:r>
              <a:rPr lang="zh-CN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在满天繁星的浪漫星空下，享受一场惬意舒适的露天电影，实在是太有夏日的气息啦</a:t>
            </a:r>
            <a:r>
              <a:rPr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。</a:t>
            </a:r>
            <a:endParaRPr lang="zh-CN" altLang="en-US" noProof="1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 Normal" panose="020B0400000000000000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  <p:pic>
        <p:nvPicPr>
          <p:cNvPr id="16" name="图片 15" descr="关注2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9">
            <a:alphaModFix amt="20000"/>
          </a:blip>
          <a:stretch>
            <a:fillRect/>
          </a:stretch>
        </p:blipFill>
        <p:spPr>
          <a:xfrm>
            <a:off x="674370" y="4766945"/>
            <a:ext cx="4660900" cy="208915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416814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1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1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篝火派对</a:t>
            </a:r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264795" y="1568450"/>
            <a:ext cx="5201285" cy="331787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5614670" y="882650"/>
            <a:ext cx="6293485" cy="423608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6"/>
            </p:custDataLst>
          </p:nvPr>
        </p:nvSpPr>
        <p:spPr>
          <a:xfrm>
            <a:off x="728980" y="932815"/>
            <a:ext cx="381190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6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在篝火旁欢歌载舞实在是太欢乐啦，度过一个充满着纪念意义的年会派对。</a:t>
            </a:r>
          </a:p>
        </p:txBody>
      </p:sp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435165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3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3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烟火派对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61620" y="1400810"/>
            <a:ext cx="11684000" cy="3646805"/>
            <a:chOff x="0" y="2123"/>
            <a:chExt cx="14970" cy="4672"/>
          </a:xfrm>
        </p:grpSpPr>
        <p:pic>
          <p:nvPicPr>
            <p:cNvPr id="17" name="图片 1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8"/>
            <a:srcRect/>
            <a:stretch>
              <a:fillRect/>
            </a:stretch>
          </p:blipFill>
          <p:spPr>
            <a:xfrm>
              <a:off x="0" y="2177"/>
              <a:ext cx="3754" cy="4617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9"/>
            <a:stretch>
              <a:fillRect/>
            </a:stretch>
          </p:blipFill>
          <p:spPr>
            <a:xfrm>
              <a:off x="3808" y="2177"/>
              <a:ext cx="3509" cy="4618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30"/>
            <a:srcRect t="6466" r="12252" b="5485"/>
            <a:stretch>
              <a:fillRect/>
            </a:stretch>
          </p:blipFill>
          <p:spPr>
            <a:xfrm>
              <a:off x="7415" y="2177"/>
              <a:ext cx="3723" cy="4611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31"/>
            <a:srcRect r="-118" b="6080"/>
            <a:stretch>
              <a:fillRect/>
            </a:stretch>
          </p:blipFill>
          <p:spPr>
            <a:xfrm>
              <a:off x="11236" y="2123"/>
              <a:ext cx="3734" cy="4672"/>
            </a:xfrm>
            <a:prstGeom prst="rect">
              <a:avLst/>
            </a:prstGeom>
          </p:spPr>
        </p:pic>
      </p:grp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728980" y="947420"/>
            <a:ext cx="8741410" cy="3409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indent="0" algn="l" fontAlgn="auto">
              <a:lnSpc>
                <a:spcPct val="100000"/>
              </a:lnSpc>
            </a:pPr>
            <a:r>
              <a:rPr lang="zh-CN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在户外的星夜下，有着烟火的点缀渲染，更显得浪漫和充满童话的色彩。</a:t>
            </a:r>
          </a:p>
        </p:txBody>
      </p:sp>
      <p:sp>
        <p:nvSpPr>
          <p:cNvPr id="29" name="文本框 28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95732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1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1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123190" y="108585"/>
            <a:ext cx="28321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柿子画</a:t>
            </a:r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DIY</a:t>
            </a:r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/>
          <a:srcRect r="2513" b="14411"/>
          <a:stretch>
            <a:fillRect/>
          </a:stretch>
        </p:blipFill>
        <p:spPr>
          <a:xfrm>
            <a:off x="236855" y="1923415"/>
            <a:ext cx="5060950" cy="296291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7"/>
          <a:srcRect r="3072" b="19229"/>
          <a:stretch>
            <a:fillRect/>
          </a:stretch>
        </p:blipFill>
        <p:spPr>
          <a:xfrm>
            <a:off x="5375910" y="898525"/>
            <a:ext cx="6600190" cy="4124960"/>
          </a:xfrm>
          <a:prstGeom prst="rect">
            <a:avLst/>
          </a:prstGeom>
        </p:spPr>
      </p:pic>
      <p:sp>
        <p:nvSpPr>
          <p:cNvPr id="102" name="文本框 101"/>
          <p:cNvSpPr txBox="1"/>
          <p:nvPr>
            <p:custDataLst>
              <p:tags r:id="rId6"/>
            </p:custDataLst>
          </p:nvPr>
        </p:nvSpPr>
        <p:spPr>
          <a:xfrm>
            <a:off x="379095" y="1133475"/>
            <a:ext cx="477583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zh-CN" altLang="en-US" b="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柿子是丰收的喜悦，亲手DIY一幅具有爱意和祝福的柿子立体画，去迎接新一年的到来吧！</a:t>
            </a:r>
          </a:p>
        </p:txBody>
      </p:sp>
      <p:sp>
        <p:nvSpPr>
          <p:cNvPr id="26" name="文本框 25"/>
          <p:cNvSpPr txBox="1"/>
          <p:nvPr>
            <p:custDataLst>
              <p:tags r:id="rId7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468630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3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3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27940" y="108585"/>
            <a:ext cx="23666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手作编织袋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306070" y="1371600"/>
            <a:ext cx="11502390" cy="3835400"/>
            <a:chOff x="0" y="3067"/>
            <a:chExt cx="16828" cy="5611"/>
          </a:xfrm>
        </p:grpSpPr>
        <p:pic>
          <p:nvPicPr>
            <p:cNvPr id="17" name="图片 1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8"/>
            <a:stretch>
              <a:fillRect/>
            </a:stretch>
          </p:blipFill>
          <p:spPr>
            <a:xfrm>
              <a:off x="0" y="3067"/>
              <a:ext cx="4208" cy="5611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9"/>
            <a:stretch>
              <a:fillRect/>
            </a:stretch>
          </p:blipFill>
          <p:spPr>
            <a:xfrm>
              <a:off x="4208" y="3067"/>
              <a:ext cx="4207" cy="5611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30"/>
            <a:stretch>
              <a:fillRect/>
            </a:stretch>
          </p:blipFill>
          <p:spPr>
            <a:xfrm>
              <a:off x="8415" y="3067"/>
              <a:ext cx="4206" cy="5610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31"/>
            <a:stretch>
              <a:fillRect/>
            </a:stretch>
          </p:blipFill>
          <p:spPr>
            <a:xfrm>
              <a:off x="12621" y="3067"/>
              <a:ext cx="4207" cy="5611"/>
            </a:xfrm>
            <a:prstGeom prst="rect">
              <a:avLst/>
            </a:prstGeom>
          </p:spPr>
        </p:pic>
      </p:grp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476885" y="809625"/>
            <a:ext cx="10274935" cy="506730"/>
          </a:xfrm>
          <a:prstGeom prst="rect">
            <a:avLst/>
          </a:prstGeom>
        </p:spPr>
        <p:txBody>
          <a:bodyPr wrap="square">
            <a:spAutoFit/>
            <a:extLst>
              <a:ext uri="{4A0BC546-FE56-4ADE-93B0-CB8AF2F6F144}">
                <wpsdc:textFrameExt xmlns="" xmlns:wpsdc="http://www.wps.cn/officeDocument/2022/drawingmlCustomData" type="text"/>
              </a:ext>
            </a:extLst>
          </a:bodyPr>
          <a:lstStyle/>
          <a:p>
            <a:pPr indent="0" algn="l" fontAlgn="auto">
              <a:lnSpc>
                <a:spcPct val="150000"/>
              </a:lnSpc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迎接新一年的活力和朝气，那就动手来编织一款充满色彩的编织包吧，</a:t>
            </a:r>
            <a:r>
              <a:rPr lang="zh-CN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把新年的好运都装进来！</a:t>
            </a:r>
          </a:p>
        </p:txBody>
      </p:sp>
      <p:sp>
        <p:nvSpPr>
          <p:cNvPr id="29" name="文本框 28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452564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1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1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905500" y="1358265"/>
            <a:ext cx="6136005" cy="3335020"/>
          </a:xfrm>
          <a:prstGeom prst="rect">
            <a:avLst/>
          </a:prstGeom>
        </p:spPr>
      </p:pic>
      <p:pic>
        <p:nvPicPr>
          <p:cNvPr id="16" name="图片 15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4605" y="0"/>
            <a:ext cx="2796540" cy="981075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3"/>
            </p:custDataLst>
          </p:nvPr>
        </p:nvSpPr>
        <p:spPr>
          <a:xfrm>
            <a:off x="27940" y="212725"/>
            <a:ext cx="242570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2024 </a:t>
            </a:r>
            <a:r>
              <a:rPr lang="zh-CN" altLang="en-US" sz="20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活力龙年</a:t>
            </a:r>
          </a:p>
          <a:p>
            <a:pPr algn="ctr"/>
            <a:r>
              <a:rPr lang="zh-CN" altLang="en-US" sz="2400">
                <a:solidFill>
                  <a:schemeClr val="tx1"/>
                </a:solidFill>
                <a:latin typeface="汉仪超粗黑简" panose="02010600000101010101" charset="-122"/>
                <a:ea typeface="汉仪超粗黑简" panose="02010600000101010101" charset="-122"/>
              </a:rPr>
              <a:t>色彩多巴胺年会</a:t>
            </a:r>
          </a:p>
        </p:txBody>
      </p:sp>
      <p:pic>
        <p:nvPicPr>
          <p:cNvPr id="18" name="图片 17" descr="资源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1953260" y="0"/>
            <a:ext cx="692150" cy="27051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904865" y="5447665"/>
            <a:ext cx="3703320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多巴胺年会</a:t>
            </a:r>
          </a:p>
        </p:txBody>
      </p:sp>
      <p:pic>
        <p:nvPicPr>
          <p:cNvPr id="27" name="图片 26" descr="资源 11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75920" y="1822450"/>
            <a:ext cx="1301750" cy="91186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6"/>
            </p:custDataLst>
          </p:nvPr>
        </p:nvSpPr>
        <p:spPr>
          <a:xfrm>
            <a:off x="2235835" y="1514475"/>
            <a:ext cx="3110865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400">
                <a:solidFill>
                  <a:schemeClr val="bg1"/>
                </a:solidFill>
                <a:latin typeface="方正姚体_GBK" panose="02000000000000000000" charset="-122"/>
                <a:ea typeface="方正姚体_GBK" panose="02000000000000000000" charset="-122"/>
              </a:rPr>
              <a:t>PART-SIX</a:t>
            </a:r>
          </a:p>
        </p:txBody>
      </p:sp>
      <p:sp>
        <p:nvSpPr>
          <p:cNvPr id="29" name="椭圆 28"/>
          <p:cNvSpPr/>
          <p:nvPr/>
        </p:nvSpPr>
        <p:spPr>
          <a:xfrm>
            <a:off x="1677670" y="2493010"/>
            <a:ext cx="4124960" cy="220027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7"/>
            </p:custDataLst>
          </p:nvPr>
        </p:nvSpPr>
        <p:spPr>
          <a:xfrm>
            <a:off x="1953260" y="2907665"/>
            <a:ext cx="37033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细节规划</a:t>
            </a:r>
          </a:p>
        </p:txBody>
      </p:sp>
      <p:sp>
        <p:nvSpPr>
          <p:cNvPr id="31" name="文本框 30"/>
          <p:cNvSpPr txBox="1"/>
          <p:nvPr>
            <p:custDataLst>
              <p:tags r:id="rId8"/>
            </p:custDataLst>
          </p:nvPr>
        </p:nvSpPr>
        <p:spPr>
          <a:xfrm>
            <a:off x="2030095" y="3829685"/>
            <a:ext cx="34207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XUANCHUANGUIHUA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95732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2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2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350520" y="108585"/>
            <a:ext cx="1847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邀约海报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2637790" y="1122680"/>
            <a:ext cx="9288086" cy="3995361"/>
            <a:chOff x="2419" y="2672"/>
            <a:chExt cx="16112" cy="6931"/>
          </a:xfrm>
        </p:grpSpPr>
        <p:pic>
          <p:nvPicPr>
            <p:cNvPr id="27" name="图片 2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7"/>
            <a:stretch>
              <a:fillRect/>
            </a:stretch>
          </p:blipFill>
          <p:spPr>
            <a:xfrm>
              <a:off x="2419" y="2672"/>
              <a:ext cx="5201" cy="6931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pic>
        <p:pic>
          <p:nvPicPr>
            <p:cNvPr id="28" name="图片 2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8"/>
            <a:stretch>
              <a:fillRect/>
            </a:stretch>
          </p:blipFill>
          <p:spPr>
            <a:xfrm>
              <a:off x="7876" y="2672"/>
              <a:ext cx="5198" cy="6930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pic>
        <p:pic>
          <p:nvPicPr>
            <p:cNvPr id="29" name="图片 28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9"/>
            <a:stretch>
              <a:fillRect/>
            </a:stretch>
          </p:blipFill>
          <p:spPr>
            <a:xfrm>
              <a:off x="13330" y="2672"/>
              <a:ext cx="5201" cy="6931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pic>
      </p:grpSp>
      <p:sp>
        <p:nvSpPr>
          <p:cNvPr id="16" name="文本框 15"/>
          <p:cNvSpPr txBox="1"/>
          <p:nvPr>
            <p:custDataLst>
              <p:tags r:id="rId4"/>
            </p:custDataLst>
          </p:nvPr>
        </p:nvSpPr>
        <p:spPr>
          <a:xfrm>
            <a:off x="361950" y="1694815"/>
            <a:ext cx="1991995" cy="266636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indent="0" algn="l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设计活动主题海报，提前在各个部门圈进行进行预热造势，让员工们对本次多巴胺年会派对充满期待感和兴奋感。</a:t>
            </a:r>
          </a:p>
        </p:txBody>
      </p:sp>
      <p:sp>
        <p:nvSpPr>
          <p:cNvPr id="17" name="文本框 16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1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2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87286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3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3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27940" y="108585"/>
            <a:ext cx="22282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伴手礼推荐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17170" y="1584325"/>
            <a:ext cx="11739880" cy="3249419"/>
            <a:chOff x="367" y="4765"/>
            <a:chExt cx="15467" cy="4281"/>
          </a:xfrm>
        </p:grpSpPr>
        <p:pic>
          <p:nvPicPr>
            <p:cNvPr id="17" name="图片 1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8"/>
            <a:srcRect/>
            <a:stretch>
              <a:fillRect/>
            </a:stretch>
          </p:blipFill>
          <p:spPr>
            <a:xfrm>
              <a:off x="367" y="4765"/>
              <a:ext cx="6366" cy="4281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9"/>
            <a:srcRect/>
            <a:stretch>
              <a:fillRect/>
            </a:stretch>
          </p:blipFill>
          <p:spPr>
            <a:xfrm>
              <a:off x="5484" y="4765"/>
              <a:ext cx="3456" cy="4281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30"/>
            <a:srcRect b="6936"/>
            <a:stretch>
              <a:fillRect/>
            </a:stretch>
          </p:blipFill>
          <p:spPr>
            <a:xfrm>
              <a:off x="8940" y="4765"/>
              <a:ext cx="3452" cy="4281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31"/>
            <a:srcRect r="262" b="7021"/>
            <a:stretch>
              <a:fillRect/>
            </a:stretch>
          </p:blipFill>
          <p:spPr>
            <a:xfrm>
              <a:off x="12392" y="4765"/>
              <a:ext cx="3442" cy="4281"/>
            </a:xfrm>
            <a:prstGeom prst="rect">
              <a:avLst/>
            </a:prstGeom>
          </p:spPr>
        </p:pic>
      </p:grpSp>
      <p:sp>
        <p:nvSpPr>
          <p:cNvPr id="28" name="文本框 27"/>
          <p:cNvSpPr txBox="1"/>
          <p:nvPr>
            <p:custDataLst>
              <p:tags r:id="rId4"/>
            </p:custDataLst>
          </p:nvPr>
        </p:nvSpPr>
        <p:spPr>
          <a:xfrm>
            <a:off x="561975" y="1017905"/>
            <a:ext cx="9700895" cy="46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C7E4E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定制具有多巴胺主题礼品（风扇、雨伞、水杯等），让员工们具有更高的参与热情。</a:t>
            </a:r>
          </a:p>
        </p:txBody>
      </p:sp>
      <p:sp>
        <p:nvSpPr>
          <p:cNvPr id="29" name="文本框 28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资源 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605" y="0"/>
            <a:ext cx="12162790" cy="6858000"/>
          </a:xfrm>
          <a:prstGeom prst="rect">
            <a:avLst/>
          </a:prstGeom>
        </p:spPr>
      </p:pic>
      <p:pic>
        <p:nvPicPr>
          <p:cNvPr id="3" name="图片 2" descr="资源 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-128270" y="4886325"/>
            <a:ext cx="1680845" cy="155702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27940" y="6443345"/>
            <a:ext cx="12260580" cy="438150"/>
            <a:chOff x="44" y="10147"/>
            <a:chExt cx="19308" cy="690"/>
          </a:xfrm>
        </p:grpSpPr>
        <p:grpSp>
          <p:nvGrpSpPr>
            <p:cNvPr id="13" name="组合 12"/>
            <p:cNvGrpSpPr/>
            <p:nvPr/>
          </p:nvGrpSpPr>
          <p:grpSpPr>
            <a:xfrm>
              <a:off x="44" y="10147"/>
              <a:ext cx="9780" cy="691"/>
              <a:chOff x="239" y="10109"/>
              <a:chExt cx="9780" cy="691"/>
            </a:xfrm>
          </p:grpSpPr>
          <p:pic>
            <p:nvPicPr>
              <p:cNvPr id="9" name="图片 8" descr="资源 3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10" name="文本框 9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11" name="图片 10" descr="资源 4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12" name="文本框 11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9572" y="10147"/>
              <a:ext cx="9780" cy="691"/>
              <a:chOff x="239" y="10109"/>
              <a:chExt cx="9780" cy="691"/>
            </a:xfrm>
          </p:grpSpPr>
          <p:pic>
            <p:nvPicPr>
              <p:cNvPr id="20" name="图片 19" descr="资源 3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19"/>
              <a:stretch>
                <a:fillRect/>
              </a:stretch>
            </p:blipFill>
            <p:spPr>
              <a:xfrm>
                <a:off x="239" y="10146"/>
                <a:ext cx="1104" cy="490"/>
              </a:xfrm>
              <a:prstGeom prst="rect">
                <a:avLst/>
              </a:prstGeom>
            </p:spPr>
          </p:pic>
          <p:sp>
            <p:nvSpPr>
              <p:cNvPr id="21" name="文本框 20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1343" y="10147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  <p:pic>
            <p:nvPicPr>
              <p:cNvPr id="22" name="图片 21" descr="资源 4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0"/>
              <a:stretch>
                <a:fillRect/>
              </a:stretch>
            </p:blipFill>
            <p:spPr>
              <a:xfrm>
                <a:off x="4849" y="10147"/>
                <a:ext cx="1253" cy="490"/>
              </a:xfrm>
              <a:prstGeom prst="rect">
                <a:avLst/>
              </a:prstGeom>
            </p:spPr>
          </p:pic>
          <p:sp>
            <p:nvSpPr>
              <p:cNvPr id="23" name="文本框 22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6155" y="10109"/>
                <a:ext cx="3864" cy="65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r>
                  <a:rPr lang="en-US" altLang="zh-CN">
                    <a:solidFill>
                      <a:schemeClr val="tx1"/>
                    </a:solidFill>
                    <a:latin typeface="方正姚体_GBK" panose="02000000000000000000" charset="-122"/>
                    <a:ea typeface="方正姚体_GBK" panose="02000000000000000000" charset="-122"/>
                  </a:rPr>
                  <a:t>DUO BA AN NIAN HUI</a:t>
                </a:r>
              </a:p>
            </p:txBody>
          </p:sp>
        </p:grpSp>
      </p:grpSp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1552575" y="5262880"/>
            <a:ext cx="30956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HAPPY</a:t>
            </a:r>
          </a:p>
        </p:txBody>
      </p:sp>
      <p:pic>
        <p:nvPicPr>
          <p:cNvPr id="5" name="图片 4" descr="资源 8"/>
          <p:cNvPicPr>
            <a:picLocks noChangeAspect="1"/>
          </p:cNvPicPr>
          <p:nvPr/>
        </p:nvPicPr>
        <p:blipFill>
          <a:blip r:embed="rId21"/>
          <a:srcRect t="61245" r="-298"/>
          <a:stretch>
            <a:fillRect/>
          </a:stretch>
        </p:blipFill>
        <p:spPr>
          <a:xfrm>
            <a:off x="8682990" y="5840095"/>
            <a:ext cx="3494405" cy="529590"/>
          </a:xfrm>
          <a:prstGeom prst="rect">
            <a:avLst/>
          </a:prstGeom>
        </p:spPr>
      </p:pic>
      <p:pic>
        <p:nvPicPr>
          <p:cNvPr id="6" name="图片 5" descr="资源 8"/>
          <p:cNvPicPr>
            <a:picLocks noChangeAspect="1"/>
          </p:cNvPicPr>
          <p:nvPr/>
        </p:nvPicPr>
        <p:blipFill>
          <a:blip r:embed="rId21"/>
          <a:srcRect r="-298" b="56715"/>
          <a:stretch>
            <a:fillRect/>
          </a:stretch>
        </p:blipFill>
        <p:spPr>
          <a:xfrm>
            <a:off x="8682990" y="5262880"/>
            <a:ext cx="3605530" cy="610870"/>
          </a:xfrm>
          <a:prstGeom prst="rect">
            <a:avLst/>
          </a:prstGeom>
        </p:spPr>
      </p:pic>
      <p:pic>
        <p:nvPicPr>
          <p:cNvPr id="7" name="图片 6" descr="资源 7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036695" y="5447665"/>
            <a:ext cx="1868170" cy="737870"/>
          </a:xfrm>
          <a:prstGeom prst="rect">
            <a:avLst/>
          </a:prstGeom>
        </p:spPr>
      </p:pic>
      <p:pic>
        <p:nvPicPr>
          <p:cNvPr id="14" name="图片 13" descr="资源 5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078220" y="5262880"/>
            <a:ext cx="2036445" cy="1106805"/>
          </a:xfrm>
          <a:prstGeom prst="rect">
            <a:avLst/>
          </a:prstGeom>
        </p:spPr>
      </p:pic>
      <p:pic>
        <p:nvPicPr>
          <p:cNvPr id="4" name="图片 3" descr="资源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4605" y="0"/>
            <a:ext cx="2339340" cy="766445"/>
          </a:xfrm>
          <a:prstGeom prst="rect">
            <a:avLst/>
          </a:prstGeom>
        </p:spPr>
      </p:pic>
      <p:pic>
        <p:nvPicPr>
          <p:cNvPr id="8" name="图片 7" descr="资源 9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51990" y="0"/>
            <a:ext cx="1002665" cy="79311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107950" y="108585"/>
            <a:ext cx="22459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逐浪报人书法行体" panose="03000509000000000000" charset="-122"/>
              </a:rPr>
              <a:t>云相册直播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55905" y="1252855"/>
            <a:ext cx="11556365" cy="3806871"/>
            <a:chOff x="0" y="3147"/>
            <a:chExt cx="16971" cy="5591"/>
          </a:xfrm>
        </p:grpSpPr>
        <p:pic>
          <p:nvPicPr>
            <p:cNvPr id="17" name="图片 1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6"/>
            <a:stretch>
              <a:fillRect/>
            </a:stretch>
          </p:blipFill>
          <p:spPr>
            <a:xfrm>
              <a:off x="8785" y="3151"/>
              <a:ext cx="8186" cy="5587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7"/>
            <a:srcRect l="3165" t="-379" r="8089" b="581"/>
            <a:stretch>
              <a:fillRect/>
            </a:stretch>
          </p:blipFill>
          <p:spPr>
            <a:xfrm>
              <a:off x="0" y="3147"/>
              <a:ext cx="8785" cy="5591"/>
            </a:xfrm>
            <a:prstGeom prst="rect">
              <a:avLst/>
            </a:prstGeom>
          </p:spPr>
        </p:pic>
      </p:grpSp>
      <p:sp>
        <p:nvSpPr>
          <p:cNvPr id="20486" name="Rectangle 5"/>
          <p:cNvSpPr/>
          <p:nvPr>
            <p:custDataLst>
              <p:tags r:id="rId4"/>
            </p:custDataLst>
          </p:nvPr>
        </p:nvSpPr>
        <p:spPr>
          <a:xfrm>
            <a:off x="536575" y="884555"/>
            <a:ext cx="10382250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fontAlgn="auto">
              <a:lnSpc>
                <a:spcPct val="100000"/>
              </a:lnSpc>
              <a:buClrTx/>
              <a:buSzTx/>
              <a:buFontTx/>
            </a:pPr>
            <a:r>
              <a:rPr lang="zh-CN" altLang="en-US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采用云相册直播，员工们扫码即可进入照片直播间，快速获取带有logo水印的高清图进行宣传。</a:t>
            </a:r>
            <a:endParaRPr lang="zh-CN" altLang="en-US" noProof="1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思源黑体 CN Normal" panose="020B0400000000000000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5"/>
            </p:custDataLst>
          </p:nvPr>
        </p:nvSpPr>
        <p:spPr>
          <a:xfrm>
            <a:off x="5424805" y="4270375"/>
            <a:ext cx="589089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charset="-122"/>
                <a:ea typeface="方正姚体" panose="02010601030101010101" charset="-122"/>
                <a:cs typeface="方正姚体" panose="02010601030101010101" charset="-122"/>
              </a:rPr>
              <a:t>  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>
            <p:custDataLst>
              <p:tags r:id="rId1"/>
            </p:custDataLst>
          </p:nvPr>
        </p:nvSpPr>
        <p:spPr>
          <a:xfrm>
            <a:off x="4304030" y="5160645"/>
            <a:ext cx="416814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THANK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WNmMWUyNzZkMDVhOTIzYzAwYzM5YTA3NjRkODQ4OGU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更多方案请添加社长微信：fanganshe18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3423</Words>
  <Application>Microsoft Office PowerPoint</Application>
  <PresentationFormat>宽屏</PresentationFormat>
  <Paragraphs>610</Paragraphs>
  <Slides>69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69</vt:i4>
      </vt:variant>
    </vt:vector>
  </HeadingPairs>
  <TitlesOfParts>
    <vt:vector size="77" baseType="lpstr">
      <vt:lpstr>方正姚体</vt:lpstr>
      <vt:lpstr>方正姚体_GBK</vt:lpstr>
      <vt:lpstr>汉仪超粗黑简</vt:lpstr>
      <vt:lpstr>汉仪刚艺体-35W</vt:lpstr>
      <vt:lpstr>微软雅黑</vt:lpstr>
      <vt:lpstr>Arial</vt:lpstr>
      <vt:lpstr>Calibri</vt:lpstr>
      <vt:lpstr>更多方案请添加社长微信：fanganshe18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2023-11-08T05:49:15Z</dcterms:created>
  <dcterms:modified xsi:type="dcterms:W3CDTF">2023-11-08T05:49:41Z</dcterms:modified>
</cp:coreProperties>
</file>