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0.xml" ContentType="application/vnd.openxmlformats-officedocument.presentationml.tags+xml"/>
  <Override PartName="/ppt/notesSlides/notesSlide1.xml" ContentType="application/vnd.openxmlformats-officedocument.presentationml.notesSlide+xml"/>
  <Override PartName="/ppt/tags/tag151.xml" ContentType="application/vnd.openxmlformats-officedocument.presentationml.tags+xml"/>
  <Override PartName="/ppt/theme/themeOverride1.xml" ContentType="application/vnd.openxmlformats-officedocument.themeOverr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heme/themeOverride2.xml" ContentType="application/vnd.openxmlformats-officedocument.themeOverride+xml"/>
  <Override PartName="/ppt/tags/tag157.xml" ContentType="application/vnd.openxmlformats-officedocument.presentationml.tags+xml"/>
  <Override PartName="/ppt/tags/tag158.xml" ContentType="application/vnd.openxmlformats-officedocument.presentationml.tags+xml"/>
  <Override PartName="/ppt/notesSlides/notesSlide3.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4.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5.xml" ContentType="application/vnd.openxmlformats-officedocument.presentationml.notesSlide+xml"/>
  <Override PartName="/ppt/tags/tag175.xml" ContentType="application/vnd.openxmlformats-officedocument.presentationml.tags+xml"/>
  <Override PartName="/ppt/theme/themeOverride3.xml" ContentType="application/vnd.openxmlformats-officedocument.themeOverr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heme/themeOverride4.xml" ContentType="application/vnd.openxmlformats-officedocument.themeOverr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28"/>
  </p:notesMasterIdLst>
  <p:handoutMasterIdLst>
    <p:handoutMasterId r:id="rId29"/>
  </p:handoutMasterIdLst>
  <p:sldIdLst>
    <p:sldId id="256" r:id="rId2"/>
    <p:sldId id="257" r:id="rId3"/>
    <p:sldId id="275" r:id="rId4"/>
    <p:sldId id="262" r:id="rId5"/>
    <p:sldId id="264" r:id="rId6"/>
    <p:sldId id="268" r:id="rId7"/>
    <p:sldId id="263" r:id="rId8"/>
    <p:sldId id="276" r:id="rId9"/>
    <p:sldId id="259" r:id="rId10"/>
    <p:sldId id="278" r:id="rId11"/>
    <p:sldId id="265" r:id="rId12"/>
    <p:sldId id="291" r:id="rId13"/>
    <p:sldId id="292" r:id="rId14"/>
    <p:sldId id="293" r:id="rId15"/>
    <p:sldId id="270" r:id="rId16"/>
    <p:sldId id="295" r:id="rId17"/>
    <p:sldId id="294" r:id="rId18"/>
    <p:sldId id="302" r:id="rId19"/>
    <p:sldId id="310" r:id="rId20"/>
    <p:sldId id="304" r:id="rId21"/>
    <p:sldId id="306" r:id="rId22"/>
    <p:sldId id="307" r:id="rId23"/>
    <p:sldId id="309" r:id="rId24"/>
    <p:sldId id="308" r:id="rId25"/>
    <p:sldId id="269" r:id="rId26"/>
    <p:sldId id="261" r:id="rId27"/>
  </p:sldIdLst>
  <p:sldSz cx="12192000" cy="6858000"/>
  <p:notesSz cx="6858000" cy="9144000"/>
  <p:embeddedFontLst>
    <p:embeddedFont>
      <p:font typeface="方正粗黑宋简体" panose="02010600030101010101" charset="-122"/>
      <p:regular r:id="rId30"/>
    </p:embeddedFont>
    <p:embeddedFont>
      <p:font typeface="汉仪行楷简" panose="02010600030101010101" charset="-122"/>
      <p:regular r:id="rId31"/>
    </p:embeddedFont>
    <p:embeddedFont>
      <p:font typeface="汉仪字酷堂义山楷W" panose="02010600030101010101" charset="-122"/>
      <p:regular r:id="rId32"/>
    </p:embeddedFont>
    <p:embeddedFont>
      <p:font typeface="仿宋" panose="02010609060101010101" pitchFamily="49" charset="-122"/>
      <p:regular r:id="rId33"/>
    </p:embeddedFont>
    <p:embeddedFont>
      <p:font typeface="微软雅黑" panose="020B0503020204020204" pitchFamily="34" charset="-122"/>
      <p:regular r:id="rId34"/>
      <p:bold r:id="rId35"/>
    </p:embeddedFont>
    <p:embeddedFont>
      <p:font typeface="微软雅黑 Light" panose="020B0502040204020203" pitchFamily="34" charset="-122"/>
      <p:regular r:id="rId36"/>
    </p:embeddedFont>
  </p:embeddedFontLst>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683A"/>
    <a:srgbClr val="646464"/>
    <a:srgbClr val="38683A"/>
    <a:srgbClr val="549B58"/>
    <a:srgbClr val="FFFFFF"/>
    <a:srgbClr val="DAB9CA"/>
    <a:srgbClr val="A7654C"/>
    <a:srgbClr val="AFB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75" d="100"/>
          <a:sy n="75" d="100"/>
        </p:scale>
        <p:origin x="735" y="351"/>
      </p:cViewPr>
      <p:guideLst>
        <p:guide orient="horz" pos="2160"/>
        <p:guide pos="3863"/>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2024/3/15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xml"/><Relationship Id="rId7"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xml"/><Relationship Id="rId7"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Master" Target="../slideMasters/slideMaster1.xml"/><Relationship Id="rId5" Type="http://schemas.openxmlformats.org/officeDocument/2006/relationships/tags" Target="../tags/tag24.xml"/><Relationship Id="rId4" Type="http://schemas.openxmlformats.org/officeDocument/2006/relationships/tags" Target="../tags/tag23.xml"/></Relationships>
</file>

<file path=ppt/slideLayouts/_rels/slideLayout4.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3.pn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5.xml"/><Relationship Id="rId7" Type="http://schemas.openxmlformats.org/officeDocument/2006/relationships/tags" Target="../tags/tag49.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10" Type="http://schemas.openxmlformats.org/officeDocument/2006/relationships/image" Target="../media/image4.png"/><Relationship Id="rId4" Type="http://schemas.openxmlformats.org/officeDocument/2006/relationships/tags" Target="../tags/tag46.xml"/><Relationship Id="rId9"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image" Target="../media/image4.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image" Target="../media/image3.png"/><Relationship Id="rId5" Type="http://schemas.openxmlformats.org/officeDocument/2006/relationships/tags" Target="../tags/tag57.xml"/><Relationship Id="rId10" Type="http://schemas.openxmlformats.org/officeDocument/2006/relationships/slideMaster" Target="../slideMasters/slideMaster1.xml"/><Relationship Id="rId4" Type="http://schemas.openxmlformats.org/officeDocument/2006/relationships/tags" Target="../tags/tag56.xml"/><Relationship Id="rId9" Type="http://schemas.openxmlformats.org/officeDocument/2006/relationships/tags" Target="../tags/tag6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image" Target="../media/image2.png"/><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image" Target="../media/image4.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image" Target="../media/image3.png"/><Relationship Id="rId5" Type="http://schemas.openxmlformats.org/officeDocument/2006/relationships/tags" Target="../tags/tag66.xml"/><Relationship Id="rId10" Type="http://schemas.openxmlformats.org/officeDocument/2006/relationships/slideMaster" Target="../slideMasters/slideMaster1.xml"/><Relationship Id="rId4" Type="http://schemas.openxmlformats.org/officeDocument/2006/relationships/tags" Target="../tags/tag65.xml"/><Relationship Id="rId9" Type="http://schemas.openxmlformats.org/officeDocument/2006/relationships/tags" Target="../tags/tag70.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image" Target="../media/image2.pn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Master" Target="../slideMasters/slideMaster1.xml"/><Relationship Id="rId5" Type="http://schemas.openxmlformats.org/officeDocument/2006/relationships/tags" Target="../tags/tag75.xml"/><Relationship Id="rId4" Type="http://schemas.openxmlformats.org/officeDocument/2006/relationships/tags" Target="../tags/tag74.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image" Target="../media/image1.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Master" Target="../slideMasters/slideMaster1.xml"/><Relationship Id="rId5" Type="http://schemas.openxmlformats.org/officeDocument/2006/relationships/tags" Target="../tags/tag80.xml"/><Relationship Id="rId4" Type="http://schemas.openxmlformats.org/officeDocument/2006/relationships/tags" Target="../tags/tag79.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image" Target="../media/image2.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slideMaster" Target="../slideMasters/slideMaster1.xml"/><Relationship Id="rId5" Type="http://schemas.openxmlformats.org/officeDocument/2006/relationships/tags" Target="../tags/tag85.xml"/><Relationship Id="rId4" Type="http://schemas.openxmlformats.org/officeDocument/2006/relationships/tags" Target="../tags/tag84.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slideMaster" Target="../slideMasters/slideMaster1.xml"/><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tags" Target="../tags/tag97.xml"/><Relationship Id="rId2" Type="http://schemas.openxmlformats.org/officeDocument/2006/relationships/tags" Target="../tags/tag87.xml"/><Relationship Id="rId16" Type="http://schemas.openxmlformats.org/officeDocument/2006/relationships/image" Target="../media/image5.png"/><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tags" Target="../tags/tag96.xml"/><Relationship Id="rId5" Type="http://schemas.openxmlformats.org/officeDocument/2006/relationships/tags" Target="../tags/tag90.xml"/><Relationship Id="rId15" Type="http://schemas.openxmlformats.org/officeDocument/2006/relationships/image" Target="../media/image4.png"/><Relationship Id="rId10" Type="http://schemas.openxmlformats.org/officeDocument/2006/relationships/tags" Target="../tags/tag95.xml"/><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image" Target="../media/image6.png"/><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slideMaster" Target="../slideMasters/slideMaster1.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tags" Target="../tags/tag108.xml"/><Relationship Id="rId5" Type="http://schemas.openxmlformats.org/officeDocument/2006/relationships/tags" Target="../tags/tag102.xml"/><Relationship Id="rId15" Type="http://schemas.openxmlformats.org/officeDocument/2006/relationships/image" Target="../media/image2.png"/><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image" Target="../media/image2.png"/><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slideMaster" Target="../slideMasters/slideMaster1.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tags" Target="../tags/tag119.xml"/><Relationship Id="rId5" Type="http://schemas.openxmlformats.org/officeDocument/2006/relationships/tags" Target="../tags/tag113.xml"/><Relationship Id="rId15" Type="http://schemas.openxmlformats.org/officeDocument/2006/relationships/image" Target="../media/image8.png"/><Relationship Id="rId10" Type="http://schemas.openxmlformats.org/officeDocument/2006/relationships/tags" Target="../tags/tag118.xml"/><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5" Type="http://schemas.openxmlformats.org/officeDocument/2006/relationships/tags" Target="../tags/tag124.xml"/><Relationship Id="rId10" Type="http://schemas.openxmlformats.org/officeDocument/2006/relationships/image" Target="../media/image2.png"/><Relationship Id="rId4" Type="http://schemas.openxmlformats.org/officeDocument/2006/relationships/tags" Target="../tags/tag123.xml"/><Relationship Id="rId9"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slideMaster" Target="../slideMasters/slideMaster1.xml"/><Relationship Id="rId3" Type="http://schemas.openxmlformats.org/officeDocument/2006/relationships/tags" Target="../tags/tag130.xml"/><Relationship Id="rId7" Type="http://schemas.openxmlformats.org/officeDocument/2006/relationships/tags" Target="../tags/tag134.xml"/><Relationship Id="rId12" Type="http://schemas.openxmlformats.org/officeDocument/2006/relationships/tags" Target="../tags/tag139.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5" Type="http://schemas.openxmlformats.org/officeDocument/2006/relationships/tags" Target="../tags/tag132.xml"/><Relationship Id="rId15" Type="http://schemas.openxmlformats.org/officeDocument/2006/relationships/image" Target="../media/image4.png"/><Relationship Id="rId10" Type="http://schemas.openxmlformats.org/officeDocument/2006/relationships/tags" Target="../tags/tag137.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image" Target="../media/image3.pn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image" Target="../media/image9.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slideMaster" Target="../slideMasters/slideMaster1.xml"/><Relationship Id="rId5" Type="http://schemas.openxmlformats.org/officeDocument/2006/relationships/tags" Target="../tags/tag144.xml"/><Relationship Id="rId10" Type="http://schemas.openxmlformats.org/officeDocument/2006/relationships/tags" Target="../tags/tag149.xml"/><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8"/>
          <a:stretch>
            <a:fillRect/>
          </a:stretch>
        </p:blipFill>
        <p:spPr>
          <a:xfrm>
            <a:off x="3696059" y="847817"/>
            <a:ext cx="5147309" cy="5517472"/>
          </a:xfrm>
          <a:prstGeom prst="rect">
            <a:avLst/>
          </a:prstGeom>
        </p:spPr>
      </p:pic>
      <p:sp>
        <p:nvSpPr>
          <p:cNvPr id="2" name="标题 1"/>
          <p:cNvSpPr>
            <a:spLocks noGrp="1"/>
          </p:cNvSpPr>
          <p:nvPr>
            <p:ph type="ctrTitle" hasCustomPrompt="1"/>
            <p:custDataLst>
              <p:tags r:id="rId2"/>
            </p:custDataLst>
          </p:nvPr>
        </p:nvSpPr>
        <p:spPr>
          <a:xfrm>
            <a:off x="6194614" y="2131004"/>
            <a:ext cx="975406" cy="3124201"/>
          </a:xfrm>
        </p:spPr>
        <p:txBody>
          <a:bodyPr vert="eaVert" lIns="90000" tIns="46800" rIns="90000" bIns="46800" anchor="b" anchorCtr="0">
            <a:normAutofit/>
          </a:bodyPr>
          <a:lstStyle>
            <a:lvl1pPr algn="ctr">
              <a:defRPr sz="4800" spc="600" baseline="0">
                <a:solidFill>
                  <a:schemeClr val="tx1">
                    <a:lumMod val="85000"/>
                    <a:lumOff val="15000"/>
                  </a:schemeClr>
                </a:solidFill>
                <a:latin typeface="Arial" panose="020B0604020202020204" pitchFamily="34" charset="0"/>
                <a:ea typeface="汉仪旗黑-75S" panose="00020600040101010101" charset="-122"/>
              </a:defRPr>
            </a:lvl1pPr>
          </a:lstStyle>
          <a:p>
            <a:r>
              <a:rPr lang="zh-CN" altLang="en-US" dirty="0"/>
              <a:t>编辑标题</a:t>
            </a:r>
          </a:p>
        </p:txBody>
      </p:sp>
      <p:sp>
        <p:nvSpPr>
          <p:cNvPr id="3" name="副标题 2"/>
          <p:cNvSpPr>
            <a:spLocks noGrp="1"/>
          </p:cNvSpPr>
          <p:nvPr>
            <p:ph type="subTitle" idx="1" hasCustomPrompt="1"/>
            <p:custDataLst>
              <p:tags r:id="rId3"/>
            </p:custDataLst>
          </p:nvPr>
        </p:nvSpPr>
        <p:spPr>
          <a:xfrm>
            <a:off x="5139491" y="2365044"/>
            <a:ext cx="857897" cy="2783205"/>
          </a:xfrm>
        </p:spPr>
        <p:txBody>
          <a:bodyPr vert="eaVert" lIns="90000" tIns="46800" rIns="90000" bIns="46800" anchor="t" anchorCtr="0">
            <a:normAutofit/>
          </a:bodyPr>
          <a:lstStyle>
            <a:lvl1pPr marL="0" indent="0" algn="ctr" eaLnBrk="1" fontAlgn="auto" latinLnBrk="0" hangingPunct="1">
              <a:lnSpc>
                <a:spcPct val="100000"/>
              </a:lnSpc>
              <a:buNone/>
              <a:defRPr sz="1600" u="none" strike="noStrike" kern="1200" cap="none" spc="200" normalizeH="0" baseline="0">
                <a:solidFill>
                  <a:schemeClr val="tx1">
                    <a:lumMod val="85000"/>
                    <a:lumOff val="15000"/>
                  </a:schemeClr>
                </a:solidFill>
                <a:uFillTx/>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t>2024/3/15</a:t>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7" name="图片 6" descr="661"/>
          <p:cNvPicPr>
            <a:picLocks noChangeAspect="1"/>
          </p:cNvPicPr>
          <p:nvPr>
            <p:custDataLst>
              <p:tags r:id="rId1"/>
            </p:custDataLst>
          </p:nvPr>
        </p:nvPicPr>
        <p:blipFill>
          <a:blip r:embed="rId8"/>
          <a:stretch>
            <a:fillRect/>
          </a:stretch>
        </p:blipFill>
        <p:spPr>
          <a:xfrm flipH="1">
            <a:off x="11209020" y="6225540"/>
            <a:ext cx="1016000" cy="626745"/>
          </a:xfrm>
          <a:prstGeom prst="rect">
            <a:avLst/>
          </a:prstGeom>
        </p:spPr>
      </p:pic>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2024/3/15</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7"/>
          <a:stretch>
            <a:fillRect/>
          </a:stretch>
        </p:blipFill>
        <p:spPr>
          <a:xfrm>
            <a:off x="3696059" y="847817"/>
            <a:ext cx="5147309" cy="5517472"/>
          </a:xfrm>
          <a:prstGeom prst="rect">
            <a:avLst/>
          </a:prstGeom>
        </p:spPr>
      </p:pic>
      <p:sp>
        <p:nvSpPr>
          <p:cNvPr id="2" name="标题 1"/>
          <p:cNvSpPr>
            <a:spLocks noGrp="1"/>
          </p:cNvSpPr>
          <p:nvPr>
            <p:ph type="title" hasCustomPrompt="1"/>
            <p:custDataLst>
              <p:tags r:id="rId2"/>
            </p:custDataLst>
          </p:nvPr>
        </p:nvSpPr>
        <p:spPr>
          <a:xfrm>
            <a:off x="4952589" y="3856313"/>
            <a:ext cx="2909812" cy="707886"/>
          </a:xfrm>
        </p:spPr>
        <p:txBody>
          <a:bodyPr lIns="90000" tIns="46800" rIns="90000" bIns="46800" anchor="b" anchorCtr="0">
            <a:normAutofit/>
          </a:bodyPr>
          <a:lstStyle>
            <a:lvl1pPr algn="ctr">
              <a:defRPr sz="4000" u="none" strike="noStrike" kern="1200" cap="none" spc="300" normalizeH="0" baseline="0">
                <a:solidFill>
                  <a:schemeClr val="tx1">
                    <a:lumMod val="85000"/>
                    <a:lumOff val="15000"/>
                  </a:schemeClr>
                </a:solidFill>
                <a:uFillTx/>
                <a:latin typeface="Arial" panose="020B0604020202020204" pitchFamily="34" charset="0"/>
                <a:ea typeface="汉仪旗黑-75S" panose="00020600040101010101" charset="-122"/>
              </a:defRPr>
            </a:lvl1pPr>
          </a:lstStyle>
          <a:p>
            <a:r>
              <a:rPr lang="zh-CN" altLang="en-US" dirty="0"/>
              <a:t>编辑标题</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2024/3/15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8" name="图片 7" descr="661"/>
          <p:cNvPicPr>
            <a:picLocks noChangeAspect="1"/>
          </p:cNvPicPr>
          <p:nvPr>
            <p:custDataLst>
              <p:tags r:id="rId1"/>
            </p:custDataLst>
          </p:nvPr>
        </p:nvPicPr>
        <p:blipFill>
          <a:blip r:embed="rId9"/>
          <a:stretch>
            <a:fillRect/>
          </a:stretch>
        </p:blipFill>
        <p:spPr>
          <a:xfrm flipH="1">
            <a:off x="11209020" y="6225540"/>
            <a:ext cx="1016000" cy="626745"/>
          </a:xfrm>
          <a:prstGeom prst="rect">
            <a:avLst/>
          </a:prstGeom>
        </p:spPr>
      </p:pic>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t>2024/3/15</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11310600" y="29214"/>
            <a:ext cx="735330" cy="828040"/>
            <a:chOff x="219075" y="96520"/>
            <a:chExt cx="735330" cy="828040"/>
          </a:xfrm>
        </p:grpSpPr>
        <p:pic>
          <p:nvPicPr>
            <p:cNvPr id="11" name="图片 10" descr="51"/>
            <p:cNvPicPr>
              <a:picLocks noChangeAspect="1"/>
            </p:cNvPicPr>
            <p:nvPr userDrawn="1">
              <p:custDataLst>
                <p:tags r:id="rId10"/>
              </p:custDataLst>
            </p:nvPr>
          </p:nvPicPr>
          <p:blipFill>
            <a:blip r:embed="rId13"/>
            <a:stretch>
              <a:fillRect/>
            </a:stretch>
          </p:blipFill>
          <p:spPr>
            <a:xfrm>
              <a:off x="219075" y="96520"/>
              <a:ext cx="352425" cy="447675"/>
            </a:xfrm>
            <a:prstGeom prst="rect">
              <a:avLst/>
            </a:prstGeom>
          </p:spPr>
        </p:pic>
        <p:pic>
          <p:nvPicPr>
            <p:cNvPr id="12" name="图片 11" descr="99"/>
            <p:cNvPicPr>
              <a:picLocks noChangeAspect="1"/>
            </p:cNvPicPr>
            <p:nvPr userDrawn="1">
              <p:custDataLst>
                <p:tags r:id="rId11"/>
              </p:custDataLst>
            </p:nvPr>
          </p:nvPicPr>
          <p:blipFill>
            <a:blip r:embed="rId14"/>
            <a:stretch>
              <a:fillRect/>
            </a:stretch>
          </p:blipFill>
          <p:spPr>
            <a:xfrm>
              <a:off x="478155" y="629285"/>
              <a:ext cx="476250" cy="295275"/>
            </a:xfrm>
            <a:prstGeom prst="rect">
              <a:avLst/>
            </a:prstGeom>
          </p:spPr>
        </p:pic>
      </p:grpSp>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4"/>
            </p:custDataLst>
          </p:nvPr>
        </p:nvSpPr>
        <p:spPr>
          <a:xfrm>
            <a:off x="669925" y="1415081"/>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t>2024/3/15</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2024/3/15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grpSp>
        <p:nvGrpSpPr>
          <p:cNvPr id="6" name="组合 5"/>
          <p:cNvGrpSpPr/>
          <p:nvPr>
            <p:custDataLst>
              <p:tags r:id="rId5"/>
            </p:custDataLst>
          </p:nvPr>
        </p:nvGrpSpPr>
        <p:grpSpPr>
          <a:xfrm>
            <a:off x="11310600" y="29214"/>
            <a:ext cx="735330" cy="828040"/>
            <a:chOff x="219075" y="96520"/>
            <a:chExt cx="735330" cy="828040"/>
          </a:xfrm>
        </p:grpSpPr>
        <p:pic>
          <p:nvPicPr>
            <p:cNvPr id="7" name="图片 6" descr="51"/>
            <p:cNvPicPr>
              <a:picLocks noChangeAspect="1"/>
            </p:cNvPicPr>
            <p:nvPr userDrawn="1">
              <p:custDataLst>
                <p:tags r:id="rId6"/>
              </p:custDataLst>
            </p:nvPr>
          </p:nvPicPr>
          <p:blipFill>
            <a:blip r:embed="rId9"/>
            <a:stretch>
              <a:fillRect/>
            </a:stretch>
          </p:blipFill>
          <p:spPr>
            <a:xfrm>
              <a:off x="219075" y="96520"/>
              <a:ext cx="352425" cy="447675"/>
            </a:xfrm>
            <a:prstGeom prst="rect">
              <a:avLst/>
            </a:prstGeom>
          </p:spPr>
        </p:pic>
        <p:pic>
          <p:nvPicPr>
            <p:cNvPr id="8" name="图片 7" descr="99"/>
            <p:cNvPicPr>
              <a:picLocks noChangeAspect="1"/>
            </p:cNvPicPr>
            <p:nvPr userDrawn="1">
              <p:custDataLst>
                <p:tags r:id="rId7"/>
              </p:custDataLst>
            </p:nvPr>
          </p:nvPicPr>
          <p:blipFill>
            <a:blip r:embed="rId10"/>
            <a:stretch>
              <a:fillRect/>
            </a:stretch>
          </p:blipFill>
          <p:spPr>
            <a:xfrm>
              <a:off x="478155" y="629285"/>
              <a:ext cx="476250" cy="295275"/>
            </a:xfrm>
            <a:prstGeom prst="rect">
              <a:avLst/>
            </a:prstGeom>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2024/3/15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8" name="组合 7"/>
          <p:cNvGrpSpPr/>
          <p:nvPr>
            <p:custDataLst>
              <p:tags r:id="rId1"/>
            </p:custDataLst>
          </p:nvPr>
        </p:nvGrpSpPr>
        <p:grpSpPr>
          <a:xfrm>
            <a:off x="219075" y="96520"/>
            <a:ext cx="735330" cy="828040"/>
            <a:chOff x="219075" y="96520"/>
            <a:chExt cx="735330" cy="828040"/>
          </a:xfrm>
        </p:grpSpPr>
        <p:pic>
          <p:nvPicPr>
            <p:cNvPr id="9" name="图片 8" descr="51"/>
            <p:cNvPicPr>
              <a:picLocks noChangeAspect="1"/>
            </p:cNvPicPr>
            <p:nvPr userDrawn="1">
              <p:custDataLst>
                <p:tags r:id="rId8"/>
              </p:custDataLst>
            </p:nvPr>
          </p:nvPicPr>
          <p:blipFill>
            <a:blip r:embed="rId11"/>
            <a:stretch>
              <a:fillRect/>
            </a:stretch>
          </p:blipFill>
          <p:spPr>
            <a:xfrm>
              <a:off x="219075" y="96520"/>
              <a:ext cx="352425" cy="447675"/>
            </a:xfrm>
            <a:prstGeom prst="rect">
              <a:avLst/>
            </a:prstGeom>
          </p:spPr>
        </p:pic>
        <p:pic>
          <p:nvPicPr>
            <p:cNvPr id="10" name="图片 9" descr="99"/>
            <p:cNvPicPr>
              <a:picLocks noChangeAspect="1"/>
            </p:cNvPicPr>
            <p:nvPr userDrawn="1">
              <p:custDataLst>
                <p:tags r:id="rId9"/>
              </p:custDataLst>
            </p:nvPr>
          </p:nvPicPr>
          <p:blipFill>
            <a:blip r:embed="rId12"/>
            <a:stretch>
              <a:fillRect/>
            </a:stretch>
          </p:blipFill>
          <p:spPr>
            <a:xfrm>
              <a:off x="478155" y="629285"/>
              <a:ext cx="476250" cy="295275"/>
            </a:xfrm>
            <a:prstGeom prst="rect">
              <a:avLst/>
            </a:prstGeom>
          </p:spPr>
        </p:pic>
      </p:grpSp>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t>2024/3/15</a:t>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11" name="组合 10"/>
          <p:cNvGrpSpPr/>
          <p:nvPr>
            <p:custDataLst>
              <p:tags r:id="rId1"/>
            </p:custDataLst>
          </p:nvPr>
        </p:nvGrpSpPr>
        <p:grpSpPr>
          <a:xfrm>
            <a:off x="219075" y="96520"/>
            <a:ext cx="12005945" cy="6755765"/>
            <a:chOff x="219075" y="96520"/>
            <a:chExt cx="12005945" cy="6755765"/>
          </a:xfrm>
        </p:grpSpPr>
        <p:grpSp>
          <p:nvGrpSpPr>
            <p:cNvPr id="10" name="组合 9"/>
            <p:cNvGrpSpPr/>
            <p:nvPr userDrawn="1"/>
          </p:nvGrpSpPr>
          <p:grpSpPr>
            <a:xfrm>
              <a:off x="219075" y="96520"/>
              <a:ext cx="735330" cy="828040"/>
              <a:chOff x="219075" y="96520"/>
              <a:chExt cx="735330" cy="828040"/>
            </a:xfrm>
          </p:grpSpPr>
          <p:pic>
            <p:nvPicPr>
              <p:cNvPr id="8" name="图片 7" descr="51"/>
              <p:cNvPicPr>
                <a:picLocks noChangeAspect="1"/>
              </p:cNvPicPr>
              <p:nvPr userDrawn="1">
                <p:custDataLst>
                  <p:tags r:id="rId8"/>
                </p:custDataLst>
              </p:nvPr>
            </p:nvPicPr>
            <p:blipFill>
              <a:blip r:embed="rId11"/>
              <a:stretch>
                <a:fillRect/>
              </a:stretch>
            </p:blipFill>
            <p:spPr>
              <a:xfrm>
                <a:off x="219075" y="96520"/>
                <a:ext cx="352425" cy="447675"/>
              </a:xfrm>
              <a:prstGeom prst="rect">
                <a:avLst/>
              </a:prstGeom>
            </p:spPr>
          </p:pic>
          <p:pic>
            <p:nvPicPr>
              <p:cNvPr id="9" name="图片 8" descr="99"/>
              <p:cNvPicPr>
                <a:picLocks noChangeAspect="1"/>
              </p:cNvPicPr>
              <p:nvPr userDrawn="1">
                <p:custDataLst>
                  <p:tags r:id="rId9"/>
                </p:custDataLst>
              </p:nvPr>
            </p:nvPicPr>
            <p:blipFill>
              <a:blip r:embed="rId12"/>
              <a:stretch>
                <a:fillRect/>
              </a:stretch>
            </p:blipFill>
            <p:spPr>
              <a:xfrm>
                <a:off x="478155" y="629285"/>
                <a:ext cx="476250" cy="295275"/>
              </a:xfrm>
              <a:prstGeom prst="rect">
                <a:avLst/>
              </a:prstGeom>
            </p:spPr>
          </p:pic>
        </p:grpSp>
        <p:pic>
          <p:nvPicPr>
            <p:cNvPr id="7" name="图片 6" descr="661"/>
            <p:cNvPicPr>
              <a:picLocks noChangeAspect="1"/>
            </p:cNvPicPr>
            <p:nvPr userDrawn="1">
              <p:custDataLst>
                <p:tags r:id="rId7"/>
              </p:custDataLst>
            </p:nvPr>
          </p:nvPicPr>
          <p:blipFill>
            <a:blip r:embed="rId13"/>
            <a:stretch>
              <a:fillRect/>
            </a:stretch>
          </p:blipFill>
          <p:spPr>
            <a:xfrm flipH="1">
              <a:off x="11209020" y="6225540"/>
              <a:ext cx="1016000" cy="626745"/>
            </a:xfrm>
            <a:prstGeom prst="rect">
              <a:avLst/>
            </a:prstGeom>
          </p:spPr>
        </p:pic>
      </p:grpSp>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t>2024/3/15</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6" name="图片 5" descr="661"/>
          <p:cNvPicPr>
            <a:picLocks noChangeAspect="1"/>
          </p:cNvPicPr>
          <p:nvPr>
            <p:custDataLst>
              <p:tags r:id="rId1"/>
            </p:custDataLst>
          </p:nvPr>
        </p:nvPicPr>
        <p:blipFill>
          <a:blip r:embed="rId7"/>
          <a:stretch>
            <a:fillRect/>
          </a:stretch>
        </p:blipFill>
        <p:spPr>
          <a:xfrm flipH="1">
            <a:off x="11209020" y="6225540"/>
            <a:ext cx="1016000" cy="626745"/>
          </a:xfrm>
          <a:prstGeom prst="rect">
            <a:avLst/>
          </a:prstGeom>
        </p:spPr>
      </p:pic>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2024/3/15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7"/>
          <a:stretch>
            <a:fillRect/>
          </a:stretch>
        </p:blipFill>
        <p:spPr>
          <a:xfrm>
            <a:off x="3696059" y="847817"/>
            <a:ext cx="5147309" cy="5517472"/>
          </a:xfrm>
          <a:prstGeom prst="rect">
            <a:avLst/>
          </a:prstGeom>
        </p:spPr>
      </p:pic>
      <p:sp>
        <p:nvSpPr>
          <p:cNvPr id="2" name="标题 1"/>
          <p:cNvSpPr>
            <a:spLocks noGrp="1"/>
          </p:cNvSpPr>
          <p:nvPr>
            <p:ph type="title" hasCustomPrompt="1"/>
            <p:custDataLst>
              <p:tags r:id="rId2"/>
            </p:custDataLst>
          </p:nvPr>
        </p:nvSpPr>
        <p:spPr>
          <a:xfrm>
            <a:off x="5699820" y="2019300"/>
            <a:ext cx="1123297" cy="3428562"/>
          </a:xfrm>
        </p:spPr>
        <p:txBody>
          <a:bodyPr vert="eaVert" lIns="90000" tIns="46800" rIns="90000" bIns="46800" rtlCol="0" anchor="ctr" anchorCtr="0">
            <a:normAutofit/>
          </a:bodyPr>
          <a:lstStyle>
            <a:lvl1pPr marL="0" marR="0" algn="ctr" defTabSz="914400" rtl="0" eaLnBrk="1" fontAlgn="auto" latinLnBrk="0" hangingPunct="1">
              <a:lnSpc>
                <a:spcPct val="100000"/>
              </a:lnSpc>
              <a:buNone/>
              <a:defRPr kumimoji="0" lang="zh-CN" altLang="en-US" sz="54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75S" panose="00020600040101010101" charset="-122"/>
                <a:cs typeface="+mj-cs"/>
                <a:sym typeface="+mn-ea"/>
              </a:defRPr>
            </a:lvl1pPr>
          </a:lstStyle>
          <a:p>
            <a:pPr lvl="0"/>
            <a:r>
              <a:rPr dirty="0">
                <a:sym typeface="+mn-ea"/>
              </a:rPr>
              <a:t>编辑标题</a:t>
            </a: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2024/3/15</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2" name="图片 1" descr="661"/>
          <p:cNvPicPr>
            <a:picLocks noChangeAspect="1"/>
          </p:cNvPicPr>
          <p:nvPr>
            <p:custDataLst>
              <p:tags r:id="rId1"/>
            </p:custDataLst>
          </p:nvPr>
        </p:nvPicPr>
        <p:blipFill>
          <a:blip r:embed="rId7"/>
          <a:stretch>
            <a:fillRect/>
          </a:stretch>
        </p:blipFill>
        <p:spPr>
          <a:xfrm flipH="1">
            <a:off x="11209020" y="6225540"/>
            <a:ext cx="1016000" cy="626745"/>
          </a:xfrm>
          <a:prstGeom prst="rect">
            <a:avLst/>
          </a:prstGeom>
        </p:spPr>
      </p:pic>
      <p:sp>
        <p:nvSpPr>
          <p:cNvPr id="4" name="页脚占位符 3"/>
          <p:cNvSpPr>
            <a:spLocks noGrp="1"/>
          </p:cNvSpPr>
          <p:nvPr>
            <p:ph type="ftr" sz="quarter" idx="11"/>
            <p:custDataLst>
              <p:tags r:id="rId2"/>
            </p:custDataLst>
          </p:nvPr>
        </p:nvSpPr>
        <p:spPr/>
        <p:txBody>
          <a:bodyPr/>
          <a:lstStyle/>
          <a:p>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2024/3/15</a:t>
            </a:fld>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dirty="0"/>
          </a:p>
        </p:txBody>
      </p:sp>
      <p:sp>
        <p:nvSpPr>
          <p:cNvPr id="6" name="标题 5"/>
          <p:cNvSpPr>
            <a:spLocks noGrp="1"/>
          </p:cNvSpPr>
          <p:nvPr>
            <p:ph type="title"/>
            <p:custDataLst>
              <p:tags r:id="rId5"/>
            </p:custDataLst>
          </p:nvPr>
        </p:nvSpPr>
        <p:spPr/>
        <p:txBody>
          <a:bodyPr>
            <a:normAutofit/>
          </a:bodyPr>
          <a:lstStyle>
            <a:lvl1pPr>
              <a:defRPr baseline="0"/>
            </a:lvl1pPr>
          </a:lstStyle>
          <a:p>
            <a:r>
              <a:rPr lang="zh-CN" altLang="en-US"/>
              <a:t>单击此处编辑母版标题样式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6" name="矩形 5"/>
          <p:cNvSpPr/>
          <p:nvPr>
            <p:custDataLst>
              <p:tags r:id="rId1"/>
            </p:custDataLst>
          </p:nvPr>
        </p:nvSpPr>
        <p:spPr>
          <a:xfrm>
            <a:off x="248285" y="273050"/>
            <a:ext cx="116922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grpSp>
        <p:nvGrpSpPr>
          <p:cNvPr id="12" name="组合 11"/>
          <p:cNvGrpSpPr/>
          <p:nvPr>
            <p:custDataLst>
              <p:tags r:id="rId2"/>
            </p:custDataLst>
          </p:nvPr>
        </p:nvGrpSpPr>
        <p:grpSpPr>
          <a:xfrm>
            <a:off x="219075" y="96520"/>
            <a:ext cx="735330" cy="828040"/>
            <a:chOff x="219075" y="96520"/>
            <a:chExt cx="735330" cy="828040"/>
          </a:xfrm>
        </p:grpSpPr>
        <p:pic>
          <p:nvPicPr>
            <p:cNvPr id="8" name="图片 7" descr="51"/>
            <p:cNvPicPr>
              <a:picLocks noChangeAspect="1"/>
            </p:cNvPicPr>
            <p:nvPr userDrawn="1">
              <p:custDataLst>
                <p:tags r:id="rId11"/>
              </p:custDataLst>
            </p:nvPr>
          </p:nvPicPr>
          <p:blipFill>
            <a:blip r:embed="rId14"/>
            <a:stretch>
              <a:fillRect/>
            </a:stretch>
          </p:blipFill>
          <p:spPr>
            <a:xfrm>
              <a:off x="219075" y="96520"/>
              <a:ext cx="352425" cy="447675"/>
            </a:xfrm>
            <a:prstGeom prst="rect">
              <a:avLst/>
            </a:prstGeom>
          </p:spPr>
        </p:pic>
        <p:pic>
          <p:nvPicPr>
            <p:cNvPr id="9" name="图片 8" descr="99"/>
            <p:cNvPicPr>
              <a:picLocks noChangeAspect="1"/>
            </p:cNvPicPr>
            <p:nvPr userDrawn="1">
              <p:custDataLst>
                <p:tags r:id="rId12"/>
              </p:custDataLst>
            </p:nvPr>
          </p:nvPicPr>
          <p:blipFill>
            <a:blip r:embed="rId15"/>
            <a:stretch>
              <a:fillRect/>
            </a:stretch>
          </p:blipFill>
          <p:spPr>
            <a:xfrm>
              <a:off x="478155" y="629285"/>
              <a:ext cx="476250" cy="295275"/>
            </a:xfrm>
            <a:prstGeom prst="rect">
              <a:avLst/>
            </a:prstGeom>
          </p:spPr>
        </p:pic>
      </p:grpSp>
      <p:grpSp>
        <p:nvGrpSpPr>
          <p:cNvPr id="13" name="组合 12"/>
          <p:cNvGrpSpPr/>
          <p:nvPr>
            <p:custDataLst>
              <p:tags r:id="rId3"/>
            </p:custDataLst>
          </p:nvPr>
        </p:nvGrpSpPr>
        <p:grpSpPr>
          <a:xfrm>
            <a:off x="11325225" y="5858510"/>
            <a:ext cx="638175" cy="631825"/>
            <a:chOff x="11324908" y="5858827"/>
            <a:chExt cx="638492" cy="631508"/>
          </a:xfrm>
        </p:grpSpPr>
        <p:pic>
          <p:nvPicPr>
            <p:cNvPr id="10" name="图片 9" descr="99"/>
            <p:cNvPicPr>
              <a:picLocks noChangeAspect="1"/>
            </p:cNvPicPr>
            <p:nvPr userDrawn="1">
              <p:custDataLst>
                <p:tags r:id="rId9"/>
              </p:custDataLst>
            </p:nvPr>
          </p:nvPicPr>
          <p:blipFill>
            <a:blip r:embed="rId15"/>
            <a:stretch>
              <a:fillRect/>
            </a:stretch>
          </p:blipFill>
          <p:spPr>
            <a:xfrm rot="13140000">
              <a:off x="11487150" y="6195060"/>
              <a:ext cx="476250" cy="295275"/>
            </a:xfrm>
            <a:prstGeom prst="rect">
              <a:avLst/>
            </a:prstGeom>
          </p:spPr>
        </p:pic>
        <p:pic>
          <p:nvPicPr>
            <p:cNvPr id="11" name="图片 10" descr="51"/>
            <p:cNvPicPr>
              <a:picLocks noChangeAspect="1"/>
            </p:cNvPicPr>
            <p:nvPr userDrawn="1">
              <p:custDataLst>
                <p:tags r:id="rId10"/>
              </p:custDataLst>
            </p:nvPr>
          </p:nvPicPr>
          <p:blipFill>
            <a:blip r:embed="rId16"/>
            <a:stretch>
              <a:fillRect/>
            </a:stretch>
          </p:blipFill>
          <p:spPr>
            <a:xfrm rot="3180000">
              <a:off x="11353800" y="5829935"/>
              <a:ext cx="212725" cy="270510"/>
            </a:xfrm>
            <a:prstGeom prst="rect">
              <a:avLst/>
            </a:prstGeom>
          </p:spPr>
        </p:pic>
      </p:gr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t>2024/3/15</a:t>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grpSp>
        <p:nvGrpSpPr>
          <p:cNvPr id="12" name="组合 11"/>
          <p:cNvGrpSpPr/>
          <p:nvPr>
            <p:custDataLst>
              <p:tags r:id="rId2"/>
            </p:custDataLst>
          </p:nvPr>
        </p:nvGrpSpPr>
        <p:grpSpPr>
          <a:xfrm>
            <a:off x="102870" y="124460"/>
            <a:ext cx="346075" cy="729615"/>
            <a:chOff x="102870" y="124460"/>
            <a:chExt cx="346075" cy="729615"/>
          </a:xfrm>
        </p:grpSpPr>
        <p:pic>
          <p:nvPicPr>
            <p:cNvPr id="6" name="图片 5" descr="51"/>
            <p:cNvPicPr>
              <a:picLocks noChangeAspect="1"/>
            </p:cNvPicPr>
            <p:nvPr userDrawn="1">
              <p:custDataLst>
                <p:tags r:id="rId10"/>
              </p:custDataLst>
            </p:nvPr>
          </p:nvPicPr>
          <p:blipFill>
            <a:blip r:embed="rId13"/>
            <a:stretch>
              <a:fillRect/>
            </a:stretch>
          </p:blipFill>
          <p:spPr>
            <a:xfrm>
              <a:off x="102870" y="124460"/>
              <a:ext cx="256540" cy="325755"/>
            </a:xfrm>
            <a:prstGeom prst="rect">
              <a:avLst/>
            </a:prstGeom>
          </p:spPr>
        </p:pic>
        <p:pic>
          <p:nvPicPr>
            <p:cNvPr id="10" name="图片 9" descr="99"/>
            <p:cNvPicPr>
              <a:picLocks noChangeAspect="1"/>
            </p:cNvPicPr>
            <p:nvPr userDrawn="1">
              <p:custDataLst>
                <p:tags r:id="rId11"/>
              </p:custDataLst>
            </p:nvPr>
          </p:nvPicPr>
          <p:blipFill>
            <a:blip r:embed="rId14"/>
            <a:stretch>
              <a:fillRect/>
            </a:stretch>
          </p:blipFill>
          <p:spPr>
            <a:xfrm>
              <a:off x="102870" y="639445"/>
              <a:ext cx="346075" cy="214630"/>
            </a:xfrm>
            <a:prstGeom prst="rect">
              <a:avLst/>
            </a:prstGeom>
          </p:spPr>
        </p:pic>
      </p:grpSp>
      <p:pic>
        <p:nvPicPr>
          <p:cNvPr id="11" name="图片 10" descr="661"/>
          <p:cNvPicPr>
            <a:picLocks noChangeAspect="1"/>
          </p:cNvPicPr>
          <p:nvPr>
            <p:custDataLst>
              <p:tags r:id="rId3"/>
            </p:custDataLst>
          </p:nvPr>
        </p:nvPicPr>
        <p:blipFill>
          <a:blip r:embed="rId15"/>
          <a:stretch>
            <a:fillRect/>
          </a:stretch>
        </p:blipFill>
        <p:spPr>
          <a:xfrm flipH="1">
            <a:off x="0" y="6225540"/>
            <a:ext cx="1016000" cy="626745"/>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ormAutofit/>
          </a:bodyPr>
          <a:lstStyle>
            <a:lvl1pPr>
              <a:defRPr sz="3600" baseline="0">
                <a:latin typeface="Arial" panose="020B0604020202020204" pitchFamily="34" charset="0"/>
                <a:ea typeface="微软雅黑" panose="020B0503020204020204" pitchFamily="34" charset="-122"/>
              </a:defRPr>
            </a:lvl1pPr>
          </a:lstStyle>
          <a:p>
            <a:r>
              <a:rPr lang="zh-CN" altLang="en-US" dirty="0"/>
              <a:t>单击编辑标题</a:t>
            </a:r>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sz="1400" baseline="0">
                <a:latin typeface="Arial" panose="020B0604020202020204" pitchFamily="34" charset="0"/>
                <a:ea typeface="微软雅黑" panose="020B0503020204020204" pitchFamily="34" charset="-122"/>
              </a:defRPr>
            </a:lvl1pPr>
            <a:lvl2pPr>
              <a:defRPr sz="1400" baseline="0">
                <a:latin typeface="Arial" panose="020B0604020202020204" pitchFamily="34" charset="0"/>
                <a:ea typeface="微软雅黑" panose="020B0503020204020204" pitchFamily="34" charset="-122"/>
              </a:defRPr>
            </a:lvl2pPr>
            <a:lvl3pPr>
              <a:defRPr sz="1400" baseline="0">
                <a:latin typeface="Arial" panose="020B0604020202020204" pitchFamily="34" charset="0"/>
                <a:ea typeface="微软雅黑" panose="020B0503020204020204" pitchFamily="34" charset="-122"/>
              </a:defRPr>
            </a:lvl3pPr>
            <a:lvl4pPr>
              <a:defRPr sz="1400" baseline="0">
                <a:latin typeface="Arial" panose="020B0604020202020204" pitchFamily="34" charset="0"/>
                <a:ea typeface="微软雅黑" panose="020B0503020204020204" pitchFamily="34" charset="-122"/>
              </a:defRPr>
            </a:lvl4pPr>
            <a:lvl5pPr>
              <a:defRPr sz="1400" baseline="0">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5101200" y="769939"/>
            <a:ext cx="6480000" cy="5087937"/>
          </a:xfrm>
        </p:spPr>
        <p:txBody>
          <a:bodyPr/>
          <a:lstStyle>
            <a:lvl1pPr>
              <a:defRPr sz="1400" baseline="0">
                <a:latin typeface="Arial" panose="020B0604020202020204" pitchFamily="34" charset="0"/>
                <a:ea typeface="微软雅黑" panose="020B0503020204020204" pitchFamily="34" charset="-122"/>
              </a:defRPr>
            </a:lvl1pPr>
            <a:lvl2pPr>
              <a:defRPr sz="1400" baseline="0">
                <a:latin typeface="Arial" panose="020B0604020202020204" pitchFamily="34" charset="0"/>
                <a:ea typeface="微软雅黑" panose="020B0503020204020204" pitchFamily="34" charset="-122"/>
              </a:defRPr>
            </a:lvl2pPr>
            <a:lvl3pPr>
              <a:defRPr sz="1400" baseline="0">
                <a:latin typeface="Arial" panose="020B0604020202020204" pitchFamily="34" charset="0"/>
                <a:ea typeface="微软雅黑" panose="020B0503020204020204" pitchFamily="34" charset="-122"/>
              </a:defRPr>
            </a:lvl3pPr>
            <a:lvl4pPr>
              <a:defRPr sz="1400" baseline="0">
                <a:latin typeface="Arial" panose="020B0604020202020204" pitchFamily="34" charset="0"/>
                <a:ea typeface="微软雅黑" panose="020B0503020204020204" pitchFamily="34" charset="-122"/>
              </a:defRPr>
            </a:lvl4pPr>
            <a:lvl5pPr>
              <a:defRPr sz="1400" baseline="0">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9"/>
            </p:custDataLst>
          </p:nvPr>
        </p:nvSpPr>
        <p:spPr/>
        <p:txBody>
          <a:bodyPr/>
          <a:lstStyle/>
          <a:p>
            <a:fld id="{760FBDFE-C587-4B4C-A407-44438C67B59E}" type="datetimeFigureOut">
              <a:rPr lang="zh-CN" altLang="en-US" smtClean="0"/>
              <a:t>2024/3/15</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6" name="图片 5" descr="661"/>
          <p:cNvPicPr>
            <a:picLocks noChangeAspect="1"/>
          </p:cNvPicPr>
          <p:nvPr>
            <p:custDataLst>
              <p:tags r:id="rId2"/>
            </p:custDataLst>
          </p:nvPr>
        </p:nvPicPr>
        <p:blipFill>
          <a:blip r:embed="rId13"/>
          <a:stretch>
            <a:fillRect/>
          </a:stretch>
        </p:blipFill>
        <p:spPr>
          <a:xfrm flipH="1">
            <a:off x="11115040" y="92075"/>
            <a:ext cx="1016000" cy="626745"/>
          </a:xfrm>
          <a:prstGeom prst="rect">
            <a:avLst/>
          </a:prstGeom>
        </p:spPr>
      </p:pic>
      <p:grpSp>
        <p:nvGrpSpPr>
          <p:cNvPr id="12" name="组合 11"/>
          <p:cNvGrpSpPr/>
          <p:nvPr>
            <p:custDataLst>
              <p:tags r:id="rId3"/>
            </p:custDataLst>
          </p:nvPr>
        </p:nvGrpSpPr>
        <p:grpSpPr>
          <a:xfrm>
            <a:off x="102870" y="177800"/>
            <a:ext cx="436880" cy="874395"/>
            <a:chOff x="102870" y="177800"/>
            <a:chExt cx="436880" cy="874395"/>
          </a:xfrm>
        </p:grpSpPr>
        <p:pic>
          <p:nvPicPr>
            <p:cNvPr id="8" name="图片 7" descr="51"/>
            <p:cNvPicPr>
              <a:picLocks noChangeAspect="1"/>
            </p:cNvPicPr>
            <p:nvPr userDrawn="1">
              <p:custDataLst>
                <p:tags r:id="rId10"/>
              </p:custDataLst>
            </p:nvPr>
          </p:nvPicPr>
          <p:blipFill>
            <a:blip r:embed="rId14"/>
            <a:stretch>
              <a:fillRect/>
            </a:stretch>
          </p:blipFill>
          <p:spPr>
            <a:xfrm>
              <a:off x="102870" y="177800"/>
              <a:ext cx="357505" cy="454660"/>
            </a:xfrm>
            <a:prstGeom prst="rect">
              <a:avLst/>
            </a:prstGeom>
          </p:spPr>
        </p:pic>
        <p:pic>
          <p:nvPicPr>
            <p:cNvPr id="11" name="图片 10" descr="99"/>
            <p:cNvPicPr>
              <a:picLocks noChangeAspect="1"/>
            </p:cNvPicPr>
            <p:nvPr userDrawn="1">
              <p:custDataLst>
                <p:tags r:id="rId11"/>
              </p:custDataLst>
            </p:nvPr>
          </p:nvPicPr>
          <p:blipFill>
            <a:blip r:embed="rId15"/>
            <a:stretch>
              <a:fillRect/>
            </a:stretch>
          </p:blipFill>
          <p:spPr>
            <a:xfrm>
              <a:off x="102870" y="781050"/>
              <a:ext cx="436880" cy="271145"/>
            </a:xfrm>
            <a:prstGeom prst="rect">
              <a:avLst/>
            </a:prstGeom>
          </p:spPr>
        </p:pic>
      </p:grpSp>
      <p:sp>
        <p:nvSpPr>
          <p:cNvPr id="2" name="标题 1"/>
          <p:cNvSpPr>
            <a:spLocks noGrp="1"/>
          </p:cNvSpPr>
          <p:nvPr>
            <p:ph type="title"/>
            <p:custDataLst>
              <p:tags r:id="rId4"/>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2024/3/15</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6" name="图片 5" descr="661"/>
          <p:cNvPicPr>
            <a:picLocks noChangeAspect="1"/>
          </p:cNvPicPr>
          <p:nvPr>
            <p:custDataLst>
              <p:tags r:id="rId2"/>
            </p:custDataLst>
          </p:nvPr>
        </p:nvPicPr>
        <p:blipFill>
          <a:blip r:embed="rId10"/>
          <a:stretch>
            <a:fillRect/>
          </a:stretch>
        </p:blipFill>
        <p:spPr>
          <a:xfrm flipH="1">
            <a:off x="11209020" y="6225540"/>
            <a:ext cx="1016000" cy="626745"/>
          </a:xfrm>
          <a:prstGeom prst="rect">
            <a:avLst/>
          </a:prstGeom>
        </p:spPr>
      </p:pic>
      <p:sp>
        <p:nvSpPr>
          <p:cNvPr id="2" name="标题 1"/>
          <p:cNvSpPr>
            <a:spLocks noGrp="1"/>
          </p:cNvSpPr>
          <p:nvPr>
            <p:ph type="title"/>
            <p:custDataLst>
              <p:tags r:id="rId3"/>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7" name="内容占位符 6"/>
          <p:cNvSpPr>
            <a:spLocks noGrp="1"/>
          </p:cNvSpPr>
          <p:nvPr>
            <p:ph sz="quarter" idx="13"/>
            <p:custDataLst>
              <p:tags r:id="rId5"/>
            </p:custDataLst>
          </p:nvPr>
        </p:nvSpPr>
        <p:spPr>
          <a:xfrm>
            <a:off x="604837" y="1681200"/>
            <a:ext cx="10990800" cy="3211200"/>
          </a:xfrm>
        </p:spPr>
        <p:txBody>
          <a:bodyPr/>
          <a:lstStyle>
            <a:lvl1pPr>
              <a:defRPr sz="14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4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4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4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4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6"/>
            </p:custDataLst>
          </p:nvPr>
        </p:nvSpPr>
        <p:spPr>
          <a:xfrm>
            <a:off x="594000" y="5180400"/>
            <a:ext cx="11001600" cy="10116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t>2024/3/15</a:t>
            </a:fld>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127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grpSp>
        <p:nvGrpSpPr>
          <p:cNvPr id="8" name="组合 7"/>
          <p:cNvGrpSpPr/>
          <p:nvPr>
            <p:custDataLst>
              <p:tags r:id="rId2"/>
            </p:custDataLst>
          </p:nvPr>
        </p:nvGrpSpPr>
        <p:grpSpPr>
          <a:xfrm>
            <a:off x="102870" y="6006465"/>
            <a:ext cx="735330" cy="828040"/>
            <a:chOff x="162" y="9459"/>
            <a:chExt cx="1158" cy="1304"/>
          </a:xfrm>
        </p:grpSpPr>
        <p:pic>
          <p:nvPicPr>
            <p:cNvPr id="12" name="图片 11" descr="51"/>
            <p:cNvPicPr>
              <a:picLocks noChangeAspect="1"/>
            </p:cNvPicPr>
            <p:nvPr userDrawn="1">
              <p:custDataLst>
                <p:tags r:id="rId11"/>
              </p:custDataLst>
            </p:nvPr>
          </p:nvPicPr>
          <p:blipFill>
            <a:blip r:embed="rId14"/>
            <a:stretch>
              <a:fillRect/>
            </a:stretch>
          </p:blipFill>
          <p:spPr>
            <a:xfrm>
              <a:off x="162" y="9459"/>
              <a:ext cx="555" cy="705"/>
            </a:xfrm>
            <a:prstGeom prst="rect">
              <a:avLst/>
            </a:prstGeom>
          </p:spPr>
        </p:pic>
        <p:pic>
          <p:nvPicPr>
            <p:cNvPr id="6" name="图片 5" descr="99"/>
            <p:cNvPicPr>
              <a:picLocks noChangeAspect="1"/>
            </p:cNvPicPr>
            <p:nvPr userDrawn="1">
              <p:custDataLst>
                <p:tags r:id="rId12"/>
              </p:custDataLst>
            </p:nvPr>
          </p:nvPicPr>
          <p:blipFill>
            <a:blip r:embed="rId15"/>
            <a:stretch>
              <a:fillRect/>
            </a:stretch>
          </p:blipFill>
          <p:spPr>
            <a:xfrm>
              <a:off x="570" y="10298"/>
              <a:ext cx="750" cy="465"/>
            </a:xfrm>
            <a:prstGeom prst="rect">
              <a:avLst/>
            </a:prstGeom>
          </p:spPr>
        </p:pic>
      </p:grpSp>
      <p:sp>
        <p:nvSpPr>
          <p:cNvPr id="2" name="标题 1"/>
          <p:cNvSpPr>
            <a:spLocks noGrp="1"/>
          </p:cNvSpPr>
          <p:nvPr>
            <p:ph type="title"/>
            <p:custDataLst>
              <p:tags r:id="rId3"/>
            </p:custDataLst>
          </p:nvPr>
        </p:nvSpPr>
        <p:spPr>
          <a:xfrm>
            <a:off x="579755" y="237490"/>
            <a:ext cx="11037570" cy="548640"/>
          </a:xfrm>
        </p:spPr>
        <p:txBody>
          <a:bodyPr>
            <a:normAutofit/>
          </a:bodyPr>
          <a:lstStyle>
            <a:lvl1pPr>
              <a:defRPr sz="3200" baseline="0">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2024/3/15</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a:defRPr sz="1400" baseline="0">
                <a:latin typeface="Arial" panose="020B0604020202020204" pitchFamily="34" charset="0"/>
                <a:ea typeface="微软雅黑" panose="020B0503020204020204" pitchFamily="34" charset="-122"/>
              </a:defRPr>
            </a:lvl1pPr>
            <a:lvl2pPr>
              <a:defRPr sz="1400" baseline="0">
                <a:latin typeface="Arial" panose="020B0604020202020204" pitchFamily="34" charset="0"/>
                <a:ea typeface="微软雅黑" panose="020B0503020204020204" pitchFamily="34" charset="-122"/>
              </a:defRPr>
            </a:lvl2pPr>
            <a:lvl3pPr>
              <a:defRPr sz="1400" baseline="0">
                <a:latin typeface="Arial" panose="020B0604020202020204" pitchFamily="34" charset="0"/>
                <a:ea typeface="微软雅黑" panose="020B0503020204020204" pitchFamily="34" charset="-122"/>
              </a:defRPr>
            </a:lvl3pPr>
            <a:lvl4pPr>
              <a:defRPr sz="1400" baseline="0">
                <a:latin typeface="Arial" panose="020B0604020202020204" pitchFamily="34" charset="0"/>
                <a:ea typeface="微软雅黑" panose="020B0503020204020204" pitchFamily="34" charset="-122"/>
              </a:defRPr>
            </a:lvl4pPr>
            <a:lvl5pPr>
              <a:defRPr sz="1400" baseline="0">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6242400" y="1663200"/>
            <a:ext cx="5367600" cy="2894400"/>
          </a:xfrm>
        </p:spPr>
        <p:txBody>
          <a:bodyPr/>
          <a:lstStyle>
            <a:lvl1pPr>
              <a:defRPr sz="1400" baseline="0">
                <a:latin typeface="Arial" panose="020B0604020202020204" pitchFamily="34" charset="0"/>
                <a:ea typeface="微软雅黑" panose="020B0503020204020204" pitchFamily="34" charset="-122"/>
              </a:defRPr>
            </a:lvl1pPr>
            <a:lvl2pPr>
              <a:defRPr sz="1400" baseline="0">
                <a:latin typeface="Arial" panose="020B0604020202020204" pitchFamily="34" charset="0"/>
                <a:ea typeface="微软雅黑" panose="020B0503020204020204" pitchFamily="34" charset="-122"/>
              </a:defRPr>
            </a:lvl2pPr>
            <a:lvl3pPr>
              <a:defRPr sz="1400" baseline="0">
                <a:latin typeface="Arial" panose="020B0604020202020204" pitchFamily="34" charset="0"/>
                <a:ea typeface="微软雅黑" panose="020B0503020204020204" pitchFamily="34" charset="-122"/>
              </a:defRPr>
            </a:lvl3pPr>
            <a:lvl4pPr>
              <a:defRPr sz="1400" baseline="0">
                <a:latin typeface="Arial" panose="020B0604020202020204" pitchFamily="34" charset="0"/>
                <a:ea typeface="微软雅黑" panose="020B0503020204020204" pitchFamily="34" charset="-122"/>
              </a:defRPr>
            </a:lvl4pPr>
            <a:lvl5pPr>
              <a:defRPr sz="1400" baseline="0">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9"/>
            </p:custDataLst>
          </p:nvPr>
        </p:nvSpPr>
        <p:spPr>
          <a:xfrm>
            <a:off x="572400" y="4816800"/>
            <a:ext cx="5342400" cy="781200"/>
          </a:xfrm>
        </p:spPr>
        <p:txBody>
          <a:bodyPr/>
          <a:lstStyle>
            <a:lvl1pPr>
              <a:defRPr sz="1400" baseline="0">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0"/>
            </p:custDataLst>
          </p:nvPr>
        </p:nvSpPr>
        <p:spPr>
          <a:xfrm>
            <a:off x="6253200" y="4813200"/>
            <a:ext cx="5367600" cy="781200"/>
          </a:xfrm>
        </p:spPr>
        <p:txBody>
          <a:bodyPr/>
          <a:lstStyle>
            <a:lvl1pPr>
              <a:defRPr sz="1400" baseline="0">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9" name="图片 8" descr="661"/>
          <p:cNvPicPr>
            <a:picLocks noChangeAspect="1"/>
          </p:cNvPicPr>
          <p:nvPr>
            <p:custDataLst>
              <p:tags r:id="rId2"/>
            </p:custDataLst>
          </p:nvPr>
        </p:nvPicPr>
        <p:blipFill>
          <a:blip r:embed="rId12"/>
          <a:stretch>
            <a:fillRect/>
          </a:stretch>
        </p:blipFill>
        <p:spPr>
          <a:xfrm rot="20400000" flipH="1">
            <a:off x="10322560" y="-236220"/>
            <a:ext cx="2511425" cy="1549400"/>
          </a:xfrm>
          <a:prstGeom prst="rect">
            <a:avLst/>
          </a:prstGeom>
        </p:spPr>
      </p:pic>
      <p:grpSp>
        <p:nvGrpSpPr>
          <p:cNvPr id="11" name="组合 10"/>
          <p:cNvGrpSpPr/>
          <p:nvPr>
            <p:custDataLst>
              <p:tags r:id="rId3"/>
            </p:custDataLst>
          </p:nvPr>
        </p:nvGrpSpPr>
        <p:grpSpPr>
          <a:xfrm rot="1020000">
            <a:off x="-75565" y="5337175"/>
            <a:ext cx="1250315" cy="1408430"/>
            <a:chOff x="162" y="9459"/>
            <a:chExt cx="1158" cy="1304"/>
          </a:xfrm>
        </p:grpSpPr>
        <p:pic>
          <p:nvPicPr>
            <p:cNvPr id="13" name="图片 12" descr="51"/>
            <p:cNvPicPr>
              <a:picLocks noChangeAspect="1"/>
            </p:cNvPicPr>
            <p:nvPr userDrawn="1">
              <p:custDataLst>
                <p:tags r:id="rId9"/>
              </p:custDataLst>
            </p:nvPr>
          </p:nvPicPr>
          <p:blipFill>
            <a:blip r:embed="rId13"/>
            <a:stretch>
              <a:fillRect/>
            </a:stretch>
          </p:blipFill>
          <p:spPr>
            <a:xfrm>
              <a:off x="162" y="9459"/>
              <a:ext cx="555" cy="705"/>
            </a:xfrm>
            <a:prstGeom prst="rect">
              <a:avLst/>
            </a:prstGeom>
          </p:spPr>
        </p:pic>
        <p:pic>
          <p:nvPicPr>
            <p:cNvPr id="14" name="图片 13" descr="99"/>
            <p:cNvPicPr>
              <a:picLocks noChangeAspect="1"/>
            </p:cNvPicPr>
            <p:nvPr userDrawn="1">
              <p:custDataLst>
                <p:tags r:id="rId10"/>
              </p:custDataLst>
            </p:nvPr>
          </p:nvPicPr>
          <p:blipFill>
            <a:blip r:embed="rId14"/>
            <a:stretch>
              <a:fillRect/>
            </a:stretch>
          </p:blipFill>
          <p:spPr>
            <a:xfrm>
              <a:off x="570" y="10298"/>
              <a:ext cx="750" cy="465"/>
            </a:xfrm>
            <a:prstGeom prst="rect">
              <a:avLst/>
            </a:prstGeom>
          </p:spPr>
        </p:pic>
      </p:grpSp>
      <p:sp>
        <p:nvSpPr>
          <p:cNvPr id="2" name="标题 1"/>
          <p:cNvSpPr>
            <a:spLocks noGrp="1"/>
          </p:cNvSpPr>
          <p:nvPr>
            <p:ph type="title" hasCustomPrompt="1"/>
            <p:custDataLst>
              <p:tags r:id="rId4"/>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单击此处编辑标题</a:t>
            </a:r>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t>2024/3/15</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2024/3/15</a:t>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dirty="0"/>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0.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5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153.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2.xml"/><Relationship Id="rId7" Type="http://schemas.openxmlformats.org/officeDocument/2006/relationships/image" Target="../media/image16.svg"/><Relationship Id="rId2" Type="http://schemas.openxmlformats.org/officeDocument/2006/relationships/slideLayout" Target="../slideLayouts/slideLayout2.xml"/><Relationship Id="rId1" Type="http://schemas.openxmlformats.org/officeDocument/2006/relationships/tags" Target="../tags/tag154.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155.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5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7.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8.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15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tags" Target="../tags/tag160.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ags" Target="../tags/tag16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16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ags" Target="../tags/tag16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tags" Target="../tags/tag16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tags" Target="../tags/tag165.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tags" Target="../tags/tag168.xml"/><Relationship Id="rId7" Type="http://schemas.openxmlformats.org/officeDocument/2006/relationships/image" Target="../media/image54.jpeg"/><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image" Target="../media/image53.jpeg"/><Relationship Id="rId5" Type="http://schemas.openxmlformats.org/officeDocument/2006/relationships/slideLayout" Target="../slideLayouts/slideLayout2.xml"/><Relationship Id="rId4" Type="http://schemas.openxmlformats.org/officeDocument/2006/relationships/tags" Target="../tags/tag169.xml"/></Relationships>
</file>

<file path=ppt/slides/_rels/slide19.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tags" Target="../tags/tag172.xml"/><Relationship Id="rId7" Type="http://schemas.openxmlformats.org/officeDocument/2006/relationships/image" Target="../media/image57.jpeg"/><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image" Target="../media/image56.jpeg"/><Relationship Id="rId5" Type="http://schemas.openxmlformats.org/officeDocument/2006/relationships/slideLayout" Target="../slideLayouts/slideLayout2.xml"/><Relationship Id="rId4" Type="http://schemas.openxmlformats.org/officeDocument/2006/relationships/tags" Target="../tags/tag173.xml"/><Relationship Id="rId9" Type="http://schemas.openxmlformats.org/officeDocument/2006/relationships/image" Target="../media/image5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tags" Target="../tags/tag174.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175.xml"/><Relationship Id="rId5" Type="http://schemas.openxmlformats.org/officeDocument/2006/relationships/image" Target="../media/image66.jpeg"/><Relationship Id="rId4" Type="http://schemas.openxmlformats.org/officeDocument/2006/relationships/image" Target="../media/image65.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6.xml"/><Relationship Id="rId1" Type="http://schemas.openxmlformats.org/officeDocument/2006/relationships/themeOverride" Target="../theme/themeOverride3.xml"/></Relationships>
</file>

<file path=ppt/slides/_rels/slide23.xml.rels><?xml version="1.0" encoding="UTF-8" standalone="yes"?>
<Relationships xmlns="http://schemas.openxmlformats.org/package/2006/relationships"><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 Id="rId4"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0.xml"/><Relationship Id="rId1" Type="http://schemas.openxmlformats.org/officeDocument/2006/relationships/themeOverride" Target="../theme/themeOverride4.xml"/></Relationships>
</file>

<file path=ppt/slides/_rels/slide2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tags" Target="../tags/tag18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82.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666998" y="-2667000"/>
            <a:ext cx="6858002" cy="12192001"/>
          </a:xfrm>
          <a:prstGeom prst="rect">
            <a:avLst/>
          </a:prstGeom>
        </p:spPr>
      </p:pic>
      <p:sp>
        <p:nvSpPr>
          <p:cNvPr id="6" name="文本框 5"/>
          <p:cNvSpPr txBox="1"/>
          <p:nvPr/>
        </p:nvSpPr>
        <p:spPr>
          <a:xfrm>
            <a:off x="5837555" y="1310005"/>
            <a:ext cx="1643380" cy="1861185"/>
          </a:xfrm>
          <a:prstGeom prst="rect">
            <a:avLst/>
          </a:prstGeom>
          <a:noFill/>
        </p:spPr>
        <p:txBody>
          <a:bodyPr wrap="none" rtlCol="0">
            <a:spAutoFit/>
          </a:bodyPr>
          <a:lstStyle/>
          <a:p>
            <a:r>
              <a:rPr lang="zh-CN" altLang="en-US" sz="11500">
                <a:solidFill>
                  <a:schemeClr val="bg1"/>
                </a:solidFill>
                <a:latin typeface="汉仪行楷简" panose="02010600000101010101" pitchFamily="49" charset="-122"/>
                <a:ea typeface="汉仪行楷简" panose="02010600000101010101" pitchFamily="49" charset="-122"/>
              </a:rPr>
              <a:t>花</a:t>
            </a:r>
          </a:p>
        </p:txBody>
      </p:sp>
      <p:sp>
        <p:nvSpPr>
          <p:cNvPr id="7" name="文本框 6"/>
          <p:cNvSpPr txBox="1"/>
          <p:nvPr/>
        </p:nvSpPr>
        <p:spPr>
          <a:xfrm>
            <a:off x="4456430" y="1967865"/>
            <a:ext cx="1935480" cy="2214880"/>
          </a:xfrm>
          <a:prstGeom prst="rect">
            <a:avLst/>
          </a:prstGeom>
          <a:noFill/>
        </p:spPr>
        <p:txBody>
          <a:bodyPr wrap="none" rtlCol="0">
            <a:spAutoFit/>
          </a:bodyPr>
          <a:lstStyle/>
          <a:p>
            <a:r>
              <a:rPr lang="zh-CN" altLang="en-US" sz="13800">
                <a:solidFill>
                  <a:schemeClr val="bg1"/>
                </a:solidFill>
                <a:latin typeface="汉仪行楷简" panose="02010600000101010101" pitchFamily="49" charset="-122"/>
                <a:ea typeface="汉仪行楷简" panose="02010600000101010101" pitchFamily="49" charset="-122"/>
              </a:rPr>
              <a:t>朝</a:t>
            </a:r>
          </a:p>
        </p:txBody>
      </p:sp>
      <p:sp>
        <p:nvSpPr>
          <p:cNvPr id="8" name="文本框 7"/>
          <p:cNvSpPr txBox="1"/>
          <p:nvPr/>
        </p:nvSpPr>
        <p:spPr>
          <a:xfrm>
            <a:off x="5499735" y="2441575"/>
            <a:ext cx="2291080" cy="2646045"/>
          </a:xfrm>
          <a:prstGeom prst="rect">
            <a:avLst/>
          </a:prstGeom>
          <a:noFill/>
        </p:spPr>
        <p:txBody>
          <a:bodyPr wrap="none" rtlCol="0">
            <a:spAutoFit/>
          </a:bodyPr>
          <a:lstStyle/>
          <a:p>
            <a:r>
              <a:rPr lang="zh-CN" altLang="en-US" sz="16600">
                <a:solidFill>
                  <a:schemeClr val="bg1"/>
                </a:solidFill>
                <a:latin typeface="汉仪行楷简" panose="02010600000101010101" pitchFamily="49" charset="-122"/>
                <a:ea typeface="汉仪行楷简" panose="02010600000101010101" pitchFamily="49" charset="-122"/>
              </a:rPr>
              <a:t>节</a:t>
            </a:r>
          </a:p>
        </p:txBody>
      </p:sp>
      <p:cxnSp>
        <p:nvCxnSpPr>
          <p:cNvPr id="9" name="直接连接符 8"/>
          <p:cNvCxnSpPr/>
          <p:nvPr/>
        </p:nvCxnSpPr>
        <p:spPr>
          <a:xfrm flipH="1">
            <a:off x="7118985" y="1179830"/>
            <a:ext cx="673735" cy="5403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480935" y="2066925"/>
            <a:ext cx="933450" cy="74104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153535" y="2066925"/>
            <a:ext cx="673735" cy="5403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073525" y="4274820"/>
            <a:ext cx="933450" cy="74104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等腰三角形 13"/>
          <p:cNvSpPr/>
          <p:nvPr/>
        </p:nvSpPr>
        <p:spPr>
          <a:xfrm rot="6127684">
            <a:off x="7804785" y="1076960"/>
            <a:ext cx="171450" cy="7048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等腰三角形 17"/>
          <p:cNvSpPr/>
          <p:nvPr/>
        </p:nvSpPr>
        <p:spPr>
          <a:xfrm rot="10800000">
            <a:off x="7498715" y="2421255"/>
            <a:ext cx="163195" cy="111125"/>
          </a:xfrm>
          <a:prstGeom prst="triangle">
            <a:avLst>
              <a:gd name="adj" fmla="val 6315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等腰三角形 18"/>
          <p:cNvSpPr/>
          <p:nvPr/>
        </p:nvSpPr>
        <p:spPr>
          <a:xfrm rot="6020584">
            <a:off x="4730115" y="4204335"/>
            <a:ext cx="172085" cy="90170"/>
          </a:xfrm>
          <a:prstGeom prst="triangle">
            <a:avLst>
              <a:gd name="adj" fmla="val 6315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矩形 16" descr="7b0a20202020227461726765744d6f64756c65223a202270726f636573734f6e6c696e65466f6e7473220a7d0a"/>
          <p:cNvSpPr/>
          <p:nvPr/>
        </p:nvSpPr>
        <p:spPr>
          <a:xfrm>
            <a:off x="4066540" y="5488940"/>
            <a:ext cx="4281805" cy="922020"/>
          </a:xfrm>
          <a:prstGeom prst="rect">
            <a:avLst/>
          </a:prstGeom>
        </p:spPr>
        <p:txBody>
          <a:bodyPr wrap="square">
            <a:spAutoFit/>
          </a:bodyPr>
          <a:lstStyle/>
          <a:p>
            <a:pPr algn="ctr"/>
            <a:r>
              <a:rPr lang="zh-CN" altLang="en-US">
                <a:solidFill>
                  <a:schemeClr val="bg1"/>
                </a:solidFill>
                <a:latin typeface="仿宋" panose="02010609060101010101" charset="-122"/>
                <a:ea typeface="仿宋" panose="02010609060101010101" charset="-122"/>
              </a:rPr>
              <a:t>百花生日是良辰，未到花朝一半春。</a:t>
            </a:r>
          </a:p>
          <a:p>
            <a:pPr algn="ctr"/>
            <a:r>
              <a:rPr lang="zh-CN" altLang="en-US">
                <a:solidFill>
                  <a:schemeClr val="bg1"/>
                </a:solidFill>
                <a:latin typeface="仿宋" panose="02010609060101010101" charset="-122"/>
                <a:ea typeface="仿宋" panose="02010609060101010101" charset="-122"/>
              </a:rPr>
              <a:t>红紫万千批锦绣，尚劳点缀贺花神。</a:t>
            </a:r>
          </a:p>
          <a:p>
            <a:pPr algn="r"/>
            <a:r>
              <a:rPr lang="zh-CN" altLang="en-US">
                <a:solidFill>
                  <a:schemeClr val="bg1"/>
                </a:solidFill>
                <a:latin typeface="仿宋" panose="02010609060101010101" charset="-122"/>
                <a:ea typeface="仿宋" panose="02010609060101010101" charset="-122"/>
              </a:rPr>
              <a:t>【咏花朝】清</a:t>
            </a:r>
            <a:r>
              <a:rPr lang="en-US" altLang="zh-CN">
                <a:solidFill>
                  <a:schemeClr val="bg1"/>
                </a:solidFill>
                <a:latin typeface="仿宋" panose="02010609060101010101" charset="-122"/>
                <a:ea typeface="仿宋" panose="02010609060101010101" charset="-122"/>
              </a:rPr>
              <a:t>/</a:t>
            </a:r>
            <a:r>
              <a:rPr lang="zh-CN" altLang="en-US">
                <a:solidFill>
                  <a:schemeClr val="bg1"/>
                </a:solidFill>
                <a:latin typeface="仿宋" panose="02010609060101010101" charset="-122"/>
                <a:ea typeface="仿宋" panose="02010609060101010101" charset="-122"/>
              </a:rPr>
              <a:t>蔡云</a:t>
            </a:r>
          </a:p>
        </p:txBody>
      </p:sp>
      <p:cxnSp>
        <p:nvCxnSpPr>
          <p:cNvPr id="21" name="直接连接符 20"/>
          <p:cNvCxnSpPr/>
          <p:nvPr/>
        </p:nvCxnSpPr>
        <p:spPr>
          <a:xfrm>
            <a:off x="4636770" y="5377815"/>
            <a:ext cx="2918460"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Users\lifeng\Desktop\罗天衡\微信图片_20220220161500.jpg微信图片_20220220161500"/>
          <p:cNvPicPr>
            <a:picLocks noChangeAspect="1"/>
          </p:cNvPicPr>
          <p:nvPr/>
        </p:nvPicPr>
        <p:blipFill rotWithShape="1">
          <a:blip r:embed="rId3"/>
          <a:srcRect r="457" b="11833"/>
          <a:stretch>
            <a:fillRect/>
          </a:stretch>
        </p:blipFill>
        <p:spPr>
          <a:xfrm>
            <a:off x="-33655" y="-8890"/>
            <a:ext cx="5658485" cy="6875780"/>
          </a:xfrm>
          <a:prstGeom prst="rect">
            <a:avLst/>
          </a:prstGeom>
          <a:noFill/>
        </p:spPr>
      </p:pic>
      <p:sp>
        <p:nvSpPr>
          <p:cNvPr id="10" name="矩形 9"/>
          <p:cNvSpPr/>
          <p:nvPr/>
        </p:nvSpPr>
        <p:spPr>
          <a:xfrm>
            <a:off x="6781930" y="1036313"/>
            <a:ext cx="697787" cy="6977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540625" y="1036320"/>
            <a:ext cx="2305050" cy="706755"/>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4000" dirty="0">
                <a:solidFill>
                  <a:schemeClr val="accent3">
                    <a:lumMod val="50000"/>
                  </a:schemeClr>
                </a:solidFill>
                <a:latin typeface="仿宋" panose="02010609060101010101" charset="-122"/>
                <a:ea typeface="仿宋" panose="02010609060101010101" charset="-122"/>
              </a:rPr>
              <a:t>活动概述</a:t>
            </a:r>
          </a:p>
        </p:txBody>
      </p:sp>
      <p:sp>
        <p:nvSpPr>
          <p:cNvPr id="13" name="文本框 12"/>
          <p:cNvSpPr txBox="1"/>
          <p:nvPr/>
        </p:nvSpPr>
        <p:spPr>
          <a:xfrm>
            <a:off x="6781800" y="1036320"/>
            <a:ext cx="692150" cy="768350"/>
          </a:xfrm>
          <a:prstGeom prst="rect">
            <a:avLst/>
          </a:prstGeom>
          <a:noFill/>
        </p:spPr>
        <p:txBody>
          <a:bodyPr wrap="square" rtlCol="0">
            <a:spAutoFit/>
          </a:bodyPr>
          <a:lstStyle/>
          <a:p>
            <a:pPr algn="ctr"/>
            <a:r>
              <a:rPr lang="en-US" altLang="zh-CN" sz="4400">
                <a:solidFill>
                  <a:schemeClr val="bg1"/>
                </a:solidFill>
                <a:latin typeface="仿宋" panose="02010609060101010101" charset="-122"/>
                <a:ea typeface="仿宋" panose="02010609060101010101" charset="-122"/>
              </a:rPr>
              <a:t>01</a:t>
            </a:r>
            <a:endParaRPr lang="zh-CN" altLang="en-US" sz="4400" dirty="0">
              <a:solidFill>
                <a:schemeClr val="bg1"/>
              </a:solidFill>
              <a:latin typeface="仿宋" panose="02010609060101010101" charset="-122"/>
              <a:ea typeface="仿宋" panose="02010609060101010101" charset="-122"/>
            </a:endParaRPr>
          </a:p>
        </p:txBody>
      </p:sp>
      <p:sp>
        <p:nvSpPr>
          <p:cNvPr id="14" name="矩形 13"/>
          <p:cNvSpPr/>
          <p:nvPr/>
        </p:nvSpPr>
        <p:spPr>
          <a:xfrm>
            <a:off x="6776215" y="2407913"/>
            <a:ext cx="697787" cy="6977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7479665" y="2393950"/>
            <a:ext cx="2305050" cy="706755"/>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4000" dirty="0">
                <a:solidFill>
                  <a:schemeClr val="accent3">
                    <a:lumMod val="50000"/>
                  </a:schemeClr>
                </a:solidFill>
                <a:latin typeface="仿宋" panose="02010609060101010101" charset="-122"/>
                <a:ea typeface="仿宋" panose="02010609060101010101" charset="-122"/>
              </a:rPr>
              <a:t>活动内容</a:t>
            </a:r>
          </a:p>
        </p:txBody>
      </p:sp>
      <p:sp>
        <p:nvSpPr>
          <p:cNvPr id="18" name="矩形 17"/>
          <p:cNvSpPr/>
          <p:nvPr/>
        </p:nvSpPr>
        <p:spPr>
          <a:xfrm>
            <a:off x="6781930" y="3779513"/>
            <a:ext cx="697787" cy="6977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781930" y="5151113"/>
            <a:ext cx="697787" cy="6977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611370" y="59556"/>
            <a:ext cx="1013460" cy="1683657"/>
          </a:xfrm>
          <a:prstGeom prst="rect">
            <a:avLst/>
          </a:prstGeom>
          <a:noFill/>
        </p:spPr>
        <p:txBody>
          <a:bodyPr vert="eaVert" wrap="square" rtlCol="0">
            <a:spAutoFit/>
          </a:bodyPr>
          <a:lstStyle/>
          <a:p>
            <a:pPr algn="dist"/>
            <a:r>
              <a:rPr lang="zh-CN" altLang="en-US" sz="5400">
                <a:solidFill>
                  <a:schemeClr val="bg1"/>
                </a:solidFill>
                <a:latin typeface="仿宋" panose="02010609060101010101" charset="-122"/>
                <a:ea typeface="仿宋" panose="02010609060101010101" charset="-122"/>
              </a:rPr>
              <a:t>目录</a:t>
            </a:r>
          </a:p>
        </p:txBody>
      </p:sp>
      <p:sp>
        <p:nvSpPr>
          <p:cNvPr id="2" name="文本框 1"/>
          <p:cNvSpPr txBox="1"/>
          <p:nvPr/>
        </p:nvSpPr>
        <p:spPr>
          <a:xfrm>
            <a:off x="7479665" y="5137150"/>
            <a:ext cx="2305050" cy="706755"/>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4000" dirty="0">
                <a:solidFill>
                  <a:schemeClr val="accent3">
                    <a:lumMod val="50000"/>
                  </a:schemeClr>
                </a:solidFill>
                <a:latin typeface="仿宋" panose="02010609060101010101" charset="-122"/>
                <a:ea typeface="仿宋" panose="02010609060101010101" charset="-122"/>
              </a:rPr>
              <a:t>活动预算</a:t>
            </a:r>
          </a:p>
        </p:txBody>
      </p:sp>
      <p:sp>
        <p:nvSpPr>
          <p:cNvPr id="3" name="文本框 2"/>
          <p:cNvSpPr txBox="1"/>
          <p:nvPr/>
        </p:nvSpPr>
        <p:spPr>
          <a:xfrm>
            <a:off x="7479665" y="3779520"/>
            <a:ext cx="2305050" cy="706755"/>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4000" dirty="0">
                <a:solidFill>
                  <a:schemeClr val="accent3">
                    <a:lumMod val="50000"/>
                  </a:schemeClr>
                </a:solidFill>
                <a:latin typeface="仿宋" panose="02010609060101010101" charset="-122"/>
                <a:ea typeface="仿宋" panose="02010609060101010101" charset="-122"/>
              </a:rPr>
              <a:t>活动排布</a:t>
            </a:r>
          </a:p>
        </p:txBody>
      </p:sp>
      <p:sp>
        <p:nvSpPr>
          <p:cNvPr id="6" name="文本框 5"/>
          <p:cNvSpPr txBox="1"/>
          <p:nvPr/>
        </p:nvSpPr>
        <p:spPr>
          <a:xfrm>
            <a:off x="6653530" y="5151120"/>
            <a:ext cx="955040" cy="768350"/>
          </a:xfrm>
          <a:prstGeom prst="rect">
            <a:avLst/>
          </a:prstGeom>
          <a:noFill/>
        </p:spPr>
        <p:txBody>
          <a:bodyPr wrap="square" rtlCol="0">
            <a:spAutoFit/>
          </a:bodyPr>
          <a:lstStyle/>
          <a:p>
            <a:pPr lvl="0" algn="ctr"/>
            <a:r>
              <a:rPr lang="en-US" altLang="zh-CN" sz="4400">
                <a:solidFill>
                  <a:schemeClr val="bg1"/>
                </a:solidFill>
                <a:latin typeface="仿宋" panose="02010609060101010101" charset="-122"/>
                <a:ea typeface="仿宋" panose="02010609060101010101" charset="-122"/>
              </a:rPr>
              <a:t>04</a:t>
            </a:r>
            <a:endParaRPr lang="zh-CN" altLang="en-US" sz="4400" dirty="0">
              <a:solidFill>
                <a:schemeClr val="bg1"/>
              </a:solidFill>
              <a:latin typeface="仿宋" panose="02010609060101010101" charset="-122"/>
              <a:ea typeface="仿宋" panose="02010609060101010101" charset="-122"/>
            </a:endParaRPr>
          </a:p>
        </p:txBody>
      </p:sp>
      <p:sp>
        <p:nvSpPr>
          <p:cNvPr id="7" name="文本框 6"/>
          <p:cNvSpPr txBox="1"/>
          <p:nvPr/>
        </p:nvSpPr>
        <p:spPr>
          <a:xfrm>
            <a:off x="6647815" y="3779520"/>
            <a:ext cx="955040" cy="768350"/>
          </a:xfrm>
          <a:prstGeom prst="rect">
            <a:avLst/>
          </a:prstGeom>
          <a:noFill/>
        </p:spPr>
        <p:txBody>
          <a:bodyPr wrap="square" rtlCol="0">
            <a:spAutoFit/>
          </a:bodyPr>
          <a:lstStyle/>
          <a:p>
            <a:pPr lvl="0" algn="ctr"/>
            <a:r>
              <a:rPr lang="en-US" altLang="zh-CN" sz="4400">
                <a:solidFill>
                  <a:schemeClr val="bg1"/>
                </a:solidFill>
                <a:latin typeface="仿宋" panose="02010609060101010101" charset="-122"/>
                <a:ea typeface="仿宋" panose="02010609060101010101" charset="-122"/>
              </a:rPr>
              <a:t>03</a:t>
            </a:r>
            <a:endParaRPr lang="zh-CN" altLang="en-US" sz="4400" dirty="0">
              <a:solidFill>
                <a:schemeClr val="bg1"/>
              </a:solidFill>
              <a:latin typeface="仿宋" panose="02010609060101010101" charset="-122"/>
              <a:ea typeface="仿宋" panose="02010609060101010101" charset="-122"/>
            </a:endParaRPr>
          </a:p>
        </p:txBody>
      </p:sp>
      <p:sp>
        <p:nvSpPr>
          <p:cNvPr id="8" name="文本框 7"/>
          <p:cNvSpPr txBox="1"/>
          <p:nvPr/>
        </p:nvSpPr>
        <p:spPr>
          <a:xfrm>
            <a:off x="6653530" y="2407920"/>
            <a:ext cx="955040" cy="768350"/>
          </a:xfrm>
          <a:prstGeom prst="rect">
            <a:avLst/>
          </a:prstGeom>
          <a:noFill/>
        </p:spPr>
        <p:txBody>
          <a:bodyPr wrap="square" rtlCol="0">
            <a:spAutoFit/>
          </a:bodyPr>
          <a:lstStyle/>
          <a:p>
            <a:pPr lvl="0" algn="ctr"/>
            <a:r>
              <a:rPr lang="en-US" altLang="zh-CN" sz="4400">
                <a:solidFill>
                  <a:schemeClr val="bg1"/>
                </a:solidFill>
                <a:latin typeface="仿宋" panose="02010609060101010101" charset="-122"/>
                <a:ea typeface="仿宋" panose="02010609060101010101" charset="-122"/>
              </a:rPr>
              <a:t>02</a:t>
            </a:r>
            <a:endParaRPr lang="zh-CN" altLang="en-US" sz="4400" dirty="0">
              <a:solidFill>
                <a:schemeClr val="bg1"/>
              </a:solidFill>
              <a:latin typeface="仿宋" panose="02010609060101010101" charset="-122"/>
              <a:ea typeface="仿宋" panose="02010609060101010101" charset="-122"/>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29275" y="2301240"/>
            <a:ext cx="1358265" cy="1198880"/>
          </a:xfrm>
          <a:prstGeom prst="rect">
            <a:avLst/>
          </a:prstGeom>
          <a:noFill/>
          <a:effectLst>
            <a:outerShdw blurRad="76200" dist="76200" dir="2700000" algn="tl" rotWithShape="0">
              <a:schemeClr val="tx2">
                <a:lumMod val="10000"/>
                <a:alpha val="30000"/>
              </a:schemeClr>
            </a:outerShdw>
            <a:reflection blurRad="6350" stA="52000" endA="300" endPos="35000" dir="5400000" sy="-100000" algn="bl" rotWithShape="0"/>
          </a:effectLst>
          <a:scene3d>
            <a:camera prst="orthographicFront"/>
            <a:lightRig rig="threePt" dir="t"/>
          </a:scene3d>
          <a:sp3d extrusionH="76200" prstMaterial="dkEdge">
            <a:extrusionClr>
              <a:schemeClr val="accent1">
                <a:lumMod val="50000"/>
              </a:schemeClr>
            </a:extrusionClr>
          </a:sp3d>
        </p:spPr>
        <p:txBody>
          <a:bodyPr wrap="square" rtlCol="0">
            <a:spAutoFit/>
          </a:bodyPr>
          <a:lstStyle/>
          <a:p>
            <a:pPr algn="ctr"/>
            <a:r>
              <a:rPr lang="zh-CN" altLang="en-US" sz="7200">
                <a:solidFill>
                  <a:schemeClr val="accent3">
                    <a:lumMod val="50000"/>
                  </a:schemeClr>
                </a:solidFill>
                <a:latin typeface="仿宋" panose="02010609060101010101" charset="-122"/>
                <a:ea typeface="仿宋" panose="02010609060101010101" charset="-122"/>
              </a:rPr>
              <a:t>壹</a:t>
            </a:r>
            <a:endParaRPr lang="zh-CN" altLang="en-US" sz="7200" b="1">
              <a:solidFill>
                <a:schemeClr val="accent3">
                  <a:lumMod val="50000"/>
                </a:schemeClr>
              </a:solidFill>
              <a:latin typeface="汉仪字酷堂义山楷W" panose="00020600040101010101" charset="-122"/>
              <a:ea typeface="汉仪字酷堂义山楷W" panose="00020600040101010101" charset="-122"/>
            </a:endParaRPr>
          </a:p>
        </p:txBody>
      </p:sp>
      <p:sp>
        <p:nvSpPr>
          <p:cNvPr id="4" name="文本框 3"/>
          <p:cNvSpPr txBox="1"/>
          <p:nvPr/>
        </p:nvSpPr>
        <p:spPr>
          <a:xfrm>
            <a:off x="4422775" y="3500120"/>
            <a:ext cx="3770630" cy="1014730"/>
          </a:xfrm>
          <a:prstGeom prst="rect">
            <a:avLst/>
          </a:prstGeom>
          <a:noFill/>
          <a:effectLst>
            <a:outerShdw blurRad="50800" dist="63500" dir="2700000" algn="tl" rotWithShape="0">
              <a:schemeClr val="tx2">
                <a:lumMod val="10000"/>
                <a:alpha val="40000"/>
              </a:schemeClr>
            </a:outerShdw>
            <a:reflection blurRad="6350" stA="52000" endA="300" endPos="35000" dir="5400000" sy="-100000" algn="bl" rotWithShape="0"/>
            <a:softEdge rad="31750"/>
          </a:effectLst>
        </p:spPr>
        <p:txBody>
          <a:bodyPr wrap="square" rtlCol="0">
            <a:spAutoFit/>
          </a:bodyPr>
          <a:lstStyle/>
          <a:p>
            <a:pPr algn="ctr"/>
            <a:r>
              <a:rPr lang="zh-CN" altLang="en-US" sz="6000">
                <a:solidFill>
                  <a:schemeClr val="accent3">
                    <a:lumMod val="50000"/>
                  </a:schemeClr>
                </a:solidFill>
                <a:latin typeface="仿宋" panose="02010609060101010101" charset="-122"/>
                <a:ea typeface="仿宋" panose="02010609060101010101" charset="-122"/>
              </a:rPr>
              <a:t>活动概述</a:t>
            </a: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3582759" y="2159817"/>
            <a:ext cx="2513241" cy="3091543"/>
          </a:xfrm>
          <a:prstGeom prst="rect">
            <a:avLst/>
          </a:prstGeom>
        </p:spPr>
      </p:pic>
      <p:sp>
        <p:nvSpPr>
          <p:cNvPr id="4" name="文本框 3"/>
          <p:cNvSpPr txBox="1"/>
          <p:nvPr/>
        </p:nvSpPr>
        <p:spPr>
          <a:xfrm>
            <a:off x="192569" y="186011"/>
            <a:ext cx="310301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sym typeface="+mn-ea"/>
              </a:rPr>
              <a:t>活动背景</a:t>
            </a:r>
            <a:endParaRPr lang="zh-CN" altLang="en-US" sz="3600" dirty="0">
              <a:solidFill>
                <a:srgbClr val="DAB9CA"/>
              </a:solidFill>
              <a:latin typeface="仿宋" panose="02010609060101010101" charset="-122"/>
              <a:ea typeface="仿宋" panose="02010609060101010101" charset="-122"/>
            </a:endParaRPr>
          </a:p>
        </p:txBody>
      </p:sp>
      <p:sp>
        <p:nvSpPr>
          <p:cNvPr id="5" name="矩形 4"/>
          <p:cNvSpPr/>
          <p:nvPr/>
        </p:nvSpPr>
        <p:spPr>
          <a:xfrm>
            <a:off x="1088571" y="2159817"/>
            <a:ext cx="2496458" cy="309154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337931" y="2159542"/>
            <a:ext cx="4669724" cy="3128010"/>
          </a:xfrm>
          <a:prstGeom prst="rect">
            <a:avLst/>
          </a:prstGeom>
        </p:spPr>
        <p:txBody>
          <a:bodyPr wrap="square">
            <a:spAutoFit/>
          </a:bodyPr>
          <a:lstStyle/>
          <a:p>
            <a:pPr algn="l">
              <a:lnSpc>
                <a:spcPct val="130000"/>
              </a:lnSpc>
              <a:buClrTx/>
              <a:buSzTx/>
              <a:buNone/>
            </a:pPr>
            <a:r>
              <a:rPr lang="en-US" altLang="zh-CN" sz="1900" b="1">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rPr>
              <a:t>花朝节晋代已有，当时的时期是每年的二月十五日。至盛唐时，文人雅士多在花朝节折腾郊游雅宴、观景赏花、饮酒赋诗。</a:t>
            </a:r>
          </a:p>
          <a:p>
            <a:pPr algn="l">
              <a:lnSpc>
                <a:spcPct val="130000"/>
              </a:lnSpc>
              <a:buClrTx/>
              <a:buSzTx/>
              <a:buNone/>
            </a:pPr>
            <a:r>
              <a:rPr lang="en-US" altLang="zh-CN" sz="1900" b="1">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rPr>
              <a:t>北宋代花朝节改到了二月二十日。此时，参与花朝节活动的不再局限于文人、士大夫之间的雅聚，又增加了种花、栽树、挑菜、祭神等大众活动，并逐渐扩大到了社会各个阶层。</a:t>
            </a:r>
          </a:p>
        </p:txBody>
      </p:sp>
      <p:sp>
        <p:nvSpPr>
          <p:cNvPr id="10" name="矩形 9"/>
          <p:cNvSpPr/>
          <p:nvPr/>
        </p:nvSpPr>
        <p:spPr>
          <a:xfrm>
            <a:off x="1208800" y="3343116"/>
            <a:ext cx="2887449" cy="829945"/>
          </a:xfrm>
          <a:prstGeom prst="rect">
            <a:avLst/>
          </a:prstGeom>
        </p:spPr>
        <p:txBody>
          <a:bodyPr wrap="square">
            <a:spAutoFit/>
          </a:bodyPr>
          <a:lstStyle/>
          <a:p>
            <a:r>
              <a:rPr lang="zh-CN" altLang="en-US" sz="2400" b="1">
                <a:solidFill>
                  <a:schemeClr val="bg1"/>
                </a:solidFill>
                <a:latin typeface="仿宋" panose="02010609060101010101" charset="-122"/>
                <a:ea typeface="仿宋" panose="02010609060101010101" charset="-122"/>
                <a:cs typeface="仿宋" panose="02010609060101010101" charset="-122"/>
              </a:rPr>
              <a:t>中国传统节日</a:t>
            </a:r>
            <a:r>
              <a:rPr lang="en-US" altLang="zh-CN" sz="2400" b="1">
                <a:solidFill>
                  <a:schemeClr val="bg1"/>
                </a:solidFill>
                <a:latin typeface="仿宋" panose="02010609060101010101" charset="-122"/>
                <a:ea typeface="仿宋" panose="02010609060101010101" charset="-122"/>
                <a:cs typeface="仿宋" panose="02010609060101010101" charset="-122"/>
              </a:rPr>
              <a:t> </a:t>
            </a:r>
          </a:p>
          <a:p>
            <a:r>
              <a:rPr lang="zh-CN" altLang="en-US" sz="2400" b="1" dirty="0">
                <a:solidFill>
                  <a:schemeClr val="bg1"/>
                </a:solidFill>
                <a:latin typeface="仿宋" panose="02010609060101010101" charset="-122"/>
                <a:ea typeface="仿宋" panose="02010609060101010101" charset="-122"/>
                <a:cs typeface="仿宋" panose="02010609060101010101" charset="-122"/>
              </a:rPr>
              <a:t>花朝节</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2569" y="186011"/>
            <a:ext cx="310301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rgbClr val="38683A"/>
                </a:solidFill>
                <a:latin typeface="仿宋" panose="02010609060101010101" charset="-122"/>
                <a:ea typeface="仿宋" panose="02010609060101010101" charset="-122"/>
              </a:rPr>
              <a:t>活动信息</a:t>
            </a:r>
          </a:p>
        </p:txBody>
      </p:sp>
      <p:sp>
        <p:nvSpPr>
          <p:cNvPr id="3" name="菱形 2"/>
          <p:cNvSpPr/>
          <p:nvPr/>
        </p:nvSpPr>
        <p:spPr>
          <a:xfrm>
            <a:off x="4749773" y="1766995"/>
            <a:ext cx="2278743" cy="2278743"/>
          </a:xfrm>
          <a:prstGeom prst="diamond">
            <a:avLst/>
          </a:prstGeom>
          <a:solidFill>
            <a:schemeClr val="accent3">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8294483" y="1958039"/>
            <a:ext cx="1894115" cy="1894115"/>
          </a:xfrm>
          <a:prstGeom prst="diamond">
            <a:avLst/>
          </a:prstGeom>
          <a:noFill/>
          <a:ln w="28575">
            <a:solidFill>
              <a:srgbClr val="AFBE2E"/>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1589691" y="1959309"/>
            <a:ext cx="1894115" cy="1894115"/>
          </a:xfrm>
          <a:prstGeom prst="diamond">
            <a:avLst/>
          </a:prstGeom>
          <a:noFill/>
          <a:ln w="28575">
            <a:solidFill>
              <a:srgbClr val="92D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32865" y="4312425"/>
            <a:ext cx="1808480" cy="681990"/>
          </a:xfrm>
          <a:prstGeom prst="rect">
            <a:avLst/>
          </a:prstGeom>
        </p:spPr>
        <p:txBody>
          <a:bodyPr wrap="none">
            <a:spAutoFit/>
          </a:bodyPr>
          <a:lstStyle/>
          <a:p>
            <a:pPr>
              <a:lnSpc>
                <a:spcPct val="120000"/>
              </a:lnSpc>
            </a:pPr>
            <a:r>
              <a:rPr lang="zh-CN" altLang="en-US" sz="3200" dirty="0">
                <a:solidFill>
                  <a:schemeClr val="accent3">
                    <a:lumMod val="50000"/>
                  </a:schemeClr>
                </a:solidFill>
                <a:effectLst/>
                <a:latin typeface="仿宋" panose="02010609060101010101" charset="-122"/>
                <a:ea typeface="仿宋" panose="02010609060101010101" charset="-122"/>
              </a:rPr>
              <a:t>活动时间</a:t>
            </a:r>
          </a:p>
        </p:txBody>
      </p:sp>
      <p:sp>
        <p:nvSpPr>
          <p:cNvPr id="8" name="矩形 7"/>
          <p:cNvSpPr/>
          <p:nvPr/>
        </p:nvSpPr>
        <p:spPr>
          <a:xfrm>
            <a:off x="1075055" y="5142865"/>
            <a:ext cx="2922905" cy="368300"/>
          </a:xfrm>
          <a:prstGeom prst="rect">
            <a:avLst/>
          </a:prstGeom>
        </p:spPr>
        <p:txBody>
          <a:bodyPr wrap="square">
            <a:spAutoFit/>
          </a:bodyPr>
          <a:lstStyle/>
          <a:p>
            <a:pPr marL="0" indent="0">
              <a:buNone/>
            </a:pP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XXXX</a:t>
            </a: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年</a:t>
            </a: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XX</a:t>
            </a: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月</a:t>
            </a: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XX</a:t>
            </a: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日-</a:t>
            </a: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XX</a:t>
            </a: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月</a:t>
            </a: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XX</a:t>
            </a: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日</a:t>
            </a:r>
          </a:p>
        </p:txBody>
      </p:sp>
      <p:sp>
        <p:nvSpPr>
          <p:cNvPr id="10" name="矩形 9"/>
          <p:cNvSpPr/>
          <p:nvPr/>
        </p:nvSpPr>
        <p:spPr>
          <a:xfrm>
            <a:off x="5015554" y="5143133"/>
            <a:ext cx="1748450" cy="368300"/>
          </a:xfrm>
          <a:prstGeom prst="rect">
            <a:avLst/>
          </a:prstGeom>
        </p:spPr>
        <p:txBody>
          <a:bodyPr wrap="square">
            <a:spAutoFit/>
          </a:bodyPr>
          <a:lstStyle/>
          <a:p>
            <a:pPr algn="ctr"/>
            <a:r>
              <a:rPr lang="en-US" altLang="zh-CN">
                <a:solidFill>
                  <a:schemeClr val="accent3">
                    <a:lumMod val="50000"/>
                  </a:schemeClr>
                </a:solidFill>
                <a:latin typeface="汉仪字酷堂义山楷W" panose="00020600040101010101" charset="-122"/>
                <a:ea typeface="汉仪字酷堂义山楷W" panose="00020600040101010101" charset="-122"/>
                <a:sym typeface="+mn-ea"/>
              </a:rPr>
              <a:t>XXXXXXXX</a:t>
            </a:r>
          </a:p>
        </p:txBody>
      </p:sp>
      <p:sp>
        <p:nvSpPr>
          <p:cNvPr id="12" name="矩形 11"/>
          <p:cNvSpPr/>
          <p:nvPr/>
        </p:nvSpPr>
        <p:spPr>
          <a:xfrm>
            <a:off x="8149590" y="5142865"/>
            <a:ext cx="2185035" cy="645160"/>
          </a:xfrm>
          <a:prstGeom prst="rect">
            <a:avLst/>
          </a:prstGeom>
        </p:spPr>
        <p:txBody>
          <a:bodyPr wrap="square">
            <a:spAutoFit/>
          </a:bodyPr>
          <a:lstStyle/>
          <a:p>
            <a:pPr algn="ct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rPr>
              <a:t>主办单位：</a:t>
            </a: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rPr>
              <a:t>xxxxxx</a:t>
            </a:r>
          </a:p>
          <a:p>
            <a:pPr algn="ctr"/>
            <a:r>
              <a:rPr lang="zh-CN" altLang="en-US">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rPr>
              <a:t>协办单位：</a:t>
            </a:r>
            <a:r>
              <a:rPr lang="en-US" altLang="zh-CN">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rPr>
              <a:t>xxxxxx</a:t>
            </a:r>
          </a:p>
        </p:txBody>
      </p:sp>
      <p:pic>
        <p:nvPicPr>
          <p:cNvPr id="16" name="图片 15" descr="364294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79625" y="2448560"/>
            <a:ext cx="914400" cy="914400"/>
          </a:xfrm>
          <a:prstGeom prst="rect">
            <a:avLst/>
          </a:prstGeom>
        </p:spPr>
      </p:pic>
      <p:pic>
        <p:nvPicPr>
          <p:cNvPr id="19" name="图片 18" descr="4520320"/>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84590" y="2448560"/>
            <a:ext cx="914400" cy="914400"/>
          </a:xfrm>
          <a:prstGeom prst="rect">
            <a:avLst/>
          </a:prstGeom>
        </p:spPr>
      </p:pic>
      <p:pic>
        <p:nvPicPr>
          <p:cNvPr id="20" name="图片 19" descr="20281435"/>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32425" y="2448560"/>
            <a:ext cx="914400" cy="914400"/>
          </a:xfrm>
          <a:prstGeom prst="rect">
            <a:avLst/>
          </a:prstGeom>
        </p:spPr>
      </p:pic>
      <p:sp>
        <p:nvSpPr>
          <p:cNvPr id="21" name="矩形 20"/>
          <p:cNvSpPr/>
          <p:nvPr/>
        </p:nvSpPr>
        <p:spPr>
          <a:xfrm>
            <a:off x="4985665" y="4336555"/>
            <a:ext cx="1808480" cy="681990"/>
          </a:xfrm>
          <a:prstGeom prst="rect">
            <a:avLst/>
          </a:prstGeom>
        </p:spPr>
        <p:txBody>
          <a:bodyPr wrap="none">
            <a:spAutoFit/>
          </a:bodyPr>
          <a:lstStyle/>
          <a:p>
            <a:pPr>
              <a:lnSpc>
                <a:spcPct val="120000"/>
              </a:lnSpc>
            </a:pPr>
            <a:r>
              <a:rPr lang="zh-CN" altLang="en-US" sz="3200" dirty="0">
                <a:solidFill>
                  <a:schemeClr val="accent3">
                    <a:lumMod val="50000"/>
                  </a:schemeClr>
                </a:solidFill>
                <a:effectLst/>
                <a:latin typeface="仿宋" panose="02010609060101010101" charset="-122"/>
                <a:ea typeface="仿宋" panose="02010609060101010101" charset="-122"/>
              </a:rPr>
              <a:t>活动地点</a:t>
            </a:r>
          </a:p>
        </p:txBody>
      </p:sp>
      <p:sp>
        <p:nvSpPr>
          <p:cNvPr id="22" name="矩形 21"/>
          <p:cNvSpPr/>
          <p:nvPr/>
        </p:nvSpPr>
        <p:spPr>
          <a:xfrm>
            <a:off x="7930795" y="4312425"/>
            <a:ext cx="2621280" cy="681990"/>
          </a:xfrm>
          <a:prstGeom prst="rect">
            <a:avLst/>
          </a:prstGeom>
        </p:spPr>
        <p:txBody>
          <a:bodyPr wrap="none">
            <a:spAutoFit/>
          </a:bodyPr>
          <a:lstStyle/>
          <a:p>
            <a:pPr>
              <a:lnSpc>
                <a:spcPct val="120000"/>
              </a:lnSpc>
            </a:pPr>
            <a:r>
              <a:rPr lang="zh-CN" altLang="en-US" sz="3200" dirty="0">
                <a:solidFill>
                  <a:schemeClr val="accent3">
                    <a:lumMod val="50000"/>
                  </a:schemeClr>
                </a:solidFill>
                <a:effectLst/>
                <a:latin typeface="仿宋" panose="02010609060101010101" charset="-122"/>
                <a:ea typeface="仿宋" panose="02010609060101010101" charset="-122"/>
              </a:rPr>
              <a:t>活动组织机构</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1681364"/>
            <a:ext cx="5225143" cy="4051779"/>
          </a:xfrm>
          <a:prstGeom prst="rect">
            <a:avLst/>
          </a:prstGeom>
        </p:spPr>
      </p:pic>
      <p:sp>
        <p:nvSpPr>
          <p:cNvPr id="4" name="文本框 3"/>
          <p:cNvSpPr txBox="1"/>
          <p:nvPr/>
        </p:nvSpPr>
        <p:spPr>
          <a:xfrm>
            <a:off x="192405" y="186055"/>
            <a:ext cx="479234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u="heavy" dirty="0">
                <a:solidFill>
                  <a:schemeClr val="accent3">
                    <a:lumMod val="50000"/>
                  </a:schemeClr>
                </a:solidFill>
                <a:latin typeface="仿宋" panose="02010609060101010101" charset="-122"/>
                <a:ea typeface="仿宋" panose="02010609060101010101" charset="-122"/>
                <a:sym typeface="+mn-ea"/>
              </a:rPr>
              <a:t>活动的目的及意义</a:t>
            </a:r>
            <a:endParaRPr lang="zh-CN" altLang="en-US" sz="3600" dirty="0">
              <a:solidFill>
                <a:srgbClr val="DAB9CA"/>
              </a:solidFill>
              <a:latin typeface="仿宋" panose="02010609060101010101" charset="-122"/>
              <a:ea typeface="仿宋" panose="02010609060101010101" charset="-122"/>
            </a:endParaRPr>
          </a:p>
        </p:txBody>
      </p:sp>
      <p:sp>
        <p:nvSpPr>
          <p:cNvPr id="3" name="矩形 2"/>
          <p:cNvSpPr/>
          <p:nvPr/>
        </p:nvSpPr>
        <p:spPr>
          <a:xfrm>
            <a:off x="5225143" y="1681365"/>
            <a:ext cx="6966857" cy="4051778"/>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991225" y="1776730"/>
            <a:ext cx="5753735" cy="49720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en-US" altLang="zh-CN" sz="2200" b="0">
                <a:solidFill>
                  <a:schemeClr val="accent3">
                    <a:lumMod val="50000"/>
                  </a:schemeClr>
                </a:solidFill>
                <a:latin typeface="仿宋" panose="02010609060101010101" charset="-122"/>
                <a:ea typeface="仿宋" panose="02010609060101010101" charset="-122"/>
                <a:cs typeface="仿宋" panose="02010609060101010101" charset="-122"/>
                <a:sym typeface="+mn-ea"/>
              </a:rPr>
              <a:t>“</a:t>
            </a:r>
            <a:r>
              <a:rPr lang="zh-CN" altLang="en-US" sz="2200">
                <a:solidFill>
                  <a:schemeClr val="accent3">
                    <a:lumMod val="50000"/>
                  </a:schemeClr>
                </a:solidFill>
                <a:latin typeface="仿宋" panose="02010609060101010101" charset="-122"/>
                <a:ea typeface="仿宋" panose="02010609060101010101" charset="-122"/>
                <a:cs typeface="仿宋" panose="02010609060101010101" charset="-122"/>
                <a:sym typeface="+mn-ea"/>
              </a:rPr>
              <a:t>一半春随残夜醉，却言明日是花朝。</a:t>
            </a:r>
            <a:r>
              <a:rPr lang="en-US" altLang="zh-CN" sz="2200" b="0">
                <a:solidFill>
                  <a:schemeClr val="accent3">
                    <a:lumMod val="50000"/>
                  </a:schemeClr>
                </a:solidFill>
                <a:latin typeface="仿宋" panose="02010609060101010101" charset="-122"/>
                <a:ea typeface="仿宋" panose="02010609060101010101" charset="-122"/>
                <a:cs typeface="仿宋" panose="02010609060101010101" charset="-122"/>
                <a:sym typeface="+mn-ea"/>
              </a:rPr>
              <a:t>”</a:t>
            </a:r>
            <a:endParaRPr lang="zh-CN" altLang="en-US" sz="2200" b="0" dirty="0">
              <a:solidFill>
                <a:srgbClr val="DAB9CA"/>
              </a:solidFill>
              <a:latin typeface="仿宋" panose="02010609060101010101" charset="-122"/>
              <a:ea typeface="仿宋" panose="02010609060101010101" charset="-122"/>
            </a:endParaRPr>
          </a:p>
        </p:txBody>
      </p:sp>
      <p:sp>
        <p:nvSpPr>
          <p:cNvPr id="7" name="矩形 6"/>
          <p:cNvSpPr/>
          <p:nvPr/>
        </p:nvSpPr>
        <p:spPr>
          <a:xfrm>
            <a:off x="6034766" y="2796655"/>
            <a:ext cx="5533119" cy="1050925"/>
          </a:xfrm>
          <a:prstGeom prst="rect">
            <a:avLst/>
          </a:prstGeom>
        </p:spPr>
        <p:txBody>
          <a:bodyPr wrap="square">
            <a:spAutoFit/>
          </a:bodyPr>
          <a:lstStyle/>
          <a:p>
            <a:pPr>
              <a:lnSpc>
                <a:spcPct val="130000"/>
              </a:lnSpc>
            </a:pPr>
            <a:r>
              <a:rPr lang="zh-CN" altLang="en-US" sz="1600">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举办首届“花朝节”是传承和弘扬传统文化，促进当代社会对传统文化的认知，对建设</a:t>
            </a:r>
            <a:r>
              <a:rPr lang="en-US" altLang="zh-CN" sz="1600">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XXX</a:t>
            </a:r>
            <a:r>
              <a:rPr lang="zh-CN" altLang="en-US" sz="1600">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来说，是一个巨大的民族情结，也是对优秀传统文化的一次拾忆。</a:t>
            </a:r>
            <a:endParaRPr lang="en-US" altLang="zh-CN" sz="160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8" name="矩形 7"/>
          <p:cNvSpPr/>
          <p:nvPr/>
        </p:nvSpPr>
        <p:spPr>
          <a:xfrm>
            <a:off x="6096000" y="2352404"/>
            <a:ext cx="457200" cy="45719"/>
          </a:xfrm>
          <a:prstGeom prst="rect">
            <a:avLst/>
          </a:prstGeom>
          <a:solidFill>
            <a:srgbClr val="549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034766" y="4086115"/>
            <a:ext cx="5533119" cy="829945"/>
          </a:xfrm>
          <a:prstGeom prst="rect">
            <a:avLst/>
          </a:prstGeom>
        </p:spPr>
        <p:txBody>
          <a:bodyPr wrap="square">
            <a:spAutoFit/>
          </a:bodyPr>
          <a:lstStyle/>
          <a:p>
            <a:pPr marL="0" indent="0">
              <a:buNone/>
            </a:pPr>
            <a:r>
              <a:rPr lang="zh-CN" altLang="en-US" sz="1600">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复兴花朝节传统文化，增强群众文化内涵，促进当代群众对传统节日文化的认识，展示人民的青春与活力，增强人与人之间的交流，弘扬中华传统节日文化。</a:t>
            </a:r>
            <a:endParaRPr lang="en-US" altLang="zh-CN" sz="160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0" name="矩形 9"/>
          <p:cNvSpPr/>
          <p:nvPr/>
        </p:nvSpPr>
        <p:spPr>
          <a:xfrm>
            <a:off x="5770333" y="2398156"/>
            <a:ext cx="976630" cy="491490"/>
          </a:xfrm>
          <a:prstGeom prst="rect">
            <a:avLst/>
          </a:prstGeom>
        </p:spPr>
        <p:txBody>
          <a:bodyPr wrap="none">
            <a:spAutoFit/>
          </a:bodyPr>
          <a:lstStyle/>
          <a:p>
            <a:pPr marL="285750" indent="-285750">
              <a:lnSpc>
                <a:spcPct val="130000"/>
              </a:lnSpc>
              <a:buFont typeface="Wingdings" panose="05000000000000000000" pitchFamily="2" charset="2"/>
              <a:buChar char="l"/>
            </a:pPr>
            <a:r>
              <a:rPr lang="zh-CN" altLang="en-US" sz="2000">
                <a:solidFill>
                  <a:schemeClr val="accent3">
                    <a:lumMod val="50000"/>
                  </a:schemeClr>
                </a:solidFill>
                <a:latin typeface="仿宋" panose="02010609060101010101" charset="-122"/>
                <a:ea typeface="仿宋" panose="02010609060101010101" charset="-122"/>
              </a:rPr>
              <a:t>目的</a:t>
            </a:r>
          </a:p>
        </p:txBody>
      </p:sp>
      <p:sp>
        <p:nvSpPr>
          <p:cNvPr id="11" name="矩形 10"/>
          <p:cNvSpPr/>
          <p:nvPr/>
        </p:nvSpPr>
        <p:spPr>
          <a:xfrm>
            <a:off x="5770333" y="3735299"/>
            <a:ext cx="925830" cy="450850"/>
          </a:xfrm>
          <a:prstGeom prst="rect">
            <a:avLst/>
          </a:prstGeom>
        </p:spPr>
        <p:txBody>
          <a:bodyPr wrap="none">
            <a:spAutoFit/>
          </a:bodyPr>
          <a:lstStyle/>
          <a:p>
            <a:pPr marL="285750" indent="-285750">
              <a:lnSpc>
                <a:spcPct val="130000"/>
              </a:lnSpc>
              <a:buFont typeface="Wingdings" panose="05000000000000000000" pitchFamily="2" charset="2"/>
              <a:buChar char="l"/>
            </a:pPr>
            <a:r>
              <a:rPr lang="zh-CN" altLang="en-US">
                <a:solidFill>
                  <a:schemeClr val="accent3">
                    <a:lumMod val="50000"/>
                  </a:schemeClr>
                </a:solidFill>
                <a:latin typeface="仿宋" panose="02010609060101010101" charset="-122"/>
                <a:ea typeface="仿宋" panose="02010609060101010101" charset="-122"/>
              </a:rPr>
              <a:t>意义</a:t>
            </a:r>
          </a:p>
        </p:txBody>
      </p:sp>
      <p:sp>
        <p:nvSpPr>
          <p:cNvPr id="12" name="矩形 11"/>
          <p:cNvSpPr/>
          <p:nvPr/>
        </p:nvSpPr>
        <p:spPr>
          <a:xfrm>
            <a:off x="5969000" y="5149850"/>
            <a:ext cx="1422400" cy="368300"/>
          </a:xfrm>
          <a:prstGeom prst="rect">
            <a:avLst/>
          </a:prstGeom>
          <a:solidFill>
            <a:srgbClr val="DA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t>输入标题信息</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C:\Users\lifeng\Desktop\罗天衡\微信图片_20220220162103.jpg微信图片_20220220162103"/>
          <p:cNvPicPr>
            <a:picLocks noChangeAspect="1"/>
          </p:cNvPicPr>
          <p:nvPr/>
        </p:nvPicPr>
        <p:blipFill rotWithShape="1">
          <a:blip r:embed="rId3"/>
          <a:srcRect r="765" b="14472"/>
          <a:stretch>
            <a:fillRect/>
          </a:stretch>
        </p:blipFill>
        <p:spPr>
          <a:xfrm>
            <a:off x="6078220" y="-13970"/>
            <a:ext cx="6094730" cy="6886575"/>
          </a:xfrm>
          <a:prstGeom prst="rect">
            <a:avLst/>
          </a:prstGeom>
        </p:spPr>
      </p:pic>
      <p:sp>
        <p:nvSpPr>
          <p:cNvPr id="6" name="文本框 5"/>
          <p:cNvSpPr txBox="1"/>
          <p:nvPr/>
        </p:nvSpPr>
        <p:spPr>
          <a:xfrm>
            <a:off x="897255" y="1716405"/>
            <a:ext cx="3947160"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sym typeface="+mn-ea"/>
              </a:rPr>
              <a:t>活动简介</a:t>
            </a:r>
            <a:endParaRPr lang="zh-CN" altLang="en-US" sz="3600" u="heavy" dirty="0">
              <a:solidFill>
                <a:schemeClr val="accent3">
                  <a:lumMod val="50000"/>
                </a:schemeClr>
              </a:solidFill>
              <a:latin typeface="仿宋" panose="02010609060101010101" charset="-122"/>
              <a:ea typeface="仿宋" panose="02010609060101010101" charset="-122"/>
            </a:endParaRPr>
          </a:p>
        </p:txBody>
      </p:sp>
      <p:sp>
        <p:nvSpPr>
          <p:cNvPr id="7" name="文本框 6"/>
          <p:cNvSpPr txBox="1"/>
          <p:nvPr/>
        </p:nvSpPr>
        <p:spPr>
          <a:xfrm>
            <a:off x="897419" y="2361565"/>
            <a:ext cx="4893783" cy="2861310"/>
          </a:xfrm>
          <a:prstGeom prst="rect">
            <a:avLst/>
          </a:prstGeom>
          <a:noFill/>
        </p:spPr>
        <p:txBody>
          <a:bodyPr wrap="square" rtlCol="0">
            <a:spAutoFit/>
          </a:bodyPr>
          <a:lstStyle/>
          <a:p>
            <a:pPr marL="0" algn="l">
              <a:buClrTx/>
              <a:buSzTx/>
              <a:buNone/>
            </a:pPr>
            <a:r>
              <a:rPr lang="zh-CN" altLang="en-US" sz="2000">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本次活动以花为媒,以节庆会友， 将以"万紫千红披锦绣，尚劳点缀贺花神〃为主题， 以弘扬中国传统文化为目的“踏青”，打造出安徽最具规模和品牌效应的全省联动复合型汉文化主题花朝节。以活动促旅游，以人气带动消费。在活动设计上，突出文化性、 大众性、地域性和参与性，同时宣传合肥本土景区在文化传承、文化创新方面的卓越贡献。</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29275" y="2301240"/>
            <a:ext cx="1358265" cy="1198880"/>
          </a:xfrm>
          <a:prstGeom prst="rect">
            <a:avLst/>
          </a:prstGeom>
          <a:noFill/>
          <a:effectLst>
            <a:outerShdw blurRad="76200" dist="76200" dir="2700000" algn="tl" rotWithShape="0">
              <a:schemeClr val="tx2">
                <a:lumMod val="10000"/>
                <a:alpha val="30000"/>
              </a:schemeClr>
            </a:outerShdw>
            <a:reflection blurRad="6350" stA="52000" endA="300" endPos="35000" dir="5400000" sy="-100000" algn="bl" rotWithShape="0"/>
          </a:effectLst>
          <a:scene3d>
            <a:camera prst="orthographicFront"/>
            <a:lightRig rig="threePt" dir="t"/>
          </a:scene3d>
          <a:sp3d extrusionH="76200" prstMaterial="dkEdge">
            <a:extrusionClr>
              <a:schemeClr val="accent1">
                <a:lumMod val="50000"/>
              </a:schemeClr>
            </a:extrusionClr>
          </a:sp3d>
        </p:spPr>
        <p:txBody>
          <a:bodyPr wrap="square" rtlCol="0">
            <a:spAutoFit/>
          </a:bodyPr>
          <a:lstStyle/>
          <a:p>
            <a:pPr algn="ctr"/>
            <a:r>
              <a:rPr lang="zh-CN" altLang="en-US" sz="7200" b="1">
                <a:solidFill>
                  <a:schemeClr val="accent3">
                    <a:lumMod val="50000"/>
                  </a:schemeClr>
                </a:solidFill>
                <a:latin typeface="汉仪字酷堂义山楷W" panose="00020600040101010101" charset="-122"/>
                <a:ea typeface="汉仪字酷堂义山楷W" panose="00020600040101010101" charset="-122"/>
              </a:rPr>
              <a:t>贰</a:t>
            </a:r>
          </a:p>
        </p:txBody>
      </p:sp>
      <p:sp>
        <p:nvSpPr>
          <p:cNvPr id="4" name="文本框 3"/>
          <p:cNvSpPr txBox="1"/>
          <p:nvPr/>
        </p:nvSpPr>
        <p:spPr>
          <a:xfrm>
            <a:off x="4422775" y="3500120"/>
            <a:ext cx="3770630" cy="1014730"/>
          </a:xfrm>
          <a:prstGeom prst="rect">
            <a:avLst/>
          </a:prstGeom>
          <a:noFill/>
          <a:effectLst>
            <a:outerShdw blurRad="50800" dist="63500" dir="2700000" algn="tl" rotWithShape="0">
              <a:schemeClr val="tx2">
                <a:lumMod val="10000"/>
                <a:alpha val="40000"/>
              </a:schemeClr>
            </a:outerShdw>
            <a:reflection blurRad="6350" stA="52000" endA="300" endPos="35000" dir="5400000" sy="-100000" algn="bl" rotWithShape="0"/>
            <a:softEdge rad="31750"/>
          </a:effectLst>
        </p:spPr>
        <p:txBody>
          <a:bodyPr wrap="square" rtlCol="0">
            <a:spAutoFit/>
          </a:bodyPr>
          <a:lstStyle/>
          <a:p>
            <a:pPr algn="ctr"/>
            <a:r>
              <a:rPr lang="zh-CN" altLang="en-US" sz="6000">
                <a:solidFill>
                  <a:schemeClr val="accent3">
                    <a:lumMod val="50000"/>
                  </a:schemeClr>
                </a:solidFill>
                <a:latin typeface="仿宋" panose="02010609060101010101" charset="-122"/>
                <a:ea typeface="仿宋" panose="02010609060101010101" charset="-122"/>
              </a:rPr>
              <a:t>活动内容</a:t>
            </a: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2569" y="186011"/>
            <a:ext cx="310301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活动亮点</a:t>
            </a:r>
          </a:p>
        </p:txBody>
      </p:sp>
      <p:sp>
        <p:nvSpPr>
          <p:cNvPr id="3" name="矩形 2"/>
          <p:cNvSpPr/>
          <p:nvPr/>
        </p:nvSpPr>
        <p:spPr>
          <a:xfrm>
            <a:off x="21611" y="5043718"/>
            <a:ext cx="12192000" cy="81914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890492" y="3223292"/>
            <a:ext cx="2190750" cy="2895597"/>
            <a:chOff x="890492" y="3170674"/>
            <a:chExt cx="2190750" cy="2895597"/>
          </a:xfrm>
        </p:grpSpPr>
        <p:sp>
          <p:nvSpPr>
            <p:cNvPr id="6" name="矩形 5"/>
            <p:cNvSpPr/>
            <p:nvPr/>
          </p:nvSpPr>
          <p:spPr>
            <a:xfrm>
              <a:off x="890492" y="3170674"/>
              <a:ext cx="2190750" cy="2895597"/>
            </a:xfrm>
            <a:prstGeom prst="rect">
              <a:avLst/>
            </a:prstGeom>
            <a:solidFill>
              <a:schemeClr val="bg1"/>
            </a:solidFill>
            <a:ln w="38100">
              <a:solidFill>
                <a:srgbClr val="549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209118" y="5188420"/>
              <a:ext cx="1553497" cy="484709"/>
            </a:xfrm>
            <a:prstGeom prst="roundRect">
              <a:avLst>
                <a:gd name="adj" fmla="val 6186"/>
              </a:avLst>
            </a:prstGeom>
            <a:solidFill>
              <a:srgbClr val="549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仿宋" panose="02010609060101010101" charset="-122"/>
                  <a:ea typeface="仿宋" panose="02010609060101010101" charset="-122"/>
                </a:rPr>
                <a:t>01.</a:t>
              </a:r>
              <a:endParaRPr lang="zh-CN" altLang="en-US" sz="2400" dirty="0">
                <a:latin typeface="仿宋" panose="02010609060101010101" charset="-122"/>
                <a:ea typeface="仿宋" panose="02010609060101010101" charset="-122"/>
              </a:endParaRPr>
            </a:p>
          </p:txBody>
        </p:sp>
      </p:grpSp>
      <p:cxnSp>
        <p:nvCxnSpPr>
          <p:cNvPr id="8" name="直接连接符 7"/>
          <p:cNvCxnSpPr/>
          <p:nvPr/>
        </p:nvCxnSpPr>
        <p:spPr>
          <a:xfrm>
            <a:off x="782498" y="1761669"/>
            <a:ext cx="720000" cy="0"/>
          </a:xfrm>
          <a:prstGeom prst="line">
            <a:avLst/>
          </a:prstGeom>
          <a:ln w="38100">
            <a:solidFill>
              <a:srgbClr val="DAB9CA"/>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82171" y="1097856"/>
            <a:ext cx="8280366" cy="58928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en-US" altLang="zh-CN" sz="2700" b="0">
                <a:solidFill>
                  <a:schemeClr val="accent3">
                    <a:lumMod val="50000"/>
                  </a:schemeClr>
                </a:solidFill>
                <a:latin typeface="仿宋" panose="02010609060101010101" charset="-122"/>
                <a:ea typeface="仿宋" panose="02010609060101010101" charset="-122"/>
                <a:cs typeface="仿宋" panose="02010609060101010101" charset="-122"/>
              </a:rPr>
              <a:t>“</a:t>
            </a:r>
            <a:r>
              <a:rPr lang="zh-CN" altLang="en-US" sz="2700" b="0">
                <a:solidFill>
                  <a:schemeClr val="accent3">
                    <a:lumMod val="50000"/>
                  </a:schemeClr>
                </a:solidFill>
                <a:latin typeface="仿宋" panose="02010609060101010101" charset="-122"/>
                <a:ea typeface="仿宋" panose="02010609060101010101" charset="-122"/>
                <a:cs typeface="仿宋" panose="02010609060101010101" charset="-122"/>
              </a:rPr>
              <a:t>百花生日是良辰，未到花朝一半春。</a:t>
            </a:r>
            <a:r>
              <a:rPr lang="en-US" altLang="zh-CN" sz="2700" b="0">
                <a:solidFill>
                  <a:schemeClr val="accent3">
                    <a:lumMod val="50000"/>
                  </a:schemeClr>
                </a:solidFill>
                <a:latin typeface="仿宋" panose="02010609060101010101" charset="-122"/>
                <a:ea typeface="仿宋" panose="02010609060101010101" charset="-122"/>
                <a:cs typeface="仿宋" panose="02010609060101010101" charset="-122"/>
              </a:rPr>
              <a:t>”</a:t>
            </a:r>
            <a:endParaRPr lang="en-US" altLang="zh-CN" sz="2700" b="0" dirty="0">
              <a:solidFill>
                <a:schemeClr val="accent3">
                  <a:lumMod val="50000"/>
                </a:schemeClr>
              </a:solidFill>
              <a:latin typeface="仿宋" panose="02010609060101010101" charset="-122"/>
              <a:ea typeface="仿宋" panose="02010609060101010101" charset="-122"/>
              <a:cs typeface="仿宋" panose="02010609060101010101" charset="-122"/>
            </a:endParaRPr>
          </a:p>
        </p:txBody>
      </p:sp>
      <p:sp>
        <p:nvSpPr>
          <p:cNvPr id="10" name="矩形 9"/>
          <p:cNvSpPr/>
          <p:nvPr/>
        </p:nvSpPr>
        <p:spPr>
          <a:xfrm>
            <a:off x="682171" y="1826596"/>
            <a:ext cx="8280366" cy="1322070"/>
          </a:xfrm>
          <a:prstGeom prst="rect">
            <a:avLst/>
          </a:prstGeom>
        </p:spPr>
        <p:txBody>
          <a:bodyPr wrap="square">
            <a:spAutoFit/>
          </a:bodyPr>
          <a:lstStyle/>
          <a:p>
            <a:pPr marL="0" algn="l">
              <a:buClrTx/>
              <a:buSzTx/>
              <a:buNone/>
            </a:pPr>
            <a:r>
              <a:rPr lang="zh-CN" altLang="en-US" sz="1600">
                <a:solidFill>
                  <a:schemeClr val="accent3">
                    <a:lumMod val="50000"/>
                  </a:schemeClr>
                </a:solidFill>
                <a:latin typeface="汉仪字酷堂义山楷W" panose="00020600040101010101" charset="-122"/>
                <a:ea typeface="汉仪字酷堂义山楷W" panose="00020600040101010101" charset="-122"/>
                <a:cs typeface="汉仪字酷堂义山楷W" panose="00020600040101010101" charset="-122"/>
                <a:sym typeface="+mn-ea"/>
              </a:rPr>
              <a:t>近年来，之前一直受冷落的花朝节，越来越受重视了!也越来越受大伙儿的青睐，许多地方都在组织类似的活动。虽说大家庆祝花朝节的日期，庆祝的形式，各不相同,但是那股儿热闹的氛围，却是惊人的相似!在现场，你能看到许许多多身着汉服的小姐姐，小哥哥们,游园赏花，踏青郊游，或吟诗颂歌，或拍照打卡，非常非常热闹。中华文化源远流长，中华文化博大精深!</a:t>
            </a:r>
          </a:p>
        </p:txBody>
      </p:sp>
      <p:sp>
        <p:nvSpPr>
          <p:cNvPr id="11" name="矩形 10"/>
          <p:cNvSpPr/>
          <p:nvPr/>
        </p:nvSpPr>
        <p:spPr>
          <a:xfrm>
            <a:off x="1037901" y="3602219"/>
            <a:ext cx="1895929" cy="1290320"/>
          </a:xfrm>
          <a:prstGeom prst="rect">
            <a:avLst/>
          </a:prstGeom>
        </p:spPr>
        <p:txBody>
          <a:bodyPr wrap="square">
            <a:spAutoFit/>
          </a:bodyPr>
          <a:lstStyle/>
          <a:p>
            <a:pPr>
              <a:lnSpc>
                <a:spcPct val="130000"/>
              </a:lnSpc>
            </a:pPr>
            <a:r>
              <a:rPr lang="zh-TW" sz="1200">
                <a:solidFill>
                  <a:schemeClr val="accent3">
                    <a:lumMod val="50000"/>
                  </a:schemeClr>
                </a:solidFill>
                <a:latin typeface="汉仪字酷堂义山楷W" panose="00020600040101010101" charset="-122"/>
                <a:ea typeface="汉仪字酷堂义山楷W" panose="00020600040101010101" charset="-122"/>
                <a:sym typeface="+mn-ea"/>
              </a:rPr>
              <a:t>庞大的人群基数。国风爰好人群庞大，隐藏看巨大的消费力</a:t>
            </a:r>
            <a:r>
              <a:rPr lang="zh-CN" altLang="zh-TW" sz="1200">
                <a:solidFill>
                  <a:schemeClr val="accent3">
                    <a:lumMod val="50000"/>
                  </a:schemeClr>
                </a:solidFill>
                <a:latin typeface="汉仪字酷堂义山楷W" panose="00020600040101010101" charset="-122"/>
                <a:ea typeface="汉仪字酷堂义山楷W" panose="00020600040101010101" charset="-122"/>
                <a:sym typeface="+mn-ea"/>
              </a:rPr>
              <a:t>，将</a:t>
            </a:r>
            <a:r>
              <a:rPr lang="zh-TW" sz="1200">
                <a:solidFill>
                  <a:schemeClr val="accent3">
                    <a:lumMod val="50000"/>
                  </a:schemeClr>
                </a:solidFill>
                <a:latin typeface="汉仪字酷堂义山楷W" panose="00020600040101010101" charset="-122"/>
                <a:ea typeface="汉仪字酷堂义山楷W" panose="00020600040101010101" charset="-122"/>
                <a:sym typeface="+mn-ea"/>
              </a:rPr>
              <a:t>吸引大批新国潮</a:t>
            </a:r>
            <a:r>
              <a:rPr lang="zh-CN" altLang="zh-TW" sz="1200">
                <a:solidFill>
                  <a:schemeClr val="accent3">
                    <a:lumMod val="50000"/>
                  </a:schemeClr>
                </a:solidFill>
                <a:latin typeface="汉仪字酷堂义山楷W" panose="00020600040101010101" charset="-122"/>
                <a:ea typeface="汉仪字酷堂义山楷W" panose="00020600040101010101" charset="-122"/>
                <a:sym typeface="+mn-ea"/>
              </a:rPr>
              <a:t>和</a:t>
            </a:r>
            <a:r>
              <a:rPr lang="zh-TW" sz="1200">
                <a:solidFill>
                  <a:schemeClr val="accent3">
                    <a:lumMod val="50000"/>
                  </a:schemeClr>
                </a:solidFill>
                <a:latin typeface="汉仪字酷堂义山楷W" panose="00020600040101010101" charset="-122"/>
                <a:ea typeface="汉仪字酷堂义山楷W" panose="00020600040101010101" charset="-122"/>
                <a:sym typeface="+mn-ea"/>
              </a:rPr>
              <a:t>汉服爰好者聚集于此。</a:t>
            </a:r>
            <a:endParaRPr lang="zh-TW" altLang="zh-CN" sz="1200">
              <a:solidFill>
                <a:schemeClr val="accent3">
                  <a:lumMod val="50000"/>
                </a:schemeClr>
              </a:solidFill>
              <a:latin typeface="汉仪字酷堂义山楷W" panose="00020600040101010101" charset="-122"/>
              <a:ea typeface="汉仪字酷堂义山楷W" panose="00020600040101010101" charset="-122"/>
              <a:sym typeface="+mn-ea"/>
            </a:endParaRPr>
          </a:p>
        </p:txBody>
      </p:sp>
      <p:grpSp>
        <p:nvGrpSpPr>
          <p:cNvPr id="12" name="组合 11"/>
          <p:cNvGrpSpPr/>
          <p:nvPr/>
        </p:nvGrpSpPr>
        <p:grpSpPr>
          <a:xfrm>
            <a:off x="3650128" y="3223292"/>
            <a:ext cx="2190750" cy="2895597"/>
            <a:chOff x="890492" y="3170674"/>
            <a:chExt cx="2190750" cy="2895597"/>
          </a:xfrm>
        </p:grpSpPr>
        <p:sp>
          <p:nvSpPr>
            <p:cNvPr id="13" name="矩形 12"/>
            <p:cNvSpPr/>
            <p:nvPr/>
          </p:nvSpPr>
          <p:spPr>
            <a:xfrm>
              <a:off x="890492" y="3170674"/>
              <a:ext cx="2190750" cy="2895597"/>
            </a:xfrm>
            <a:prstGeom prst="rect">
              <a:avLst/>
            </a:prstGeom>
            <a:solidFill>
              <a:schemeClr val="bg1"/>
            </a:solidFill>
            <a:ln w="38100">
              <a:solidFill>
                <a:srgbClr val="549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nvSpPr>
          <p:spPr>
            <a:xfrm>
              <a:off x="1209118" y="5188420"/>
              <a:ext cx="1553497" cy="484709"/>
            </a:xfrm>
            <a:prstGeom prst="roundRect">
              <a:avLst>
                <a:gd name="adj" fmla="val 6186"/>
              </a:avLst>
            </a:prstGeom>
            <a:solidFill>
              <a:srgbClr val="549B58"/>
            </a:solidFill>
            <a:ln>
              <a:solidFill>
                <a:srgbClr val="549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仿宋" panose="02010609060101010101" charset="-122"/>
                  <a:ea typeface="仿宋" panose="02010609060101010101" charset="-122"/>
                </a:rPr>
                <a:t>02.</a:t>
              </a:r>
              <a:endParaRPr lang="zh-CN" altLang="en-US" sz="2400" dirty="0">
                <a:latin typeface="仿宋" panose="02010609060101010101" charset="-122"/>
                <a:ea typeface="仿宋" panose="02010609060101010101" charset="-122"/>
              </a:endParaRPr>
            </a:p>
          </p:txBody>
        </p:sp>
      </p:grpSp>
      <p:sp>
        <p:nvSpPr>
          <p:cNvPr id="15" name="矩形 14"/>
          <p:cNvSpPr/>
          <p:nvPr/>
        </p:nvSpPr>
        <p:spPr>
          <a:xfrm>
            <a:off x="3755701" y="3608173"/>
            <a:ext cx="1895929" cy="1050290"/>
          </a:xfrm>
          <a:prstGeom prst="rect">
            <a:avLst/>
          </a:prstGeom>
        </p:spPr>
        <p:txBody>
          <a:bodyPr wrap="square">
            <a:spAutoFit/>
          </a:bodyPr>
          <a:lstStyle/>
          <a:p>
            <a:pPr>
              <a:lnSpc>
                <a:spcPct val="130000"/>
              </a:lnSpc>
            </a:pPr>
            <a:r>
              <a:rPr lang="zh-CN" altLang="da-DK" sz="1200" dirty="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rPr>
              <a:t>特色的国潮打卡点以及半实景美陈，</a:t>
            </a:r>
            <a:r>
              <a:rPr lang="zh-TW" sz="120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rPr>
              <a:t>助力</a:t>
            </a:r>
            <a:r>
              <a:rPr lang="zh-CN" altLang="zh-TW" sz="120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rPr>
              <a:t>花世界</a:t>
            </a:r>
            <a:r>
              <a:rPr lang="zh-TW" sz="120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rPr>
              <a:t>新国潮</a:t>
            </a:r>
            <a:r>
              <a:rPr lang="zh-CN" altLang="zh-TW" sz="120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rPr>
              <a:t>花朝</a:t>
            </a:r>
            <a:r>
              <a:rPr lang="zh-TW" sz="120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rPr>
              <a:t>节成为网红打卡点。</a:t>
            </a:r>
            <a:endParaRPr lang="zh-TW" altLang="zh-CN" sz="1200">
              <a:solidFill>
                <a:schemeClr val="accent3">
                  <a:lumMod val="50000"/>
                </a:schemeClr>
              </a:solidFill>
              <a:latin typeface="汉仪字酷堂义山楷W" panose="00020600040101010101" charset="-122"/>
              <a:ea typeface="汉仪字酷堂义山楷W" panose="00020600040101010101" charset="-122"/>
              <a:cs typeface="方正粗黑宋简体" panose="02000000000000000000" charset="-122"/>
              <a:sym typeface="+mn-ea"/>
            </a:endParaRPr>
          </a:p>
        </p:txBody>
      </p:sp>
      <p:grpSp>
        <p:nvGrpSpPr>
          <p:cNvPr id="16" name="组合 15"/>
          <p:cNvGrpSpPr/>
          <p:nvPr/>
        </p:nvGrpSpPr>
        <p:grpSpPr>
          <a:xfrm>
            <a:off x="6409764" y="3223292"/>
            <a:ext cx="2190750" cy="2895597"/>
            <a:chOff x="890492" y="3170674"/>
            <a:chExt cx="2190750" cy="2895597"/>
          </a:xfrm>
        </p:grpSpPr>
        <p:sp>
          <p:nvSpPr>
            <p:cNvPr id="17" name="矩形 16"/>
            <p:cNvSpPr/>
            <p:nvPr/>
          </p:nvSpPr>
          <p:spPr>
            <a:xfrm>
              <a:off x="890492" y="3170674"/>
              <a:ext cx="2190750" cy="2895597"/>
            </a:xfrm>
            <a:prstGeom prst="rect">
              <a:avLst/>
            </a:prstGeom>
            <a:solidFill>
              <a:schemeClr val="bg1"/>
            </a:solidFill>
            <a:ln w="38100">
              <a:solidFill>
                <a:srgbClr val="549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a:off x="1209118" y="5188420"/>
              <a:ext cx="1553497" cy="484709"/>
            </a:xfrm>
            <a:prstGeom prst="roundRect">
              <a:avLst>
                <a:gd name="adj" fmla="val 6186"/>
              </a:avLst>
            </a:prstGeom>
            <a:solidFill>
              <a:srgbClr val="549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仿宋" panose="02010609060101010101" charset="-122"/>
                  <a:ea typeface="仿宋" panose="02010609060101010101" charset="-122"/>
                </a:rPr>
                <a:t>03.</a:t>
              </a:r>
              <a:endParaRPr lang="zh-CN" altLang="en-US" sz="2400" dirty="0">
                <a:latin typeface="仿宋" panose="02010609060101010101" charset="-122"/>
                <a:ea typeface="仿宋" panose="02010609060101010101" charset="-122"/>
              </a:endParaRPr>
            </a:p>
          </p:txBody>
        </p:sp>
      </p:grpSp>
      <p:sp>
        <p:nvSpPr>
          <p:cNvPr id="19" name="矩形 18"/>
          <p:cNvSpPr/>
          <p:nvPr/>
        </p:nvSpPr>
        <p:spPr>
          <a:xfrm>
            <a:off x="6473498" y="3629437"/>
            <a:ext cx="1895929" cy="810260"/>
          </a:xfrm>
          <a:prstGeom prst="rect">
            <a:avLst/>
          </a:prstGeom>
        </p:spPr>
        <p:txBody>
          <a:bodyPr wrap="square">
            <a:spAutoFit/>
          </a:bodyPr>
          <a:lstStyle/>
          <a:p>
            <a:pPr>
              <a:lnSpc>
                <a:spcPct val="130000"/>
              </a:lnSpc>
            </a:pPr>
            <a:r>
              <a:rPr lang="zh-CN" altLang="da-DK" sz="1200" dirty="0">
                <a:solidFill>
                  <a:schemeClr val="accent3">
                    <a:lumMod val="50000"/>
                  </a:schemeClr>
                </a:solidFill>
                <a:latin typeface="方正粗黑宋简体" panose="02000000000000000000" charset="-122"/>
                <a:ea typeface="方正粗黑宋简体" panose="02000000000000000000" charset="-122"/>
                <a:sym typeface="+mn-ea"/>
              </a:rPr>
              <a:t>汉服官方社团、汉服市集、汉服知名品牌的加入，使得活动氛围更加强烈。</a:t>
            </a:r>
          </a:p>
        </p:txBody>
      </p:sp>
      <p:grpSp>
        <p:nvGrpSpPr>
          <p:cNvPr id="20" name="组合 19"/>
          <p:cNvGrpSpPr/>
          <p:nvPr/>
        </p:nvGrpSpPr>
        <p:grpSpPr>
          <a:xfrm>
            <a:off x="9093200" y="3223292"/>
            <a:ext cx="2190750" cy="2895597"/>
            <a:chOff x="890492" y="3170674"/>
            <a:chExt cx="2190750" cy="2895597"/>
          </a:xfrm>
        </p:grpSpPr>
        <p:sp>
          <p:nvSpPr>
            <p:cNvPr id="21" name="矩形 20"/>
            <p:cNvSpPr/>
            <p:nvPr/>
          </p:nvSpPr>
          <p:spPr>
            <a:xfrm>
              <a:off x="890492" y="3170674"/>
              <a:ext cx="2190750" cy="2895597"/>
            </a:xfrm>
            <a:prstGeom prst="rect">
              <a:avLst/>
            </a:prstGeom>
            <a:solidFill>
              <a:schemeClr val="bg1"/>
            </a:solidFill>
            <a:ln w="38100">
              <a:solidFill>
                <a:srgbClr val="549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a:off x="1209118" y="5188420"/>
              <a:ext cx="1553497" cy="484709"/>
            </a:xfrm>
            <a:prstGeom prst="roundRect">
              <a:avLst>
                <a:gd name="adj" fmla="val 6186"/>
              </a:avLst>
            </a:prstGeom>
            <a:solidFill>
              <a:srgbClr val="549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仿宋" panose="02010609060101010101" charset="-122"/>
                  <a:ea typeface="仿宋" panose="02010609060101010101" charset="-122"/>
                </a:rPr>
                <a:t>04.</a:t>
              </a:r>
              <a:endParaRPr lang="zh-CN" altLang="en-US" sz="2400" dirty="0">
                <a:latin typeface="仿宋" panose="02010609060101010101" charset="-122"/>
                <a:ea typeface="仿宋" panose="02010609060101010101" charset="-122"/>
              </a:endParaRPr>
            </a:p>
          </p:txBody>
        </p:sp>
      </p:grpSp>
      <p:sp>
        <p:nvSpPr>
          <p:cNvPr id="23" name="矩形 22"/>
          <p:cNvSpPr/>
          <p:nvPr/>
        </p:nvSpPr>
        <p:spPr>
          <a:xfrm>
            <a:off x="9282712" y="3622379"/>
            <a:ext cx="1895929" cy="810260"/>
          </a:xfrm>
          <a:prstGeom prst="rect">
            <a:avLst/>
          </a:prstGeom>
        </p:spPr>
        <p:txBody>
          <a:bodyPr wrap="square">
            <a:spAutoFit/>
          </a:bodyPr>
          <a:lstStyle/>
          <a:p>
            <a:pPr>
              <a:lnSpc>
                <a:spcPct val="130000"/>
              </a:lnSpc>
            </a:pPr>
            <a:r>
              <a:rPr lang="zh-CN" altLang="da-DK" sz="1200" dirty="0">
                <a:solidFill>
                  <a:schemeClr val="accent3">
                    <a:lumMod val="50000"/>
                  </a:schemeClr>
                </a:solidFill>
                <a:latin typeface="方正粗黑宋简体" panose="02000000000000000000" charset="-122"/>
                <a:ea typeface="方正粗黑宋简体" panose="02000000000000000000" charset="-122"/>
                <a:sym typeface="+mn-ea"/>
              </a:rPr>
              <a:t>丰富多彩的活动：千人祭花神、汉服相亲会、汉服新品发布会、汉服游园</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C:\Users\lifeng\Desktop\罗天衡\微信图片_20220220180238.jpg微信图片_20220220180238"/>
          <p:cNvPicPr/>
          <p:nvPr/>
        </p:nvPicPr>
        <p:blipFill rotWithShape="1">
          <a:blip r:embed="rId3"/>
          <a:srcRect l="11" t="-22154" r="-840" b="11487"/>
          <a:stretch>
            <a:fillRect/>
          </a:stretch>
        </p:blipFill>
        <p:spPr>
          <a:xfrm>
            <a:off x="6602730" y="-1720215"/>
            <a:ext cx="5684520" cy="8578215"/>
          </a:xfrm>
          <a:prstGeom prst="rect">
            <a:avLst/>
          </a:prstGeom>
        </p:spPr>
      </p:pic>
      <p:sp>
        <p:nvSpPr>
          <p:cNvPr id="6" name="文本框 5"/>
          <p:cNvSpPr txBox="1"/>
          <p:nvPr/>
        </p:nvSpPr>
        <p:spPr>
          <a:xfrm>
            <a:off x="897419" y="1610951"/>
            <a:ext cx="3103015" cy="119888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marL="0" lvl="0" indent="0" algn="l">
              <a:lnSpc>
                <a:spcPct val="100000"/>
              </a:lnSpc>
              <a:spcBef>
                <a:spcPts val="1000"/>
              </a:spcBef>
              <a:spcAft>
                <a:spcPts val="0"/>
              </a:spcAft>
              <a:buSzPct val="100000"/>
              <a:buNone/>
            </a:pPr>
            <a:r>
              <a:rPr lang="zh-CN" altLang="en-US" sz="3600" spc="297" dirty="0">
                <a:ln w="3175">
                  <a:noFill/>
                  <a:prstDash val="dash"/>
                </a:ln>
                <a:solidFill>
                  <a:schemeClr val="accent3">
                    <a:lumMod val="50000"/>
                  </a:schemeClr>
                </a:solidFill>
                <a:uFillTx/>
                <a:latin typeface="仿宋" panose="02010609060101010101" charset="-122"/>
                <a:ea typeface="仿宋" panose="02010609060101010101" charset="-122"/>
                <a:cs typeface="仿宋" panose="02010609060101010101" charset="-122"/>
                <a:sym typeface="+mn-ea"/>
              </a:rPr>
              <a:t>活动SLOGAN</a:t>
            </a:r>
          </a:p>
        </p:txBody>
      </p:sp>
      <p:sp>
        <p:nvSpPr>
          <p:cNvPr id="7" name="文本框 6"/>
          <p:cNvSpPr txBox="1"/>
          <p:nvPr/>
        </p:nvSpPr>
        <p:spPr>
          <a:xfrm>
            <a:off x="897419" y="3036570"/>
            <a:ext cx="4893783" cy="1691640"/>
          </a:xfrm>
          <a:prstGeom prst="rect">
            <a:avLst/>
          </a:prstGeom>
          <a:noFill/>
        </p:spPr>
        <p:txBody>
          <a:bodyPr wrap="square" rtlCol="0">
            <a:spAutoFit/>
          </a:bodyPr>
          <a:lstStyle/>
          <a:p>
            <a:pPr>
              <a:lnSpc>
                <a:spcPct val="130000"/>
              </a:lnSpc>
            </a:pPr>
            <a:r>
              <a:rPr lang="zh-CN" altLang="en-US" sz="4000">
                <a:solidFill>
                  <a:schemeClr val="accent3">
                    <a:lumMod val="50000"/>
                  </a:schemeClr>
                </a:solidFill>
                <a:latin typeface="仿宋" panose="02010609060101010101" charset="-122"/>
                <a:ea typeface="仿宋" panose="02010609060101010101" charset="-122"/>
                <a:sym typeface="+mn-ea"/>
              </a:rPr>
              <a:t>百花良辰祭</a:t>
            </a:r>
          </a:p>
          <a:p>
            <a:pPr algn="r">
              <a:lnSpc>
                <a:spcPct val="130000"/>
              </a:lnSpc>
            </a:pPr>
            <a:r>
              <a:rPr lang="zh-CN" altLang="en-US" sz="4000">
                <a:solidFill>
                  <a:schemeClr val="accent3">
                    <a:lumMod val="50000"/>
                  </a:schemeClr>
                </a:solidFill>
                <a:latin typeface="仿宋" panose="02010609060101010101" charset="-122"/>
                <a:ea typeface="仿宋" panose="02010609060101010101" charset="-122"/>
                <a:sym typeface="+mn-ea"/>
              </a:rPr>
              <a:t>花朝半春节</a:t>
            </a:r>
            <a:endParaRPr lang="en-US" altLang="zh-CN" sz="4000">
              <a:solidFill>
                <a:schemeClr val="tx1">
                  <a:lumMod val="75000"/>
                  <a:lumOff val="25000"/>
                </a:schemeClr>
              </a:solidFill>
              <a:latin typeface="仿宋" panose="02010609060101010101" charset="-122"/>
              <a:ea typeface="仿宋"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Users\lifeng\Desktop\罗天衡\微信图片_20220223143927.jpg微信图片_20220223143927"/>
          <p:cNvPicPr/>
          <p:nvPr/>
        </p:nvPicPr>
        <p:blipFill rotWithShape="1">
          <a:blip r:embed="rId3"/>
          <a:srcRect r="206" b="16386"/>
          <a:stretch>
            <a:fillRect/>
          </a:stretch>
        </p:blipFill>
        <p:spPr>
          <a:xfrm>
            <a:off x="2501900" y="1821815"/>
            <a:ext cx="2340000" cy="1619885"/>
          </a:xfrm>
          <a:prstGeom prst="rect">
            <a:avLst/>
          </a:prstGeom>
        </p:spPr>
      </p:pic>
      <p:pic>
        <p:nvPicPr>
          <p:cNvPr id="26" name="图片 25" descr="C:\Users\lifeng\Desktop\罗天衡\微信图片_20220223145525.jpg微信图片_20220223145525"/>
          <p:cNvPicPr/>
          <p:nvPr/>
        </p:nvPicPr>
        <p:blipFill rotWithShape="1">
          <a:blip r:embed="rId4"/>
          <a:srcRect r="836" b="52019"/>
          <a:stretch>
            <a:fillRect/>
          </a:stretch>
        </p:blipFill>
        <p:spPr>
          <a:xfrm>
            <a:off x="4929505" y="1821180"/>
            <a:ext cx="2340000" cy="1620520"/>
          </a:xfrm>
          <a:prstGeom prst="rect">
            <a:avLst/>
          </a:prstGeom>
        </p:spPr>
      </p:pic>
      <p:pic>
        <p:nvPicPr>
          <p:cNvPr id="27" name="图片 26" descr="C:\Users\lifeng\Desktop\罗天衡\微信图片_20220223161340.jpg微信图片_20220223161340"/>
          <p:cNvPicPr/>
          <p:nvPr/>
        </p:nvPicPr>
        <p:blipFill rotWithShape="1">
          <a:blip r:embed="rId5"/>
          <a:srcRect r="1306" b="14644"/>
          <a:stretch>
            <a:fillRect/>
          </a:stretch>
        </p:blipFill>
        <p:spPr>
          <a:xfrm>
            <a:off x="9783445" y="1820545"/>
            <a:ext cx="2341245" cy="1620520"/>
          </a:xfrm>
          <a:prstGeom prst="rect">
            <a:avLst/>
          </a:prstGeom>
        </p:spPr>
      </p:pic>
      <p:pic>
        <p:nvPicPr>
          <p:cNvPr id="30" name="图片 29" descr="C:\Users\lifeng\Desktop\罗天衡\微信图片_20220223161603.jpg微信图片_20220223161603"/>
          <p:cNvPicPr>
            <a:picLocks noChangeAspect="1"/>
          </p:cNvPicPr>
          <p:nvPr/>
        </p:nvPicPr>
        <p:blipFill rotWithShape="1">
          <a:blip r:embed="rId6"/>
          <a:srcRect r="1464" b="63622"/>
          <a:stretch>
            <a:fillRect/>
          </a:stretch>
        </p:blipFill>
        <p:spPr>
          <a:xfrm>
            <a:off x="73660" y="1821815"/>
            <a:ext cx="2339340" cy="1618615"/>
          </a:xfrm>
          <a:prstGeom prst="rect">
            <a:avLst/>
          </a:prstGeom>
        </p:spPr>
      </p:pic>
      <p:sp>
        <p:nvSpPr>
          <p:cNvPr id="4" name="文本框 3"/>
          <p:cNvSpPr txBox="1"/>
          <p:nvPr/>
        </p:nvSpPr>
        <p:spPr>
          <a:xfrm>
            <a:off x="192569" y="186011"/>
            <a:ext cx="310301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开幕式</a:t>
            </a:r>
          </a:p>
        </p:txBody>
      </p:sp>
      <p:sp>
        <p:nvSpPr>
          <p:cNvPr id="2" name="文本框 1"/>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altLang="en-US"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xxxxxxx</a:t>
            </a:r>
          </a:p>
        </p:txBody>
      </p:sp>
      <p:pic>
        <p:nvPicPr>
          <p:cNvPr id="3" name="图片 2" descr="C:\Users\lifeng\Desktop\罗天衡\f36e601db4894582be07b6430f160ca6.jpgf36e601db4894582be07b6430f160ca6"/>
          <p:cNvPicPr>
            <a:picLocks noChangeAspect="1"/>
          </p:cNvPicPr>
          <p:nvPr/>
        </p:nvPicPr>
        <p:blipFill rotWithShape="1">
          <a:blip r:embed="rId7"/>
          <a:srcRect/>
          <a:stretch>
            <a:fillRect/>
          </a:stretch>
        </p:blipFill>
        <p:spPr>
          <a:xfrm>
            <a:off x="7356500" y="1820899"/>
            <a:ext cx="2339975" cy="1620000"/>
          </a:xfrm>
          <a:prstGeom prst="rect">
            <a:avLst/>
          </a:prstGeom>
        </p:spPr>
      </p:pic>
      <p:sp>
        <p:nvSpPr>
          <p:cNvPr id="31" name="矩形 30"/>
          <p:cNvSpPr/>
          <p:nvPr/>
        </p:nvSpPr>
        <p:spPr>
          <a:xfrm>
            <a:off x="9784080" y="3456305"/>
            <a:ext cx="2339975" cy="450850"/>
          </a:xfrm>
          <a:prstGeom prst="rect">
            <a:avLst/>
          </a:prstGeom>
        </p:spPr>
        <p:txBody>
          <a:bodyPr wrap="square">
            <a:spAutoFit/>
          </a:bodyPr>
          <a:lstStyle/>
          <a:p>
            <a:pPr algn="ctr">
              <a:lnSpc>
                <a:spcPct val="130000"/>
              </a:lnSpc>
            </a:pPr>
            <a:r>
              <a:rPr lang="zh-CN" altLang="en-US">
                <a:solidFill>
                  <a:srgbClr val="38683A"/>
                </a:solidFill>
                <a:latin typeface="仿宋" panose="02010609060101010101" charset="-122"/>
                <a:ea typeface="仿宋" panose="02010609060101010101" charset="-122"/>
                <a:sym typeface="+mn-ea"/>
              </a:rPr>
              <a:t>共庆花朝</a:t>
            </a:r>
            <a:endParaRPr lang="zh-CN" dirty="0">
              <a:solidFill>
                <a:srgbClr val="38683A"/>
              </a:solidFill>
              <a:latin typeface="仿宋" panose="02010609060101010101" charset="-122"/>
              <a:ea typeface="仿宋" panose="02010609060101010101" charset="-122"/>
            </a:endParaRPr>
          </a:p>
        </p:txBody>
      </p:sp>
      <p:sp>
        <p:nvSpPr>
          <p:cNvPr id="16" name="矩形 15"/>
          <p:cNvSpPr/>
          <p:nvPr/>
        </p:nvSpPr>
        <p:spPr>
          <a:xfrm>
            <a:off x="7356475" y="3456305"/>
            <a:ext cx="2339975" cy="450850"/>
          </a:xfrm>
          <a:prstGeom prst="rect">
            <a:avLst/>
          </a:prstGeom>
        </p:spPr>
        <p:txBody>
          <a:bodyPr wrap="square">
            <a:spAutoFit/>
          </a:bodyPr>
          <a:lstStyle/>
          <a:p>
            <a:pPr algn="ctr">
              <a:lnSpc>
                <a:spcPct val="130000"/>
              </a:lnSpc>
            </a:pPr>
            <a:r>
              <a:rPr lang="zh-CN">
                <a:solidFill>
                  <a:schemeClr val="tx1">
                    <a:lumMod val="75000"/>
                    <a:lumOff val="25000"/>
                  </a:schemeClr>
                </a:solidFill>
                <a:latin typeface="仿宋" panose="02010609060101010101" charset="-122"/>
                <a:ea typeface="仿宋" panose="02010609060101010101" charset="-122"/>
              </a:rPr>
              <a:t>启动仪式</a:t>
            </a:r>
            <a:endParaRPr lang="zh-CN" dirty="0">
              <a:solidFill>
                <a:schemeClr val="tx1">
                  <a:lumMod val="75000"/>
                  <a:lumOff val="25000"/>
                </a:schemeClr>
              </a:solidFill>
              <a:latin typeface="仿宋" panose="02010609060101010101" charset="-122"/>
              <a:ea typeface="仿宋" panose="02010609060101010101" charset="-122"/>
            </a:endParaRPr>
          </a:p>
        </p:txBody>
      </p:sp>
      <p:sp>
        <p:nvSpPr>
          <p:cNvPr id="17" name="矩形 16"/>
          <p:cNvSpPr/>
          <p:nvPr/>
        </p:nvSpPr>
        <p:spPr>
          <a:xfrm>
            <a:off x="4925695" y="3456305"/>
            <a:ext cx="2339975" cy="450850"/>
          </a:xfrm>
          <a:prstGeom prst="rect">
            <a:avLst/>
          </a:prstGeom>
        </p:spPr>
        <p:txBody>
          <a:bodyPr wrap="square">
            <a:spAutoFit/>
          </a:bodyPr>
          <a:lstStyle/>
          <a:p>
            <a:pPr algn="ctr">
              <a:lnSpc>
                <a:spcPct val="130000"/>
              </a:lnSpc>
            </a:pPr>
            <a:r>
              <a:rPr lang="zh-CN">
                <a:solidFill>
                  <a:srgbClr val="38683A"/>
                </a:solidFill>
                <a:latin typeface="仿宋" panose="02010609060101010101" charset="-122"/>
                <a:ea typeface="仿宋" panose="02010609060101010101" charset="-122"/>
              </a:rPr>
              <a:t>民乐演出</a:t>
            </a:r>
            <a:endParaRPr lang="zh-CN" dirty="0">
              <a:solidFill>
                <a:srgbClr val="38683A"/>
              </a:solidFill>
              <a:latin typeface="仿宋" panose="02010609060101010101" charset="-122"/>
              <a:ea typeface="仿宋" panose="02010609060101010101" charset="-122"/>
            </a:endParaRPr>
          </a:p>
        </p:txBody>
      </p:sp>
      <p:sp>
        <p:nvSpPr>
          <p:cNvPr id="19" name="矩形 18"/>
          <p:cNvSpPr/>
          <p:nvPr/>
        </p:nvSpPr>
        <p:spPr>
          <a:xfrm>
            <a:off x="35560" y="3456305"/>
            <a:ext cx="2339975" cy="650240"/>
          </a:xfrm>
          <a:prstGeom prst="rect">
            <a:avLst/>
          </a:prstGeom>
        </p:spPr>
        <p:txBody>
          <a:bodyPr wrap="square">
            <a:spAutoFit/>
          </a:bodyPr>
          <a:lstStyle/>
          <a:p>
            <a:pPr algn="ctr">
              <a:lnSpc>
                <a:spcPct val="130000"/>
              </a:lnSpc>
            </a:pPr>
            <a:r>
              <a:rPr lang="zh-CN" altLang="en-US">
                <a:solidFill>
                  <a:srgbClr val="38683A"/>
                </a:solidFill>
                <a:latin typeface="仿宋" panose="02010609060101010101" charset="-122"/>
                <a:ea typeface="仿宋" panose="02010609060101010101" charset="-122"/>
              </a:rPr>
              <a:t>开场秀</a:t>
            </a:r>
            <a:endParaRPr lang="zh-CN" altLang="en-US" dirty="0">
              <a:solidFill>
                <a:srgbClr val="38683A"/>
              </a:solidFill>
              <a:latin typeface="仿宋" panose="02010609060101010101" charset="-122"/>
              <a:ea typeface="仿宋" panose="02010609060101010101" charset="-122"/>
            </a:endParaRPr>
          </a:p>
        </p:txBody>
      </p:sp>
      <p:sp>
        <p:nvSpPr>
          <p:cNvPr id="20" name="矩形 19"/>
          <p:cNvSpPr/>
          <p:nvPr/>
        </p:nvSpPr>
        <p:spPr>
          <a:xfrm>
            <a:off x="2501265" y="3456305"/>
            <a:ext cx="2339975" cy="65024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汉舞表演</a:t>
            </a:r>
          </a:p>
        </p:txBody>
      </p:sp>
      <p:sp>
        <p:nvSpPr>
          <p:cNvPr id="21" name="矩形 20"/>
          <p:cNvSpPr/>
          <p:nvPr/>
        </p:nvSpPr>
        <p:spPr>
          <a:xfrm>
            <a:off x="73685" y="3892550"/>
            <a:ext cx="2339975" cy="810260"/>
          </a:xfrm>
          <a:prstGeom prst="rect">
            <a:avLst/>
          </a:prstGeom>
        </p:spPr>
        <p:txBody>
          <a:bodyPr wrap="square">
            <a:spAutoFit/>
          </a:bodyPr>
          <a:lstStyle/>
          <a:p>
            <a:pPr algn="ctr">
              <a:lnSpc>
                <a:spcPct val="130000"/>
              </a:lnSpc>
            </a:pPr>
            <a:r>
              <a:rPr lang="zh-CN">
                <a:solidFill>
                  <a:srgbClr val="38683A"/>
                </a:solidFill>
                <a:latin typeface="汉仪字酷堂义山楷W" panose="00020600040101010101" charset="-122"/>
                <a:ea typeface="汉仪字酷堂义山楷W" panose="00020600040101010101" charset="-122"/>
              </a:rPr>
              <a:t>汉服走秀</a:t>
            </a:r>
          </a:p>
          <a:p>
            <a:pPr algn="ctr">
              <a:lnSpc>
                <a:spcPct val="130000"/>
              </a:lnSpc>
            </a:pPr>
            <a:r>
              <a:rPr lang="zh-CN" altLang="en-US" dirty="0">
                <a:solidFill>
                  <a:srgbClr val="38683A"/>
                </a:solidFill>
                <a:latin typeface="汉仪字酷堂义山楷W" panose="00020600040101010101" charset="-122"/>
                <a:ea typeface="汉仪字酷堂义山楷W" panose="00020600040101010101" charset="-122"/>
              </a:rPr>
              <a:t>模特若干</a:t>
            </a:r>
          </a:p>
        </p:txBody>
      </p:sp>
      <p:sp>
        <p:nvSpPr>
          <p:cNvPr id="22" name="矩形 21"/>
          <p:cNvSpPr/>
          <p:nvPr/>
        </p:nvSpPr>
        <p:spPr>
          <a:xfrm>
            <a:off x="2501925" y="3892550"/>
            <a:ext cx="2339975" cy="810260"/>
          </a:xfrm>
          <a:prstGeom prst="rect">
            <a:avLst/>
          </a:prstGeom>
        </p:spPr>
        <p:txBody>
          <a:bodyPr wrap="square">
            <a:spAutoFit/>
          </a:bodyPr>
          <a:lstStyle/>
          <a:p>
            <a:pPr algn="ctr">
              <a:lnSpc>
                <a:spcPct val="130000"/>
              </a:lnSpc>
            </a:pPr>
            <a:r>
              <a:rPr lang="zh-CN" altLang="en-US" dirty="0">
                <a:solidFill>
                  <a:srgbClr val="38683A"/>
                </a:solidFill>
                <a:latin typeface="汉仪字酷堂义山楷W" panose="00020600040101010101" charset="-122"/>
                <a:ea typeface="汉仪字酷堂义山楷W" panose="00020600040101010101" charset="-122"/>
              </a:rPr>
              <a:t>《国色天香</a:t>
            </a:r>
            <a:r>
              <a:rPr lang="en-US" altLang="zh-CN" dirty="0">
                <a:solidFill>
                  <a:srgbClr val="38683A"/>
                </a:solidFill>
                <a:latin typeface="汉仪字酷堂义山楷W" panose="00020600040101010101" charset="-122"/>
                <a:ea typeface="汉仪字酷堂义山楷W" panose="00020600040101010101" charset="-122"/>
              </a:rPr>
              <a:t>-</a:t>
            </a:r>
            <a:r>
              <a:rPr lang="zh-CN" altLang="en-US" dirty="0">
                <a:solidFill>
                  <a:srgbClr val="38683A"/>
                </a:solidFill>
                <a:latin typeface="汉仪字酷堂义山楷W" panose="00020600040101010101" charset="-122"/>
                <a:ea typeface="汉仪字酷堂义山楷W" panose="00020600040101010101" charset="-122"/>
              </a:rPr>
              <a:t>四大美人》</a:t>
            </a:r>
            <a:endParaRPr lang="en-US" altLang="zh-CN" dirty="0">
              <a:solidFill>
                <a:srgbClr val="38683A"/>
              </a:solidFill>
              <a:latin typeface="汉仪字酷堂义山楷W" panose="00020600040101010101" charset="-122"/>
              <a:ea typeface="汉仪字酷堂义山楷W" panose="00020600040101010101" charset="-122"/>
            </a:endParaRPr>
          </a:p>
        </p:txBody>
      </p:sp>
      <p:sp>
        <p:nvSpPr>
          <p:cNvPr id="32" name="矩形 31"/>
          <p:cNvSpPr/>
          <p:nvPr/>
        </p:nvSpPr>
        <p:spPr>
          <a:xfrm>
            <a:off x="4929530" y="3907155"/>
            <a:ext cx="2339975" cy="810260"/>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国风音乐</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民族乐器演奏</a:t>
            </a:r>
          </a:p>
        </p:txBody>
      </p:sp>
      <p:sp>
        <p:nvSpPr>
          <p:cNvPr id="33" name="矩形 32"/>
          <p:cNvSpPr/>
          <p:nvPr/>
        </p:nvSpPr>
        <p:spPr>
          <a:xfrm>
            <a:off x="7357135" y="3892550"/>
            <a:ext cx="2339975" cy="810260"/>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主办单位与协办单位</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上台发言致辞</a:t>
            </a:r>
          </a:p>
        </p:txBody>
      </p:sp>
      <p:sp>
        <p:nvSpPr>
          <p:cNvPr id="37" name="矩形 36"/>
          <p:cNvSpPr/>
          <p:nvPr/>
        </p:nvSpPr>
        <p:spPr>
          <a:xfrm>
            <a:off x="9784740" y="3892550"/>
            <a:ext cx="2339975" cy="1170305"/>
          </a:xfrm>
          <a:prstGeom prst="rect">
            <a:avLst/>
          </a:prstGeom>
        </p:spPr>
        <p:txBody>
          <a:bodyPr wrap="square">
            <a:spAutoFit/>
          </a:bodyPr>
          <a:lstStyle/>
          <a:p>
            <a:pPr algn="ctr">
              <a:lnSpc>
                <a:spcPct val="130000"/>
              </a:lnSpc>
            </a:pPr>
            <a:r>
              <a:rPr lang="zh-CN">
                <a:solidFill>
                  <a:srgbClr val="38683A"/>
                </a:solidFill>
                <a:latin typeface="汉仪字酷堂义山楷W" panose="00020600040101010101" charset="-122"/>
                <a:ea typeface="汉仪字酷堂义山楷W" panose="00020600040101010101" charset="-122"/>
                <a:sym typeface="+mn-ea"/>
              </a:rPr>
              <a:t>千人同庆</a:t>
            </a:r>
            <a:endParaRPr lang="zh-CN">
              <a:solidFill>
                <a:srgbClr val="38683A"/>
              </a:solidFill>
              <a:latin typeface="汉仪字酷堂义山楷W" panose="00020600040101010101" charset="-122"/>
              <a:ea typeface="汉仪字酷堂义山楷W" panose="00020600040101010101" charset="-122"/>
            </a:endParaRPr>
          </a:p>
          <a:p>
            <a:pPr algn="ctr">
              <a:lnSpc>
                <a:spcPct val="130000"/>
              </a:lnSpc>
            </a:pPr>
            <a:r>
              <a:rPr lang="zh-CN" altLang="en-US" dirty="0">
                <a:solidFill>
                  <a:srgbClr val="38683A"/>
                </a:solidFill>
                <a:latin typeface="汉仪字酷堂义山楷W" panose="00020600040101010101" charset="-122"/>
                <a:ea typeface="汉仪字酷堂义山楷W" panose="00020600040101010101" charset="-122"/>
                <a:sym typeface="+mn-ea"/>
              </a:rPr>
              <a:t>百花生日</a:t>
            </a:r>
            <a:endParaRPr lang="zh-CN" altLang="en-US" dirty="0">
              <a:solidFill>
                <a:srgbClr val="38683A"/>
              </a:solidFill>
              <a:latin typeface="汉仪字酷堂义山楷W" panose="00020600040101010101" charset="-122"/>
              <a:ea typeface="汉仪字酷堂义山楷W" panose="00020600040101010101" charset="-122"/>
            </a:endParaRPr>
          </a:p>
          <a:p>
            <a:pPr algn="ctr">
              <a:lnSpc>
                <a:spcPct val="130000"/>
              </a:lnSpc>
            </a:pPr>
            <a:r>
              <a:rPr lang="zh-CN" altLang="en-US" dirty="0">
                <a:solidFill>
                  <a:srgbClr val="38683A"/>
                </a:solidFill>
                <a:latin typeface="汉仪字酷堂义山楷W" panose="00020600040101010101" charset="-122"/>
                <a:ea typeface="汉仪字酷堂义山楷W" panose="00020600040101010101" charset="-122"/>
                <a:sym typeface="+mn-ea"/>
              </a:rPr>
              <a:t>摄影留念</a:t>
            </a:r>
            <a:endParaRPr lang="zh-CN" altLang="en-US" dirty="0">
              <a:solidFill>
                <a:srgbClr val="38683A"/>
              </a:solidFill>
              <a:latin typeface="汉仪字酷堂义山楷W" panose="00020600040101010101" charset="-122"/>
              <a:ea typeface="汉仪字酷堂义山楷W" panose="00020600040101010101" charset="-122"/>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C:\Users\lifeng\Desktop\罗天衡\微信图片_20220223154221.jpg微信图片_20220223154221"/>
          <p:cNvPicPr/>
          <p:nvPr/>
        </p:nvPicPr>
        <p:blipFill rotWithShape="1">
          <a:blip r:embed="rId3"/>
          <a:srcRect l="10410" r="270" b="14094"/>
          <a:stretch>
            <a:fillRect/>
          </a:stretch>
        </p:blipFill>
        <p:spPr>
          <a:xfrm>
            <a:off x="2501265" y="1820545"/>
            <a:ext cx="2339975" cy="1619885"/>
          </a:xfrm>
          <a:prstGeom prst="rect">
            <a:avLst/>
          </a:prstGeom>
        </p:spPr>
      </p:pic>
      <p:pic>
        <p:nvPicPr>
          <p:cNvPr id="27" name="图片 26" descr="C:\Users\lifeng\Desktop\罗天衡\微信图片_20220223152934.jpg微信图片_20220223152934"/>
          <p:cNvPicPr/>
          <p:nvPr/>
        </p:nvPicPr>
        <p:blipFill rotWithShape="1">
          <a:blip r:embed="rId4"/>
          <a:srcRect t="24971" r="11082" b="1254"/>
          <a:stretch>
            <a:fillRect/>
          </a:stretch>
        </p:blipFill>
        <p:spPr>
          <a:xfrm>
            <a:off x="9784080" y="1821180"/>
            <a:ext cx="2340000" cy="1620000"/>
          </a:xfrm>
          <a:prstGeom prst="rect">
            <a:avLst/>
          </a:prstGeom>
        </p:spPr>
      </p:pic>
      <p:pic>
        <p:nvPicPr>
          <p:cNvPr id="30" name="图片 29" descr="C:\Users\lifeng\Desktop\罗天衡\微信图片_20220223160421.jpg微信图片_20220223160421"/>
          <p:cNvPicPr/>
          <p:nvPr/>
        </p:nvPicPr>
        <p:blipFill rotWithShape="1">
          <a:blip r:embed="rId5"/>
          <a:srcRect l="7408" r="11723"/>
          <a:stretch>
            <a:fillRect/>
          </a:stretch>
        </p:blipFill>
        <p:spPr>
          <a:xfrm>
            <a:off x="73660" y="1820545"/>
            <a:ext cx="2340000" cy="1619885"/>
          </a:xfrm>
          <a:prstGeom prst="rect">
            <a:avLst/>
          </a:prstGeom>
        </p:spPr>
      </p:pic>
      <p:sp>
        <p:nvSpPr>
          <p:cNvPr id="4" name="文本框 3"/>
          <p:cNvSpPr txBox="1"/>
          <p:nvPr/>
        </p:nvSpPr>
        <p:spPr>
          <a:xfrm>
            <a:off x="192405" y="186055"/>
            <a:ext cx="716470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开幕式</a:t>
            </a:r>
          </a:p>
        </p:txBody>
      </p:sp>
      <p:sp>
        <p:nvSpPr>
          <p:cNvPr id="2" name="文本框 1"/>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altLang="en-US"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xxxxxxx</a:t>
            </a:r>
          </a:p>
        </p:txBody>
      </p:sp>
      <p:pic>
        <p:nvPicPr>
          <p:cNvPr id="25" name="图片 24" descr="C:\Users\lifeng\Desktop\罗天衡\微信图片_20220223132847.jpg微信图片_20220223132847"/>
          <p:cNvPicPr/>
          <p:nvPr/>
        </p:nvPicPr>
        <p:blipFill rotWithShape="1">
          <a:blip r:embed="rId6"/>
          <a:srcRect r="-81" b="16002"/>
          <a:stretch>
            <a:fillRect/>
          </a:stretch>
        </p:blipFill>
        <p:spPr>
          <a:xfrm>
            <a:off x="7357110" y="1820545"/>
            <a:ext cx="2340000" cy="1618615"/>
          </a:xfrm>
          <a:prstGeom prst="rect">
            <a:avLst/>
          </a:prstGeom>
        </p:spPr>
      </p:pic>
      <p:pic>
        <p:nvPicPr>
          <p:cNvPr id="3" name="图片 2" descr="C:\Users\lifeng\Desktop\罗天衡\微信图片_20220223161033.jpg微信图片_20220223161033"/>
          <p:cNvPicPr/>
          <p:nvPr/>
        </p:nvPicPr>
        <p:blipFill rotWithShape="1">
          <a:blip r:embed="rId7"/>
          <a:srcRect r="2314" b="13681"/>
          <a:stretch>
            <a:fillRect/>
          </a:stretch>
        </p:blipFill>
        <p:spPr>
          <a:xfrm>
            <a:off x="4929505" y="1820545"/>
            <a:ext cx="2340000" cy="1620000"/>
          </a:xfrm>
          <a:prstGeom prst="rect">
            <a:avLst/>
          </a:prstGeom>
        </p:spPr>
      </p:pic>
      <p:sp>
        <p:nvSpPr>
          <p:cNvPr id="31" name="矩形 30"/>
          <p:cNvSpPr/>
          <p:nvPr/>
        </p:nvSpPr>
        <p:spPr>
          <a:xfrm>
            <a:off x="9784080" y="3456305"/>
            <a:ext cx="2339975" cy="450850"/>
          </a:xfrm>
          <a:prstGeom prst="rect">
            <a:avLst/>
          </a:prstGeom>
        </p:spPr>
        <p:txBody>
          <a:bodyPr wrap="square">
            <a:spAutoFit/>
          </a:bodyPr>
          <a:lstStyle/>
          <a:p>
            <a:pPr algn="ctr">
              <a:lnSpc>
                <a:spcPct val="130000"/>
              </a:lnSpc>
            </a:pPr>
            <a:r>
              <a:rPr lang="zh-CN">
                <a:solidFill>
                  <a:srgbClr val="38683A"/>
                </a:solidFill>
                <a:latin typeface="仿宋" panose="02010609060101010101" charset="-122"/>
                <a:ea typeface="仿宋" panose="02010609060101010101" charset="-122"/>
                <a:sym typeface="+mn-ea"/>
              </a:rPr>
              <a:t>祭祀花神</a:t>
            </a:r>
            <a:endParaRPr lang="zh-CN" dirty="0">
              <a:solidFill>
                <a:srgbClr val="38683A"/>
              </a:solidFill>
              <a:latin typeface="仿宋" panose="02010609060101010101" charset="-122"/>
              <a:ea typeface="仿宋" panose="02010609060101010101" charset="-122"/>
            </a:endParaRPr>
          </a:p>
        </p:txBody>
      </p:sp>
      <p:sp>
        <p:nvSpPr>
          <p:cNvPr id="16" name="矩形 15"/>
          <p:cNvSpPr/>
          <p:nvPr/>
        </p:nvSpPr>
        <p:spPr>
          <a:xfrm>
            <a:off x="7356475" y="3456305"/>
            <a:ext cx="2339975" cy="450850"/>
          </a:xfrm>
          <a:prstGeom prst="rect">
            <a:avLst/>
          </a:prstGeom>
        </p:spPr>
        <p:txBody>
          <a:bodyPr wrap="square">
            <a:spAutoFit/>
          </a:bodyPr>
          <a:lstStyle/>
          <a:p>
            <a:pPr algn="ctr">
              <a:lnSpc>
                <a:spcPct val="130000"/>
              </a:lnSpc>
            </a:pPr>
            <a:r>
              <a:rPr lang="zh-CN">
                <a:solidFill>
                  <a:srgbClr val="38683A"/>
                </a:solidFill>
                <a:latin typeface="仿宋" panose="02010609060101010101" charset="-122"/>
                <a:ea typeface="仿宋" panose="02010609060101010101" charset="-122"/>
                <a:sym typeface="+mn-ea"/>
              </a:rPr>
              <a:t>抽奖</a:t>
            </a:r>
            <a:endParaRPr lang="zh-CN" dirty="0">
              <a:solidFill>
                <a:schemeClr val="tx1">
                  <a:lumMod val="75000"/>
                  <a:lumOff val="25000"/>
                </a:schemeClr>
              </a:solidFill>
              <a:latin typeface="仿宋" panose="02010609060101010101" charset="-122"/>
              <a:ea typeface="仿宋" panose="02010609060101010101" charset="-122"/>
            </a:endParaRPr>
          </a:p>
        </p:txBody>
      </p:sp>
      <p:sp>
        <p:nvSpPr>
          <p:cNvPr id="17" name="矩形 16"/>
          <p:cNvSpPr/>
          <p:nvPr/>
        </p:nvSpPr>
        <p:spPr>
          <a:xfrm>
            <a:off x="4925695" y="3456305"/>
            <a:ext cx="2339975" cy="450850"/>
          </a:xfrm>
          <a:prstGeom prst="rect">
            <a:avLst/>
          </a:prstGeom>
        </p:spPr>
        <p:txBody>
          <a:bodyPr wrap="square">
            <a:spAutoFit/>
          </a:bodyPr>
          <a:lstStyle/>
          <a:p>
            <a:pPr algn="ctr">
              <a:lnSpc>
                <a:spcPct val="130000"/>
              </a:lnSpc>
            </a:pPr>
            <a:r>
              <a:rPr lang="zh-CN">
                <a:solidFill>
                  <a:schemeClr val="tx1">
                    <a:lumMod val="75000"/>
                    <a:lumOff val="25000"/>
                  </a:schemeClr>
                </a:solidFill>
                <a:latin typeface="仿宋" panose="02010609060101010101" charset="-122"/>
                <a:ea typeface="仿宋" panose="02010609060101010101" charset="-122"/>
                <a:sym typeface="+mn-ea"/>
              </a:rPr>
              <a:t>飞花令</a:t>
            </a:r>
            <a:endParaRPr lang="zh-CN" dirty="0">
              <a:solidFill>
                <a:srgbClr val="38683A"/>
              </a:solidFill>
              <a:latin typeface="仿宋" panose="02010609060101010101" charset="-122"/>
              <a:ea typeface="仿宋" panose="02010609060101010101" charset="-122"/>
            </a:endParaRPr>
          </a:p>
        </p:txBody>
      </p:sp>
      <p:sp>
        <p:nvSpPr>
          <p:cNvPr id="19" name="矩形 18"/>
          <p:cNvSpPr/>
          <p:nvPr/>
        </p:nvSpPr>
        <p:spPr>
          <a:xfrm>
            <a:off x="35560"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sym typeface="+mn-ea"/>
              </a:rPr>
              <a:t>大型歌舞表演</a:t>
            </a:r>
            <a:endParaRPr lang="zh-CN" altLang="en-US" dirty="0">
              <a:solidFill>
                <a:srgbClr val="38683A"/>
              </a:solidFill>
              <a:latin typeface="仿宋" panose="02010609060101010101" charset="-122"/>
              <a:ea typeface="仿宋" panose="02010609060101010101" charset="-122"/>
            </a:endParaRPr>
          </a:p>
        </p:txBody>
      </p:sp>
      <p:sp>
        <p:nvSpPr>
          <p:cNvPr id="20" name="矩形 19"/>
          <p:cNvSpPr/>
          <p:nvPr/>
        </p:nvSpPr>
        <p:spPr>
          <a:xfrm>
            <a:off x="2501265"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sym typeface="+mn-ea"/>
              </a:rPr>
              <a:t>武术表演</a:t>
            </a:r>
            <a:endParaRPr lang="zh-CN" altLang="en-US" dirty="0">
              <a:solidFill>
                <a:srgbClr val="38683A"/>
              </a:solidFill>
              <a:latin typeface="仿宋" panose="02010609060101010101" charset="-122"/>
              <a:ea typeface="仿宋" panose="02010609060101010101" charset="-122"/>
            </a:endParaRPr>
          </a:p>
        </p:txBody>
      </p:sp>
      <p:sp>
        <p:nvSpPr>
          <p:cNvPr id="21" name="矩形 20"/>
          <p:cNvSpPr/>
          <p:nvPr/>
        </p:nvSpPr>
        <p:spPr>
          <a:xfrm>
            <a:off x="73685" y="3892550"/>
            <a:ext cx="2339975" cy="450850"/>
          </a:xfrm>
          <a:prstGeom prst="rect">
            <a:avLst/>
          </a:prstGeom>
        </p:spPr>
        <p:txBody>
          <a:bodyPr wrap="square">
            <a:spAutoFit/>
          </a:bodyPr>
          <a:lstStyle/>
          <a:p>
            <a:pPr algn="ctr">
              <a:lnSpc>
                <a:spcPct val="130000"/>
              </a:lnSpc>
            </a:pPr>
            <a:r>
              <a:rPr lang="zh-CN" altLang="en-US" dirty="0">
                <a:solidFill>
                  <a:srgbClr val="38683A"/>
                </a:solidFill>
                <a:latin typeface="汉仪字酷堂义山楷W" panose="00020600040101010101" charset="-122"/>
                <a:ea typeface="汉仪字酷堂义山楷W" panose="00020600040101010101" charset="-122"/>
                <a:sym typeface="+mn-ea"/>
              </a:rPr>
              <a:t>《</a:t>
            </a:r>
            <a:r>
              <a:rPr lang="zh-CN" dirty="0">
                <a:solidFill>
                  <a:srgbClr val="38683A"/>
                </a:solidFill>
                <a:latin typeface="汉仪字酷堂义山楷W" panose="00020600040101010101" charset="-122"/>
                <a:ea typeface="汉仪字酷堂义山楷W" panose="00020600040101010101" charset="-122"/>
                <a:sym typeface="+mn-ea"/>
              </a:rPr>
              <a:t>花神与舞</a:t>
            </a:r>
            <a:r>
              <a:rPr lang="zh-CN" altLang="en-US" dirty="0">
                <a:solidFill>
                  <a:srgbClr val="38683A"/>
                </a:solidFill>
                <a:latin typeface="汉仪字酷堂义山楷W" panose="00020600040101010101" charset="-122"/>
                <a:ea typeface="汉仪字酷堂义山楷W" panose="00020600040101010101" charset="-122"/>
                <a:sym typeface="+mn-ea"/>
              </a:rPr>
              <a:t>》</a:t>
            </a:r>
            <a:endParaRPr lang="zh-CN" altLang="en-US" dirty="0">
              <a:solidFill>
                <a:srgbClr val="38683A"/>
              </a:solidFill>
              <a:latin typeface="汉仪字酷堂义山楷W" panose="00020600040101010101" charset="-122"/>
              <a:ea typeface="汉仪字酷堂义山楷W" panose="00020600040101010101" charset="-122"/>
            </a:endParaRPr>
          </a:p>
        </p:txBody>
      </p:sp>
      <p:sp>
        <p:nvSpPr>
          <p:cNvPr id="22" name="矩形 21"/>
          <p:cNvSpPr/>
          <p:nvPr/>
        </p:nvSpPr>
        <p:spPr>
          <a:xfrm>
            <a:off x="2501925" y="3892550"/>
            <a:ext cx="2339975" cy="810260"/>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剑舞</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杂技表演</a:t>
            </a:r>
            <a:endParaRPr lang="en-US" altLang="zh-CN" dirty="0">
              <a:solidFill>
                <a:srgbClr val="38683A"/>
              </a:solidFill>
              <a:latin typeface="汉仪字酷堂义山楷W" panose="00020600040101010101" charset="-122"/>
              <a:ea typeface="汉仪字酷堂义山楷W" panose="00020600040101010101" charset="-122"/>
            </a:endParaRPr>
          </a:p>
        </p:txBody>
      </p:sp>
      <p:sp>
        <p:nvSpPr>
          <p:cNvPr id="32" name="矩形 31"/>
          <p:cNvSpPr/>
          <p:nvPr/>
        </p:nvSpPr>
        <p:spPr>
          <a:xfrm>
            <a:off x="4929530" y="3907155"/>
            <a:ext cx="2339975" cy="1889760"/>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互动游戏</a:t>
            </a:r>
            <a:endParaRPr lang="zh-CN" altLang="en-US" dirty="0">
              <a:solidFill>
                <a:srgbClr val="38683A"/>
              </a:solidFill>
              <a:latin typeface="汉仪字酷堂义山楷W" panose="00020600040101010101" charset="-122"/>
              <a:ea typeface="汉仪字酷堂义山楷W" panose="00020600040101010101" charset="-122"/>
            </a:endParaRP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主持人抽取观众上台对诗词，随机抽取一个字接龙，诗句中带有同一个字即可。</a:t>
            </a:r>
            <a:endParaRPr lang="zh-CN" altLang="en-US" dirty="0">
              <a:solidFill>
                <a:srgbClr val="38683A"/>
              </a:solidFill>
              <a:latin typeface="汉仪字酷堂义山楷W" panose="00020600040101010101" charset="-122"/>
              <a:ea typeface="汉仪字酷堂义山楷W" panose="00020600040101010101" charset="-122"/>
            </a:endParaRPr>
          </a:p>
        </p:txBody>
      </p:sp>
      <p:sp>
        <p:nvSpPr>
          <p:cNvPr id="33" name="矩形 32"/>
          <p:cNvSpPr/>
          <p:nvPr/>
        </p:nvSpPr>
        <p:spPr>
          <a:xfrm>
            <a:off x="7357135" y="3892550"/>
            <a:ext cx="2339975" cy="1529715"/>
          </a:xfrm>
          <a:prstGeom prst="rect">
            <a:avLst/>
          </a:prstGeom>
        </p:spPr>
        <p:txBody>
          <a:bodyPr wrap="square">
            <a:spAutoFit/>
          </a:bodyPr>
          <a:lstStyle/>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sym typeface="+mn-ea"/>
              </a:rPr>
              <a:t>回馈观众</a:t>
            </a:r>
            <a:endParaRPr lang="zh-CN" dirty="0">
              <a:solidFill>
                <a:srgbClr val="38683A"/>
              </a:solidFill>
              <a:latin typeface="汉仪字酷堂义山楷W" panose="00020600040101010101" charset="-122"/>
              <a:ea typeface="汉仪字酷堂义山楷W" panose="00020600040101010101" charset="-122"/>
            </a:endParaRPr>
          </a:p>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sym typeface="+mn-ea"/>
              </a:rPr>
              <a:t>互动环节</a:t>
            </a:r>
            <a:endParaRPr lang="zh-CN" dirty="0">
              <a:solidFill>
                <a:srgbClr val="38683A"/>
              </a:solidFill>
              <a:latin typeface="汉仪字酷堂义山楷W" panose="00020600040101010101" charset="-122"/>
              <a:ea typeface="汉仪字酷堂义山楷W" panose="00020600040101010101" charset="-122"/>
            </a:endParaRPr>
          </a:p>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sym typeface="+mn-ea"/>
              </a:rPr>
              <a:t>线上线下同时进行</a:t>
            </a:r>
            <a:endParaRPr lang="zh-CN" dirty="0">
              <a:solidFill>
                <a:srgbClr val="38683A"/>
              </a:solidFill>
              <a:latin typeface="汉仪字酷堂义山楷W" panose="00020600040101010101" charset="-122"/>
              <a:ea typeface="汉仪字酷堂义山楷W" panose="00020600040101010101" charset="-122"/>
            </a:endParaRPr>
          </a:p>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sym typeface="+mn-ea"/>
              </a:rPr>
              <a:t>抽取小礼品</a:t>
            </a:r>
            <a:r>
              <a:rPr lang="zh-CN" altLang="en-US" dirty="0">
                <a:solidFill>
                  <a:srgbClr val="38683A"/>
                </a:solidFill>
                <a:latin typeface="汉仪字酷堂义山楷W" panose="00020600040101010101" charset="-122"/>
                <a:ea typeface="汉仪字酷堂义山楷W" panose="00020600040101010101" charset="-122"/>
              </a:rPr>
              <a:t>。</a:t>
            </a:r>
          </a:p>
        </p:txBody>
      </p:sp>
      <p:sp>
        <p:nvSpPr>
          <p:cNvPr id="37" name="矩形 36"/>
          <p:cNvSpPr/>
          <p:nvPr/>
        </p:nvSpPr>
        <p:spPr>
          <a:xfrm>
            <a:off x="9784740" y="3892550"/>
            <a:ext cx="2339975" cy="2249170"/>
          </a:xfrm>
          <a:prstGeom prst="rect">
            <a:avLst/>
          </a:prstGeom>
        </p:spPr>
        <p:txBody>
          <a:bodyPr wrap="square">
            <a:spAutoFit/>
          </a:bodyPr>
          <a:lstStyle/>
          <a:p>
            <a:pPr lvl="0" algn="l">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花神神位设在</a:t>
            </a:r>
            <a:r>
              <a:rPr lang="en-US" altLang="zh-CN" dirty="0">
                <a:solidFill>
                  <a:srgbClr val="38683A"/>
                </a:solidFill>
                <a:latin typeface="汉仪字酷堂义山楷W" panose="00020600040101010101" charset="-122"/>
                <a:ea typeface="汉仪字酷堂义山楷W" panose="00020600040101010101" charset="-122"/>
                <a:sym typeface="+mn-ea"/>
              </a:rPr>
              <a:t>xxx</a:t>
            </a:r>
            <a:r>
              <a:rPr lang="zh-CN" altLang="en-US" dirty="0">
                <a:solidFill>
                  <a:srgbClr val="38683A"/>
                </a:solidFill>
                <a:latin typeface="汉仪字酷堂义山楷W" panose="00020600040101010101" charset="-122"/>
                <a:ea typeface="汉仪字酷堂义山楷W" panose="00020600040101010101" charset="-122"/>
                <a:sym typeface="+mn-ea"/>
              </a:rPr>
              <a:t>前，设供桌，香烛，供品，一应礼器</a:t>
            </a:r>
            <a:endParaRPr lang="zh-CN" altLang="en-US" dirty="0">
              <a:solidFill>
                <a:srgbClr val="38683A"/>
              </a:solidFill>
              <a:latin typeface="汉仪字酷堂义山楷W" panose="00020600040101010101" charset="-122"/>
              <a:ea typeface="汉仪字酷堂义山楷W" panose="00020600040101010101" charset="-122"/>
            </a:endParaRP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主祭官带领十二位花神经拱桥行至神位前，按礼仪进行祭祀祈福。</a:t>
            </a:r>
            <a:endParaRPr lang="zh-CN" dirty="0">
              <a:solidFill>
                <a:srgbClr val="38683A"/>
              </a:solidFill>
              <a:latin typeface="汉仪字酷堂义山楷W" panose="00020600040101010101" charset="-122"/>
              <a:ea typeface="汉仪字酷堂义山楷W" panose="00020600040101010101"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Users\lifeng\Desktop\罗天衡\微信图片_20220223162232.jpg微信图片_20220223162232"/>
          <p:cNvPicPr/>
          <p:nvPr/>
        </p:nvPicPr>
        <p:blipFill rotWithShape="1">
          <a:blip r:embed="rId3"/>
          <a:srcRect l="3094" r="950" b="14175"/>
          <a:stretch>
            <a:fillRect/>
          </a:stretch>
        </p:blipFill>
        <p:spPr>
          <a:xfrm>
            <a:off x="2501900" y="1820545"/>
            <a:ext cx="2339340" cy="1621155"/>
          </a:xfrm>
          <a:prstGeom prst="rect">
            <a:avLst/>
          </a:prstGeom>
        </p:spPr>
      </p:pic>
      <p:pic>
        <p:nvPicPr>
          <p:cNvPr id="26" name="图片 25" descr="C:\Users\lifeng\Desktop\罗天衡\微信图片_20220223161603.jpg微信图片_20220223161603"/>
          <p:cNvPicPr/>
          <p:nvPr/>
        </p:nvPicPr>
        <p:blipFill rotWithShape="1">
          <a:blip r:embed="rId4"/>
          <a:srcRect t="47100" r="836"/>
          <a:stretch>
            <a:fillRect/>
          </a:stretch>
        </p:blipFill>
        <p:spPr>
          <a:xfrm>
            <a:off x="4925695" y="1820545"/>
            <a:ext cx="2339340" cy="1621155"/>
          </a:xfrm>
          <a:prstGeom prst="rect">
            <a:avLst/>
          </a:prstGeom>
        </p:spPr>
      </p:pic>
      <p:pic>
        <p:nvPicPr>
          <p:cNvPr id="27" name="图片 26" descr="C:\Users\lifeng\Desktop\罗天衡\微信图片_20220223164959.jpg微信图片_20220223164959"/>
          <p:cNvPicPr/>
          <p:nvPr/>
        </p:nvPicPr>
        <p:blipFill rotWithShape="1">
          <a:blip r:embed="rId5"/>
          <a:srcRect t="46217" r="52" b="11015"/>
          <a:stretch>
            <a:fillRect/>
          </a:stretch>
        </p:blipFill>
        <p:spPr>
          <a:xfrm>
            <a:off x="9785350" y="1821180"/>
            <a:ext cx="2338705" cy="1619250"/>
          </a:xfrm>
          <a:prstGeom prst="rect">
            <a:avLst/>
          </a:prstGeom>
        </p:spPr>
      </p:pic>
      <p:pic>
        <p:nvPicPr>
          <p:cNvPr id="30" name="图片 29" descr="C:\Users\lifeng\Desktop\罗天衡\微信图片_20220223162134.jpg微信图片_20220223162134"/>
          <p:cNvPicPr>
            <a:picLocks noChangeAspect="1"/>
          </p:cNvPicPr>
          <p:nvPr/>
        </p:nvPicPr>
        <p:blipFill rotWithShape="1">
          <a:blip r:embed="rId6"/>
          <a:srcRect t="49745" r="1516" b="11054"/>
          <a:stretch>
            <a:fillRect/>
          </a:stretch>
        </p:blipFill>
        <p:spPr>
          <a:xfrm>
            <a:off x="73660" y="1821815"/>
            <a:ext cx="2340610" cy="1619250"/>
          </a:xfrm>
          <a:prstGeom prst="rect">
            <a:avLst/>
          </a:prstGeom>
        </p:spPr>
      </p:pic>
      <p:sp>
        <p:nvSpPr>
          <p:cNvPr id="4" name="文本框 3"/>
          <p:cNvSpPr txBox="1"/>
          <p:nvPr/>
        </p:nvSpPr>
        <p:spPr>
          <a:xfrm>
            <a:off x="192405" y="186055"/>
            <a:ext cx="7076440"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蒸霞五色飞晴坞，画阁开尊助赏红</a:t>
            </a:r>
          </a:p>
        </p:txBody>
      </p:sp>
      <p:sp>
        <p:nvSpPr>
          <p:cNvPr id="2" name="文本框 1"/>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altLang="en-US"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xxxxxxx</a:t>
            </a:r>
          </a:p>
        </p:txBody>
      </p:sp>
      <p:pic>
        <p:nvPicPr>
          <p:cNvPr id="3" name="图片 2" descr="C:\Users\lifeng\Desktop\罗天衡\微信图片_20220223165849.jpg微信图片_20220223165849"/>
          <p:cNvPicPr>
            <a:picLocks noChangeAspect="1"/>
          </p:cNvPicPr>
          <p:nvPr/>
        </p:nvPicPr>
        <p:blipFill rotWithShape="1">
          <a:blip r:embed="rId7"/>
          <a:srcRect l="16962" t="47366" r="834" b="12524"/>
          <a:stretch>
            <a:fillRect/>
          </a:stretch>
        </p:blipFill>
        <p:spPr>
          <a:xfrm>
            <a:off x="7357745" y="1820545"/>
            <a:ext cx="2339975" cy="1619250"/>
          </a:xfrm>
          <a:prstGeom prst="rect">
            <a:avLst/>
          </a:prstGeom>
        </p:spPr>
      </p:pic>
      <p:sp>
        <p:nvSpPr>
          <p:cNvPr id="31" name="矩形 30"/>
          <p:cNvSpPr/>
          <p:nvPr/>
        </p:nvSpPr>
        <p:spPr>
          <a:xfrm>
            <a:off x="9784080" y="3456305"/>
            <a:ext cx="2339975" cy="450850"/>
          </a:xfrm>
          <a:prstGeom prst="rect">
            <a:avLst/>
          </a:prstGeom>
        </p:spPr>
        <p:txBody>
          <a:bodyPr wrap="square">
            <a:spAutoFit/>
          </a:bodyPr>
          <a:lstStyle/>
          <a:p>
            <a:pPr algn="ctr">
              <a:lnSpc>
                <a:spcPct val="130000"/>
              </a:lnSpc>
            </a:pPr>
            <a:r>
              <a:rPr lang="zh-CN">
                <a:solidFill>
                  <a:srgbClr val="38683A"/>
                </a:solidFill>
                <a:latin typeface="仿宋" panose="02010609060101010101" charset="-122"/>
                <a:ea typeface="仿宋" panose="02010609060101010101" charset="-122"/>
              </a:rPr>
              <a:t>趣识花朝</a:t>
            </a:r>
            <a:endParaRPr lang="zh-CN" dirty="0">
              <a:solidFill>
                <a:srgbClr val="38683A"/>
              </a:solidFill>
              <a:latin typeface="仿宋" panose="02010609060101010101" charset="-122"/>
              <a:ea typeface="仿宋" panose="02010609060101010101" charset="-122"/>
            </a:endParaRPr>
          </a:p>
        </p:txBody>
      </p:sp>
      <p:sp>
        <p:nvSpPr>
          <p:cNvPr id="16" name="矩形 15"/>
          <p:cNvSpPr/>
          <p:nvPr/>
        </p:nvSpPr>
        <p:spPr>
          <a:xfrm>
            <a:off x="7356475" y="3456305"/>
            <a:ext cx="2339975" cy="450850"/>
          </a:xfrm>
          <a:prstGeom prst="rect">
            <a:avLst/>
          </a:prstGeom>
        </p:spPr>
        <p:txBody>
          <a:bodyPr wrap="square">
            <a:spAutoFit/>
          </a:bodyPr>
          <a:lstStyle/>
          <a:p>
            <a:pPr algn="ctr">
              <a:lnSpc>
                <a:spcPct val="130000"/>
              </a:lnSpc>
            </a:pPr>
            <a:r>
              <a:rPr lang="zh-CN">
                <a:solidFill>
                  <a:schemeClr val="tx1">
                    <a:lumMod val="75000"/>
                    <a:lumOff val="25000"/>
                  </a:schemeClr>
                </a:solidFill>
                <a:latin typeface="仿宋" panose="02010609060101010101" charset="-122"/>
                <a:ea typeface="仿宋" panose="02010609060101010101" charset="-122"/>
              </a:rPr>
              <a:t>植树栽花</a:t>
            </a:r>
            <a:endParaRPr lang="zh-CN" dirty="0">
              <a:solidFill>
                <a:schemeClr val="tx1">
                  <a:lumMod val="75000"/>
                  <a:lumOff val="25000"/>
                </a:schemeClr>
              </a:solidFill>
              <a:latin typeface="仿宋" panose="02010609060101010101" charset="-122"/>
              <a:ea typeface="仿宋" panose="02010609060101010101" charset="-122"/>
            </a:endParaRPr>
          </a:p>
        </p:txBody>
      </p:sp>
      <p:sp>
        <p:nvSpPr>
          <p:cNvPr id="17" name="矩形 16"/>
          <p:cNvSpPr/>
          <p:nvPr/>
        </p:nvSpPr>
        <p:spPr>
          <a:xfrm>
            <a:off x="4925695"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rPr>
              <a:t>义结金兰</a:t>
            </a:r>
          </a:p>
        </p:txBody>
      </p:sp>
      <p:sp>
        <p:nvSpPr>
          <p:cNvPr id="19" name="矩形 18"/>
          <p:cNvSpPr/>
          <p:nvPr/>
        </p:nvSpPr>
        <p:spPr>
          <a:xfrm>
            <a:off x="35560"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踏青赏红</a:t>
            </a:r>
          </a:p>
        </p:txBody>
      </p:sp>
      <p:sp>
        <p:nvSpPr>
          <p:cNvPr id="20" name="矩形 19"/>
          <p:cNvSpPr/>
          <p:nvPr/>
        </p:nvSpPr>
        <p:spPr>
          <a:xfrm>
            <a:off x="2501265"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汉服巡游</a:t>
            </a:r>
          </a:p>
        </p:txBody>
      </p:sp>
      <p:sp>
        <p:nvSpPr>
          <p:cNvPr id="21" name="矩形 20"/>
          <p:cNvSpPr/>
          <p:nvPr/>
        </p:nvSpPr>
        <p:spPr>
          <a:xfrm>
            <a:off x="73685" y="3892550"/>
            <a:ext cx="2339975" cy="2609215"/>
          </a:xfrm>
          <a:prstGeom prst="rect">
            <a:avLst/>
          </a:prstGeom>
        </p:spPr>
        <p:txBody>
          <a:bodyPr wrap="square">
            <a:spAutoFit/>
          </a:bodyPr>
          <a:lstStyle/>
          <a:p>
            <a:pPr algn="ctr">
              <a:lnSpc>
                <a:spcPct val="130000"/>
              </a:lnSpc>
            </a:pPr>
            <a:r>
              <a:rPr lang="zh-CN">
                <a:solidFill>
                  <a:srgbClr val="38683A"/>
                </a:solidFill>
                <a:latin typeface="汉仪字酷堂义山楷W" panose="00020600040101010101" charset="-122"/>
                <a:ea typeface="汉仪字酷堂义山楷W" panose="00020600040101010101" charset="-122"/>
              </a:rPr>
              <a:t>结伴到风景如画处游览赏花，准备红布条和笔墨，提供给大家，取红绳把彩笺结在花树上，也可以选择在布条上写下心愿，系在花枝上望花神保佑。</a:t>
            </a:r>
          </a:p>
        </p:txBody>
      </p:sp>
      <p:sp>
        <p:nvSpPr>
          <p:cNvPr id="22" name="矩形 21"/>
          <p:cNvSpPr/>
          <p:nvPr/>
        </p:nvSpPr>
        <p:spPr>
          <a:xfrm>
            <a:off x="2501925" y="3892550"/>
            <a:ext cx="2339975" cy="922020"/>
          </a:xfrm>
          <a:prstGeom prst="rect">
            <a:avLst/>
          </a:prstGeom>
        </p:spPr>
        <p:txBody>
          <a:bodyPr wrap="square">
            <a:spAutoFit/>
          </a:bodyPr>
          <a:lstStyle/>
          <a:p>
            <a:pPr marL="0" lvl="0" indent="0" algn="ctr">
              <a:buNone/>
            </a:pPr>
            <a:r>
              <a:rPr lang="zh-CN">
                <a:solidFill>
                  <a:srgbClr val="38683A"/>
                </a:solidFill>
                <a:latin typeface="汉仪字酷堂义山楷W" panose="00020600040101010101" charset="-122"/>
                <a:ea typeface="汉仪字酷堂义山楷W" panose="00020600040101010101" charset="-122"/>
                <a:sym typeface="+mn-ea"/>
              </a:rPr>
              <a:t>游园</a:t>
            </a:r>
          </a:p>
          <a:p>
            <a:pPr marL="0" lvl="0" indent="0" algn="ctr">
              <a:buNone/>
            </a:pPr>
            <a:r>
              <a:rPr lang="zh-CN">
                <a:solidFill>
                  <a:srgbClr val="38683A"/>
                </a:solidFill>
                <a:latin typeface="汉仪字酷堂义山楷W" panose="00020600040101010101" charset="-122"/>
                <a:ea typeface="汉仪字酷堂义山楷W" panose="00020600040101010101" charset="-122"/>
                <a:sym typeface="+mn-ea"/>
              </a:rPr>
              <a:t>由汉服方阵的人员引领游园</a:t>
            </a:r>
            <a:endParaRPr lang="zh-CN">
              <a:solidFill>
                <a:srgbClr val="38683A"/>
              </a:solidFill>
              <a:latin typeface="汉仪字酷堂义山楷W" panose="00020600040101010101" charset="-122"/>
              <a:ea typeface="汉仪字酷堂义山楷W" panose="00020600040101010101" charset="-122"/>
            </a:endParaRPr>
          </a:p>
        </p:txBody>
      </p:sp>
      <p:sp>
        <p:nvSpPr>
          <p:cNvPr id="32" name="矩形 31"/>
          <p:cNvSpPr/>
          <p:nvPr/>
        </p:nvSpPr>
        <p:spPr>
          <a:xfrm>
            <a:off x="4929530" y="3907155"/>
            <a:ext cx="2339975" cy="2249170"/>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传统习俗</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愿意在花朝节当天“义结金兰”的，可提前报名，花朝节当天由工作人员引导完成礼仪。</a:t>
            </a:r>
          </a:p>
        </p:txBody>
      </p:sp>
      <p:sp>
        <p:nvSpPr>
          <p:cNvPr id="33" name="矩形 32"/>
          <p:cNvSpPr/>
          <p:nvPr/>
        </p:nvSpPr>
        <p:spPr>
          <a:xfrm>
            <a:off x="7357135" y="3892550"/>
            <a:ext cx="2339975" cy="1170305"/>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花朝节恰逢植树节期间，与当今的绿色环保行动结合。</a:t>
            </a:r>
          </a:p>
        </p:txBody>
      </p:sp>
      <p:sp>
        <p:nvSpPr>
          <p:cNvPr id="37" name="矩形 36"/>
          <p:cNvSpPr/>
          <p:nvPr/>
        </p:nvSpPr>
        <p:spPr>
          <a:xfrm>
            <a:off x="9784740" y="3892550"/>
            <a:ext cx="2339975" cy="1889760"/>
          </a:xfrm>
          <a:prstGeom prst="rect">
            <a:avLst/>
          </a:prstGeom>
        </p:spPr>
        <p:txBody>
          <a:bodyPr wrap="square">
            <a:spAutoFit/>
          </a:bodyPr>
          <a:lstStyle/>
          <a:p>
            <a:pPr lvl="0" algn="ctr">
              <a:lnSpc>
                <a:spcPct val="130000"/>
              </a:lnSpc>
              <a:buClrTx/>
              <a:buSzTx/>
              <a:buFontTx/>
            </a:pPr>
            <a:r>
              <a:rPr dirty="0">
                <a:solidFill>
                  <a:srgbClr val="38683A"/>
                </a:solidFill>
                <a:latin typeface="汉仪字酷堂义山楷W" panose="00020600040101010101" charset="-122"/>
                <a:ea typeface="汉仪字酷堂义山楷W" panose="00020600040101010101" charset="-122"/>
              </a:rPr>
              <a:t>指出活动地点周围植物的名字并对其进行简单的介绍，然后通过</a:t>
            </a:r>
            <a:r>
              <a:rPr lang="zh-CN" dirty="0">
                <a:solidFill>
                  <a:srgbClr val="38683A"/>
                </a:solidFill>
                <a:latin typeface="汉仪字酷堂义山楷W" panose="00020600040101010101" charset="-122"/>
                <a:ea typeface="汉仪字酷堂义山楷W" panose="00020600040101010101" charset="-122"/>
              </a:rPr>
              <a:t>工作人员的</a:t>
            </a:r>
            <a:r>
              <a:rPr dirty="0">
                <a:solidFill>
                  <a:srgbClr val="38683A"/>
                </a:solidFill>
                <a:latin typeface="汉仪字酷堂义山楷W" panose="00020600040101010101" charset="-122"/>
                <a:ea typeface="汉仪字酷堂义山楷W" panose="00020600040101010101" charset="-122"/>
              </a:rPr>
              <a:t>问答游戏来认识一下花朝节。</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Users\lifeng\Desktop\罗天衡\微信图片_20220223164959.jpg微信图片_20220223164959"/>
          <p:cNvPicPr/>
          <p:nvPr/>
        </p:nvPicPr>
        <p:blipFill rotWithShape="1">
          <a:blip r:embed="rId3"/>
          <a:srcRect r="2614" b="60055"/>
          <a:stretch>
            <a:fillRect/>
          </a:stretch>
        </p:blipFill>
        <p:spPr>
          <a:xfrm>
            <a:off x="2501265" y="1821815"/>
            <a:ext cx="2339975" cy="1618615"/>
          </a:xfrm>
          <a:prstGeom prst="rect">
            <a:avLst/>
          </a:prstGeom>
        </p:spPr>
      </p:pic>
      <p:pic>
        <p:nvPicPr>
          <p:cNvPr id="26" name="图片 25" descr="C:\Users\lifeng\Desktop\罗天衡\微信图片_20220223164951.jpg微信图片_20220223164951"/>
          <p:cNvPicPr/>
          <p:nvPr/>
        </p:nvPicPr>
        <p:blipFill rotWithShape="1">
          <a:blip r:embed="rId4"/>
          <a:srcRect t="36403" r="21850" b="14616"/>
          <a:stretch>
            <a:fillRect/>
          </a:stretch>
        </p:blipFill>
        <p:spPr>
          <a:xfrm>
            <a:off x="4925060" y="1820545"/>
            <a:ext cx="2340610" cy="1619885"/>
          </a:xfrm>
          <a:prstGeom prst="rect">
            <a:avLst/>
          </a:prstGeom>
        </p:spPr>
      </p:pic>
      <p:pic>
        <p:nvPicPr>
          <p:cNvPr id="27" name="图片 26" descr="C:\Users\lifeng\Desktop\罗天衡\微信图片_20220223163527.jpg微信图片_20220223163527"/>
          <p:cNvPicPr/>
          <p:nvPr/>
        </p:nvPicPr>
        <p:blipFill rotWithShape="1">
          <a:blip r:embed="rId5"/>
          <a:srcRect t="56017" r="941" b="11015"/>
          <a:stretch>
            <a:fillRect/>
          </a:stretch>
        </p:blipFill>
        <p:spPr>
          <a:xfrm>
            <a:off x="9784715" y="1819910"/>
            <a:ext cx="2338705" cy="1619885"/>
          </a:xfrm>
          <a:prstGeom prst="rect">
            <a:avLst/>
          </a:prstGeom>
        </p:spPr>
      </p:pic>
      <p:pic>
        <p:nvPicPr>
          <p:cNvPr id="30" name="图片 29" descr="C:\Users\lifeng\Desktop\罗天衡\微信图片_20220223163527.jpg微信图片_20220223163527"/>
          <p:cNvPicPr>
            <a:picLocks noChangeAspect="1"/>
          </p:cNvPicPr>
          <p:nvPr/>
        </p:nvPicPr>
        <p:blipFill rotWithShape="1">
          <a:blip r:embed="rId5"/>
          <a:srcRect r="1098" b="51117"/>
          <a:stretch>
            <a:fillRect/>
          </a:stretch>
        </p:blipFill>
        <p:spPr>
          <a:xfrm>
            <a:off x="74295" y="1821180"/>
            <a:ext cx="2339340" cy="1620520"/>
          </a:xfrm>
          <a:prstGeom prst="rect">
            <a:avLst/>
          </a:prstGeom>
        </p:spPr>
      </p:pic>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十二花神评选赛</a:t>
            </a:r>
          </a:p>
        </p:txBody>
      </p:sp>
      <p:sp>
        <p:nvSpPr>
          <p:cNvPr id="2" name="文本框 1"/>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spc="200">
                <a:solidFill>
                  <a:schemeClr val="accent3">
                    <a:lumMod val="50000"/>
                  </a:schemeClr>
                </a:solidFill>
                <a:uFillTx/>
                <a:latin typeface="汉仪字酷堂义山楷W" panose="00020600040101010101" charset="-122"/>
                <a:ea typeface="汉仪字酷堂义山楷W" panose="00020600040101010101" charset="-122"/>
                <a:sym typeface="+mn-ea"/>
              </a:rPr>
              <a:t>线上报名，线下评选</a:t>
            </a:r>
          </a:p>
        </p:txBody>
      </p:sp>
      <p:pic>
        <p:nvPicPr>
          <p:cNvPr id="3" name="图片 2" descr="C:\Users\lifeng\Desktop\罗天衡\微信图片_20220223165852.jpg微信图片_20220223165852"/>
          <p:cNvPicPr>
            <a:picLocks noChangeAspect="1"/>
          </p:cNvPicPr>
          <p:nvPr/>
        </p:nvPicPr>
        <p:blipFill rotWithShape="1">
          <a:blip r:embed="rId6"/>
          <a:srcRect/>
          <a:stretch>
            <a:fillRect/>
          </a:stretch>
        </p:blipFill>
        <p:spPr>
          <a:xfrm>
            <a:off x="7356475" y="1819910"/>
            <a:ext cx="2339975" cy="1620520"/>
          </a:xfrm>
          <a:prstGeom prst="rect">
            <a:avLst/>
          </a:prstGeom>
        </p:spPr>
      </p:pic>
      <p:sp>
        <p:nvSpPr>
          <p:cNvPr id="31" name="矩形 30"/>
          <p:cNvSpPr/>
          <p:nvPr/>
        </p:nvSpPr>
        <p:spPr>
          <a:xfrm>
            <a:off x="9784080"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rPr>
              <a:t>合影留念</a:t>
            </a:r>
          </a:p>
        </p:txBody>
      </p:sp>
      <p:sp>
        <p:nvSpPr>
          <p:cNvPr id="16" name="矩形 15"/>
          <p:cNvSpPr/>
          <p:nvPr/>
        </p:nvSpPr>
        <p:spPr>
          <a:xfrm>
            <a:off x="7356475" y="3456305"/>
            <a:ext cx="2339975" cy="450850"/>
          </a:xfrm>
          <a:prstGeom prst="rect">
            <a:avLst/>
          </a:prstGeom>
        </p:spPr>
        <p:txBody>
          <a:bodyPr wrap="square">
            <a:spAutoFit/>
          </a:bodyPr>
          <a:lstStyle/>
          <a:p>
            <a:pPr algn="ctr">
              <a:lnSpc>
                <a:spcPct val="130000"/>
              </a:lnSpc>
            </a:pPr>
            <a:r>
              <a:rPr lang="zh-CN">
                <a:solidFill>
                  <a:schemeClr val="tx1">
                    <a:lumMod val="75000"/>
                    <a:lumOff val="25000"/>
                  </a:schemeClr>
                </a:solidFill>
                <a:latin typeface="仿宋" panose="02010609060101010101" charset="-122"/>
                <a:ea typeface="仿宋" panose="02010609060101010101" charset="-122"/>
              </a:rPr>
              <a:t>颁奖</a:t>
            </a:r>
          </a:p>
        </p:txBody>
      </p:sp>
      <p:sp>
        <p:nvSpPr>
          <p:cNvPr id="17" name="矩形 16"/>
          <p:cNvSpPr/>
          <p:nvPr/>
        </p:nvSpPr>
        <p:spPr>
          <a:xfrm>
            <a:off x="4925695" y="3456305"/>
            <a:ext cx="2339975" cy="450850"/>
          </a:xfrm>
          <a:prstGeom prst="rect">
            <a:avLst/>
          </a:prstGeom>
        </p:spPr>
        <p:txBody>
          <a:bodyPr wrap="square">
            <a:spAutoFit/>
          </a:bodyPr>
          <a:lstStyle/>
          <a:p>
            <a:pPr algn="ctr">
              <a:lnSpc>
                <a:spcPct val="130000"/>
              </a:lnSpc>
            </a:pPr>
            <a:r>
              <a:rPr lang="zh-CN">
                <a:solidFill>
                  <a:srgbClr val="38683A"/>
                </a:solidFill>
                <a:latin typeface="仿宋" panose="02010609060101010101" charset="-122"/>
                <a:ea typeface="仿宋" panose="02010609060101010101" charset="-122"/>
              </a:rPr>
              <a:t>评选</a:t>
            </a:r>
            <a:endParaRPr lang="zh-CN" dirty="0">
              <a:solidFill>
                <a:srgbClr val="38683A"/>
              </a:solidFill>
              <a:latin typeface="仿宋" panose="02010609060101010101" charset="-122"/>
              <a:ea typeface="仿宋" panose="02010609060101010101" charset="-122"/>
            </a:endParaRPr>
          </a:p>
        </p:txBody>
      </p:sp>
      <p:sp>
        <p:nvSpPr>
          <p:cNvPr id="19" name="矩形 18"/>
          <p:cNvSpPr/>
          <p:nvPr/>
        </p:nvSpPr>
        <p:spPr>
          <a:xfrm>
            <a:off x="35560"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十二花神介绍</a:t>
            </a:r>
          </a:p>
        </p:txBody>
      </p:sp>
      <p:sp>
        <p:nvSpPr>
          <p:cNvPr id="20" name="矩形 19"/>
          <p:cNvSpPr/>
          <p:nvPr/>
        </p:nvSpPr>
        <p:spPr>
          <a:xfrm>
            <a:off x="2501265"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报名</a:t>
            </a:r>
          </a:p>
        </p:txBody>
      </p:sp>
      <p:sp>
        <p:nvSpPr>
          <p:cNvPr id="21" name="矩形 20"/>
          <p:cNvSpPr/>
          <p:nvPr/>
        </p:nvSpPr>
        <p:spPr>
          <a:xfrm>
            <a:off x="73685" y="3892550"/>
            <a:ext cx="2339975" cy="2609215"/>
          </a:xfrm>
          <a:prstGeom prst="rect">
            <a:avLst/>
          </a:prstGeom>
        </p:spPr>
        <p:txBody>
          <a:bodyPr wrap="square">
            <a:spAutoFit/>
          </a:bodyPr>
          <a:lstStyle/>
          <a:p>
            <a:pPr algn="ctr">
              <a:lnSpc>
                <a:spcPct val="130000"/>
              </a:lnSpc>
            </a:pPr>
            <a:r>
              <a:rPr lang="zh-CN">
                <a:solidFill>
                  <a:srgbClr val="38683A"/>
                </a:solidFill>
                <a:latin typeface="汉仪字酷堂义山楷W" panose="00020600040101010101" charset="-122"/>
                <a:ea typeface="汉仪字酷堂义山楷W" panose="00020600040101010101" charset="-122"/>
              </a:rPr>
              <a:t>中国民间传说农历二月十二日是百花生日。历代文人墨客笔下，渲染出了十二个月的花神来，使得一年中"日日有花开，月月有花神"</a:t>
            </a:r>
          </a:p>
        </p:txBody>
      </p:sp>
      <p:sp>
        <p:nvSpPr>
          <p:cNvPr id="22" name="矩形 21"/>
          <p:cNvSpPr/>
          <p:nvPr/>
        </p:nvSpPr>
        <p:spPr>
          <a:xfrm>
            <a:off x="2501925" y="3892550"/>
            <a:ext cx="2339975" cy="1889760"/>
          </a:xfrm>
          <a:prstGeom prst="rect">
            <a:avLst/>
          </a:prstGeom>
        </p:spPr>
        <p:txBody>
          <a:bodyPr wrap="square">
            <a:spAutoFit/>
          </a:bodyPr>
          <a:lstStyle/>
          <a:p>
            <a:pPr algn="ctr">
              <a:lnSpc>
                <a:spcPct val="130000"/>
              </a:lnSpc>
            </a:pPr>
            <a:r>
              <a:rPr dirty="0">
                <a:solidFill>
                  <a:srgbClr val="38683A"/>
                </a:solidFill>
                <a:latin typeface="汉仪字酷堂义山楷W" panose="00020600040101010101" charset="-122"/>
                <a:ea typeface="汉仪字酷堂义山楷W" panose="00020600040101010101" charset="-122"/>
              </a:rPr>
              <a:t>报名流程</a:t>
            </a:r>
          </a:p>
          <a:p>
            <a:pPr algn="ctr">
              <a:lnSpc>
                <a:spcPct val="130000"/>
              </a:lnSpc>
            </a:pPr>
            <a:r>
              <a:rPr dirty="0">
                <a:solidFill>
                  <a:srgbClr val="38683A"/>
                </a:solidFill>
                <a:latin typeface="汉仪字酷堂义山楷W" panose="00020600040101010101" charset="-122"/>
                <a:ea typeface="汉仪字酷堂义山楷W" panose="00020600040101010101" charset="-122"/>
              </a:rPr>
              <a:t>将在花世界景区内拍摄好的个人照片发送至花世界官方公众号后台处</a:t>
            </a:r>
          </a:p>
        </p:txBody>
      </p:sp>
      <p:sp>
        <p:nvSpPr>
          <p:cNvPr id="32" name="矩形 31"/>
          <p:cNvSpPr/>
          <p:nvPr/>
        </p:nvSpPr>
        <p:spPr>
          <a:xfrm>
            <a:off x="4929530" y="3907155"/>
            <a:ext cx="2339975" cy="2249170"/>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整理评选</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公众号工作人员将收集到的参选人员照片初步筛选后，放置公众号推文内，让市民投票</a:t>
            </a:r>
          </a:p>
        </p:txBody>
      </p:sp>
      <p:sp>
        <p:nvSpPr>
          <p:cNvPr id="33" name="矩形 32"/>
          <p:cNvSpPr/>
          <p:nvPr/>
        </p:nvSpPr>
        <p:spPr>
          <a:xfrm>
            <a:off x="7356500" y="3892550"/>
            <a:ext cx="2339975" cy="1529715"/>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线下颁奖</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可与协办方联动</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十二花神颁奖及汉服展示</a:t>
            </a:r>
          </a:p>
        </p:txBody>
      </p:sp>
      <p:sp>
        <p:nvSpPr>
          <p:cNvPr id="37" name="矩形 36"/>
          <p:cNvSpPr/>
          <p:nvPr/>
        </p:nvSpPr>
        <p:spPr>
          <a:xfrm>
            <a:off x="9784740" y="3892550"/>
            <a:ext cx="2339975" cy="450850"/>
          </a:xfrm>
          <a:prstGeom prst="rect">
            <a:avLst/>
          </a:prstGeom>
        </p:spPr>
        <p:txBody>
          <a:bodyPr wrap="square">
            <a:spAutoFit/>
          </a:bodyPr>
          <a:lstStyle/>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rPr>
              <a:t>参赛者纪念合影</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2569" y="186011"/>
            <a:ext cx="310301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rgbClr val="38683A"/>
                </a:solidFill>
                <a:latin typeface="仿宋" panose="02010609060101010101" charset="-122"/>
                <a:ea typeface="仿宋" panose="02010609060101010101" charset="-122"/>
              </a:rPr>
              <a:t>汉文化体验</a:t>
            </a:r>
          </a:p>
        </p:txBody>
      </p:sp>
      <p:sp>
        <p:nvSpPr>
          <p:cNvPr id="9" name="文本框 8"/>
          <p:cNvSpPr txBox="1"/>
          <p:nvPr/>
        </p:nvSpPr>
        <p:spPr>
          <a:xfrm>
            <a:off x="6005104" y="1491552"/>
            <a:ext cx="3509939" cy="53403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zh-CN" altLang="en-US" sz="2400" b="0" dirty="0">
                <a:solidFill>
                  <a:srgbClr val="38683A"/>
                </a:solidFill>
                <a:latin typeface="仿宋" panose="02010609060101010101" charset="-122"/>
                <a:ea typeface="仿宋" panose="02010609060101010101" charset="-122"/>
              </a:rPr>
              <a:t>汉文化</a:t>
            </a:r>
          </a:p>
        </p:txBody>
      </p:sp>
      <p:sp>
        <p:nvSpPr>
          <p:cNvPr id="10" name="矩形 9"/>
          <p:cNvSpPr/>
          <p:nvPr/>
        </p:nvSpPr>
        <p:spPr>
          <a:xfrm>
            <a:off x="6005104" y="2028268"/>
            <a:ext cx="5867583" cy="922020"/>
          </a:xfrm>
          <a:prstGeom prst="rect">
            <a:avLst/>
          </a:prstGeom>
        </p:spPr>
        <p:txBody>
          <a:bodyPr wrap="square">
            <a:spAutoFit/>
          </a:bodyPr>
          <a:lstStyle/>
          <a:p>
            <a:pPr>
              <a:lnSpc>
                <a:spcPct val="150000"/>
              </a:lnSpc>
            </a:pPr>
            <a:r>
              <a:rPr lang="en-US" altLang="zh-CN" sz="1200">
                <a:solidFill>
                  <a:srgbClr val="38683A"/>
                </a:solidFill>
                <a:latin typeface="汉仪字酷堂义山楷W" panose="00020600040101010101" charset="-122"/>
                <a:ea typeface="汉仪字酷堂义山楷W" panose="00020600040101010101" charset="-122"/>
              </a:rPr>
              <a:t>汉文化是中国文化的主体。又称为中华文化、华夏文化、儒家文化，指以春秋战国时期诸子百家学说为基础、儒家文化为主兼与法家、道家、墨家、阴阳家、名家、杂家、农家、小说家、纵横家、兵家、医家共同不断演化、发展而形成的文化</a:t>
            </a:r>
            <a:r>
              <a:rPr lang="zh-CN" altLang="en-US" sz="1200">
                <a:solidFill>
                  <a:srgbClr val="38683A"/>
                </a:solidFill>
                <a:latin typeface="汉仪字酷堂义山楷W" panose="00020600040101010101" charset="-122"/>
                <a:ea typeface="汉仪字酷堂义山楷W" panose="00020600040101010101" charset="-122"/>
              </a:rPr>
              <a:t>。</a:t>
            </a:r>
          </a:p>
        </p:txBody>
      </p:sp>
      <p:sp>
        <p:nvSpPr>
          <p:cNvPr id="11" name="文本框 10"/>
          <p:cNvSpPr txBox="1"/>
          <p:nvPr/>
        </p:nvSpPr>
        <p:spPr>
          <a:xfrm>
            <a:off x="6202033" y="3146088"/>
            <a:ext cx="1780585" cy="42354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gn="ctr"/>
            <a:r>
              <a:rPr lang="zh-CN" altLang="en-US" sz="1800" b="0">
                <a:solidFill>
                  <a:srgbClr val="38683A"/>
                </a:solidFill>
                <a:latin typeface="仿宋" panose="02010609060101010101" charset="-122"/>
                <a:ea typeface="仿宋" panose="02010609060101010101" charset="-122"/>
              </a:rPr>
              <a:t>毽球</a:t>
            </a:r>
            <a:endParaRPr lang="zh-CN" altLang="en-US" sz="1800" b="0" dirty="0">
              <a:solidFill>
                <a:srgbClr val="38683A"/>
              </a:solidFill>
              <a:latin typeface="仿宋" panose="02010609060101010101" charset="-122"/>
              <a:ea typeface="仿宋" panose="02010609060101010101" charset="-122"/>
            </a:endParaRPr>
          </a:p>
        </p:txBody>
      </p:sp>
      <p:sp>
        <p:nvSpPr>
          <p:cNvPr id="12" name="矩形 11"/>
          <p:cNvSpPr/>
          <p:nvPr/>
        </p:nvSpPr>
        <p:spPr>
          <a:xfrm>
            <a:off x="5826270" y="3569598"/>
            <a:ext cx="2422255" cy="690880"/>
          </a:xfrm>
          <a:prstGeom prst="rect">
            <a:avLst/>
          </a:prstGeom>
        </p:spPr>
        <p:txBody>
          <a:bodyPr wrap="square">
            <a:spAutoFit/>
          </a:bodyPr>
          <a:lstStyle/>
          <a:p>
            <a:pPr algn="ctr">
              <a:lnSpc>
                <a:spcPct val="130000"/>
              </a:lnSpc>
            </a:pPr>
            <a:r>
              <a:rPr lang="en-US" altLang="zh-CN" sz="1400">
                <a:solidFill>
                  <a:srgbClr val="38683A"/>
                </a:solidFill>
                <a:latin typeface="汉仪字酷堂义山楷W" panose="00020600040101010101" charset="-122"/>
                <a:ea typeface="汉仪字酷堂义山楷W" panose="00020600040101010101" charset="-122"/>
              </a:rPr>
              <a:t>踢毽子起源于中国汉代，盛行于六朝、隋、唐</a:t>
            </a:r>
            <a:r>
              <a:rPr lang="en-US" altLang="zh-CN" sz="1600">
                <a:solidFill>
                  <a:srgbClr val="38683A"/>
                </a:solidFill>
                <a:latin typeface="汉仪字酷堂义山楷W" panose="00020600040101010101" charset="-122"/>
                <a:ea typeface="汉仪字酷堂义山楷W" panose="00020600040101010101" charset="-122"/>
              </a:rPr>
              <a:t>。</a:t>
            </a:r>
          </a:p>
        </p:txBody>
      </p:sp>
      <p:sp>
        <p:nvSpPr>
          <p:cNvPr id="13" name="文本框 12"/>
          <p:cNvSpPr txBox="1"/>
          <p:nvPr/>
        </p:nvSpPr>
        <p:spPr>
          <a:xfrm>
            <a:off x="9442751" y="3146088"/>
            <a:ext cx="1780585" cy="42354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gn="ctr"/>
            <a:r>
              <a:rPr lang="zh-CN" altLang="en-US" sz="1800" b="0" dirty="0">
                <a:solidFill>
                  <a:srgbClr val="38683A"/>
                </a:solidFill>
                <a:latin typeface="仿宋" panose="02010609060101010101" charset="-122"/>
                <a:ea typeface="仿宋" panose="02010609060101010101" charset="-122"/>
              </a:rPr>
              <a:t>射箭</a:t>
            </a:r>
          </a:p>
        </p:txBody>
      </p:sp>
      <p:sp>
        <p:nvSpPr>
          <p:cNvPr id="14" name="矩形 13"/>
          <p:cNvSpPr/>
          <p:nvPr/>
        </p:nvSpPr>
        <p:spPr>
          <a:xfrm>
            <a:off x="9066988" y="3666753"/>
            <a:ext cx="2422255" cy="306705"/>
          </a:xfrm>
          <a:prstGeom prst="rect">
            <a:avLst/>
          </a:prstGeom>
        </p:spPr>
        <p:txBody>
          <a:bodyPr wrap="square">
            <a:spAutoFit/>
          </a:bodyPr>
          <a:lstStyle/>
          <a:p>
            <a:pPr lvl="0" algn="ctr"/>
            <a:r>
              <a:rPr lang="zh-CN" altLang="en-US" sz="1400" spc="200">
                <a:solidFill>
                  <a:schemeClr val="tx1">
                    <a:lumMod val="75000"/>
                    <a:lumOff val="25000"/>
                  </a:schemeClr>
                </a:solidFill>
                <a:uFillTx/>
                <a:latin typeface="汉仪字酷堂义山楷W" panose="00020600040101010101" charset="-122"/>
                <a:ea typeface="汉仪字酷堂义山楷W" panose="00020600040101010101" charset="-122"/>
                <a:sym typeface="+mn-ea"/>
              </a:rPr>
              <a:t>传统弓箭游戏</a:t>
            </a:r>
            <a:endParaRPr lang="en-US" altLang="zh-CN" sz="1400">
              <a:solidFill>
                <a:schemeClr val="tx1">
                  <a:lumMod val="65000"/>
                  <a:lumOff val="35000"/>
                </a:schemeClr>
              </a:solidFill>
              <a:latin typeface="汉仪字酷堂义山楷W" panose="00020600040101010101" charset="-122"/>
              <a:ea typeface="汉仪字酷堂义山楷W" panose="00020600040101010101" charset="-122"/>
            </a:endParaRPr>
          </a:p>
        </p:txBody>
      </p:sp>
      <p:sp>
        <p:nvSpPr>
          <p:cNvPr id="15" name="文本框 14"/>
          <p:cNvSpPr txBox="1"/>
          <p:nvPr/>
        </p:nvSpPr>
        <p:spPr>
          <a:xfrm>
            <a:off x="6147105" y="4260364"/>
            <a:ext cx="1780585" cy="42354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gn="ctr"/>
            <a:r>
              <a:rPr lang="zh-CN" altLang="en-US" sz="1800" b="0">
                <a:solidFill>
                  <a:srgbClr val="38683A"/>
                </a:solidFill>
                <a:latin typeface="仿宋" panose="02010609060101010101" charset="-122"/>
                <a:ea typeface="仿宋" panose="02010609060101010101" charset="-122"/>
              </a:rPr>
              <a:t>投壶</a:t>
            </a:r>
            <a:endParaRPr lang="zh-CN" altLang="en-US" sz="1800" b="0" dirty="0">
              <a:solidFill>
                <a:srgbClr val="38683A"/>
              </a:solidFill>
              <a:latin typeface="仿宋" panose="02010609060101010101" charset="-122"/>
              <a:ea typeface="仿宋" panose="02010609060101010101" charset="-122"/>
            </a:endParaRPr>
          </a:p>
        </p:txBody>
      </p:sp>
      <p:sp>
        <p:nvSpPr>
          <p:cNvPr id="16" name="矩形 15"/>
          <p:cNvSpPr/>
          <p:nvPr/>
        </p:nvSpPr>
        <p:spPr>
          <a:xfrm>
            <a:off x="5826270" y="4657204"/>
            <a:ext cx="2422255" cy="1598295"/>
          </a:xfrm>
          <a:prstGeom prst="rect">
            <a:avLst/>
          </a:prstGeom>
        </p:spPr>
        <p:txBody>
          <a:bodyPr wrap="square">
            <a:spAutoFit/>
          </a:bodyPr>
          <a:lstStyle/>
          <a:p>
            <a:pPr lvl="0" algn="ctr">
              <a:lnSpc>
                <a:spcPct val="140000"/>
              </a:lnSpc>
            </a:pPr>
            <a:r>
              <a:rPr lang="zh-CN" altLang="en-US" sz="1400" spc="200">
                <a:solidFill>
                  <a:srgbClr val="38683A"/>
                </a:solidFill>
                <a:uFillTx/>
                <a:latin typeface="汉仪字酷堂义山楷W" panose="00020600040101010101" charset="-122"/>
                <a:ea typeface="汉仪字酷堂义山楷W" panose="00020600040101010101" charset="-122"/>
                <a:sym typeface="+mn-ea"/>
              </a:rPr>
              <a:t>投壶是古代士大夫宴饮时做的一种投掷游戏，也是一种礼仪。在战国时期较为盛行，尤其是在唐朝，得到了发扬光大。</a:t>
            </a:r>
          </a:p>
        </p:txBody>
      </p:sp>
      <p:sp>
        <p:nvSpPr>
          <p:cNvPr id="17" name="文本框 16"/>
          <p:cNvSpPr txBox="1"/>
          <p:nvPr/>
        </p:nvSpPr>
        <p:spPr>
          <a:xfrm>
            <a:off x="9388776" y="4260364"/>
            <a:ext cx="1780585" cy="42354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gn="ctr"/>
            <a:r>
              <a:rPr lang="zh-CN" altLang="en-US" sz="1800" b="0" dirty="0">
                <a:solidFill>
                  <a:srgbClr val="38683A"/>
                </a:solidFill>
                <a:latin typeface="仿宋" panose="02010609060101010101" charset="-122"/>
                <a:ea typeface="仿宋" panose="02010609060101010101" charset="-122"/>
              </a:rPr>
              <a:t>蹴鞠</a:t>
            </a:r>
          </a:p>
        </p:txBody>
      </p:sp>
      <p:sp>
        <p:nvSpPr>
          <p:cNvPr id="18" name="矩形 17"/>
          <p:cNvSpPr/>
          <p:nvPr/>
        </p:nvSpPr>
        <p:spPr>
          <a:xfrm>
            <a:off x="9067941" y="4657204"/>
            <a:ext cx="2422255" cy="1768475"/>
          </a:xfrm>
          <a:prstGeom prst="rect">
            <a:avLst/>
          </a:prstGeom>
        </p:spPr>
        <p:txBody>
          <a:bodyPr wrap="square">
            <a:spAutoFit/>
          </a:bodyPr>
          <a:lstStyle/>
          <a:p>
            <a:pPr algn="ctr">
              <a:lnSpc>
                <a:spcPct val="130000"/>
              </a:lnSpc>
            </a:pPr>
            <a:r>
              <a:rPr lang="en-US" altLang="zh-CN" sz="1400">
                <a:solidFill>
                  <a:schemeClr val="tx1">
                    <a:lumMod val="65000"/>
                    <a:lumOff val="35000"/>
                  </a:schemeClr>
                </a:solidFill>
                <a:latin typeface="汉仪字酷堂义山楷W" panose="00020600040101010101" charset="-122"/>
                <a:ea typeface="汉仪字酷堂义山楷W" panose="00020600040101010101" charset="-122"/>
              </a:rPr>
              <a:t>早在战国时期汉族民间就流行娱乐性的蹴鞠游戏，而从汉代开始又成为兵家练兵之法，宋代又出现了蹴鞠组织与蹴鞠艺人，清代开始流行冰上蹙鞠。</a:t>
            </a:r>
          </a:p>
        </p:txBody>
      </p:sp>
      <p:grpSp>
        <p:nvGrpSpPr>
          <p:cNvPr id="19" name="组合 18"/>
          <p:cNvGrpSpPr/>
          <p:nvPr/>
        </p:nvGrpSpPr>
        <p:grpSpPr>
          <a:xfrm>
            <a:off x="783590" y="1555750"/>
            <a:ext cx="4512310" cy="4527550"/>
            <a:chOff x="1234" y="2450"/>
            <a:chExt cx="7106" cy="7130"/>
          </a:xfrm>
        </p:grpSpPr>
        <p:pic>
          <p:nvPicPr>
            <p:cNvPr id="5" name="图片 4" descr="微信图片_20220223171646"/>
            <p:cNvPicPr/>
            <p:nvPr/>
          </p:nvPicPr>
          <p:blipFill>
            <a:blip r:embed="rId4"/>
            <a:srcRect l="8296" r="635" b="50289"/>
            <a:stretch>
              <a:fillRect/>
            </a:stretch>
          </p:blipFill>
          <p:spPr>
            <a:xfrm>
              <a:off x="1234" y="2450"/>
              <a:ext cx="3521" cy="3521"/>
            </a:xfrm>
            <a:prstGeom prst="rect">
              <a:avLst/>
            </a:prstGeom>
          </p:spPr>
        </p:pic>
        <p:pic>
          <p:nvPicPr>
            <p:cNvPr id="6" name="图片 5" descr="C:\Users\lifeng\Desktop\罗天衡\微信图片_20220223172928.jpg微信图片_20220223172928"/>
            <p:cNvPicPr/>
            <p:nvPr/>
          </p:nvPicPr>
          <p:blipFill>
            <a:blip r:embed="rId5"/>
            <a:srcRect r="12724" b="6604"/>
            <a:stretch>
              <a:fillRect/>
            </a:stretch>
          </p:blipFill>
          <p:spPr>
            <a:xfrm>
              <a:off x="4820" y="2451"/>
              <a:ext cx="3521" cy="3520"/>
            </a:xfrm>
            <a:prstGeom prst="rect">
              <a:avLst/>
            </a:prstGeom>
          </p:spPr>
        </p:pic>
        <p:pic>
          <p:nvPicPr>
            <p:cNvPr id="7" name="图片 6" descr="C:\Users\lifeng\Desktop\罗天衡\微信图片_20220223173105.jpg微信图片_20220223173105"/>
            <p:cNvPicPr/>
            <p:nvPr/>
          </p:nvPicPr>
          <p:blipFill>
            <a:blip r:embed="rId6"/>
            <a:srcRect r="7159" b="50014"/>
            <a:stretch>
              <a:fillRect/>
            </a:stretch>
          </p:blipFill>
          <p:spPr>
            <a:xfrm>
              <a:off x="4820" y="6060"/>
              <a:ext cx="3521" cy="3520"/>
            </a:xfrm>
            <a:prstGeom prst="rect">
              <a:avLst/>
            </a:prstGeom>
          </p:spPr>
        </p:pic>
        <p:pic>
          <p:nvPicPr>
            <p:cNvPr id="8" name="图片 7" descr="C:\Users\lifeng\Desktop\罗天衡\微信图片_20220223172044.jpg微信图片_20220223172044"/>
            <p:cNvPicPr/>
            <p:nvPr/>
          </p:nvPicPr>
          <p:blipFill>
            <a:blip r:embed="rId7"/>
            <a:srcRect r="7697" b="17086"/>
            <a:stretch>
              <a:fillRect/>
            </a:stretch>
          </p:blipFill>
          <p:spPr>
            <a:xfrm>
              <a:off x="1234" y="6059"/>
              <a:ext cx="3521" cy="3521"/>
            </a:xfrm>
            <a:prstGeom prst="rect">
              <a:avLst/>
            </a:prstGeom>
          </p:spPr>
        </p:pic>
      </p:grpSp>
      <p:sp>
        <p:nvSpPr>
          <p:cNvPr id="2" name="文本框 1"/>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Users\lifeng\Desktop\罗天衡\微信图片_20220225131437.jpg微信图片_20220225131437"/>
          <p:cNvPicPr/>
          <p:nvPr/>
        </p:nvPicPr>
        <p:blipFill rotWithShape="1">
          <a:blip r:embed="rId3"/>
          <a:srcRect r="5444" b="14594"/>
          <a:stretch>
            <a:fillRect/>
          </a:stretch>
        </p:blipFill>
        <p:spPr>
          <a:xfrm>
            <a:off x="2502535" y="1821815"/>
            <a:ext cx="2338705" cy="1618615"/>
          </a:xfrm>
          <a:prstGeom prst="rect">
            <a:avLst/>
          </a:prstGeom>
        </p:spPr>
      </p:pic>
      <p:pic>
        <p:nvPicPr>
          <p:cNvPr id="26" name="图片 25" descr="C:\Users\lifeng\Desktop\罗天衡\微信图片_20220225131448.jpg微信图片_20220225131448"/>
          <p:cNvPicPr/>
          <p:nvPr/>
        </p:nvPicPr>
        <p:blipFill rotWithShape="1">
          <a:blip r:embed="rId4"/>
          <a:srcRect t="51274" r="13591" b="8702"/>
          <a:stretch>
            <a:fillRect/>
          </a:stretch>
        </p:blipFill>
        <p:spPr>
          <a:xfrm>
            <a:off x="4925695" y="1819275"/>
            <a:ext cx="2338705" cy="1620520"/>
          </a:xfrm>
          <a:prstGeom prst="rect">
            <a:avLst/>
          </a:prstGeom>
        </p:spPr>
      </p:pic>
      <p:pic>
        <p:nvPicPr>
          <p:cNvPr id="30" name="图片 29" descr="C:\Users\lifeng\Desktop\罗天衡\微信图片_20220225131430.jpg微信图片_20220225131430"/>
          <p:cNvPicPr>
            <a:picLocks noChangeAspect="1"/>
          </p:cNvPicPr>
          <p:nvPr/>
        </p:nvPicPr>
        <p:blipFill rotWithShape="1">
          <a:blip r:embed="rId5"/>
          <a:srcRect b="10658"/>
          <a:stretch>
            <a:fillRect/>
          </a:stretch>
        </p:blipFill>
        <p:spPr>
          <a:xfrm>
            <a:off x="74295" y="1821815"/>
            <a:ext cx="2338705" cy="1618615"/>
          </a:xfrm>
          <a:prstGeom prst="rect">
            <a:avLst/>
          </a:prstGeom>
        </p:spPr>
      </p:pic>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古风集市</a:t>
            </a:r>
          </a:p>
        </p:txBody>
      </p:sp>
      <p:sp>
        <p:nvSpPr>
          <p:cNvPr id="2" name="文本框 1"/>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a:t>
            </a:r>
          </a:p>
        </p:txBody>
      </p:sp>
      <p:grpSp>
        <p:nvGrpSpPr>
          <p:cNvPr id="6" name="组合 5"/>
          <p:cNvGrpSpPr/>
          <p:nvPr/>
        </p:nvGrpSpPr>
        <p:grpSpPr>
          <a:xfrm>
            <a:off x="7354570" y="1818640"/>
            <a:ext cx="2341245" cy="1620520"/>
            <a:chOff x="11582" y="318"/>
            <a:chExt cx="3687" cy="5124"/>
          </a:xfrm>
        </p:grpSpPr>
        <p:pic>
          <p:nvPicPr>
            <p:cNvPr id="27" name="图片 26" descr="C:\Users\lifeng\Desktop\罗天衡\微信图片_20220225161537.jpg微信图片_20220225161537"/>
            <p:cNvPicPr/>
            <p:nvPr/>
          </p:nvPicPr>
          <p:blipFill rotWithShape="1">
            <a:blip r:embed="rId6"/>
            <a:srcRect t="24108" r="1358" b="9526"/>
            <a:stretch>
              <a:fillRect/>
            </a:stretch>
          </p:blipFill>
          <p:spPr>
            <a:xfrm>
              <a:off x="11582" y="318"/>
              <a:ext cx="3685" cy="2553"/>
            </a:xfrm>
            <a:prstGeom prst="rect">
              <a:avLst/>
            </a:prstGeom>
          </p:spPr>
        </p:pic>
        <p:pic>
          <p:nvPicPr>
            <p:cNvPr id="3" name="图片 2" descr="C:\Users\lifeng\Desktop\罗天衡\微信图片_20220225161547.jpg微信图片_20220225161547"/>
            <p:cNvPicPr>
              <a:picLocks noChangeAspect="1"/>
            </p:cNvPicPr>
            <p:nvPr/>
          </p:nvPicPr>
          <p:blipFill rotWithShape="1">
            <a:blip r:embed="rId7"/>
            <a:srcRect r="836" b="50705"/>
            <a:stretch>
              <a:fillRect/>
            </a:stretch>
          </p:blipFill>
          <p:spPr>
            <a:xfrm>
              <a:off x="11585" y="2890"/>
              <a:ext cx="3685" cy="2553"/>
            </a:xfrm>
            <a:prstGeom prst="rect">
              <a:avLst/>
            </a:prstGeom>
          </p:spPr>
        </p:pic>
      </p:grpSp>
      <p:sp>
        <p:nvSpPr>
          <p:cNvPr id="31" name="矩形 30"/>
          <p:cNvSpPr/>
          <p:nvPr/>
        </p:nvSpPr>
        <p:spPr>
          <a:xfrm>
            <a:off x="9784080"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rPr>
              <a:t>汉服体验</a:t>
            </a:r>
          </a:p>
        </p:txBody>
      </p:sp>
      <p:sp>
        <p:nvSpPr>
          <p:cNvPr id="16" name="矩形 15"/>
          <p:cNvSpPr/>
          <p:nvPr/>
        </p:nvSpPr>
        <p:spPr>
          <a:xfrm>
            <a:off x="7356475" y="3456305"/>
            <a:ext cx="2339975" cy="450850"/>
          </a:xfrm>
          <a:prstGeom prst="rect">
            <a:avLst/>
          </a:prstGeom>
        </p:spPr>
        <p:txBody>
          <a:bodyPr wrap="square">
            <a:spAutoFit/>
          </a:bodyPr>
          <a:lstStyle/>
          <a:p>
            <a:pPr algn="ctr">
              <a:lnSpc>
                <a:spcPct val="130000"/>
              </a:lnSpc>
            </a:pPr>
            <a:r>
              <a:rPr lang="zh-CN">
                <a:solidFill>
                  <a:schemeClr val="tx1">
                    <a:lumMod val="75000"/>
                    <a:lumOff val="25000"/>
                  </a:schemeClr>
                </a:solidFill>
                <a:latin typeface="仿宋" panose="02010609060101010101" charset="-122"/>
                <a:ea typeface="仿宋" panose="02010609060101010101" charset="-122"/>
              </a:rPr>
              <a:t>集市酒肆、茶舍</a:t>
            </a:r>
          </a:p>
        </p:txBody>
      </p:sp>
      <p:sp>
        <p:nvSpPr>
          <p:cNvPr id="17" name="矩形 16"/>
          <p:cNvSpPr/>
          <p:nvPr/>
        </p:nvSpPr>
        <p:spPr>
          <a:xfrm>
            <a:off x="4925695"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rPr>
              <a:t>夜市</a:t>
            </a:r>
          </a:p>
        </p:txBody>
      </p:sp>
      <p:sp>
        <p:nvSpPr>
          <p:cNvPr id="19" name="矩形 18"/>
          <p:cNvSpPr/>
          <p:nvPr/>
        </p:nvSpPr>
        <p:spPr>
          <a:xfrm>
            <a:off x="35560"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古风饰品</a:t>
            </a:r>
          </a:p>
        </p:txBody>
      </p:sp>
      <p:sp>
        <p:nvSpPr>
          <p:cNvPr id="20" name="矩形 19"/>
          <p:cNvSpPr/>
          <p:nvPr/>
        </p:nvSpPr>
        <p:spPr>
          <a:xfrm>
            <a:off x="2501265"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摊位</a:t>
            </a:r>
          </a:p>
        </p:txBody>
      </p:sp>
      <p:sp>
        <p:nvSpPr>
          <p:cNvPr id="21" name="矩形 20"/>
          <p:cNvSpPr/>
          <p:nvPr/>
        </p:nvSpPr>
        <p:spPr>
          <a:xfrm>
            <a:off x="73685" y="3892550"/>
            <a:ext cx="2339975" cy="865505"/>
          </a:xfrm>
          <a:prstGeom prst="rect">
            <a:avLst/>
          </a:prstGeom>
        </p:spPr>
        <p:txBody>
          <a:bodyPr wrap="square">
            <a:spAutoFit/>
          </a:bodyPr>
          <a:lstStyle/>
          <a:p>
            <a:pPr algn="ctr">
              <a:lnSpc>
                <a:spcPct val="140000"/>
              </a:lnSpc>
            </a:pPr>
            <a:r>
              <a:rPr lang="zh-CN">
                <a:solidFill>
                  <a:srgbClr val="38683A"/>
                </a:solidFill>
                <a:latin typeface="汉仪字酷堂义山楷W" panose="00020600040101010101" charset="-122"/>
                <a:ea typeface="汉仪字酷堂义山楷W" panose="00020600040101010101" charset="-122"/>
              </a:rPr>
              <a:t>汉服饰品：花簪、披帛、首饰、冠冕</a:t>
            </a:r>
          </a:p>
        </p:txBody>
      </p:sp>
      <p:sp>
        <p:nvSpPr>
          <p:cNvPr id="22" name="矩形 21"/>
          <p:cNvSpPr/>
          <p:nvPr/>
        </p:nvSpPr>
        <p:spPr>
          <a:xfrm>
            <a:off x="2501925" y="3892550"/>
            <a:ext cx="2339975" cy="865505"/>
          </a:xfrm>
          <a:prstGeom prst="rect">
            <a:avLst/>
          </a:prstGeom>
        </p:spPr>
        <p:txBody>
          <a:bodyPr wrap="square">
            <a:spAutoFit/>
          </a:bodyPr>
          <a:lstStyle/>
          <a:p>
            <a:pPr lvl="0" algn="ctr">
              <a:lnSpc>
                <a:spcPct val="140000"/>
              </a:lnSpc>
            </a:pPr>
            <a:r>
              <a:rPr lang="zh-CN" altLang="en-US" spc="200">
                <a:solidFill>
                  <a:srgbClr val="38683A"/>
                </a:solidFill>
                <a:uFillTx/>
                <a:latin typeface="汉仪字酷堂义山楷W" panose="00020600040101010101" charset="-122"/>
                <a:ea typeface="汉仪字酷堂义山楷W" panose="00020600040101010101" charset="-122"/>
                <a:sym typeface="+mn-ea"/>
              </a:rPr>
              <a:t>摊主着汉服摊位商品以传统物件为主</a:t>
            </a:r>
            <a:endParaRPr lang="zh-CN" altLang="en-US" spc="200" dirty="0">
              <a:solidFill>
                <a:srgbClr val="38683A"/>
              </a:solidFill>
              <a:uFillTx/>
              <a:latin typeface="汉仪字酷堂义山楷W" panose="00020600040101010101" charset="-122"/>
              <a:ea typeface="汉仪字酷堂义山楷W" panose="00020600040101010101" charset="-122"/>
              <a:sym typeface="+mn-ea"/>
            </a:endParaRPr>
          </a:p>
        </p:txBody>
      </p:sp>
      <p:sp>
        <p:nvSpPr>
          <p:cNvPr id="32" name="矩形 31"/>
          <p:cNvSpPr/>
          <p:nvPr/>
        </p:nvSpPr>
        <p:spPr>
          <a:xfrm>
            <a:off x="4929530" y="3907155"/>
            <a:ext cx="2339975" cy="1529715"/>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sym typeface="+mn-ea"/>
              </a:rPr>
              <a:t>夜市最早出现于唐代，现在多以杂货、衣服、食品、烧烤、电器零件、游戏</a:t>
            </a:r>
          </a:p>
        </p:txBody>
      </p:sp>
      <p:sp>
        <p:nvSpPr>
          <p:cNvPr id="33" name="矩形 32"/>
          <p:cNvSpPr/>
          <p:nvPr/>
        </p:nvSpPr>
        <p:spPr>
          <a:xfrm>
            <a:off x="7356500" y="3892550"/>
            <a:ext cx="2339975" cy="1170305"/>
          </a:xfrm>
          <a:prstGeom prst="rect">
            <a:avLst/>
          </a:prstGeom>
        </p:spPr>
        <p:txBody>
          <a:bodyPr wrap="square">
            <a:spAutoFit/>
          </a:bodyPr>
          <a:lstStyle/>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酒肆即古时酒馆</a:t>
            </a:r>
          </a:p>
          <a:p>
            <a:pPr lvl="0" algn="ctr">
              <a:lnSpc>
                <a:spcPct val="130000"/>
              </a:lnSpc>
              <a:buClrTx/>
              <a:buSzTx/>
              <a:buFontTx/>
            </a:pPr>
            <a:r>
              <a:rPr lang="zh-CN" altLang="en-US" dirty="0">
                <a:solidFill>
                  <a:srgbClr val="38683A"/>
                </a:solidFill>
                <a:latin typeface="汉仪字酷堂义山楷W" panose="00020600040101010101" charset="-122"/>
                <a:ea typeface="汉仪字酷堂义山楷W" panose="00020600040101010101" charset="-122"/>
              </a:rPr>
              <a:t>酒肆、茶舍既是商铺，也是游客休息之地</a:t>
            </a:r>
          </a:p>
        </p:txBody>
      </p:sp>
      <p:sp>
        <p:nvSpPr>
          <p:cNvPr id="37" name="矩形 36"/>
          <p:cNvSpPr/>
          <p:nvPr/>
        </p:nvSpPr>
        <p:spPr>
          <a:xfrm>
            <a:off x="9784740" y="3892550"/>
            <a:ext cx="2339975" cy="1170305"/>
          </a:xfrm>
          <a:prstGeom prst="rect">
            <a:avLst/>
          </a:prstGeom>
        </p:spPr>
        <p:txBody>
          <a:bodyPr wrap="square">
            <a:spAutoFit/>
          </a:bodyPr>
          <a:lstStyle/>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rPr>
              <a:t>汉服服</a:t>
            </a:r>
          </a:p>
          <a:p>
            <a:pPr lvl="0" algn="ctr">
              <a:lnSpc>
                <a:spcPct val="130000"/>
              </a:lnSpc>
              <a:buClrTx/>
              <a:buSzTx/>
              <a:buFontTx/>
            </a:pPr>
            <a:r>
              <a:rPr lang="zh-CN" dirty="0">
                <a:solidFill>
                  <a:srgbClr val="38683A"/>
                </a:solidFill>
                <a:latin typeface="汉仪字酷堂义山楷W" panose="00020600040101010101" charset="-122"/>
                <a:ea typeface="汉仪字酷堂义山楷W" panose="00020600040101010101" charset="-122"/>
              </a:rPr>
              <a:t>让大家感受一下传统服饰的魅力</a:t>
            </a:r>
          </a:p>
        </p:txBody>
      </p:sp>
      <p:pic>
        <p:nvPicPr>
          <p:cNvPr id="8" name="图片 7" descr="C:\Users\lifeng\Desktop\罗天衡\微信图片_20220225162702.jpg微信图片_20220225162702"/>
          <p:cNvPicPr/>
          <p:nvPr/>
        </p:nvPicPr>
        <p:blipFill rotWithShape="1">
          <a:blip r:embed="rId8"/>
          <a:srcRect r="1411" b="54193"/>
          <a:stretch>
            <a:fillRect/>
          </a:stretch>
        </p:blipFill>
        <p:spPr>
          <a:xfrm>
            <a:off x="9784080" y="1818640"/>
            <a:ext cx="2339340" cy="1621155"/>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Users\lifeng\Desktop\罗天衡\微信图片_20220225165202.jpg微信图片_20220225165202"/>
          <p:cNvPicPr/>
          <p:nvPr/>
        </p:nvPicPr>
        <p:blipFill rotWithShape="1">
          <a:blip r:embed="rId3"/>
          <a:srcRect l="6485" r="5649" b="12789"/>
          <a:stretch>
            <a:fillRect/>
          </a:stretch>
        </p:blipFill>
        <p:spPr>
          <a:xfrm>
            <a:off x="2501265" y="1819275"/>
            <a:ext cx="2339975" cy="1621155"/>
          </a:xfrm>
          <a:prstGeom prst="rect">
            <a:avLst/>
          </a:prstGeom>
        </p:spPr>
      </p:pic>
      <p:pic>
        <p:nvPicPr>
          <p:cNvPr id="26" name="图片 25" descr="C:\Users\lifeng\Desktop\罗天衡\微信图片_20220225170215.jpg微信图片_20220225170215"/>
          <p:cNvPicPr/>
          <p:nvPr/>
        </p:nvPicPr>
        <p:blipFill rotWithShape="1">
          <a:blip r:embed="rId4"/>
          <a:srcRect r="5263" b="14280"/>
          <a:stretch>
            <a:fillRect/>
          </a:stretch>
        </p:blipFill>
        <p:spPr>
          <a:xfrm>
            <a:off x="4925060" y="1819275"/>
            <a:ext cx="2340610" cy="1621155"/>
          </a:xfrm>
          <a:prstGeom prst="rect">
            <a:avLst/>
          </a:prstGeom>
        </p:spPr>
      </p:pic>
      <p:pic>
        <p:nvPicPr>
          <p:cNvPr id="27" name="图片 26" descr="C:\Users\lifeng\Desktop\罗天衡\微信图片_20220225164927.jpg微信图片_20220225164927"/>
          <p:cNvPicPr/>
          <p:nvPr/>
        </p:nvPicPr>
        <p:blipFill rotWithShape="1">
          <a:blip r:embed="rId5"/>
          <a:srcRect t="52058" r="66074" b="745"/>
          <a:stretch>
            <a:fillRect/>
          </a:stretch>
        </p:blipFill>
        <p:spPr>
          <a:xfrm>
            <a:off x="9784080" y="1819910"/>
            <a:ext cx="2340610" cy="1621155"/>
          </a:xfrm>
          <a:prstGeom prst="rect">
            <a:avLst/>
          </a:prstGeom>
        </p:spPr>
      </p:pic>
      <p:pic>
        <p:nvPicPr>
          <p:cNvPr id="30" name="图片 29" descr="C:\Users\lifeng\Desktop\罗天衡\微信图片_20220225164927.jpg微信图片_20220225164927"/>
          <p:cNvPicPr>
            <a:picLocks noChangeAspect="1"/>
          </p:cNvPicPr>
          <p:nvPr/>
        </p:nvPicPr>
        <p:blipFill rotWithShape="1">
          <a:blip r:embed="rId5"/>
          <a:srcRect l="66388" t="66732" b="9875"/>
          <a:stretch>
            <a:fillRect/>
          </a:stretch>
        </p:blipFill>
        <p:spPr>
          <a:xfrm>
            <a:off x="73660" y="1819275"/>
            <a:ext cx="2340610" cy="1621155"/>
          </a:xfrm>
          <a:prstGeom prst="rect">
            <a:avLst/>
          </a:prstGeom>
        </p:spPr>
      </p:pic>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游园演出</a:t>
            </a:r>
          </a:p>
        </p:txBody>
      </p:sp>
      <p:pic>
        <p:nvPicPr>
          <p:cNvPr id="3" name="图片 2" descr="C:\Users\lifeng\Desktop\罗天衡\微信图片_20220225170316.jpg微信图片_20220225170316"/>
          <p:cNvPicPr>
            <a:picLocks noChangeAspect="1"/>
          </p:cNvPicPr>
          <p:nvPr/>
        </p:nvPicPr>
        <p:blipFill rotWithShape="1">
          <a:blip r:embed="rId6"/>
          <a:srcRect r="888" b="10893"/>
          <a:stretch>
            <a:fillRect/>
          </a:stretch>
        </p:blipFill>
        <p:spPr>
          <a:xfrm>
            <a:off x="7356475" y="1819910"/>
            <a:ext cx="2339975" cy="1619250"/>
          </a:xfrm>
          <a:prstGeom prst="rect">
            <a:avLst/>
          </a:prstGeom>
        </p:spPr>
      </p:pic>
      <p:sp>
        <p:nvSpPr>
          <p:cNvPr id="31" name="矩形 30"/>
          <p:cNvSpPr/>
          <p:nvPr/>
        </p:nvSpPr>
        <p:spPr>
          <a:xfrm>
            <a:off x="9784080"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rPr>
              <a:t>洞箫</a:t>
            </a:r>
          </a:p>
        </p:txBody>
      </p:sp>
      <p:sp>
        <p:nvSpPr>
          <p:cNvPr id="16" name="矩形 15"/>
          <p:cNvSpPr/>
          <p:nvPr/>
        </p:nvSpPr>
        <p:spPr>
          <a:xfrm>
            <a:off x="7356475" y="3456305"/>
            <a:ext cx="2339975" cy="450850"/>
          </a:xfrm>
          <a:prstGeom prst="rect">
            <a:avLst/>
          </a:prstGeom>
        </p:spPr>
        <p:txBody>
          <a:bodyPr wrap="square">
            <a:spAutoFit/>
          </a:bodyPr>
          <a:lstStyle/>
          <a:p>
            <a:pPr algn="ctr">
              <a:lnSpc>
                <a:spcPct val="130000"/>
              </a:lnSpc>
            </a:pPr>
            <a:r>
              <a:rPr lang="zh-CN">
                <a:solidFill>
                  <a:srgbClr val="38683A"/>
                </a:solidFill>
                <a:latin typeface="仿宋" panose="02010609060101010101" charset="-122"/>
                <a:ea typeface="仿宋" panose="02010609060101010101" charset="-122"/>
              </a:rPr>
              <a:t>网红不倒翁</a:t>
            </a:r>
          </a:p>
        </p:txBody>
      </p:sp>
      <p:sp>
        <p:nvSpPr>
          <p:cNvPr id="17" name="矩形 16"/>
          <p:cNvSpPr/>
          <p:nvPr/>
        </p:nvSpPr>
        <p:spPr>
          <a:xfrm>
            <a:off x="4925695" y="3456305"/>
            <a:ext cx="2339975" cy="450850"/>
          </a:xfrm>
          <a:prstGeom prst="rect">
            <a:avLst/>
          </a:prstGeom>
        </p:spPr>
        <p:txBody>
          <a:bodyPr wrap="square">
            <a:spAutoFit/>
          </a:bodyPr>
          <a:lstStyle/>
          <a:p>
            <a:pPr algn="ctr">
              <a:lnSpc>
                <a:spcPct val="130000"/>
              </a:lnSpc>
            </a:pPr>
            <a:r>
              <a:rPr lang="zh-CN" dirty="0">
                <a:solidFill>
                  <a:srgbClr val="38683A"/>
                </a:solidFill>
                <a:latin typeface="仿宋" panose="02010609060101010101" charset="-122"/>
                <a:ea typeface="仿宋" panose="02010609060101010101" charset="-122"/>
              </a:rPr>
              <a:t>汉服游行</a:t>
            </a:r>
          </a:p>
        </p:txBody>
      </p:sp>
      <p:sp>
        <p:nvSpPr>
          <p:cNvPr id="19" name="矩形 18"/>
          <p:cNvSpPr/>
          <p:nvPr/>
        </p:nvSpPr>
        <p:spPr>
          <a:xfrm>
            <a:off x="35560"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戏曲</a:t>
            </a:r>
          </a:p>
        </p:txBody>
      </p:sp>
      <p:sp>
        <p:nvSpPr>
          <p:cNvPr id="20" name="矩形 19"/>
          <p:cNvSpPr/>
          <p:nvPr/>
        </p:nvSpPr>
        <p:spPr>
          <a:xfrm>
            <a:off x="2501265" y="3456305"/>
            <a:ext cx="2339975" cy="450850"/>
          </a:xfrm>
          <a:prstGeom prst="rect">
            <a:avLst/>
          </a:prstGeom>
        </p:spPr>
        <p:txBody>
          <a:bodyPr wrap="square">
            <a:spAutoFit/>
          </a:bodyPr>
          <a:lstStyle/>
          <a:p>
            <a:pPr algn="ctr">
              <a:lnSpc>
                <a:spcPct val="130000"/>
              </a:lnSpc>
            </a:pPr>
            <a:r>
              <a:rPr lang="zh-CN" altLang="en-US" dirty="0">
                <a:solidFill>
                  <a:srgbClr val="38683A"/>
                </a:solidFill>
                <a:latin typeface="仿宋" panose="02010609060101010101" charset="-122"/>
                <a:ea typeface="仿宋" panose="02010609060101010101" charset="-122"/>
              </a:rPr>
              <a:t>舞狮</a:t>
            </a:r>
          </a:p>
        </p:txBody>
      </p:sp>
      <p:sp>
        <p:nvSpPr>
          <p:cNvPr id="21" name="矩形 20"/>
          <p:cNvSpPr/>
          <p:nvPr/>
        </p:nvSpPr>
        <p:spPr>
          <a:xfrm>
            <a:off x="73685" y="3892550"/>
            <a:ext cx="2339975" cy="450850"/>
          </a:xfrm>
          <a:prstGeom prst="rect">
            <a:avLst/>
          </a:prstGeom>
        </p:spPr>
        <p:txBody>
          <a:bodyPr wrap="square">
            <a:spAutoFit/>
          </a:bodyPr>
          <a:lstStyle/>
          <a:p>
            <a:pPr algn="ctr">
              <a:lnSpc>
                <a:spcPct val="130000"/>
              </a:lnSpc>
            </a:pPr>
            <a:r>
              <a:rPr lang="zh-CN">
                <a:solidFill>
                  <a:srgbClr val="38683A"/>
                </a:solidFill>
                <a:latin typeface="汉仪字酷堂义山楷W" panose="00020600040101010101" charset="-122"/>
                <a:ea typeface="汉仪字酷堂义山楷W" panose="00020600040101010101" charset="-122"/>
              </a:rPr>
              <a:t>上下午各两场</a:t>
            </a:r>
          </a:p>
        </p:txBody>
      </p:sp>
      <p:sp>
        <p:nvSpPr>
          <p:cNvPr id="22" name="矩形 21"/>
          <p:cNvSpPr/>
          <p:nvPr/>
        </p:nvSpPr>
        <p:spPr>
          <a:xfrm>
            <a:off x="2501925" y="3892550"/>
            <a:ext cx="2339975" cy="450850"/>
          </a:xfrm>
          <a:prstGeom prst="rect">
            <a:avLst/>
          </a:prstGeom>
        </p:spPr>
        <p:txBody>
          <a:bodyPr wrap="square">
            <a:spAutoFit/>
          </a:bodyPr>
          <a:lstStyle/>
          <a:p>
            <a:pPr algn="ctr">
              <a:lnSpc>
                <a:spcPct val="130000"/>
              </a:lnSpc>
            </a:pPr>
            <a:r>
              <a:rPr dirty="0">
                <a:solidFill>
                  <a:srgbClr val="38683A"/>
                </a:solidFill>
                <a:latin typeface="汉仪字酷堂义山楷W" panose="00020600040101010101" charset="-122"/>
                <a:ea typeface="汉仪字酷堂义山楷W" panose="00020600040101010101" charset="-122"/>
              </a:rPr>
              <a:t>上下午各两场</a:t>
            </a:r>
          </a:p>
        </p:txBody>
      </p:sp>
      <p:sp>
        <p:nvSpPr>
          <p:cNvPr id="32" name="矩形 31"/>
          <p:cNvSpPr/>
          <p:nvPr/>
        </p:nvSpPr>
        <p:spPr>
          <a:xfrm>
            <a:off x="4929530" y="3907155"/>
            <a:ext cx="2339975" cy="450850"/>
          </a:xfrm>
          <a:prstGeom prst="rect">
            <a:avLst/>
          </a:prstGeom>
        </p:spPr>
        <p:txBody>
          <a:bodyPr wrap="square">
            <a:spAutoFit/>
          </a:bodyPr>
          <a:lstStyle/>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上下午各两场</a:t>
            </a:r>
            <a:endParaRPr lang="zh-CN" altLang="en-US" dirty="0">
              <a:solidFill>
                <a:srgbClr val="38683A"/>
              </a:solidFill>
              <a:latin typeface="汉仪字酷堂义山楷W" panose="00020600040101010101" charset="-122"/>
              <a:ea typeface="汉仪字酷堂义山楷W" panose="00020600040101010101" charset="-122"/>
              <a:sym typeface="+mn-ea"/>
            </a:endParaRPr>
          </a:p>
        </p:txBody>
      </p:sp>
      <p:sp>
        <p:nvSpPr>
          <p:cNvPr id="33" name="矩形 32"/>
          <p:cNvSpPr/>
          <p:nvPr/>
        </p:nvSpPr>
        <p:spPr>
          <a:xfrm>
            <a:off x="7356500" y="3892550"/>
            <a:ext cx="2339975" cy="450850"/>
          </a:xfrm>
          <a:prstGeom prst="rect">
            <a:avLst/>
          </a:prstGeom>
        </p:spPr>
        <p:txBody>
          <a:bodyPr wrap="square">
            <a:spAutoFit/>
          </a:bodyPr>
          <a:lstStyle/>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上下午各两场</a:t>
            </a:r>
            <a:endParaRPr lang="zh-CN" altLang="en-US" dirty="0">
              <a:solidFill>
                <a:srgbClr val="38683A"/>
              </a:solidFill>
              <a:latin typeface="汉仪字酷堂义山楷W" panose="00020600040101010101" charset="-122"/>
              <a:ea typeface="汉仪字酷堂义山楷W" panose="00020600040101010101" charset="-122"/>
            </a:endParaRPr>
          </a:p>
        </p:txBody>
      </p:sp>
      <p:sp>
        <p:nvSpPr>
          <p:cNvPr id="37" name="矩形 36"/>
          <p:cNvSpPr/>
          <p:nvPr/>
        </p:nvSpPr>
        <p:spPr>
          <a:xfrm>
            <a:off x="9784740" y="3892550"/>
            <a:ext cx="2339975" cy="450850"/>
          </a:xfrm>
          <a:prstGeom prst="rect">
            <a:avLst/>
          </a:prstGeom>
        </p:spPr>
        <p:txBody>
          <a:bodyPr wrap="square">
            <a:spAutoFit/>
          </a:bodyPr>
          <a:lstStyle/>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上下午各两场</a:t>
            </a:r>
            <a:endParaRPr lang="zh-CN" dirty="0">
              <a:solidFill>
                <a:srgbClr val="38683A"/>
              </a:solidFill>
              <a:latin typeface="汉仪字酷堂义山楷W" panose="00020600040101010101" charset="-122"/>
              <a:ea typeface="汉仪字酷堂义山楷W" panose="00020600040101010101" charset="-122"/>
            </a:endParaRPr>
          </a:p>
        </p:txBody>
      </p:sp>
      <p:sp>
        <p:nvSpPr>
          <p:cNvPr id="5" name="文本框 4"/>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集市美陈</a:t>
            </a:r>
          </a:p>
        </p:txBody>
      </p:sp>
      <p:sp>
        <p:nvSpPr>
          <p:cNvPr id="17" name="矩形 16"/>
          <p:cNvSpPr/>
          <p:nvPr/>
        </p:nvSpPr>
        <p:spPr>
          <a:xfrm>
            <a:off x="9442450" y="3143250"/>
            <a:ext cx="2339975" cy="570865"/>
          </a:xfrm>
          <a:prstGeom prst="rect">
            <a:avLst/>
          </a:prstGeom>
        </p:spPr>
        <p:txBody>
          <a:bodyPr wrap="square">
            <a:spAutoFit/>
          </a:bodyPr>
          <a:lstStyle/>
          <a:p>
            <a:pPr algn="ctr">
              <a:lnSpc>
                <a:spcPct val="130000"/>
              </a:lnSpc>
            </a:pPr>
            <a:r>
              <a:rPr lang="zh-CN" sz="2400" dirty="0">
                <a:solidFill>
                  <a:srgbClr val="38683A"/>
                </a:solidFill>
                <a:latin typeface="仿宋" panose="02010609060101010101" charset="-122"/>
                <a:ea typeface="仿宋" panose="02010609060101010101" charset="-122"/>
              </a:rPr>
              <a:t>油伞长廊</a:t>
            </a:r>
          </a:p>
        </p:txBody>
      </p:sp>
      <p:sp>
        <p:nvSpPr>
          <p:cNvPr id="19" name="矩形 18"/>
          <p:cNvSpPr/>
          <p:nvPr/>
        </p:nvSpPr>
        <p:spPr>
          <a:xfrm>
            <a:off x="6796405" y="3143885"/>
            <a:ext cx="2339975" cy="570865"/>
          </a:xfrm>
          <a:prstGeom prst="rect">
            <a:avLst/>
          </a:prstGeom>
        </p:spPr>
        <p:txBody>
          <a:bodyPr wrap="square">
            <a:spAutoFit/>
          </a:bodyPr>
          <a:lstStyle/>
          <a:p>
            <a:pPr algn="ctr">
              <a:lnSpc>
                <a:spcPct val="130000"/>
              </a:lnSpc>
            </a:pPr>
            <a:r>
              <a:rPr lang="zh-CN" altLang="en-US" sz="2400" dirty="0">
                <a:solidFill>
                  <a:srgbClr val="38683A"/>
                </a:solidFill>
                <a:latin typeface="仿宋" panose="02010609060101010101" charset="-122"/>
                <a:ea typeface="仿宋" panose="02010609060101010101" charset="-122"/>
              </a:rPr>
              <a:t>灵鹿</a:t>
            </a:r>
          </a:p>
        </p:txBody>
      </p:sp>
      <p:sp>
        <p:nvSpPr>
          <p:cNvPr id="20" name="矩形 19"/>
          <p:cNvSpPr/>
          <p:nvPr/>
        </p:nvSpPr>
        <p:spPr>
          <a:xfrm>
            <a:off x="8077835" y="1454785"/>
            <a:ext cx="2339975" cy="570865"/>
          </a:xfrm>
          <a:prstGeom prst="rect">
            <a:avLst/>
          </a:prstGeom>
        </p:spPr>
        <p:txBody>
          <a:bodyPr wrap="square">
            <a:spAutoFit/>
          </a:bodyPr>
          <a:lstStyle/>
          <a:p>
            <a:pPr algn="ctr">
              <a:lnSpc>
                <a:spcPct val="130000"/>
              </a:lnSpc>
            </a:pPr>
            <a:r>
              <a:rPr lang="zh-CN" altLang="en-US" sz="2400" dirty="0">
                <a:solidFill>
                  <a:srgbClr val="38683A"/>
                </a:solidFill>
                <a:latin typeface="仿宋" panose="02010609060101010101" charset="-122"/>
                <a:ea typeface="仿宋" panose="02010609060101010101" charset="-122"/>
              </a:rPr>
              <a:t>彩绘灯笼</a:t>
            </a:r>
          </a:p>
        </p:txBody>
      </p:sp>
      <p:sp>
        <p:nvSpPr>
          <p:cNvPr id="21" name="矩形 20"/>
          <p:cNvSpPr/>
          <p:nvPr/>
        </p:nvSpPr>
        <p:spPr>
          <a:xfrm>
            <a:off x="9330690" y="3780790"/>
            <a:ext cx="2563495" cy="1691640"/>
          </a:xfrm>
          <a:prstGeom prst="rect">
            <a:avLst/>
          </a:prstGeom>
        </p:spPr>
        <p:txBody>
          <a:bodyPr wrap="square">
            <a:spAutoFit/>
          </a:bodyPr>
          <a:lstStyle/>
          <a:p>
            <a:pPr algn="ctr">
              <a:lnSpc>
                <a:spcPct val="130000"/>
              </a:lnSpc>
            </a:pPr>
            <a:r>
              <a:rPr lang="zh-CN" sz="2000">
                <a:solidFill>
                  <a:srgbClr val="38683A"/>
                </a:solidFill>
                <a:latin typeface="汉仪字酷堂义山楷W" panose="00020600040101010101" charset="-122"/>
                <a:ea typeface="汉仪字酷堂义山楷W" panose="00020600040101010101" charset="-122"/>
              </a:rPr>
              <a:t>各色的油纸伞悬挂在集市上空，喧嚣的集市和斑斓的油纸伞相互辉映。</a:t>
            </a:r>
          </a:p>
        </p:txBody>
      </p:sp>
      <p:sp>
        <p:nvSpPr>
          <p:cNvPr id="22" name="矩形 21"/>
          <p:cNvSpPr/>
          <p:nvPr/>
        </p:nvSpPr>
        <p:spPr>
          <a:xfrm>
            <a:off x="6602095" y="2025650"/>
            <a:ext cx="5291455" cy="891540"/>
          </a:xfrm>
          <a:prstGeom prst="rect">
            <a:avLst/>
          </a:prstGeom>
        </p:spPr>
        <p:txBody>
          <a:bodyPr wrap="square">
            <a:spAutoFit/>
          </a:bodyPr>
          <a:lstStyle/>
          <a:p>
            <a:pPr algn="ctr">
              <a:lnSpc>
                <a:spcPct val="130000"/>
              </a:lnSpc>
            </a:pPr>
            <a:r>
              <a:rPr lang="zh-CN" sz="2000" dirty="0">
                <a:solidFill>
                  <a:srgbClr val="38683A"/>
                </a:solidFill>
                <a:latin typeface="汉仪字酷堂义山楷W" panose="00020600040101010101" charset="-122"/>
                <a:ea typeface="汉仪字酷堂义山楷W" panose="00020600040101010101" charset="-122"/>
              </a:rPr>
              <a:t>长方形的灯笼，上面彩绘着山河日月、神话神兽，白天和夜晚都呈现着不同的风采</a:t>
            </a:r>
            <a:r>
              <a:rPr lang="zh-CN" dirty="0">
                <a:solidFill>
                  <a:srgbClr val="38683A"/>
                </a:solidFill>
                <a:latin typeface="汉仪字酷堂义山楷W" panose="00020600040101010101" charset="-122"/>
                <a:ea typeface="汉仪字酷堂义山楷W" panose="00020600040101010101" charset="-122"/>
              </a:rPr>
              <a:t>。</a:t>
            </a:r>
          </a:p>
        </p:txBody>
      </p:sp>
      <p:sp>
        <p:nvSpPr>
          <p:cNvPr id="32" name="矩形 31"/>
          <p:cNvSpPr/>
          <p:nvPr/>
        </p:nvSpPr>
        <p:spPr>
          <a:xfrm>
            <a:off x="6602095" y="3780790"/>
            <a:ext cx="2728595" cy="1691640"/>
          </a:xfrm>
          <a:prstGeom prst="rect">
            <a:avLst/>
          </a:prstGeom>
        </p:spPr>
        <p:txBody>
          <a:bodyPr wrap="square">
            <a:spAutoFit/>
          </a:bodyPr>
          <a:lstStyle/>
          <a:p>
            <a:pPr algn="ctr">
              <a:lnSpc>
                <a:spcPct val="130000"/>
              </a:lnSpc>
            </a:pPr>
            <a:r>
              <a:rPr lang="zh-CN" sz="2000" dirty="0">
                <a:solidFill>
                  <a:srgbClr val="38683A"/>
                </a:solidFill>
                <a:latin typeface="汉仪字酷堂义山楷W" panose="00020600040101010101" charset="-122"/>
                <a:ea typeface="汉仪字酷堂义山楷W" panose="00020600040101010101" charset="-122"/>
                <a:sym typeface="+mn-ea"/>
              </a:rPr>
              <a:t>以山、云、日为背景，白色的灵鹿为主题，辅以纯白的棉花，展现一番仙境。</a:t>
            </a:r>
          </a:p>
        </p:txBody>
      </p:sp>
      <p:sp>
        <p:nvSpPr>
          <p:cNvPr id="5" name="文本框 4"/>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a:t>
            </a:r>
          </a:p>
        </p:txBody>
      </p:sp>
      <p:grpSp>
        <p:nvGrpSpPr>
          <p:cNvPr id="36" name="组合 35"/>
          <p:cNvGrpSpPr/>
          <p:nvPr/>
        </p:nvGrpSpPr>
        <p:grpSpPr>
          <a:xfrm>
            <a:off x="567055" y="1454785"/>
            <a:ext cx="5318125" cy="4113530"/>
            <a:chOff x="3223" y="2316"/>
            <a:chExt cx="8375" cy="6478"/>
          </a:xfrm>
        </p:grpSpPr>
        <p:pic>
          <p:nvPicPr>
            <p:cNvPr id="12" name="图片 11" descr="C:\Users\lifeng\Desktop\罗天衡\微信图片_20220225170736.jpg微信图片_20220225170736"/>
            <p:cNvPicPr/>
            <p:nvPr>
              <p:custDataLst>
                <p:tags r:id="rId2"/>
              </p:custDataLst>
            </p:nvPr>
          </p:nvPicPr>
          <p:blipFill rotWithShape="1">
            <a:blip r:embed="rId6"/>
            <a:srcRect l="572" r="572"/>
            <a:stretch>
              <a:fillRect/>
            </a:stretch>
          </p:blipFill>
          <p:spPr>
            <a:xfrm>
              <a:off x="7530" y="5675"/>
              <a:ext cx="4067" cy="3119"/>
            </a:xfrm>
            <a:prstGeom prst="rect">
              <a:avLst/>
            </a:prstGeom>
          </p:spPr>
        </p:pic>
        <p:pic>
          <p:nvPicPr>
            <p:cNvPr id="11" name="图片 10" descr="C:\Users\lifeng\Desktop\罗天衡\微信图片_20220225184801.jpg微信图片_20220225184801"/>
            <p:cNvPicPr/>
            <p:nvPr>
              <p:custDataLst>
                <p:tags r:id="rId3"/>
              </p:custDataLst>
            </p:nvPr>
          </p:nvPicPr>
          <p:blipFill rotWithShape="1">
            <a:blip r:embed="rId7"/>
            <a:srcRect l="25719" r="25719"/>
            <a:stretch>
              <a:fillRect/>
            </a:stretch>
          </p:blipFill>
          <p:spPr>
            <a:xfrm>
              <a:off x="3223" y="5675"/>
              <a:ext cx="4067" cy="3119"/>
            </a:xfrm>
            <a:prstGeom prst="rect">
              <a:avLst/>
            </a:prstGeom>
          </p:spPr>
        </p:pic>
        <p:pic>
          <p:nvPicPr>
            <p:cNvPr id="9" name="图片 8" descr="C:\Users\lifeng\Desktop\罗天衡\微信图片_20220225170801.jpg微信图片_20220225170801"/>
            <p:cNvPicPr/>
            <p:nvPr>
              <p:custDataLst>
                <p:tags r:id="rId4"/>
              </p:custDataLst>
            </p:nvPr>
          </p:nvPicPr>
          <p:blipFill rotWithShape="1">
            <a:blip r:embed="rId8"/>
            <a:srcRect t="25162" b="25162"/>
            <a:stretch>
              <a:fillRect/>
            </a:stretch>
          </p:blipFill>
          <p:spPr>
            <a:xfrm>
              <a:off x="3223" y="2316"/>
              <a:ext cx="8375" cy="3119"/>
            </a:xfrm>
            <a:prstGeom prst="rect">
              <a:avLst/>
            </a:prstGeom>
          </p:spPr>
        </p:pic>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美陈布置</a:t>
            </a:r>
            <a:endParaRPr lang="en-US" altLang="zh-CN" sz="3600" dirty="0">
              <a:solidFill>
                <a:schemeClr val="accent3">
                  <a:lumMod val="50000"/>
                </a:schemeClr>
              </a:solidFill>
              <a:latin typeface="仿宋" panose="02010609060101010101" charset="-122"/>
              <a:ea typeface="仿宋" panose="02010609060101010101" charset="-122"/>
            </a:endParaRPr>
          </a:p>
        </p:txBody>
      </p:sp>
      <p:sp>
        <p:nvSpPr>
          <p:cNvPr id="17" name="矩形 16"/>
          <p:cNvSpPr/>
          <p:nvPr/>
        </p:nvSpPr>
        <p:spPr>
          <a:xfrm>
            <a:off x="9441815" y="3587750"/>
            <a:ext cx="2339975" cy="570865"/>
          </a:xfrm>
          <a:prstGeom prst="rect">
            <a:avLst/>
          </a:prstGeom>
        </p:spPr>
        <p:txBody>
          <a:bodyPr wrap="square">
            <a:spAutoFit/>
          </a:bodyPr>
          <a:lstStyle/>
          <a:p>
            <a:pPr algn="ctr">
              <a:lnSpc>
                <a:spcPct val="130000"/>
              </a:lnSpc>
            </a:pPr>
            <a:r>
              <a:rPr lang="zh-CN" sz="2400" dirty="0">
                <a:solidFill>
                  <a:srgbClr val="38683A"/>
                </a:solidFill>
                <a:latin typeface="仿宋" panose="02010609060101010101" charset="-122"/>
                <a:ea typeface="仿宋" panose="02010609060101010101" charset="-122"/>
              </a:rPr>
              <a:t>开元盛世</a:t>
            </a:r>
          </a:p>
        </p:txBody>
      </p:sp>
      <p:sp>
        <p:nvSpPr>
          <p:cNvPr id="19" name="矩形 18"/>
          <p:cNvSpPr/>
          <p:nvPr/>
        </p:nvSpPr>
        <p:spPr>
          <a:xfrm>
            <a:off x="6586855" y="3587750"/>
            <a:ext cx="2339975" cy="570865"/>
          </a:xfrm>
          <a:prstGeom prst="rect">
            <a:avLst/>
          </a:prstGeom>
        </p:spPr>
        <p:txBody>
          <a:bodyPr wrap="square">
            <a:spAutoFit/>
          </a:bodyPr>
          <a:lstStyle/>
          <a:p>
            <a:pPr algn="ctr">
              <a:lnSpc>
                <a:spcPct val="130000"/>
              </a:lnSpc>
            </a:pPr>
            <a:r>
              <a:rPr lang="zh-CN" altLang="en-US" sz="2400" dirty="0">
                <a:solidFill>
                  <a:srgbClr val="38683A"/>
                </a:solidFill>
                <a:latin typeface="仿宋" panose="02010609060101010101" charset="-122"/>
                <a:ea typeface="仿宋" panose="02010609060101010101" charset="-122"/>
              </a:rPr>
              <a:t>长安</a:t>
            </a:r>
          </a:p>
        </p:txBody>
      </p:sp>
      <p:sp>
        <p:nvSpPr>
          <p:cNvPr id="21" name="矩形 20"/>
          <p:cNvSpPr/>
          <p:nvPr/>
        </p:nvSpPr>
        <p:spPr>
          <a:xfrm>
            <a:off x="9330055" y="4158615"/>
            <a:ext cx="2728800" cy="2491740"/>
          </a:xfrm>
          <a:prstGeom prst="rect">
            <a:avLst/>
          </a:prstGeom>
        </p:spPr>
        <p:txBody>
          <a:bodyPr wrap="square">
            <a:spAutoFit/>
          </a:bodyPr>
          <a:lstStyle/>
          <a:p>
            <a:pPr algn="ctr">
              <a:lnSpc>
                <a:spcPct val="130000"/>
              </a:lnSpc>
            </a:pPr>
            <a:r>
              <a:rPr lang="zh-CN" sz="2000">
                <a:solidFill>
                  <a:srgbClr val="38683A"/>
                </a:solidFill>
                <a:latin typeface="汉仪字酷堂义山楷W" panose="00020600040101010101" charset="-122"/>
                <a:ea typeface="汉仪字酷堂义山楷W" panose="00020600040101010101" charset="-122"/>
              </a:rPr>
              <a:t>开元盛世是指唐朝在唐玄宗治理下出现的盛世。据传开元年间唐朝进入全盛时期，因当时年号为“开元”，史称“开元盛世”。</a:t>
            </a:r>
          </a:p>
        </p:txBody>
      </p:sp>
      <p:sp>
        <p:nvSpPr>
          <p:cNvPr id="32" name="矩形 31"/>
          <p:cNvSpPr/>
          <p:nvPr/>
        </p:nvSpPr>
        <p:spPr>
          <a:xfrm>
            <a:off x="6392545" y="4158615"/>
            <a:ext cx="2728595" cy="1691640"/>
          </a:xfrm>
          <a:prstGeom prst="rect">
            <a:avLst/>
          </a:prstGeom>
        </p:spPr>
        <p:txBody>
          <a:bodyPr wrap="square">
            <a:spAutoFit/>
          </a:bodyPr>
          <a:lstStyle/>
          <a:p>
            <a:pPr algn="ctr">
              <a:lnSpc>
                <a:spcPct val="130000"/>
              </a:lnSpc>
            </a:pPr>
            <a:r>
              <a:rPr lang="zh-CN" sz="2000" dirty="0">
                <a:solidFill>
                  <a:srgbClr val="38683A"/>
                </a:solidFill>
                <a:latin typeface="汉仪字酷堂义山楷W" panose="00020600040101010101" charset="-122"/>
                <a:ea typeface="汉仪字酷堂义山楷W" panose="00020600040101010101" charset="-122"/>
                <a:sym typeface="+mn-ea"/>
              </a:rPr>
              <a:t>印着长安字样的灯笼配合着锦旗挂在主路上，配合着汉服巡游，仿若梦回长安。</a:t>
            </a:r>
          </a:p>
        </p:txBody>
      </p:sp>
      <p:sp>
        <p:nvSpPr>
          <p:cNvPr id="5" name="文本框 4"/>
          <p:cNvSpPr txBox="1"/>
          <p:nvPr/>
        </p:nvSpPr>
        <p:spPr>
          <a:xfrm>
            <a:off x="192405" y="831215"/>
            <a:ext cx="3139440" cy="478155"/>
          </a:xfrm>
          <a:prstGeom prst="rect">
            <a:avLst/>
          </a:prstGeom>
          <a:noFill/>
        </p:spPr>
        <p:txBody>
          <a:bodyPr wrap="square" rtlCol="0">
            <a:spAutoFit/>
          </a:bodyPr>
          <a:lstStyle/>
          <a:p>
            <a:pPr algn="l">
              <a:lnSpc>
                <a:spcPct val="140000"/>
              </a:lnSpc>
              <a:buClrTx/>
              <a:buSzTx/>
              <a:buFontTx/>
            </a:pPr>
            <a:r>
              <a:rPr lang="zh-CN" spc="200">
                <a:solidFill>
                  <a:schemeClr val="accent3">
                    <a:lumMod val="50000"/>
                  </a:schemeClr>
                </a:solidFill>
                <a:uFillTx/>
                <a:latin typeface="汉仪字酷堂义山楷W" panose="00020600040101010101" charset="-122"/>
                <a:ea typeface="汉仪字酷堂义山楷W" panose="00020600040101010101" charset="-122"/>
                <a:sym typeface="+mn-ea"/>
              </a:rPr>
              <a:t>位置：</a:t>
            </a:r>
            <a:r>
              <a:rPr lang="en-US" altLang="zh-CN" spc="200">
                <a:solidFill>
                  <a:schemeClr val="accent3">
                    <a:lumMod val="50000"/>
                  </a:schemeClr>
                </a:solidFill>
                <a:uFillTx/>
                <a:latin typeface="汉仪字酷堂义山楷W" panose="00020600040101010101" charset="-122"/>
                <a:ea typeface="汉仪字酷堂义山楷W" panose="00020600040101010101" charset="-122"/>
                <a:sym typeface="+mn-ea"/>
              </a:rPr>
              <a:t>xxxxxx</a:t>
            </a:r>
          </a:p>
        </p:txBody>
      </p:sp>
      <p:pic>
        <p:nvPicPr>
          <p:cNvPr id="12" name="图片 11" descr="C:\Users\lifeng\Desktop\罗天衡\微信图片_20220225170748.jpg微信图片_20220225170748"/>
          <p:cNvPicPr/>
          <p:nvPr>
            <p:custDataLst>
              <p:tags r:id="rId2"/>
            </p:custDataLst>
          </p:nvPr>
        </p:nvPicPr>
        <p:blipFill rotWithShape="1">
          <a:blip r:embed="rId6"/>
          <a:srcRect r="1839" b="58096"/>
          <a:stretch>
            <a:fillRect/>
          </a:stretch>
        </p:blipFill>
        <p:spPr>
          <a:xfrm>
            <a:off x="3400304" y="3662822"/>
            <a:ext cx="2732602" cy="2050273"/>
          </a:xfrm>
          <a:prstGeom prst="rect">
            <a:avLst/>
          </a:prstGeom>
        </p:spPr>
      </p:pic>
      <p:pic>
        <p:nvPicPr>
          <p:cNvPr id="11" name="图片 10" descr="C:\Users\lifeng\Desktop\罗天衡\微信图片_20220225190057.jpg微信图片_20220225190057"/>
          <p:cNvPicPr/>
          <p:nvPr>
            <p:custDataLst>
              <p:tags r:id="rId3"/>
            </p:custDataLst>
          </p:nvPr>
        </p:nvPicPr>
        <p:blipFill rotWithShape="1">
          <a:blip r:embed="rId7"/>
          <a:srcRect r="769" b="18307"/>
          <a:stretch>
            <a:fillRect/>
          </a:stretch>
        </p:blipFill>
        <p:spPr>
          <a:xfrm>
            <a:off x="509281" y="3662822"/>
            <a:ext cx="2731675" cy="2049688"/>
          </a:xfrm>
          <a:prstGeom prst="rect">
            <a:avLst/>
          </a:prstGeom>
        </p:spPr>
      </p:pic>
      <p:pic>
        <p:nvPicPr>
          <p:cNvPr id="9" name="图片 8" descr="C:\Users\lifeng\Desktop\罗天衡\微信图片_20220225190047.jpg微信图片_20220225190047"/>
          <p:cNvPicPr/>
          <p:nvPr>
            <p:custDataLst>
              <p:tags r:id="rId4"/>
            </p:custDataLst>
          </p:nvPr>
        </p:nvPicPr>
        <p:blipFill rotWithShape="1">
          <a:blip r:embed="rId8"/>
          <a:srcRect/>
          <a:stretch>
            <a:fillRect/>
          </a:stretch>
        </p:blipFill>
        <p:spPr>
          <a:xfrm>
            <a:off x="508953" y="1454785"/>
            <a:ext cx="2733259" cy="2050273"/>
          </a:xfrm>
          <a:prstGeom prst="rect">
            <a:avLst/>
          </a:prstGeom>
        </p:spPr>
      </p:pic>
      <p:pic>
        <p:nvPicPr>
          <p:cNvPr id="2" name="图片 1" descr="微信图片_20220225190029"/>
          <p:cNvPicPr/>
          <p:nvPr/>
        </p:nvPicPr>
        <p:blipFill>
          <a:blip r:embed="rId9"/>
          <a:stretch>
            <a:fillRect/>
          </a:stretch>
        </p:blipFill>
        <p:spPr>
          <a:xfrm>
            <a:off x="3400425" y="1454785"/>
            <a:ext cx="2732400" cy="2052000"/>
          </a:xfrm>
          <a:prstGeom prst="rect">
            <a:avLst/>
          </a:prstGeom>
        </p:spPr>
      </p:pic>
      <p:sp>
        <p:nvSpPr>
          <p:cNvPr id="3" name="矩形 2"/>
          <p:cNvSpPr/>
          <p:nvPr/>
        </p:nvSpPr>
        <p:spPr>
          <a:xfrm>
            <a:off x="6586855" y="1454785"/>
            <a:ext cx="2339975" cy="570865"/>
          </a:xfrm>
          <a:prstGeom prst="rect">
            <a:avLst/>
          </a:prstGeom>
        </p:spPr>
        <p:txBody>
          <a:bodyPr wrap="square">
            <a:spAutoFit/>
          </a:bodyPr>
          <a:lstStyle/>
          <a:p>
            <a:pPr algn="ctr">
              <a:lnSpc>
                <a:spcPct val="130000"/>
              </a:lnSpc>
            </a:pPr>
            <a:r>
              <a:rPr lang="zh-CN" altLang="en-US" sz="2400" dirty="0">
                <a:solidFill>
                  <a:srgbClr val="38683A"/>
                </a:solidFill>
                <a:latin typeface="仿宋" panose="02010609060101010101" charset="-122"/>
                <a:ea typeface="仿宋" panose="02010609060101010101" charset="-122"/>
              </a:rPr>
              <a:t>刺绣灯塔</a:t>
            </a:r>
          </a:p>
        </p:txBody>
      </p:sp>
      <p:sp>
        <p:nvSpPr>
          <p:cNvPr id="6" name="矩形 5"/>
          <p:cNvSpPr/>
          <p:nvPr/>
        </p:nvSpPr>
        <p:spPr>
          <a:xfrm>
            <a:off x="6392545" y="2025650"/>
            <a:ext cx="2728595" cy="1291590"/>
          </a:xfrm>
          <a:prstGeom prst="rect">
            <a:avLst/>
          </a:prstGeom>
        </p:spPr>
        <p:txBody>
          <a:bodyPr wrap="square">
            <a:spAutoFit/>
          </a:bodyPr>
          <a:lstStyle/>
          <a:p>
            <a:pPr algn="ctr">
              <a:lnSpc>
                <a:spcPct val="130000"/>
              </a:lnSpc>
            </a:pPr>
            <a:r>
              <a:rPr lang="zh-CN" sz="2000" dirty="0">
                <a:solidFill>
                  <a:srgbClr val="38683A"/>
                </a:solidFill>
                <a:latin typeface="汉仪字酷堂义山楷W" panose="00020600040101010101" charset="-122"/>
                <a:ea typeface="汉仪字酷堂义山楷W" panose="00020600040101010101" charset="-122"/>
                <a:sym typeface="+mn-ea"/>
              </a:rPr>
              <a:t>八面灯塔，每一面有着不同的红刺绣，底座以古风护栏做遮挡。</a:t>
            </a:r>
          </a:p>
        </p:txBody>
      </p:sp>
      <p:sp>
        <p:nvSpPr>
          <p:cNvPr id="7" name="矩形 6"/>
          <p:cNvSpPr/>
          <p:nvPr/>
        </p:nvSpPr>
        <p:spPr>
          <a:xfrm>
            <a:off x="9524365" y="1454785"/>
            <a:ext cx="2339975" cy="570865"/>
          </a:xfrm>
          <a:prstGeom prst="rect">
            <a:avLst/>
          </a:prstGeom>
        </p:spPr>
        <p:txBody>
          <a:bodyPr wrap="square">
            <a:spAutoFit/>
          </a:bodyPr>
          <a:lstStyle/>
          <a:p>
            <a:pPr algn="ctr">
              <a:lnSpc>
                <a:spcPct val="130000"/>
              </a:lnSpc>
            </a:pPr>
            <a:r>
              <a:rPr lang="zh-CN" altLang="en-US" sz="2400" dirty="0">
                <a:solidFill>
                  <a:srgbClr val="38683A"/>
                </a:solidFill>
                <a:latin typeface="仿宋" panose="02010609060101010101" charset="-122"/>
                <a:ea typeface="仿宋" panose="02010609060101010101" charset="-122"/>
              </a:rPr>
              <a:t>幻花境</a:t>
            </a:r>
          </a:p>
        </p:txBody>
      </p:sp>
      <p:sp>
        <p:nvSpPr>
          <p:cNvPr id="8" name="矩形 7"/>
          <p:cNvSpPr/>
          <p:nvPr/>
        </p:nvSpPr>
        <p:spPr>
          <a:xfrm>
            <a:off x="9330055" y="2025650"/>
            <a:ext cx="2728595" cy="1291590"/>
          </a:xfrm>
          <a:prstGeom prst="rect">
            <a:avLst/>
          </a:prstGeom>
        </p:spPr>
        <p:txBody>
          <a:bodyPr wrap="square">
            <a:spAutoFit/>
          </a:bodyPr>
          <a:lstStyle/>
          <a:p>
            <a:pPr algn="ctr">
              <a:lnSpc>
                <a:spcPct val="130000"/>
              </a:lnSpc>
            </a:pPr>
            <a:r>
              <a:rPr lang="zh-CN" sz="2000" dirty="0">
                <a:solidFill>
                  <a:srgbClr val="38683A"/>
                </a:solidFill>
                <a:latin typeface="汉仪字酷堂义山楷W" panose="00020600040101010101" charset="-122"/>
                <a:ea typeface="汉仪字酷堂义山楷W" panose="00020600040101010101" charset="-122"/>
                <a:sym typeface="+mn-ea"/>
              </a:rPr>
              <a:t>巨型的纸花摆列在路边，应着花朝节百花生日随风摇摆。</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lifeng\Desktop\罗天衡\微信图片_20220225174656.jpg微信图片_20220225174656"/>
          <p:cNvPicPr/>
          <p:nvPr/>
        </p:nvPicPr>
        <p:blipFill rotWithShape="1">
          <a:blip r:embed="rId4"/>
          <a:srcRect r="1612" b="14874"/>
          <a:stretch>
            <a:fillRect/>
          </a:stretch>
        </p:blipFill>
        <p:spPr>
          <a:xfrm>
            <a:off x="393065" y="1759585"/>
            <a:ext cx="2521585" cy="2160905"/>
          </a:xfrm>
          <a:prstGeom prst="rect">
            <a:avLst/>
          </a:prstGeom>
        </p:spPr>
      </p:pic>
      <p:pic>
        <p:nvPicPr>
          <p:cNvPr id="3" name="图片 2" descr="C:\Users\lifeng\Desktop\罗天衡\微信图片_20220225175028.jpg微信图片_20220225175028"/>
          <p:cNvPicPr/>
          <p:nvPr/>
        </p:nvPicPr>
        <p:blipFill rotWithShape="1">
          <a:blip r:embed="rId5"/>
          <a:srcRect l="10571" t="11905" r="14282" b="19871"/>
          <a:stretch>
            <a:fillRect/>
          </a:stretch>
        </p:blipFill>
        <p:spPr>
          <a:xfrm>
            <a:off x="3315970" y="1762125"/>
            <a:ext cx="2520315" cy="2160270"/>
          </a:xfrm>
          <a:prstGeom prst="rect">
            <a:avLst/>
          </a:prstGeom>
        </p:spPr>
      </p:pic>
      <p:pic>
        <p:nvPicPr>
          <p:cNvPr id="7" name="图片 6" descr="C:\Users\lifeng\Desktop\罗天衡\微信图片_20220225175449.jpg微信图片_20220225175449"/>
          <p:cNvPicPr/>
          <p:nvPr/>
        </p:nvPicPr>
        <p:blipFill rotWithShape="1">
          <a:blip r:embed="rId6"/>
          <a:srcRect r="2117" b="48207"/>
          <a:stretch>
            <a:fillRect/>
          </a:stretch>
        </p:blipFill>
        <p:spPr>
          <a:xfrm>
            <a:off x="9157970" y="1761490"/>
            <a:ext cx="2520950" cy="2159000"/>
          </a:xfrm>
          <a:prstGeom prst="rect">
            <a:avLst/>
          </a:prstGeom>
        </p:spPr>
      </p:pic>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自媒体活动</a:t>
            </a:r>
          </a:p>
        </p:txBody>
      </p:sp>
      <p:pic>
        <p:nvPicPr>
          <p:cNvPr id="6" name="图片 5" descr="C:\Users\lifeng\Desktop\罗天衡\微信图片_20220225175309.jpg微信图片_20220225175309"/>
          <p:cNvPicPr/>
          <p:nvPr/>
        </p:nvPicPr>
        <p:blipFill rotWithShape="1">
          <a:blip r:embed="rId7"/>
          <a:srcRect r="3762" b="11640"/>
          <a:stretch>
            <a:fillRect/>
          </a:stretch>
        </p:blipFill>
        <p:spPr>
          <a:xfrm>
            <a:off x="6238240" y="1762125"/>
            <a:ext cx="2519680" cy="2160905"/>
          </a:xfrm>
          <a:prstGeom prst="rect">
            <a:avLst/>
          </a:prstGeom>
        </p:spPr>
      </p:pic>
      <p:sp>
        <p:nvSpPr>
          <p:cNvPr id="31" name="矩形 30"/>
          <p:cNvSpPr/>
          <p:nvPr/>
        </p:nvSpPr>
        <p:spPr>
          <a:xfrm>
            <a:off x="9158605" y="4138295"/>
            <a:ext cx="2520000" cy="460375"/>
          </a:xfrm>
          <a:prstGeom prst="rect">
            <a:avLst/>
          </a:prstGeom>
        </p:spPr>
        <p:txBody>
          <a:bodyPr wrap="square">
            <a:spAutoFit/>
          </a:bodyPr>
          <a:lstStyle/>
          <a:p>
            <a:pPr marL="0" algn="ctr">
              <a:lnSpc>
                <a:spcPct val="130000"/>
              </a:lnSpc>
              <a:buClrTx/>
              <a:buSzTx/>
              <a:buFontTx/>
              <a:buNone/>
            </a:pPr>
            <a:r>
              <a:rPr lang="zh-CN" sz="2400">
                <a:solidFill>
                  <a:srgbClr val="38683A"/>
                </a:solidFill>
                <a:latin typeface="仿宋" panose="02010609060101010101" charset="-122"/>
                <a:ea typeface="仿宋" panose="02010609060101010101" charset="-122"/>
                <a:sym typeface="+mn-ea"/>
              </a:rPr>
              <a:t>渠道一元购</a:t>
            </a:r>
            <a:endParaRPr lang="zh-CN" sz="2400">
              <a:solidFill>
                <a:srgbClr val="38683A"/>
              </a:solidFill>
              <a:latin typeface="仿宋" panose="02010609060101010101" charset="-122"/>
              <a:ea typeface="仿宋" panose="02010609060101010101" charset="-122"/>
            </a:endParaRPr>
          </a:p>
        </p:txBody>
      </p:sp>
      <p:sp>
        <p:nvSpPr>
          <p:cNvPr id="16" name="矩形 15"/>
          <p:cNvSpPr/>
          <p:nvPr/>
        </p:nvSpPr>
        <p:spPr>
          <a:xfrm>
            <a:off x="6237605" y="4138295"/>
            <a:ext cx="2520000" cy="570865"/>
          </a:xfrm>
          <a:prstGeom prst="rect">
            <a:avLst/>
          </a:prstGeom>
        </p:spPr>
        <p:txBody>
          <a:bodyPr wrap="square">
            <a:spAutoFit/>
          </a:bodyPr>
          <a:lstStyle/>
          <a:p>
            <a:pPr algn="ctr">
              <a:lnSpc>
                <a:spcPct val="130000"/>
              </a:lnSpc>
            </a:pPr>
            <a:r>
              <a:rPr lang="zh-CN" sz="2400">
                <a:solidFill>
                  <a:srgbClr val="38683A"/>
                </a:solidFill>
                <a:latin typeface="仿宋" panose="02010609060101010101" charset="-122"/>
                <a:ea typeface="仿宋" panose="02010609060101010101" charset="-122"/>
              </a:rPr>
              <a:t>抖音直播抽奖</a:t>
            </a:r>
          </a:p>
        </p:txBody>
      </p:sp>
      <p:sp>
        <p:nvSpPr>
          <p:cNvPr id="17" name="矩形 16"/>
          <p:cNvSpPr/>
          <p:nvPr/>
        </p:nvSpPr>
        <p:spPr>
          <a:xfrm>
            <a:off x="3315335" y="4138295"/>
            <a:ext cx="2520000" cy="570865"/>
          </a:xfrm>
          <a:prstGeom prst="rect">
            <a:avLst/>
          </a:prstGeom>
        </p:spPr>
        <p:txBody>
          <a:bodyPr wrap="square">
            <a:spAutoFit/>
          </a:bodyPr>
          <a:lstStyle/>
          <a:p>
            <a:pPr algn="ctr">
              <a:lnSpc>
                <a:spcPct val="130000"/>
              </a:lnSpc>
            </a:pPr>
            <a:r>
              <a:rPr lang="zh-CN" sz="2400" dirty="0">
                <a:solidFill>
                  <a:srgbClr val="38683A"/>
                </a:solidFill>
                <a:latin typeface="仿宋" panose="02010609060101010101" charset="-122"/>
                <a:ea typeface="仿宋" panose="02010609060101010101" charset="-122"/>
              </a:rPr>
              <a:t>抖音点赞</a:t>
            </a:r>
          </a:p>
        </p:txBody>
      </p:sp>
      <p:sp>
        <p:nvSpPr>
          <p:cNvPr id="20" name="矩形 19"/>
          <p:cNvSpPr/>
          <p:nvPr/>
        </p:nvSpPr>
        <p:spPr>
          <a:xfrm>
            <a:off x="393700" y="4138295"/>
            <a:ext cx="2520000" cy="570865"/>
          </a:xfrm>
          <a:prstGeom prst="rect">
            <a:avLst/>
          </a:prstGeom>
        </p:spPr>
        <p:txBody>
          <a:bodyPr wrap="square">
            <a:spAutoFit/>
          </a:bodyPr>
          <a:lstStyle/>
          <a:p>
            <a:pPr algn="ctr">
              <a:lnSpc>
                <a:spcPct val="130000"/>
              </a:lnSpc>
            </a:pPr>
            <a:r>
              <a:rPr lang="zh-CN" altLang="en-US" sz="2400" dirty="0">
                <a:solidFill>
                  <a:srgbClr val="38683A"/>
                </a:solidFill>
                <a:latin typeface="仿宋" panose="02010609060101010101" charset="-122"/>
                <a:ea typeface="仿宋" panose="02010609060101010101" charset="-122"/>
              </a:rPr>
              <a:t>朋友圈集赞</a:t>
            </a:r>
          </a:p>
        </p:txBody>
      </p:sp>
      <p:sp>
        <p:nvSpPr>
          <p:cNvPr id="22" name="矩形 21"/>
          <p:cNvSpPr/>
          <p:nvPr/>
        </p:nvSpPr>
        <p:spPr>
          <a:xfrm>
            <a:off x="6238265" y="4709160"/>
            <a:ext cx="2520000" cy="1691640"/>
          </a:xfrm>
          <a:prstGeom prst="rect">
            <a:avLst/>
          </a:prstGeom>
        </p:spPr>
        <p:txBody>
          <a:bodyPr wrap="square">
            <a:spAutoFit/>
          </a:bodyPr>
          <a:lstStyle/>
          <a:p>
            <a:pPr algn="ctr">
              <a:lnSpc>
                <a:spcPct val="130000"/>
              </a:lnSpc>
            </a:pPr>
            <a:r>
              <a:rPr sz="2000" dirty="0">
                <a:solidFill>
                  <a:srgbClr val="38683A"/>
                </a:solidFill>
                <a:latin typeface="汉仪字酷堂义山楷W" panose="00020600040101010101" charset="-122"/>
                <a:ea typeface="汉仪字酷堂义山楷W" panose="00020600040101010101" charset="-122"/>
              </a:rPr>
              <a:t>活动现场</a:t>
            </a:r>
          </a:p>
          <a:p>
            <a:pPr algn="ctr">
              <a:lnSpc>
                <a:spcPct val="130000"/>
              </a:lnSpc>
            </a:pPr>
            <a:r>
              <a:rPr sz="2000" dirty="0">
                <a:solidFill>
                  <a:srgbClr val="38683A"/>
                </a:solidFill>
                <a:latin typeface="汉仪字酷堂义山楷W" panose="00020600040101010101" charset="-122"/>
                <a:ea typeface="汉仪字酷堂义山楷W" panose="00020600040101010101" charset="-122"/>
              </a:rPr>
              <a:t>开幕式</a:t>
            </a:r>
            <a:r>
              <a:rPr lang="zh-CN" sz="2000" dirty="0">
                <a:solidFill>
                  <a:srgbClr val="38683A"/>
                </a:solidFill>
                <a:latin typeface="汉仪字酷堂义山楷W" panose="00020600040101010101" charset="-122"/>
                <a:ea typeface="汉仪字酷堂义山楷W" panose="00020600040101010101" charset="-122"/>
              </a:rPr>
              <a:t>、</a:t>
            </a:r>
            <a:r>
              <a:rPr sz="2000" dirty="0">
                <a:solidFill>
                  <a:srgbClr val="38683A"/>
                </a:solidFill>
                <a:latin typeface="汉仪字酷堂义山楷W" panose="00020600040101010101" charset="-122"/>
                <a:ea typeface="汉仪字酷堂义山楷W" panose="00020600040101010101" charset="-122"/>
              </a:rPr>
              <a:t>祭祀</a:t>
            </a:r>
            <a:r>
              <a:rPr lang="zh-CN" sz="2000" dirty="0">
                <a:solidFill>
                  <a:srgbClr val="38683A"/>
                </a:solidFill>
                <a:latin typeface="汉仪字酷堂义山楷W" panose="00020600040101010101" charset="-122"/>
                <a:ea typeface="汉仪字酷堂义山楷W" panose="00020600040101010101" charset="-122"/>
              </a:rPr>
              <a:t>、游园</a:t>
            </a:r>
          </a:p>
          <a:p>
            <a:pPr algn="ctr">
              <a:lnSpc>
                <a:spcPct val="130000"/>
              </a:lnSpc>
            </a:pPr>
            <a:r>
              <a:rPr sz="2000" dirty="0">
                <a:solidFill>
                  <a:srgbClr val="38683A"/>
                </a:solidFill>
                <a:latin typeface="汉仪字酷堂义山楷W" panose="00020600040101010101" charset="-122"/>
                <a:ea typeface="汉仪字酷堂义山楷W" panose="00020600040101010101" charset="-122"/>
              </a:rPr>
              <a:t>三场直播抽奖</a:t>
            </a:r>
          </a:p>
          <a:p>
            <a:pPr algn="ctr">
              <a:lnSpc>
                <a:spcPct val="130000"/>
              </a:lnSpc>
            </a:pPr>
            <a:r>
              <a:rPr sz="2000" dirty="0">
                <a:solidFill>
                  <a:srgbClr val="38683A"/>
                </a:solidFill>
                <a:latin typeface="汉仪字酷堂义山楷W" panose="00020600040101010101" charset="-122"/>
                <a:ea typeface="汉仪字酷堂义山楷W" panose="00020600040101010101" charset="-122"/>
              </a:rPr>
              <a:t>送汉服、饰品、门票</a:t>
            </a:r>
          </a:p>
        </p:txBody>
      </p:sp>
      <p:sp>
        <p:nvSpPr>
          <p:cNvPr id="32" name="矩形 31"/>
          <p:cNvSpPr/>
          <p:nvPr/>
        </p:nvSpPr>
        <p:spPr>
          <a:xfrm>
            <a:off x="3315995" y="4709160"/>
            <a:ext cx="2520000" cy="1889760"/>
          </a:xfrm>
          <a:prstGeom prst="rect">
            <a:avLst/>
          </a:prstGeom>
        </p:spPr>
        <p:txBody>
          <a:bodyPr wrap="square">
            <a:spAutoFit/>
          </a:bodyPr>
          <a:lstStyle/>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话题热度</a:t>
            </a:r>
          </a:p>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入园拍汉服视频</a:t>
            </a:r>
          </a:p>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加上话题和定位</a:t>
            </a:r>
          </a:p>
          <a:p>
            <a:pPr algn="ctr">
              <a:lnSpc>
                <a:spcPct val="130000"/>
              </a:lnSpc>
            </a:pPr>
            <a:r>
              <a:rPr dirty="0">
                <a:solidFill>
                  <a:srgbClr val="38683A"/>
                </a:solidFill>
                <a:latin typeface="汉仪字酷堂义山楷W" panose="00020600040101010101" charset="-122"/>
                <a:ea typeface="汉仪字酷堂义山楷W" panose="00020600040101010101" charset="-122"/>
                <a:sym typeface="+mn-ea"/>
              </a:rPr>
              <a:t>活动结束抽取前五十名进行送</a:t>
            </a:r>
          </a:p>
        </p:txBody>
      </p:sp>
      <p:sp>
        <p:nvSpPr>
          <p:cNvPr id="33" name="矩形 32"/>
          <p:cNvSpPr/>
          <p:nvPr/>
        </p:nvSpPr>
        <p:spPr>
          <a:xfrm>
            <a:off x="394360" y="4709160"/>
            <a:ext cx="2520000" cy="1322070"/>
          </a:xfrm>
          <a:prstGeom prst="rect">
            <a:avLst/>
          </a:prstGeom>
        </p:spPr>
        <p:txBody>
          <a:bodyPr wrap="square">
            <a:spAutoFit/>
          </a:bodyPr>
          <a:lstStyle/>
          <a:p>
            <a:pPr lvl="0" algn="ctr"/>
            <a:r>
              <a:rPr sz="2000" dirty="0">
                <a:solidFill>
                  <a:srgbClr val="38683A"/>
                </a:solidFill>
                <a:latin typeface="汉仪字酷堂义山楷W" panose="00020600040101010101" charset="-122"/>
                <a:ea typeface="汉仪字酷堂义山楷W" panose="00020600040101010101" charset="-122"/>
                <a:sym typeface="+mn-ea"/>
              </a:rPr>
              <a:t>朋友圈</a:t>
            </a:r>
          </a:p>
          <a:p>
            <a:pPr lvl="0" algn="ctr"/>
            <a:r>
              <a:rPr sz="2000" dirty="0">
                <a:solidFill>
                  <a:srgbClr val="38683A"/>
                </a:solidFill>
                <a:latin typeface="汉仪字酷堂义山楷W" panose="00020600040101010101" charset="-122"/>
                <a:ea typeface="汉仪字酷堂义山楷W" panose="00020600040101010101" charset="-122"/>
                <a:sym typeface="+mn-ea"/>
              </a:rPr>
              <a:t>集赞送祈福带一条</a:t>
            </a:r>
          </a:p>
          <a:p>
            <a:pPr lvl="0" algn="ctr"/>
            <a:r>
              <a:rPr sz="2000" dirty="0">
                <a:solidFill>
                  <a:srgbClr val="38683A"/>
                </a:solidFill>
                <a:latin typeface="汉仪字酷堂义山楷W" panose="00020600040101010101" charset="-122"/>
                <a:ea typeface="汉仪字酷堂义山楷W" panose="00020600040101010101" charset="-122"/>
                <a:sym typeface="+mn-ea"/>
              </a:rPr>
              <a:t>可以写好祝福</a:t>
            </a:r>
          </a:p>
          <a:p>
            <a:pPr lvl="0" algn="ctr"/>
            <a:r>
              <a:rPr sz="2000" dirty="0">
                <a:solidFill>
                  <a:srgbClr val="38683A"/>
                </a:solidFill>
                <a:latin typeface="汉仪字酷堂义山楷W" panose="00020600040101010101" charset="-122"/>
                <a:ea typeface="汉仪字酷堂义山楷W" panose="00020600040101010101" charset="-122"/>
                <a:sym typeface="+mn-ea"/>
              </a:rPr>
              <a:t>系在</a:t>
            </a:r>
            <a:r>
              <a:rPr lang="zh-CN" sz="2000" dirty="0">
                <a:solidFill>
                  <a:srgbClr val="38683A"/>
                </a:solidFill>
                <a:latin typeface="汉仪字酷堂义山楷W" panose="00020600040101010101" charset="-122"/>
                <a:ea typeface="汉仪字酷堂义山楷W" panose="00020600040101010101" charset="-122"/>
                <a:sym typeface="+mn-ea"/>
              </a:rPr>
              <a:t>踏青赏红处</a:t>
            </a:r>
            <a:endParaRPr lang="zh-CN" sz="2000" spc="200" dirty="0">
              <a:solidFill>
                <a:srgbClr val="38683A"/>
              </a:solidFill>
              <a:uFillTx/>
              <a:latin typeface="汉仪字酷堂义山楷W" panose="00020600040101010101" charset="-122"/>
              <a:ea typeface="汉仪字酷堂义山楷W" panose="00020600040101010101" charset="-122"/>
              <a:sym typeface="+mn-ea"/>
            </a:endParaRPr>
          </a:p>
        </p:txBody>
      </p:sp>
      <p:sp>
        <p:nvSpPr>
          <p:cNvPr id="37" name="矩形 36"/>
          <p:cNvSpPr/>
          <p:nvPr/>
        </p:nvSpPr>
        <p:spPr>
          <a:xfrm>
            <a:off x="9158630" y="4709160"/>
            <a:ext cx="2520000" cy="953135"/>
          </a:xfrm>
          <a:prstGeom prst="rect">
            <a:avLst/>
          </a:prstGeom>
        </p:spPr>
        <p:txBody>
          <a:bodyPr wrap="square">
            <a:spAutoFit/>
          </a:bodyPr>
          <a:lstStyle/>
          <a:p>
            <a:pPr lvl="0" algn="ctr">
              <a:lnSpc>
                <a:spcPct val="140000"/>
              </a:lnSpc>
            </a:pPr>
            <a:r>
              <a:rPr lang="zh-CN" sz="2000" dirty="0">
                <a:solidFill>
                  <a:srgbClr val="38683A"/>
                </a:solidFill>
                <a:latin typeface="汉仪字酷堂义山楷W" panose="00020600040101010101" charset="-122"/>
                <a:ea typeface="汉仪字酷堂义山楷W" panose="00020600040101010101" charset="-122"/>
              </a:rPr>
              <a:t>限量100张</a:t>
            </a:r>
          </a:p>
          <a:p>
            <a:pPr lvl="0" algn="ctr">
              <a:lnSpc>
                <a:spcPct val="140000"/>
              </a:lnSpc>
            </a:pPr>
            <a:r>
              <a:rPr lang="zh-CN" sz="2000" dirty="0">
                <a:solidFill>
                  <a:srgbClr val="38683A"/>
                </a:solidFill>
                <a:latin typeface="汉仪字酷堂义山楷W" panose="00020600040101010101" charset="-122"/>
                <a:ea typeface="汉仪字酷堂义山楷W" panose="00020600040101010101" charset="-122"/>
              </a:rPr>
              <a:t>前宣限时限量抢购</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Users\lifeng\Desktop\罗天衡\图片1.png图片1"/>
          <p:cNvPicPr/>
          <p:nvPr/>
        </p:nvPicPr>
        <p:blipFill rotWithShape="1">
          <a:blip r:embed="rId3"/>
          <a:srcRect/>
          <a:stretch>
            <a:fillRect/>
          </a:stretch>
        </p:blipFill>
        <p:spPr>
          <a:xfrm>
            <a:off x="248603" y="1421765"/>
            <a:ext cx="3042000" cy="2609850"/>
          </a:xfrm>
          <a:prstGeom prst="rect">
            <a:avLst/>
          </a:prstGeom>
        </p:spPr>
      </p:pic>
      <p:pic>
        <p:nvPicPr>
          <p:cNvPr id="7" name="图片 6" descr="C:\Users\lifeng\Desktop\罗天衡\图片3.png图片3"/>
          <p:cNvPicPr/>
          <p:nvPr/>
        </p:nvPicPr>
        <p:blipFill rotWithShape="1">
          <a:blip r:embed="rId4"/>
          <a:srcRect/>
          <a:stretch>
            <a:fillRect/>
          </a:stretch>
        </p:blipFill>
        <p:spPr>
          <a:xfrm>
            <a:off x="8934133" y="1421765"/>
            <a:ext cx="3042000" cy="2610000"/>
          </a:xfrm>
          <a:prstGeom prst="rect">
            <a:avLst/>
          </a:prstGeom>
        </p:spPr>
      </p:pic>
      <p:sp>
        <p:nvSpPr>
          <p:cNvPr id="4" name="文本框 3"/>
          <p:cNvSpPr txBox="1"/>
          <p:nvPr/>
        </p:nvSpPr>
        <p:spPr>
          <a:xfrm>
            <a:off x="192405" y="186055"/>
            <a:ext cx="513778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chemeClr val="accent3">
                    <a:lumMod val="50000"/>
                  </a:schemeClr>
                </a:solidFill>
                <a:latin typeface="仿宋" panose="02010609060101010101" charset="-122"/>
                <a:ea typeface="仿宋" panose="02010609060101010101" charset="-122"/>
              </a:rPr>
              <a:t>线上宣传</a:t>
            </a:r>
          </a:p>
        </p:txBody>
      </p:sp>
      <p:pic>
        <p:nvPicPr>
          <p:cNvPr id="6" name="图片 5" descr="C:\Users\lifeng\Desktop\罗天衡\图片2.png图片2"/>
          <p:cNvPicPr/>
          <p:nvPr/>
        </p:nvPicPr>
        <p:blipFill rotWithShape="1">
          <a:blip r:embed="rId5"/>
          <a:srcRect/>
          <a:stretch>
            <a:fillRect/>
          </a:stretch>
        </p:blipFill>
        <p:spPr>
          <a:xfrm>
            <a:off x="4574540" y="1419543"/>
            <a:ext cx="3043555" cy="2610000"/>
          </a:xfrm>
          <a:prstGeom prst="rect">
            <a:avLst/>
          </a:prstGeom>
        </p:spPr>
      </p:pic>
      <p:sp>
        <p:nvSpPr>
          <p:cNvPr id="31" name="矩形 30"/>
          <p:cNvSpPr/>
          <p:nvPr/>
        </p:nvSpPr>
        <p:spPr>
          <a:xfrm>
            <a:off x="8931275" y="4162425"/>
            <a:ext cx="3045600" cy="570865"/>
          </a:xfrm>
          <a:prstGeom prst="rect">
            <a:avLst/>
          </a:prstGeom>
        </p:spPr>
        <p:txBody>
          <a:bodyPr wrap="square">
            <a:spAutoFit/>
          </a:bodyPr>
          <a:lstStyle/>
          <a:p>
            <a:pPr marL="0" algn="ctr">
              <a:lnSpc>
                <a:spcPct val="130000"/>
              </a:lnSpc>
              <a:buClrTx/>
              <a:buSzTx/>
              <a:buFontTx/>
              <a:buNone/>
            </a:pPr>
            <a:r>
              <a:rPr lang="zh-CN" sz="2400">
                <a:solidFill>
                  <a:srgbClr val="38683A"/>
                </a:solidFill>
                <a:latin typeface="仿宋" panose="02010609060101010101" charset="-122"/>
                <a:ea typeface="仿宋" panose="02010609060101010101" charset="-122"/>
                <a:sym typeface="+mn-ea"/>
              </a:rPr>
              <a:t>朋友圈</a:t>
            </a:r>
            <a:endParaRPr lang="zh-CN" sz="2400">
              <a:solidFill>
                <a:srgbClr val="38683A"/>
              </a:solidFill>
              <a:latin typeface="仿宋" panose="02010609060101010101" charset="-122"/>
              <a:ea typeface="仿宋" panose="02010609060101010101" charset="-122"/>
            </a:endParaRPr>
          </a:p>
        </p:txBody>
      </p:sp>
      <p:sp>
        <p:nvSpPr>
          <p:cNvPr id="16" name="矩形 15"/>
          <p:cNvSpPr/>
          <p:nvPr/>
        </p:nvSpPr>
        <p:spPr>
          <a:xfrm>
            <a:off x="4572000" y="4162425"/>
            <a:ext cx="3045600" cy="570865"/>
          </a:xfrm>
          <a:prstGeom prst="rect">
            <a:avLst/>
          </a:prstGeom>
        </p:spPr>
        <p:txBody>
          <a:bodyPr wrap="square">
            <a:spAutoFit/>
          </a:bodyPr>
          <a:lstStyle/>
          <a:p>
            <a:pPr algn="ctr">
              <a:lnSpc>
                <a:spcPct val="130000"/>
              </a:lnSpc>
            </a:pPr>
            <a:r>
              <a:rPr lang="zh-CN" sz="2400">
                <a:solidFill>
                  <a:srgbClr val="38683A"/>
                </a:solidFill>
                <a:latin typeface="仿宋" panose="02010609060101010101" charset="-122"/>
                <a:ea typeface="仿宋" panose="02010609060101010101" charset="-122"/>
              </a:rPr>
              <a:t>微信</a:t>
            </a:r>
          </a:p>
        </p:txBody>
      </p:sp>
      <p:sp>
        <p:nvSpPr>
          <p:cNvPr id="17" name="矩形 16"/>
          <p:cNvSpPr/>
          <p:nvPr/>
        </p:nvSpPr>
        <p:spPr>
          <a:xfrm>
            <a:off x="248920" y="4162425"/>
            <a:ext cx="3045600" cy="570865"/>
          </a:xfrm>
          <a:prstGeom prst="rect">
            <a:avLst/>
          </a:prstGeom>
        </p:spPr>
        <p:txBody>
          <a:bodyPr wrap="square">
            <a:spAutoFit/>
          </a:bodyPr>
          <a:lstStyle/>
          <a:p>
            <a:pPr algn="ctr">
              <a:lnSpc>
                <a:spcPct val="130000"/>
              </a:lnSpc>
            </a:pPr>
            <a:r>
              <a:rPr lang="zh-CN" sz="2400" dirty="0">
                <a:solidFill>
                  <a:srgbClr val="38683A"/>
                </a:solidFill>
                <a:latin typeface="仿宋" panose="02010609060101010101" charset="-122"/>
                <a:ea typeface="仿宋" panose="02010609060101010101" charset="-122"/>
              </a:rPr>
              <a:t>抖音</a:t>
            </a:r>
          </a:p>
        </p:txBody>
      </p:sp>
      <p:sp>
        <p:nvSpPr>
          <p:cNvPr id="22" name="矩形 21"/>
          <p:cNvSpPr/>
          <p:nvPr/>
        </p:nvSpPr>
        <p:spPr>
          <a:xfrm>
            <a:off x="4572025" y="4733290"/>
            <a:ext cx="3045600" cy="1691640"/>
          </a:xfrm>
          <a:prstGeom prst="rect">
            <a:avLst/>
          </a:prstGeom>
        </p:spPr>
        <p:txBody>
          <a:bodyPr wrap="square">
            <a:spAutoFit/>
          </a:bodyPr>
          <a:lstStyle/>
          <a:p>
            <a:pPr algn="ctr">
              <a:lnSpc>
                <a:spcPct val="130000"/>
              </a:lnSpc>
            </a:pPr>
            <a:r>
              <a:rPr sz="2000" dirty="0">
                <a:solidFill>
                  <a:srgbClr val="38683A"/>
                </a:solidFill>
                <a:latin typeface="汉仪字酷堂义山楷W" panose="00020600040101010101" charset="-122"/>
                <a:ea typeface="汉仪字酷堂义山楷W" panose="00020600040101010101" charset="-122"/>
              </a:rPr>
              <a:t>公众号</a:t>
            </a:r>
          </a:p>
          <a:p>
            <a:pPr algn="ctr">
              <a:lnSpc>
                <a:spcPct val="130000"/>
              </a:lnSpc>
            </a:pPr>
            <a:r>
              <a:rPr sz="2000" dirty="0">
                <a:solidFill>
                  <a:srgbClr val="38683A"/>
                </a:solidFill>
                <a:latin typeface="汉仪字酷堂义山楷W" panose="00020600040101010101" charset="-122"/>
                <a:ea typeface="汉仪字酷堂义山楷W" panose="00020600040101010101" charset="-122"/>
              </a:rPr>
              <a:t>官方公众号</a:t>
            </a:r>
          </a:p>
          <a:p>
            <a:pPr algn="ctr">
              <a:lnSpc>
                <a:spcPct val="130000"/>
              </a:lnSpc>
            </a:pPr>
            <a:r>
              <a:rPr sz="2000" dirty="0">
                <a:solidFill>
                  <a:srgbClr val="38683A"/>
                </a:solidFill>
                <a:latin typeface="汉仪字酷堂义山楷W" panose="00020600040101010101" charset="-122"/>
                <a:ea typeface="汉仪字酷堂义山楷W" panose="00020600040101010101" charset="-122"/>
              </a:rPr>
              <a:t>本地大V公众号</a:t>
            </a:r>
          </a:p>
          <a:p>
            <a:pPr algn="ctr">
              <a:lnSpc>
                <a:spcPct val="130000"/>
              </a:lnSpc>
            </a:pPr>
            <a:r>
              <a:rPr sz="2000" dirty="0">
                <a:solidFill>
                  <a:srgbClr val="38683A"/>
                </a:solidFill>
                <a:latin typeface="汉仪字酷堂义山楷W" panose="00020600040101010101" charset="-122"/>
                <a:ea typeface="汉仪字酷堂义山楷W" panose="00020600040101010101" charset="-122"/>
              </a:rPr>
              <a:t>释放活动信息</a:t>
            </a:r>
          </a:p>
        </p:txBody>
      </p:sp>
      <p:sp>
        <p:nvSpPr>
          <p:cNvPr id="32" name="矩形 31"/>
          <p:cNvSpPr/>
          <p:nvPr/>
        </p:nvSpPr>
        <p:spPr>
          <a:xfrm>
            <a:off x="248945" y="4733290"/>
            <a:ext cx="3045600" cy="1640205"/>
          </a:xfrm>
          <a:prstGeom prst="rect">
            <a:avLst/>
          </a:prstGeom>
        </p:spPr>
        <p:txBody>
          <a:bodyPr wrap="square">
            <a:spAutoFit/>
          </a:bodyPr>
          <a:lstStyle/>
          <a:p>
            <a:pPr lvl="0" algn="ctr">
              <a:lnSpc>
                <a:spcPct val="140000"/>
              </a:lnSpc>
            </a:pPr>
            <a:r>
              <a:rPr lang="zh-CN" altLang="en-US" spc="200">
                <a:solidFill>
                  <a:srgbClr val="38683A"/>
                </a:solidFill>
                <a:uFillTx/>
                <a:latin typeface="汉仪字酷堂义山楷W" panose="00020600040101010101" charset="-122"/>
                <a:ea typeface="汉仪字酷堂义山楷W" panose="00020600040101010101" charset="-122"/>
                <a:cs typeface="汉仪字酷堂义山楷W" panose="00020600040101010101" charset="-122"/>
                <a:sym typeface="+mn-ea"/>
              </a:rPr>
              <a:t>抖音话题</a:t>
            </a:r>
          </a:p>
          <a:p>
            <a:pPr lvl="0" algn="ctr">
              <a:lnSpc>
                <a:spcPct val="140000"/>
              </a:lnSpc>
            </a:pPr>
            <a:r>
              <a:rPr lang="zh-CN" altLang="en-US" spc="200">
                <a:solidFill>
                  <a:srgbClr val="38683A"/>
                </a:solidFill>
                <a:uFillTx/>
                <a:latin typeface="汉仪字酷堂义山楷W" panose="00020600040101010101" charset="-122"/>
                <a:ea typeface="汉仪字酷堂义山楷W" panose="00020600040101010101" charset="-122"/>
                <a:cs typeface="汉仪字酷堂义山楷W" panose="00020600040101010101" charset="-122"/>
                <a:sym typeface="+mn-ea"/>
              </a:rPr>
              <a:t>抖音官方视频宣传片</a:t>
            </a:r>
          </a:p>
          <a:p>
            <a:pPr lvl="0" algn="ctr">
              <a:lnSpc>
                <a:spcPct val="140000"/>
              </a:lnSpc>
            </a:pPr>
            <a:r>
              <a:rPr lang="zh-CN" altLang="en-US" spc="200">
                <a:solidFill>
                  <a:srgbClr val="38683A"/>
                </a:solidFill>
                <a:uFillTx/>
                <a:latin typeface="汉仪字酷堂义山楷W" panose="00020600040101010101" charset="-122"/>
                <a:ea typeface="汉仪字酷堂义山楷W" panose="00020600040101010101" charset="-122"/>
                <a:cs typeface="汉仪字酷堂义山楷W" panose="00020600040101010101" charset="-122"/>
                <a:sym typeface="+mn-ea"/>
              </a:rPr>
              <a:t>KOL代言人视频宣传</a:t>
            </a:r>
          </a:p>
          <a:p>
            <a:pPr lvl="0" algn="ctr">
              <a:lnSpc>
                <a:spcPct val="140000"/>
              </a:lnSpc>
            </a:pPr>
            <a:r>
              <a:rPr lang="zh-CN" altLang="en-US" spc="200">
                <a:solidFill>
                  <a:srgbClr val="38683A"/>
                </a:solidFill>
                <a:uFillTx/>
                <a:latin typeface="汉仪字酷堂义山楷W" panose="00020600040101010101" charset="-122"/>
                <a:ea typeface="汉仪字酷堂义山楷W" panose="00020600040101010101" charset="-122"/>
                <a:cs typeface="汉仪字酷堂义山楷W" panose="00020600040101010101" charset="-122"/>
                <a:sym typeface="+mn-ea"/>
              </a:rPr>
              <a:t>本地大V宣传</a:t>
            </a:r>
          </a:p>
        </p:txBody>
      </p:sp>
      <p:sp>
        <p:nvSpPr>
          <p:cNvPr id="37" name="矩形 36"/>
          <p:cNvSpPr/>
          <p:nvPr/>
        </p:nvSpPr>
        <p:spPr>
          <a:xfrm>
            <a:off x="8931300" y="4733290"/>
            <a:ext cx="3045600" cy="953135"/>
          </a:xfrm>
          <a:prstGeom prst="rect">
            <a:avLst/>
          </a:prstGeom>
        </p:spPr>
        <p:txBody>
          <a:bodyPr wrap="square">
            <a:spAutoFit/>
          </a:bodyPr>
          <a:lstStyle/>
          <a:p>
            <a:pPr lvl="0" algn="ctr">
              <a:lnSpc>
                <a:spcPct val="140000"/>
              </a:lnSpc>
            </a:pPr>
            <a:r>
              <a:rPr lang="zh-CN" sz="2000" dirty="0">
                <a:solidFill>
                  <a:srgbClr val="38683A"/>
                </a:solidFill>
                <a:latin typeface="汉仪字酷堂义山楷W" panose="00020600040101010101" charset="-122"/>
                <a:ea typeface="汉仪字酷堂义山楷W" panose="00020600040101010101" charset="-122"/>
              </a:rPr>
              <a:t>朋友圈</a:t>
            </a:r>
          </a:p>
          <a:p>
            <a:pPr lvl="0" algn="ctr">
              <a:lnSpc>
                <a:spcPct val="140000"/>
              </a:lnSpc>
            </a:pPr>
            <a:r>
              <a:rPr lang="zh-CN" sz="2000" dirty="0">
                <a:solidFill>
                  <a:srgbClr val="38683A"/>
                </a:solidFill>
                <a:latin typeface="汉仪字酷堂义山楷W" panose="00020600040101010101" charset="-122"/>
                <a:ea typeface="汉仪字酷堂义山楷W" panose="00020600040101010101" charset="-122"/>
              </a:rPr>
              <a:t>朋友圈推广广告</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29275" y="2301240"/>
            <a:ext cx="1358265" cy="1198880"/>
          </a:xfrm>
          <a:prstGeom prst="rect">
            <a:avLst/>
          </a:prstGeom>
          <a:noFill/>
          <a:effectLst>
            <a:outerShdw blurRad="76200" dist="76200" dir="2700000" algn="tl" rotWithShape="0">
              <a:schemeClr val="tx2">
                <a:lumMod val="10000"/>
                <a:alpha val="30000"/>
              </a:schemeClr>
            </a:outerShdw>
            <a:reflection blurRad="6350" stA="52000" endA="300" endPos="35000" dir="5400000" sy="-100000" algn="bl" rotWithShape="0"/>
          </a:effectLst>
          <a:scene3d>
            <a:camera prst="orthographicFront"/>
            <a:lightRig rig="threePt" dir="t"/>
          </a:scene3d>
          <a:sp3d extrusionH="76200" prstMaterial="dkEdge">
            <a:extrusionClr>
              <a:schemeClr val="accent1">
                <a:lumMod val="50000"/>
              </a:schemeClr>
            </a:extrusionClr>
          </a:sp3d>
        </p:spPr>
        <p:txBody>
          <a:bodyPr wrap="square" rtlCol="0">
            <a:spAutoFit/>
          </a:bodyPr>
          <a:lstStyle/>
          <a:p>
            <a:pPr algn="ctr"/>
            <a:r>
              <a:rPr lang="zh-CN" altLang="en-US" sz="7200" b="1">
                <a:solidFill>
                  <a:schemeClr val="accent3">
                    <a:lumMod val="50000"/>
                  </a:schemeClr>
                </a:solidFill>
                <a:latin typeface="汉仪字酷堂义山楷W" panose="00020600040101010101" charset="-122"/>
                <a:ea typeface="汉仪字酷堂义山楷W" panose="00020600040101010101" charset="-122"/>
              </a:rPr>
              <a:t>叁</a:t>
            </a:r>
          </a:p>
        </p:txBody>
      </p:sp>
      <p:sp>
        <p:nvSpPr>
          <p:cNvPr id="4" name="文本框 3"/>
          <p:cNvSpPr txBox="1"/>
          <p:nvPr/>
        </p:nvSpPr>
        <p:spPr>
          <a:xfrm>
            <a:off x="4422775" y="3500120"/>
            <a:ext cx="3770630" cy="1014730"/>
          </a:xfrm>
          <a:prstGeom prst="rect">
            <a:avLst/>
          </a:prstGeom>
          <a:noFill/>
          <a:effectLst>
            <a:outerShdw blurRad="50800" dist="63500" dir="2700000" algn="tl" rotWithShape="0">
              <a:schemeClr val="tx2">
                <a:lumMod val="10000"/>
                <a:alpha val="40000"/>
              </a:schemeClr>
            </a:outerShdw>
            <a:reflection blurRad="6350" stA="52000" endA="300" endPos="35000" dir="5400000" sy="-100000" algn="bl" rotWithShape="0"/>
            <a:softEdge rad="31750"/>
          </a:effectLst>
        </p:spPr>
        <p:txBody>
          <a:bodyPr wrap="square" rtlCol="0">
            <a:spAutoFit/>
          </a:bodyPr>
          <a:lstStyle/>
          <a:p>
            <a:pPr algn="ctr"/>
            <a:r>
              <a:rPr lang="zh-CN" altLang="en-US" sz="6000">
                <a:solidFill>
                  <a:schemeClr val="accent3">
                    <a:lumMod val="50000"/>
                  </a:schemeClr>
                </a:solidFill>
                <a:latin typeface="仿宋" panose="02010609060101010101" charset="-122"/>
                <a:ea typeface="仿宋" panose="02010609060101010101" charset="-122"/>
              </a:rPr>
              <a:t>活动排布</a:t>
            </a: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custDataLst>
              <p:tags r:id="rId2"/>
            </p:custDataLst>
          </p:nvPr>
        </p:nvSpPr>
        <p:spPr bwMode="auto">
          <a:xfrm>
            <a:off x="377825" y="257810"/>
            <a:ext cx="3380740" cy="638810"/>
          </a:xfrm>
          <a:prstGeom prst="rect">
            <a:avLst/>
          </a:prstGeom>
          <a:noFill/>
          <a:effectLst>
            <a:outerShdw blurRad="50800" dist="50800" dir="5400000" sx="50000" sy="50000" algn="ctr" rotWithShape="0">
              <a:srgbClr val="000000">
                <a:alpha val="85000"/>
              </a:srgbClr>
            </a:outerShdw>
          </a:effectLst>
        </p:spPr>
        <p:txBody>
          <a:bodyPr wrap="square">
            <a:spAutoFit/>
          </a:bodyPr>
          <a:lstStyle>
            <a:defPPr>
              <a:defRPr lang="zh-CN"/>
            </a:defPPr>
            <a:lvl1pPr algn="ctr">
              <a:defRPr kumimoji="1" sz="12000" b="1" kern="5000" spc="-500">
                <a:gradFill>
                  <a:gsLst>
                    <a:gs pos="78000">
                      <a:srgbClr val="54E1F4"/>
                    </a:gs>
                    <a:gs pos="42000">
                      <a:srgbClr val="52F3F0"/>
                    </a:gs>
                    <a:gs pos="90000">
                      <a:srgbClr val="55DAF6"/>
                    </a:gs>
                    <a:gs pos="100000">
                      <a:srgbClr val="00C5F3"/>
                    </a:gs>
                  </a:gsLst>
                  <a:lin ang="5400000" scaled="1"/>
                </a:gradFill>
                <a:latin typeface="Arial Black" panose="020B0A04020102090204" charset="0"/>
                <a:ea typeface="Arial Black" panose="020B0A04020102090204" charset="0"/>
                <a:cs typeface="Arial Black" panose="020B0A04020102090204" charset="0"/>
              </a:defRPr>
            </a:lvl1pPr>
          </a:lstStyle>
          <a:p>
            <a:r>
              <a:rPr kumimoji="0" lang="zh-CN" altLang="en-US" sz="3555" kern="1200" spc="200">
                <a:solidFill>
                  <a:srgbClr val="38683A"/>
                </a:solidFill>
                <a:uFillTx/>
                <a:latin typeface="仿宋" panose="02010609060101010101" charset="-122"/>
                <a:ea typeface="仿宋" panose="02010609060101010101" charset="-122"/>
                <a:cs typeface="+mj-cs"/>
              </a:rPr>
              <a:t>活动波段铺排</a:t>
            </a:r>
          </a:p>
        </p:txBody>
      </p:sp>
      <p:graphicFrame>
        <p:nvGraphicFramePr>
          <p:cNvPr id="3" name="表格 2"/>
          <p:cNvGraphicFramePr>
            <a:graphicFrameLocks noGrp="1"/>
          </p:cNvGraphicFramePr>
          <p:nvPr>
            <p:custDataLst>
              <p:tags r:id="rId3"/>
            </p:custDataLst>
          </p:nvPr>
        </p:nvGraphicFramePr>
        <p:xfrm>
          <a:off x="215900" y="1299698"/>
          <a:ext cx="11760200" cy="5279010"/>
        </p:xfrm>
        <a:graphic>
          <a:graphicData uri="http://schemas.openxmlformats.org/drawingml/2006/table">
            <a:tbl>
              <a:tblPr firstRow="1" bandRow="1">
                <a:tableStyleId>{8799B23B-EC83-4686-B30A-512413B5E67A}</a:tableStyleId>
              </a:tblPr>
              <a:tblGrid>
                <a:gridCol w="128524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495300">
                  <a:extLst>
                    <a:ext uri="{9D8B030D-6E8A-4147-A177-3AD203B41FA5}">
                      <a16:colId xmlns:a16="http://schemas.microsoft.com/office/drawing/2014/main" val="20002"/>
                    </a:ext>
                  </a:extLst>
                </a:gridCol>
                <a:gridCol w="1052830">
                  <a:extLst>
                    <a:ext uri="{9D8B030D-6E8A-4147-A177-3AD203B41FA5}">
                      <a16:colId xmlns:a16="http://schemas.microsoft.com/office/drawing/2014/main" val="20003"/>
                    </a:ext>
                  </a:extLst>
                </a:gridCol>
                <a:gridCol w="1052830">
                  <a:extLst>
                    <a:ext uri="{9D8B030D-6E8A-4147-A177-3AD203B41FA5}">
                      <a16:colId xmlns:a16="http://schemas.microsoft.com/office/drawing/2014/main" val="20004"/>
                    </a:ext>
                  </a:extLst>
                </a:gridCol>
                <a:gridCol w="1517650">
                  <a:extLst>
                    <a:ext uri="{9D8B030D-6E8A-4147-A177-3AD203B41FA5}">
                      <a16:colId xmlns:a16="http://schemas.microsoft.com/office/drawing/2014/main" val="20005"/>
                    </a:ext>
                  </a:extLst>
                </a:gridCol>
                <a:gridCol w="1517650">
                  <a:extLst>
                    <a:ext uri="{9D8B030D-6E8A-4147-A177-3AD203B41FA5}">
                      <a16:colId xmlns:a16="http://schemas.microsoft.com/office/drawing/2014/main" val="20006"/>
                    </a:ext>
                  </a:extLst>
                </a:gridCol>
                <a:gridCol w="1517650">
                  <a:extLst>
                    <a:ext uri="{9D8B030D-6E8A-4147-A177-3AD203B41FA5}">
                      <a16:colId xmlns:a16="http://schemas.microsoft.com/office/drawing/2014/main" val="20007"/>
                    </a:ext>
                  </a:extLst>
                </a:gridCol>
                <a:gridCol w="1517650">
                  <a:extLst>
                    <a:ext uri="{9D8B030D-6E8A-4147-A177-3AD203B41FA5}">
                      <a16:colId xmlns:a16="http://schemas.microsoft.com/office/drawing/2014/main" val="20008"/>
                    </a:ext>
                  </a:extLst>
                </a:gridCol>
              </a:tblGrid>
              <a:tr h="633730">
                <a:tc gridSpan="9">
                  <a:txBody>
                    <a:bodyPr/>
                    <a:lstStyle/>
                    <a:p>
                      <a:pPr indent="0" algn="ctr" fontAlgn="auto">
                        <a:lnSpc>
                          <a:spcPct val="120000"/>
                        </a:lnSpc>
                        <a:spcBef>
                          <a:spcPts val="0"/>
                        </a:spcBef>
                        <a:spcAft>
                          <a:spcPts val="0"/>
                        </a:spcAft>
                        <a:buClrTx/>
                        <a:buSzTx/>
                        <a:buFontTx/>
                      </a:pPr>
                      <a:r>
                        <a:rPr lang="zh-CN" altLang="en-US" sz="1700" b="1" spc="13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活动时间:XXXX年XX月XX日-XX月XX日</a:t>
                      </a:r>
                    </a:p>
                  </a:txBody>
                  <a:tcPr marL="177800" marR="177800" marT="107950" marB="107950" anchor="ctr">
                    <a:lnL>
                      <a:noFill/>
                    </a:lnL>
                    <a:lnR>
                      <a:noFill/>
                    </a:lnR>
                    <a:lnT w="19050">
                      <a:solidFill>
                        <a:srgbClr val="595959"/>
                      </a:solidFill>
                      <a:prstDash val="solid"/>
                    </a:lnT>
                    <a:lnB>
                      <a:noFill/>
                    </a:lnB>
                    <a:solidFill>
                      <a:srgbClr val="FFFFFF"/>
                    </a:solidFill>
                  </a:tcPr>
                </a:tc>
                <a:tc hMerge="1">
                  <a:txBody>
                    <a:bodyPr/>
                    <a:lstStyle/>
                    <a:p>
                      <a:endParaRPr lang="zh-CN"/>
                    </a:p>
                  </a:txBody>
                  <a:tcPr>
                    <a:lnT w="19050">
                      <a:solidFill>
                        <a:srgbClr val="595959"/>
                      </a:solidFill>
                      <a:prstDash val="solid"/>
                    </a:lnT>
                    <a:lnB>
                      <a:noFill/>
                    </a:lnB>
                  </a:tcPr>
                </a:tc>
                <a:tc hMerge="1">
                  <a:txBody>
                    <a:bodyPr/>
                    <a:lstStyle/>
                    <a:p>
                      <a:endParaRPr lang="zh-CN"/>
                    </a:p>
                  </a:txBody>
                  <a:tcPr>
                    <a:lnT w="19050">
                      <a:solidFill>
                        <a:srgbClr val="595959"/>
                      </a:solidFill>
                      <a:prstDash val="solid"/>
                    </a:lnT>
                    <a:lnB>
                      <a:noFill/>
                    </a:lnB>
                  </a:tcPr>
                </a:tc>
                <a:tc hMerge="1">
                  <a:txBody>
                    <a:bodyPr/>
                    <a:lstStyle/>
                    <a:p>
                      <a:endParaRPr lang="zh-CN"/>
                    </a:p>
                  </a:txBody>
                  <a:tcPr>
                    <a:lnT w="19050">
                      <a:solidFill>
                        <a:srgbClr val="595959"/>
                      </a:solidFill>
                      <a:prstDash val="solid"/>
                    </a:lnT>
                    <a:lnB>
                      <a:noFill/>
                    </a:lnB>
                  </a:tcPr>
                </a:tc>
                <a:tc hMerge="1">
                  <a:txBody>
                    <a:bodyPr/>
                    <a:lstStyle/>
                    <a:p>
                      <a:endParaRPr lang="zh-CN"/>
                    </a:p>
                  </a:txBody>
                  <a:tcPr>
                    <a:lnT w="19050">
                      <a:solidFill>
                        <a:srgbClr val="595959"/>
                      </a:solidFill>
                      <a:prstDash val="solid"/>
                    </a:lnT>
                    <a:lnB>
                      <a:noFill/>
                    </a:lnB>
                  </a:tcPr>
                </a:tc>
                <a:tc hMerge="1">
                  <a:txBody>
                    <a:bodyPr/>
                    <a:lstStyle/>
                    <a:p>
                      <a:endParaRPr lang="zh-CN"/>
                    </a:p>
                  </a:txBody>
                  <a:tcPr>
                    <a:lnT w="19050">
                      <a:solidFill>
                        <a:srgbClr val="595959"/>
                      </a:solidFill>
                      <a:prstDash val="solid"/>
                    </a:lnT>
                    <a:lnB>
                      <a:noFill/>
                    </a:lnB>
                  </a:tcPr>
                </a:tc>
                <a:tc hMerge="1">
                  <a:txBody>
                    <a:bodyPr/>
                    <a:lstStyle/>
                    <a:p>
                      <a:endParaRPr lang="zh-CN"/>
                    </a:p>
                  </a:txBody>
                  <a:tcPr>
                    <a:lnR w="9525">
                      <a:solidFill>
                        <a:srgbClr val="646464"/>
                      </a:solidFill>
                      <a:prstDash val="sysDash"/>
                    </a:lnR>
                    <a:lnT w="19050">
                      <a:solidFill>
                        <a:srgbClr val="595959"/>
                      </a:solidFill>
                      <a:prstDash val="solid"/>
                    </a:lnT>
                    <a:lnB>
                      <a:noFill/>
                    </a:lnB>
                  </a:tcPr>
                </a:tc>
                <a:tc hMerge="1">
                  <a:txBody>
                    <a:bodyPr/>
                    <a:lstStyle/>
                    <a:p>
                      <a:endParaRPr lang="zh-CN"/>
                    </a:p>
                  </a:txBody>
                  <a:tcPr>
                    <a:lnR w="9525">
                      <a:solidFill>
                        <a:srgbClr val="646464"/>
                      </a:solidFill>
                      <a:prstDash val="sysDash"/>
                    </a:lnR>
                    <a:lnT w="19050">
                      <a:solidFill>
                        <a:srgbClr val="595959"/>
                      </a:solidFill>
                      <a:prstDash val="solid"/>
                    </a:lnT>
                    <a:lnB>
                      <a:noFill/>
                    </a:lnB>
                  </a:tcPr>
                </a:tc>
                <a:tc hMerge="1">
                  <a:txBody>
                    <a:bodyPr/>
                    <a:lstStyle/>
                    <a:p>
                      <a:endParaRPr lang="zh-CN"/>
                    </a:p>
                  </a:txBody>
                  <a:tcPr>
                    <a:lnR>
                      <a:noFill/>
                    </a:lnR>
                    <a:lnT w="19050">
                      <a:solidFill>
                        <a:srgbClr val="595959"/>
                      </a:solidFill>
                      <a:prstDash val="solid"/>
                    </a:lnT>
                    <a:lnB>
                      <a:noFill/>
                    </a:lnB>
                  </a:tcPr>
                </a:tc>
                <a:extLst>
                  <a:ext uri="{0D108BD9-81ED-4DB2-BD59-A6C34878D82A}">
                    <a16:rowId xmlns:a16="http://schemas.microsoft.com/office/drawing/2014/main" val="10000"/>
                  </a:ext>
                </a:extLst>
              </a:tr>
              <a:tr h="634365">
                <a:tc>
                  <a:txBody>
                    <a:bodyPr/>
                    <a:lstStyle/>
                    <a:p>
                      <a:pPr indent="0" algn="ctr" fontAlgn="auto">
                        <a:lnSpc>
                          <a:spcPct val="120000"/>
                        </a:lnSpc>
                        <a:spcBef>
                          <a:spcPts val="0"/>
                        </a:spcBef>
                        <a:spcAft>
                          <a:spcPts val="0"/>
                        </a:spcAft>
                        <a:buClrTx/>
                        <a:buSzTx/>
                        <a:buFontTx/>
                      </a:pPr>
                      <a:r>
                        <a:rPr lang="zh-CN" altLang="en-US" sz="1700" b="1" spc="130">
                          <a:solidFill>
                            <a:srgbClr val="FFFFFF"/>
                          </a:solidFill>
                          <a:latin typeface="微软雅黑" panose="020B0503020204020204" pitchFamily="34" charset="-122"/>
                          <a:ea typeface="微软雅黑" panose="020B0503020204020204" pitchFamily="34" charset="-122"/>
                        </a:rPr>
                        <a:t>阶段划分</a:t>
                      </a:r>
                    </a:p>
                  </a:txBody>
                  <a:tcPr marL="177800" marR="177800" marT="107950" marB="107950" anchor="ctr">
                    <a:lnL>
                      <a:noFill/>
                    </a:lnL>
                    <a:lnR>
                      <a:noFill/>
                    </a:lnR>
                    <a:lnT>
                      <a:noFill/>
                    </a:lnT>
                    <a:lnB>
                      <a:noFill/>
                    </a:lnB>
                    <a:solidFill>
                      <a:srgbClr val="E29A9A"/>
                    </a:solidFill>
                  </a:tcPr>
                </a:tc>
                <a:tc gridSpan="3">
                  <a:txBody>
                    <a:bodyPr/>
                    <a:lstStyle/>
                    <a:p>
                      <a:pPr indent="0" algn="ctr" fontAlgn="auto">
                        <a:lnSpc>
                          <a:spcPct val="120000"/>
                        </a:lnSpc>
                        <a:spcBef>
                          <a:spcPts val="0"/>
                        </a:spcBef>
                        <a:spcAft>
                          <a:spcPts val="0"/>
                        </a:spcAft>
                        <a:buClrTx/>
                        <a:buSzTx/>
                        <a:buFontTx/>
                        <a:buNone/>
                      </a:pPr>
                      <a:r>
                        <a:rPr lang="zh-CN" altLang="en-US" sz="1700" b="1" spc="130">
                          <a:solidFill>
                            <a:srgbClr val="FFFFFF"/>
                          </a:solidFill>
                          <a:latin typeface="微软雅黑" panose="020B0503020204020204" pitchFamily="34" charset="-122"/>
                          <a:ea typeface="微软雅黑" panose="020B0503020204020204" pitchFamily="34" charset="-122"/>
                        </a:rPr>
                        <a:t>蓄势期</a:t>
                      </a:r>
                    </a:p>
                  </a:txBody>
                  <a:tcPr marL="177800" marR="177800" marT="107950" marB="107950" anchor="ctr">
                    <a:lnL>
                      <a:noFill/>
                    </a:lnL>
                    <a:lnR>
                      <a:noFill/>
                    </a:lnR>
                    <a:lnT>
                      <a:noFill/>
                    </a:lnT>
                    <a:lnB>
                      <a:noFill/>
                    </a:lnB>
                    <a:solidFill>
                      <a:srgbClr val="DFBBB3"/>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a:noFill/>
                    </a:lnB>
                    <a:solidFill>
                      <a:srgbClr val="FFFFFF"/>
                    </a:solidFill>
                  </a:tcPr>
                </a:tc>
                <a:tc hMerge="1">
                  <a:txBody>
                    <a:bodyPr/>
                    <a:lstStyle/>
                    <a:p>
                      <a:endParaRPr lang="zh-CN"/>
                    </a:p>
                  </a:txBody>
                  <a:tcPr marL="317500" marR="317500" marT="215900" marB="215900" anchor="ctr">
                    <a:lnL w="9525">
                      <a:solidFill>
                        <a:srgbClr val="646464"/>
                      </a:solidFill>
                      <a:prstDash val="sysDash"/>
                    </a:lnL>
                    <a:lnR>
                      <a:noFill/>
                    </a:lnR>
                    <a:lnT>
                      <a:noFill/>
                    </a:lnT>
                    <a:lnB>
                      <a:noFill/>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700" b="1" spc="130">
                          <a:solidFill>
                            <a:srgbClr val="FFFFFF"/>
                          </a:solidFill>
                          <a:latin typeface="微软雅黑" panose="020B0503020204020204" pitchFamily="34" charset="-122"/>
                          <a:ea typeface="微软雅黑" panose="020B0503020204020204" pitchFamily="34" charset="-122"/>
                        </a:rPr>
                        <a:t>内容输出爆发期</a:t>
                      </a:r>
                    </a:p>
                  </a:txBody>
                  <a:tcPr marL="177800" marR="177800" marT="107950" marB="107950" anchor="ctr">
                    <a:lnL>
                      <a:noFill/>
                    </a:lnL>
                    <a:lnR>
                      <a:noFill/>
                    </a:lnR>
                    <a:lnT>
                      <a:noFill/>
                    </a:lnT>
                    <a:lnB>
                      <a:noFill/>
                    </a:lnB>
                    <a:solidFill>
                      <a:srgbClr val="A3CDCB"/>
                    </a:solidFill>
                  </a:tcPr>
                </a:tc>
                <a:tc hMerge="1">
                  <a:txBody>
                    <a:bodyPr/>
                    <a:lstStyle/>
                    <a:p>
                      <a:endParaRPr lang="zh-CN"/>
                    </a:p>
                  </a:txBody>
                  <a:tcPr marL="317500" marR="317500" marT="215900" marB="215900" anchor="ctr">
                    <a:lnL w="9525">
                      <a:solidFill>
                        <a:srgbClr val="646464"/>
                      </a:solidFill>
                      <a:prstDash val="sysDash"/>
                    </a:lnL>
                    <a:lnR>
                      <a:noFill/>
                    </a:lnR>
                    <a:lnT>
                      <a:noFill/>
                    </a:lnT>
                    <a:lnB>
                      <a:noFill/>
                    </a:lnB>
                    <a:solidFill>
                      <a:srgbClr val="FFFFFF"/>
                    </a:solidFill>
                  </a:tcPr>
                </a:tc>
                <a:tc gridSpan="3">
                  <a:txBody>
                    <a:bodyPr/>
                    <a:lstStyle/>
                    <a:p>
                      <a:pPr indent="0" algn="ctr" fontAlgn="auto">
                        <a:lnSpc>
                          <a:spcPct val="120000"/>
                        </a:lnSpc>
                        <a:spcBef>
                          <a:spcPts val="0"/>
                        </a:spcBef>
                        <a:spcAft>
                          <a:spcPts val="0"/>
                        </a:spcAft>
                        <a:buClrTx/>
                        <a:buSzTx/>
                        <a:buFontTx/>
                        <a:buNone/>
                      </a:pPr>
                      <a:r>
                        <a:rPr lang="zh-CN" altLang="en-US" sz="1700" b="1" spc="130">
                          <a:solidFill>
                            <a:srgbClr val="FFFFFF"/>
                          </a:solidFill>
                          <a:latin typeface="微软雅黑" panose="020B0503020204020204" pitchFamily="34" charset="-122"/>
                          <a:ea typeface="微软雅黑" panose="020B0503020204020204" pitchFamily="34" charset="-122"/>
                        </a:rPr>
                        <a:t>持续转化</a:t>
                      </a:r>
                    </a:p>
                  </a:txBody>
                  <a:tcPr marL="177800" marR="177800" marT="107950" marB="107950" anchor="ctr">
                    <a:lnL>
                      <a:noFill/>
                    </a:lnL>
                    <a:lnR>
                      <a:noFill/>
                    </a:lnR>
                    <a:lnT>
                      <a:noFill/>
                    </a:lnT>
                    <a:lnB>
                      <a:noFill/>
                    </a:lnB>
                    <a:solidFill>
                      <a:srgbClr val="8BAC74"/>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a:noFill/>
                    </a:lnB>
                    <a:solidFill>
                      <a:srgbClr val="FFFFFF"/>
                    </a:solidFill>
                  </a:tcPr>
                </a:tc>
                <a:tc hMerge="1">
                  <a:txBody>
                    <a:bodyPr/>
                    <a:lstStyle/>
                    <a:p>
                      <a:endParaRPr lang="zh-CN"/>
                    </a:p>
                  </a:txBody>
                  <a:tcPr marL="317500" marR="317500" marT="215900" marB="215900" anchor="ctr">
                    <a:lnL w="9525">
                      <a:solidFill>
                        <a:srgbClr val="646464"/>
                      </a:solidFill>
                      <a:prstDash val="sysDash"/>
                    </a:lnL>
                    <a:lnR>
                      <a:noFill/>
                    </a:lnR>
                    <a:lnT>
                      <a:noFill/>
                    </a:lnT>
                    <a:lnB>
                      <a:noFill/>
                    </a:lnB>
                    <a:solidFill>
                      <a:srgbClr val="FFFFFF"/>
                    </a:solidFill>
                  </a:tcPr>
                </a:tc>
                <a:extLst>
                  <a:ext uri="{0D108BD9-81ED-4DB2-BD59-A6C34878D82A}">
                    <a16:rowId xmlns:a16="http://schemas.microsoft.com/office/drawing/2014/main" val="10001"/>
                  </a:ext>
                </a:extLst>
              </a:tr>
              <a:tr h="633730">
                <a:tc>
                  <a:txBody>
                    <a:bodyPr/>
                    <a:lstStyle/>
                    <a:p>
                      <a:pPr indent="0" algn="ctr" fontAlgn="auto">
                        <a:lnSpc>
                          <a:spcPct val="120000"/>
                        </a:lnSpc>
                        <a:spcBef>
                          <a:spcPts val="0"/>
                        </a:spcBef>
                        <a:spcAft>
                          <a:spcPts val="0"/>
                        </a:spcAft>
                        <a:buClrTx/>
                        <a:buSzTx/>
                        <a:buFontTx/>
                      </a:pPr>
                      <a:r>
                        <a:rPr lang="zh-CN" altLang="en-US" sz="1700" b="1" spc="130">
                          <a:solidFill>
                            <a:srgbClr val="E29A9A"/>
                          </a:solidFill>
                          <a:latin typeface="微软雅黑" panose="020B0503020204020204" pitchFamily="34" charset="-122"/>
                          <a:ea typeface="微软雅黑" panose="020B0503020204020204" pitchFamily="34" charset="-122"/>
                        </a:rPr>
                        <a:t>节点主题</a:t>
                      </a:r>
                    </a:p>
                  </a:txBody>
                  <a:tcPr marL="177800" marR="177800" marT="107950" marB="107950" anchor="ctr">
                    <a:lnL>
                      <a:noFill/>
                    </a:lnL>
                    <a:lnR>
                      <a:noFill/>
                    </a:lnR>
                    <a:lnT>
                      <a:noFill/>
                    </a:lnT>
                    <a:lnB>
                      <a:noFill/>
                    </a:lnB>
                    <a:solidFill>
                      <a:srgbClr val="FAEBEB"/>
                    </a:solidFill>
                  </a:tcPr>
                </a:tc>
                <a:tc gridSpan="2">
                  <a:txBody>
                    <a:bodyPr/>
                    <a:lstStyle/>
                    <a:p>
                      <a:pPr indent="0" algn="ctr" fontAlgn="auto">
                        <a:lnSpc>
                          <a:spcPct val="120000"/>
                        </a:lnSpc>
                        <a:spcBef>
                          <a:spcPts val="0"/>
                        </a:spcBef>
                        <a:spcAft>
                          <a:spcPts val="0"/>
                        </a:spcAft>
                        <a:buClrTx/>
                        <a:buSzTx/>
                        <a:buFontTx/>
                        <a:buNone/>
                      </a:pPr>
                      <a:r>
                        <a:rPr lang="zh-CN" altLang="en-US" sz="1700" b="1" spc="130">
                          <a:solidFill>
                            <a:srgbClr val="DFBBB3"/>
                          </a:solidFill>
                          <a:latin typeface="微软雅黑" panose="020B0503020204020204" pitchFamily="34" charset="-122"/>
                          <a:ea typeface="微软雅黑" panose="020B0503020204020204" pitchFamily="34" charset="-122"/>
                        </a:rPr>
                        <a:t>宣发期</a:t>
                      </a:r>
                    </a:p>
                  </a:txBody>
                  <a:tcPr marL="177800" marR="177800" marT="107950" marB="107950" anchor="ctr">
                    <a:lnL>
                      <a:noFill/>
                    </a:lnL>
                    <a:lnR w="6350">
                      <a:solidFill>
                        <a:srgbClr val="FFFFFF"/>
                      </a:solidFill>
                      <a:prstDash val="solid"/>
                    </a:lnR>
                    <a:lnT>
                      <a:noFill/>
                    </a:lnT>
                    <a:lnB>
                      <a:noFill/>
                    </a:lnB>
                    <a:solidFill>
                      <a:srgbClr val="F9F1F0"/>
                    </a:solidFill>
                  </a:tcPr>
                </a:tc>
                <a:tc hMerge="1">
                  <a:txBody>
                    <a:bodyPr/>
                    <a:lstStyle/>
                    <a:p>
                      <a:endParaRPr lang="zh-CN"/>
                    </a:p>
                  </a:txBody>
                  <a:tcPr marL="317500" marR="317500" marT="215900" marB="215900" anchor="ctr">
                    <a:lnL w="9525">
                      <a:solidFill>
                        <a:srgbClr val="646464"/>
                      </a:solidFill>
                      <a:prstDash val="sysDash"/>
                    </a:lnL>
                    <a:lnR w="6350">
                      <a:solidFill>
                        <a:srgbClr val="FFFFFF"/>
                      </a:solidFill>
                      <a:prstDash val="solid"/>
                    </a:lnR>
                    <a:lnT>
                      <a:noFill/>
                    </a:lnT>
                    <a:lnB>
                      <a:noFill/>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700" b="1" spc="130">
                          <a:solidFill>
                            <a:srgbClr val="A3CDCB"/>
                          </a:solidFill>
                          <a:latin typeface="微软雅黑" panose="020B0503020204020204" pitchFamily="34" charset="-122"/>
                          <a:ea typeface="微软雅黑" panose="020B0503020204020204" pitchFamily="34" charset="-122"/>
                        </a:rPr>
                        <a:t>搭建期</a:t>
                      </a:r>
                    </a:p>
                  </a:txBody>
                  <a:tcPr marL="177800" marR="177800" marT="107950" marB="107950" anchor="ctr">
                    <a:lnL w="6350">
                      <a:solidFill>
                        <a:srgbClr val="FFFFFF"/>
                      </a:solidFill>
                      <a:prstDash val="solid"/>
                    </a:lnL>
                    <a:lnR w="6350">
                      <a:solidFill>
                        <a:srgbClr val="FFFFFF"/>
                      </a:solidFill>
                      <a:prstDash val="solid"/>
                    </a:lnR>
                    <a:lnT>
                      <a:noFill/>
                    </a:lnT>
                    <a:lnB>
                      <a:noFill/>
                    </a:lnB>
                    <a:solidFill>
                      <a:srgbClr val="ECF5F4"/>
                    </a:solidFill>
                  </a:tcPr>
                </a:tc>
                <a:tc hMerge="1">
                  <a:txBody>
                    <a:bodyPr/>
                    <a:lstStyle/>
                    <a:p>
                      <a:endParaRPr lang="zh-CN"/>
                    </a:p>
                  </a:txBody>
                  <a:tcPr marL="317500" marR="317500" marT="215900" marB="215900" anchor="ctr">
                    <a:lnL w="9525">
                      <a:solidFill>
                        <a:srgbClr val="646464"/>
                      </a:solidFill>
                      <a:prstDash val="sysDash"/>
                    </a:lnL>
                    <a:lnR w="6350">
                      <a:solidFill>
                        <a:srgbClr val="FFFFFF"/>
                      </a:solidFill>
                      <a:prstDash val="solid"/>
                    </a:lnR>
                    <a:lnT>
                      <a:noFill/>
                    </a:lnT>
                    <a:lnB>
                      <a:noFill/>
                    </a:lnB>
                    <a:solidFill>
                      <a:srgbClr val="FFFFFF"/>
                    </a:solidFill>
                  </a:tcPr>
                </a:tc>
                <a:tc gridSpan="4">
                  <a:txBody>
                    <a:bodyPr/>
                    <a:lstStyle/>
                    <a:p>
                      <a:pPr indent="0" algn="ctr" fontAlgn="auto">
                        <a:lnSpc>
                          <a:spcPct val="120000"/>
                        </a:lnSpc>
                        <a:spcBef>
                          <a:spcPts val="0"/>
                        </a:spcBef>
                        <a:spcAft>
                          <a:spcPts val="0"/>
                        </a:spcAft>
                        <a:buClrTx/>
                        <a:buSzTx/>
                        <a:buFontTx/>
                        <a:buNone/>
                      </a:pPr>
                      <a:r>
                        <a:rPr lang="zh-CN" altLang="en-US" sz="1700" b="1" spc="130">
                          <a:solidFill>
                            <a:srgbClr val="8BAC74"/>
                          </a:solidFill>
                          <a:latin typeface="微软雅黑" panose="020B0503020204020204" pitchFamily="34" charset="-122"/>
                          <a:ea typeface="微软雅黑" panose="020B0503020204020204" pitchFamily="34" charset="-122"/>
                        </a:rPr>
                        <a:t>百花良辰祭花朝半春节</a:t>
                      </a:r>
                    </a:p>
                  </a:txBody>
                  <a:tcPr marL="177800" marR="177800" marT="107950" marB="107950" anchor="ctr">
                    <a:lnL w="6350">
                      <a:solidFill>
                        <a:srgbClr val="FFFFFF"/>
                      </a:solidFill>
                      <a:prstDash val="solid"/>
                    </a:lnL>
                    <a:lnR>
                      <a:noFill/>
                    </a:lnR>
                    <a:lnT>
                      <a:noFill/>
                    </a:lnT>
                    <a:lnB>
                      <a:noFill/>
                    </a:lnB>
                    <a:solidFill>
                      <a:srgbClr val="E7EEE3"/>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a:noFill/>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a:noFill/>
                    </a:lnB>
                    <a:solidFill>
                      <a:srgbClr val="FFFFFF"/>
                    </a:solidFill>
                  </a:tcPr>
                </a:tc>
                <a:tc hMerge="1">
                  <a:txBody>
                    <a:bodyPr/>
                    <a:lstStyle/>
                    <a:p>
                      <a:endParaRPr lang="zh-CN"/>
                    </a:p>
                  </a:txBody>
                  <a:tcPr marL="317500" marR="317500" marT="215900" marB="215900" anchor="ctr">
                    <a:lnL w="9525">
                      <a:solidFill>
                        <a:srgbClr val="646464"/>
                      </a:solidFill>
                      <a:prstDash val="sysDash"/>
                    </a:lnL>
                    <a:lnR>
                      <a:noFill/>
                    </a:lnR>
                    <a:lnT>
                      <a:noFill/>
                    </a:lnT>
                    <a:lnB>
                      <a:noFill/>
                    </a:lnB>
                    <a:solidFill>
                      <a:srgbClr val="FFFFFF"/>
                    </a:solidFill>
                  </a:tcPr>
                </a:tc>
                <a:extLst>
                  <a:ext uri="{0D108BD9-81ED-4DB2-BD59-A6C34878D82A}">
                    <a16:rowId xmlns:a16="http://schemas.microsoft.com/office/drawing/2014/main" val="10002"/>
                  </a:ext>
                </a:extLst>
              </a:tr>
              <a:tr h="590550">
                <a:tc rowSpan="3">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活动铺排</a:t>
                      </a:r>
                    </a:p>
                  </a:txBody>
                  <a:tcPr marL="177800" marR="177800" marT="107950" marB="107950" anchor="ctr">
                    <a:lnL>
                      <a:noFill/>
                    </a:lnL>
                    <a:lnR w="12700">
                      <a:solidFill>
                        <a:srgbClr val="D9D9D9"/>
                      </a:solidFill>
                      <a:prstDash val="solid"/>
                    </a:lnR>
                    <a:lnT>
                      <a:noFill/>
                    </a:lnT>
                    <a:lnB w="6350">
                      <a:solidFill>
                        <a:srgbClr val="D9D9D9"/>
                      </a:solidFill>
                      <a:prstDash val="solid"/>
                    </a:lnB>
                    <a:solidFill>
                      <a:srgbClr val="FFFFFF"/>
                    </a:solidFill>
                  </a:tcPr>
                </a:tc>
                <a:tc gridSpan="8">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十二花神线上评选</a:t>
                      </a:r>
                    </a:p>
                  </a:txBody>
                  <a:tcPr marL="177800" marR="177800" marT="107950" marB="107950" anchor="ctr">
                    <a:lnL w="12700">
                      <a:solidFill>
                        <a:srgbClr val="D9D9D9"/>
                      </a:solidFill>
                      <a:prstDash val="solid"/>
                    </a:lnL>
                    <a:lnR>
                      <a:noFill/>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a:noFill/>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a:noFill/>
                    </a:lnR>
                    <a:lnT>
                      <a:noFill/>
                    </a:lnT>
                    <a:lnB w="6350">
                      <a:solidFill>
                        <a:srgbClr val="D9D9D9"/>
                      </a:solidFill>
                      <a:prstDash val="solid"/>
                    </a:lnB>
                    <a:solidFill>
                      <a:srgbClr val="FFFFFF"/>
                    </a:solidFill>
                  </a:tcPr>
                </a:tc>
                <a:extLst>
                  <a:ext uri="{0D108BD9-81ED-4DB2-BD59-A6C34878D82A}">
                    <a16:rowId xmlns:a16="http://schemas.microsoft.com/office/drawing/2014/main" val="10003"/>
                  </a:ext>
                </a:extLst>
              </a:tr>
              <a:tr h="920750">
                <a:tc vMerge="1">
                  <a:txBody>
                    <a:bodyPr/>
                    <a:lstStyle/>
                    <a:p>
                      <a:endParaRPr lang="zh-CN"/>
                    </a:p>
                  </a:txBody>
                  <a:tcPr marL="317500" marR="317500" marT="215900" marB="215900" anchor="ctr">
                    <a:lnL>
                      <a:noFill/>
                    </a:lnL>
                    <a:lnR w="12700">
                      <a:solidFill>
                        <a:srgbClr val="D9D9D9"/>
                      </a:solidFill>
                      <a:prstDash val="solid"/>
                    </a:lnR>
                    <a:lnT w="28575">
                      <a:solidFill>
                        <a:srgbClr val="646464"/>
                      </a:solidFill>
                      <a:prstDash val="solid"/>
                    </a:lnT>
                    <a:lnB w="28575">
                      <a:solidFill>
                        <a:srgbClr val="646464"/>
                      </a:solidFill>
                      <a:prstDash val="solid"/>
                    </a:lnB>
                    <a:solidFill>
                      <a:srgbClr val="FFFFFF"/>
                    </a:solidFill>
                  </a:tcPr>
                </a:tc>
                <a:tc>
                  <a:txBody>
                    <a:bodyPr/>
                    <a:lstStyle/>
                    <a:p>
                      <a:pPr indent="0" algn="l"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汉服免费游园</a:t>
                      </a:r>
                    </a:p>
                  </a:txBody>
                  <a:tcPr marL="177800" marR="177800" marT="107950" marB="107950" anchor="ctr">
                    <a:lnL w="1270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物料购买</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开幕式</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gridSpan="3">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祭花神</a:t>
                      </a:r>
                    </a:p>
                  </a:txBody>
                  <a:tcPr marL="177800" marR="177800" marT="107950" marB="107950" anchor="ctr">
                    <a:lnL w="6350">
                      <a:solidFill>
                        <a:srgbClr val="D9D9D9"/>
                      </a:solidFill>
                      <a:prstDash val="solid"/>
                    </a:lnL>
                    <a:lnR>
                      <a:noFill/>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9525">
                      <a:solidFill>
                        <a:srgbClr val="646464"/>
                      </a:solidFill>
                      <a:prstDash val="sysDash"/>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a:noFill/>
                    </a:lnR>
                    <a:lnT w="6350">
                      <a:solidFill>
                        <a:srgbClr val="D9D9D9"/>
                      </a:solidFill>
                      <a:prstDash val="solid"/>
                    </a:lnT>
                    <a:lnB w="6350">
                      <a:solidFill>
                        <a:srgbClr val="D9D9D9"/>
                      </a:solidFill>
                      <a:prstDash val="solid"/>
                    </a:lnB>
                    <a:solidFill>
                      <a:srgbClr val="FFFFFF"/>
                    </a:solidFill>
                  </a:tcPr>
                </a:tc>
                <a:extLst>
                  <a:ext uri="{0D108BD9-81ED-4DB2-BD59-A6C34878D82A}">
                    <a16:rowId xmlns:a16="http://schemas.microsoft.com/office/drawing/2014/main" val="10004"/>
                  </a:ext>
                </a:extLst>
              </a:tr>
              <a:tr h="920750">
                <a:tc vMerge="1">
                  <a:txBody>
                    <a:bodyPr/>
                    <a:lstStyle/>
                    <a:p>
                      <a:endParaRPr lang="zh-CN"/>
                    </a:p>
                  </a:txBody>
                  <a:tcPr marL="317500" marR="317500" marT="215900" marB="215900" anchor="ctr">
                    <a:lnL>
                      <a:noFill/>
                    </a:lnL>
                    <a:lnR w="12700">
                      <a:solidFill>
                        <a:srgbClr val="D9D9D9"/>
                      </a:solidFill>
                      <a:prstDash val="solid"/>
                    </a:lnR>
                    <a:lnT w="28575">
                      <a:solidFill>
                        <a:srgbClr val="646464"/>
                      </a:solidFill>
                      <a:prstDash val="solid"/>
                    </a:lnT>
                    <a:lnB w="6350">
                      <a:solidFill>
                        <a:srgbClr val="D9D9D9"/>
                      </a:solidFill>
                      <a:prstDash val="solid"/>
                    </a:lnB>
                    <a:solidFill>
                      <a:srgbClr val="FFFFFF"/>
                    </a:solidFill>
                  </a:tcPr>
                </a:tc>
                <a:tc>
                  <a:txBody>
                    <a:bodyPr/>
                    <a:lstStyle/>
                    <a:p>
                      <a:pPr indent="0" algn="l"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花朝节活动信息</a:t>
                      </a:r>
                    </a:p>
                  </a:txBody>
                  <a:tcPr marL="177800" marR="177800" marT="107950" marB="107950" anchor="ctr">
                    <a:lnL w="1270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活动搭建</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汉文化体验</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国风市集</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6350">
                      <a:solidFill>
                        <a:srgbClr val="D9D9D9"/>
                      </a:solidFill>
                      <a:prstDash val="solid"/>
                    </a:lnB>
                    <a:solidFill>
                      <a:srgbClr val="FFFFFF"/>
                    </a:solidFill>
                  </a:tcPr>
                </a:tc>
                <a:tc>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演出</a:t>
                      </a:r>
                    </a:p>
                  </a:txBody>
                  <a:tcPr marL="177800" marR="177800" marT="107950" marB="107950" anchor="ctr">
                    <a:lnL w="6350">
                      <a:solidFill>
                        <a:srgbClr val="D9D9D9"/>
                      </a:solidFill>
                      <a:prstDash val="solid"/>
                    </a:lnL>
                    <a:lnR>
                      <a:noFill/>
                    </a:lnR>
                    <a:lnT w="6350">
                      <a:solidFill>
                        <a:srgbClr val="D9D9D9"/>
                      </a:solidFill>
                      <a:prstDash val="solid"/>
                    </a:lnT>
                    <a:lnB w="6350">
                      <a:solidFill>
                        <a:srgbClr val="D9D9D9"/>
                      </a:solidFill>
                      <a:prstDash val="solid"/>
                    </a:lnB>
                    <a:solidFill>
                      <a:srgbClr val="FFFFFF"/>
                    </a:solidFill>
                  </a:tcPr>
                </a:tc>
                <a:extLst>
                  <a:ext uri="{0D108BD9-81ED-4DB2-BD59-A6C34878D82A}">
                    <a16:rowId xmlns:a16="http://schemas.microsoft.com/office/drawing/2014/main" val="10005"/>
                  </a:ext>
                </a:extLst>
              </a:tr>
              <a:tr h="590550">
                <a:tc>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美陈氛围</a:t>
                      </a:r>
                    </a:p>
                  </a:txBody>
                  <a:tcPr marL="177800" marR="177800" marT="107950" marB="107950" anchor="ctr">
                    <a:lnL>
                      <a:noFill/>
                    </a:lnL>
                    <a:lnR w="12700">
                      <a:solidFill>
                        <a:srgbClr val="D9D9D9"/>
                      </a:solidFill>
                      <a:prstDash val="solid"/>
                    </a:lnR>
                    <a:lnT w="6350">
                      <a:solidFill>
                        <a:srgbClr val="D9D9D9"/>
                      </a:solidFill>
                      <a:prstDash val="solid"/>
                    </a:lnT>
                    <a:lnB w="19050">
                      <a:solidFill>
                        <a:srgbClr val="59595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主路美陈</a:t>
                      </a:r>
                    </a:p>
                  </a:txBody>
                  <a:tcPr marL="177800" marR="177800" marT="107950" marB="107950" anchor="ctr">
                    <a:lnL w="12700">
                      <a:solidFill>
                        <a:srgbClr val="D9D9D9"/>
                      </a:solidFill>
                      <a:prstDash val="solid"/>
                    </a:lnL>
                    <a:lnR w="6350">
                      <a:solidFill>
                        <a:srgbClr val="D9D9D9"/>
                      </a:solidFill>
                      <a:prstDash val="solid"/>
                    </a:lnR>
                    <a:lnT w="6350">
                      <a:solidFill>
                        <a:srgbClr val="D9D9D9"/>
                      </a:solidFill>
                      <a:prstDash val="solid"/>
                    </a:lnT>
                    <a:lnB w="19050">
                      <a:solidFill>
                        <a:srgbClr val="59595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19050">
                      <a:solidFill>
                        <a:srgbClr val="59595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广场美陈</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19050">
                      <a:solidFill>
                        <a:srgbClr val="59595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19050">
                      <a:solidFill>
                        <a:srgbClr val="59595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a:solidFill>
                            <a:srgbClr val="404040"/>
                          </a:solidFill>
                          <a:latin typeface="微软雅黑" panose="020B0503020204020204" pitchFamily="34" charset="-122"/>
                          <a:ea typeface="微软雅黑" panose="020B0503020204020204" pitchFamily="34" charset="-122"/>
                        </a:rPr>
                        <a:t>国潮打卡区域</a:t>
                      </a:r>
                    </a:p>
                  </a:txBody>
                  <a:tcPr marL="177800" marR="177800" marT="107950" marB="107950" anchor="ctr">
                    <a:lnL w="6350">
                      <a:solidFill>
                        <a:srgbClr val="D9D9D9"/>
                      </a:solidFill>
                      <a:prstDash val="solid"/>
                    </a:lnL>
                    <a:lnR w="6350">
                      <a:solidFill>
                        <a:srgbClr val="D9D9D9"/>
                      </a:solidFill>
                      <a:prstDash val="solid"/>
                    </a:lnR>
                    <a:lnT w="6350">
                      <a:solidFill>
                        <a:srgbClr val="D9D9D9"/>
                      </a:solidFill>
                      <a:prstDash val="solid"/>
                    </a:lnT>
                    <a:lnB w="19050">
                      <a:solidFill>
                        <a:srgbClr val="59595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w="6350">
                      <a:solidFill>
                        <a:srgbClr val="D9D9D9"/>
                      </a:solidFill>
                      <a:prstDash val="solid"/>
                    </a:lnR>
                    <a:lnT w="6350">
                      <a:solidFill>
                        <a:srgbClr val="D9D9D9"/>
                      </a:solidFill>
                      <a:prstDash val="solid"/>
                    </a:lnT>
                    <a:lnB w="19050">
                      <a:solidFill>
                        <a:srgbClr val="595959"/>
                      </a:solidFill>
                      <a:prstDash val="solid"/>
                    </a:lnB>
                    <a:solidFill>
                      <a:srgbClr val="FFFFFF"/>
                    </a:solidFill>
                  </a:tcPr>
                </a:tc>
                <a:tc gridSpan="2">
                  <a:txBody>
                    <a:bodyPr/>
                    <a:lstStyle/>
                    <a:p>
                      <a:pPr indent="0" algn="ctr" fontAlgn="auto">
                        <a:lnSpc>
                          <a:spcPct val="120000"/>
                        </a:lnSpc>
                        <a:spcBef>
                          <a:spcPts val="0"/>
                        </a:spcBef>
                        <a:spcAft>
                          <a:spcPts val="0"/>
                        </a:spcAft>
                        <a:buClrTx/>
                        <a:buSzTx/>
                        <a:buFontTx/>
                        <a:buNone/>
                      </a:pPr>
                      <a:r>
                        <a:rPr lang="zh-CN" altLang="en-US" sz="1500" b="0" spc="120" dirty="0">
                          <a:solidFill>
                            <a:srgbClr val="404040"/>
                          </a:solidFill>
                          <a:latin typeface="微软雅黑" panose="020B0503020204020204" pitchFamily="34" charset="-122"/>
                          <a:ea typeface="微软雅黑" panose="020B0503020204020204" pitchFamily="34" charset="-122"/>
                        </a:rPr>
                        <a:t>市集和主题活动区域</a:t>
                      </a:r>
                    </a:p>
                  </a:txBody>
                  <a:tcPr marL="177800" marR="177800" marT="107950" marB="107950" anchor="ctr">
                    <a:lnL w="6350">
                      <a:solidFill>
                        <a:srgbClr val="D9D9D9"/>
                      </a:solidFill>
                      <a:prstDash val="solid"/>
                    </a:lnL>
                    <a:lnR>
                      <a:noFill/>
                    </a:lnR>
                    <a:lnT w="6350">
                      <a:solidFill>
                        <a:srgbClr val="D9D9D9"/>
                      </a:solidFill>
                      <a:prstDash val="solid"/>
                    </a:lnT>
                    <a:lnB w="19050">
                      <a:solidFill>
                        <a:srgbClr val="595959"/>
                      </a:solidFill>
                      <a:prstDash val="solid"/>
                    </a:lnB>
                    <a:solidFill>
                      <a:srgbClr val="FFFFFF"/>
                    </a:solidFill>
                  </a:tcPr>
                </a:tc>
                <a:tc hMerge="1">
                  <a:txBody>
                    <a:bodyPr/>
                    <a:lstStyle/>
                    <a:p>
                      <a:endParaRPr lang="zh-CN"/>
                    </a:p>
                  </a:txBody>
                  <a:tcPr marL="317500" marR="317500" marT="215900" marB="215900" anchor="ctr">
                    <a:lnL w="9525">
                      <a:solidFill>
                        <a:srgbClr val="646464"/>
                      </a:solidFill>
                      <a:prstDash val="sysDash"/>
                    </a:lnL>
                    <a:lnR>
                      <a:noFill/>
                    </a:lnR>
                    <a:lnT w="6350">
                      <a:solidFill>
                        <a:srgbClr val="D9D9D9"/>
                      </a:solidFill>
                      <a:prstDash val="solid"/>
                    </a:lnT>
                    <a:lnB w="19050">
                      <a:solidFill>
                        <a:srgbClr val="595959"/>
                      </a:solidFill>
                      <a:prstDash val="solid"/>
                    </a:lnB>
                    <a:solidFill>
                      <a:srgbClr val="FFFFFF"/>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29275" y="2301240"/>
            <a:ext cx="1358265" cy="1198880"/>
          </a:xfrm>
          <a:prstGeom prst="rect">
            <a:avLst/>
          </a:prstGeom>
          <a:noFill/>
          <a:effectLst>
            <a:outerShdw blurRad="76200" dist="76200" dir="2700000" algn="tl" rotWithShape="0">
              <a:schemeClr val="tx2">
                <a:lumMod val="10000"/>
                <a:alpha val="30000"/>
              </a:schemeClr>
            </a:outerShdw>
            <a:reflection blurRad="6350" stA="52000" endA="300" endPos="35000" dir="5400000" sy="-100000" algn="bl" rotWithShape="0"/>
          </a:effectLst>
          <a:scene3d>
            <a:camera prst="orthographicFront"/>
            <a:lightRig rig="threePt" dir="t"/>
          </a:scene3d>
          <a:sp3d extrusionH="76200" prstMaterial="dkEdge">
            <a:extrusionClr>
              <a:schemeClr val="accent1">
                <a:lumMod val="50000"/>
              </a:schemeClr>
            </a:extrusionClr>
          </a:sp3d>
        </p:spPr>
        <p:txBody>
          <a:bodyPr wrap="square" rtlCol="0">
            <a:spAutoFit/>
          </a:bodyPr>
          <a:lstStyle/>
          <a:p>
            <a:pPr algn="ctr"/>
            <a:r>
              <a:rPr lang="zh-CN" altLang="en-US" sz="7200" b="1">
                <a:solidFill>
                  <a:schemeClr val="accent3">
                    <a:lumMod val="50000"/>
                  </a:schemeClr>
                </a:solidFill>
                <a:latin typeface="汉仪字酷堂义山楷W" panose="00020600040101010101" charset="-122"/>
                <a:ea typeface="汉仪字酷堂义山楷W" panose="00020600040101010101" charset="-122"/>
              </a:rPr>
              <a:t>肆</a:t>
            </a:r>
          </a:p>
        </p:txBody>
      </p:sp>
      <p:sp>
        <p:nvSpPr>
          <p:cNvPr id="4" name="文本框 3"/>
          <p:cNvSpPr txBox="1"/>
          <p:nvPr/>
        </p:nvSpPr>
        <p:spPr>
          <a:xfrm>
            <a:off x="4422775" y="3500120"/>
            <a:ext cx="3770630" cy="1014730"/>
          </a:xfrm>
          <a:prstGeom prst="rect">
            <a:avLst/>
          </a:prstGeom>
          <a:noFill/>
          <a:effectLst>
            <a:outerShdw blurRad="50800" dist="63500" dir="2700000" algn="tl" rotWithShape="0">
              <a:schemeClr val="tx2">
                <a:lumMod val="10000"/>
                <a:alpha val="40000"/>
              </a:schemeClr>
            </a:outerShdw>
            <a:reflection blurRad="6350" stA="52000" endA="300" endPos="35000" dir="5400000" sy="-100000" algn="bl" rotWithShape="0"/>
            <a:softEdge rad="31750"/>
          </a:effectLst>
        </p:spPr>
        <p:txBody>
          <a:bodyPr wrap="square" rtlCol="0">
            <a:spAutoFit/>
          </a:bodyPr>
          <a:lstStyle/>
          <a:p>
            <a:pPr algn="ctr"/>
            <a:r>
              <a:rPr lang="zh-CN" altLang="en-US" sz="6000">
                <a:solidFill>
                  <a:schemeClr val="accent3">
                    <a:lumMod val="50000"/>
                  </a:schemeClr>
                </a:solidFill>
                <a:latin typeface="仿宋" panose="02010609060101010101" charset="-122"/>
                <a:ea typeface="仿宋" panose="02010609060101010101" charset="-122"/>
              </a:rPr>
              <a:t>活动预算</a:t>
            </a:r>
          </a:p>
        </p:txBody>
      </p:sp>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6096001" y="-1"/>
            <a:ext cx="6096000" cy="6858001"/>
          </a:xfrm>
          <a:prstGeom prst="rect">
            <a:avLst/>
          </a:prstGeom>
        </p:spPr>
      </p:pic>
      <p:sp>
        <p:nvSpPr>
          <p:cNvPr id="6" name="文本框 5"/>
          <p:cNvSpPr txBox="1"/>
          <p:nvPr/>
        </p:nvSpPr>
        <p:spPr>
          <a:xfrm>
            <a:off x="897419" y="2757761"/>
            <a:ext cx="3103015" cy="645160"/>
          </a:xfrm>
          <a:prstGeom prst="rect">
            <a:avLst/>
          </a:prstGeom>
        </p:spPr>
        <p:txBody>
          <a:bodyPr vert="horz" wrap="square">
            <a:spAutoFit/>
          </a:bodyPr>
          <a:lstStyle>
            <a:defPPr>
              <a:defRPr lang="zh-CN"/>
            </a:defPPr>
            <a:lvl1pPr algn="ctr">
              <a:defRPr sz="2400">
                <a:solidFill>
                  <a:schemeClr val="tx1">
                    <a:lumMod val="75000"/>
                    <a:lumOff val="25000"/>
                  </a:schemeClr>
                </a:solidFill>
                <a:latin typeface="方正大标宋简体" panose="02010601030101010101" pitchFamily="65" charset="-122"/>
                <a:ea typeface="方正大标宋简体" panose="02010601030101010101" pitchFamily="65" charset="-122"/>
              </a:defRPr>
            </a:lvl1pPr>
          </a:lstStyle>
          <a:p>
            <a:pPr algn="l"/>
            <a:r>
              <a:rPr lang="zh-CN" altLang="en-US" sz="3600" dirty="0">
                <a:solidFill>
                  <a:srgbClr val="38683A"/>
                </a:solidFill>
                <a:latin typeface="仿宋" panose="02010609060101010101" charset="-122"/>
                <a:ea typeface="仿宋" panose="02010609060101010101" charset="-122"/>
              </a:rPr>
              <a:t>活动预算</a:t>
            </a:r>
          </a:p>
        </p:txBody>
      </p:sp>
      <p:sp>
        <p:nvSpPr>
          <p:cNvPr id="7" name="文本框 6"/>
          <p:cNvSpPr txBox="1"/>
          <p:nvPr/>
        </p:nvSpPr>
        <p:spPr>
          <a:xfrm>
            <a:off x="897419" y="3429000"/>
            <a:ext cx="4893783" cy="891540"/>
          </a:xfrm>
          <a:prstGeom prst="rect">
            <a:avLst/>
          </a:prstGeom>
          <a:noFill/>
        </p:spPr>
        <p:txBody>
          <a:bodyPr wrap="square" rtlCol="0">
            <a:spAutoFit/>
          </a:bodyPr>
          <a:lstStyle/>
          <a:p>
            <a:pPr>
              <a:lnSpc>
                <a:spcPct val="130000"/>
              </a:lnSpc>
            </a:pPr>
            <a:r>
              <a:rPr lang="zh-CN" altLang="en-US" sz="4000" dirty="0">
                <a:solidFill>
                  <a:srgbClr val="38683A"/>
                </a:solidFill>
                <a:latin typeface="汉仪字酷堂义山楷W" panose="00020600040101010101" charset="-122"/>
                <a:ea typeface="汉仪字酷堂义山楷W" panose="00020600040101010101" charset="-122"/>
              </a:rPr>
              <a:t>详情见报价单</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666998" y="-2667000"/>
            <a:ext cx="6858002" cy="12192001"/>
          </a:xfrm>
          <a:prstGeom prst="rect">
            <a:avLst/>
          </a:prstGeom>
        </p:spPr>
      </p:pic>
      <p:grpSp>
        <p:nvGrpSpPr>
          <p:cNvPr id="23" name="组合 22"/>
          <p:cNvGrpSpPr/>
          <p:nvPr/>
        </p:nvGrpSpPr>
        <p:grpSpPr>
          <a:xfrm>
            <a:off x="3955143" y="773277"/>
            <a:ext cx="4474482" cy="5471113"/>
            <a:chOff x="3955143" y="430377"/>
            <a:chExt cx="4474482" cy="5471113"/>
          </a:xfrm>
        </p:grpSpPr>
        <p:sp>
          <p:nvSpPr>
            <p:cNvPr id="4" name="文本框 3"/>
            <p:cNvSpPr txBox="1"/>
            <p:nvPr/>
          </p:nvSpPr>
          <p:spPr>
            <a:xfrm>
              <a:off x="5196113" y="430377"/>
              <a:ext cx="1415772" cy="1569660"/>
            </a:xfrm>
            <a:prstGeom prst="rect">
              <a:avLst/>
            </a:prstGeom>
            <a:noFill/>
          </p:spPr>
          <p:txBody>
            <a:bodyPr wrap="none" rtlCol="0">
              <a:spAutoFit/>
            </a:bodyPr>
            <a:lstStyle/>
            <a:p>
              <a:r>
                <a:rPr lang="zh-CN" altLang="en-US" sz="9600">
                  <a:solidFill>
                    <a:schemeClr val="bg1"/>
                  </a:solidFill>
                  <a:latin typeface="汉仪行楷简" panose="02010600000101010101" pitchFamily="49" charset="-122"/>
                  <a:ea typeface="汉仪行楷简" panose="02010600000101010101" pitchFamily="49" charset="-122"/>
                </a:rPr>
                <a:t>感</a:t>
              </a:r>
            </a:p>
          </p:txBody>
        </p:sp>
        <p:sp>
          <p:nvSpPr>
            <p:cNvPr id="6" name="文本框 5"/>
            <p:cNvSpPr txBox="1"/>
            <p:nvPr/>
          </p:nvSpPr>
          <p:spPr>
            <a:xfrm>
              <a:off x="5782170" y="1215207"/>
              <a:ext cx="1659429" cy="1862048"/>
            </a:xfrm>
            <a:prstGeom prst="rect">
              <a:avLst/>
            </a:prstGeom>
            <a:noFill/>
          </p:spPr>
          <p:txBody>
            <a:bodyPr wrap="none" rtlCol="0">
              <a:spAutoFit/>
            </a:bodyPr>
            <a:lstStyle/>
            <a:p>
              <a:r>
                <a:rPr lang="zh-CN" altLang="en-US" sz="11500">
                  <a:solidFill>
                    <a:schemeClr val="bg1"/>
                  </a:solidFill>
                  <a:latin typeface="汉仪行楷简" panose="02010600000101010101" pitchFamily="49" charset="-122"/>
                  <a:ea typeface="汉仪行楷简" panose="02010600000101010101" pitchFamily="49" charset="-122"/>
                </a:rPr>
                <a:t>谢</a:t>
              </a:r>
            </a:p>
          </p:txBody>
        </p:sp>
        <p:sp>
          <p:nvSpPr>
            <p:cNvPr id="7" name="文本框 6"/>
            <p:cNvSpPr txBox="1"/>
            <p:nvPr/>
          </p:nvSpPr>
          <p:spPr>
            <a:xfrm>
              <a:off x="4400912" y="1873272"/>
              <a:ext cx="1954381" cy="2215991"/>
            </a:xfrm>
            <a:prstGeom prst="rect">
              <a:avLst/>
            </a:prstGeom>
            <a:noFill/>
          </p:spPr>
          <p:txBody>
            <a:bodyPr wrap="none" rtlCol="0">
              <a:spAutoFit/>
            </a:bodyPr>
            <a:lstStyle/>
            <a:p>
              <a:r>
                <a:rPr lang="zh-CN" altLang="en-US" sz="13800">
                  <a:solidFill>
                    <a:schemeClr val="bg1"/>
                  </a:solidFill>
                  <a:latin typeface="汉仪行楷简" panose="02010600000101010101" pitchFamily="49" charset="-122"/>
                  <a:ea typeface="汉仪行楷简" panose="02010600000101010101" pitchFamily="49" charset="-122"/>
                </a:rPr>
                <a:t>观</a:t>
              </a:r>
            </a:p>
          </p:txBody>
        </p:sp>
        <p:sp>
          <p:nvSpPr>
            <p:cNvPr id="8" name="文本框 7"/>
            <p:cNvSpPr txBox="1"/>
            <p:nvPr/>
          </p:nvSpPr>
          <p:spPr>
            <a:xfrm>
              <a:off x="5444757" y="2346671"/>
              <a:ext cx="2313454" cy="2646878"/>
            </a:xfrm>
            <a:prstGeom prst="rect">
              <a:avLst/>
            </a:prstGeom>
            <a:noFill/>
          </p:spPr>
          <p:txBody>
            <a:bodyPr wrap="none" rtlCol="0">
              <a:spAutoFit/>
            </a:bodyPr>
            <a:lstStyle/>
            <a:p>
              <a:r>
                <a:rPr lang="zh-CN" altLang="en-US" sz="16600">
                  <a:solidFill>
                    <a:schemeClr val="bg1"/>
                  </a:solidFill>
                  <a:latin typeface="汉仪行楷简" panose="02010600000101010101" pitchFamily="49" charset="-122"/>
                  <a:ea typeface="汉仪行楷简" panose="02010600000101010101" pitchFamily="49" charset="-122"/>
                </a:rPr>
                <a:t>看</a:t>
              </a:r>
            </a:p>
          </p:txBody>
        </p:sp>
        <p:cxnSp>
          <p:nvCxnSpPr>
            <p:cNvPr id="9" name="直接连接符 8"/>
            <p:cNvCxnSpPr/>
            <p:nvPr/>
          </p:nvCxnSpPr>
          <p:spPr>
            <a:xfrm flipH="1">
              <a:off x="7134225" y="869156"/>
              <a:ext cx="673894" cy="5405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496126" y="1756334"/>
              <a:ext cx="933499" cy="7408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168537" y="1756334"/>
              <a:ext cx="673894" cy="5405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088919" y="3964433"/>
              <a:ext cx="933499" cy="7408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等腰三角形 13"/>
            <p:cNvSpPr/>
            <p:nvPr/>
          </p:nvSpPr>
          <p:spPr>
            <a:xfrm rot="6127684">
              <a:off x="7819874" y="766420"/>
              <a:ext cx="171299" cy="7066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等腰三角形 17"/>
            <p:cNvSpPr/>
            <p:nvPr/>
          </p:nvSpPr>
          <p:spPr>
            <a:xfrm rot="10800000">
              <a:off x="7514256" y="2110896"/>
              <a:ext cx="162894" cy="110809"/>
            </a:xfrm>
            <a:prstGeom prst="triangle">
              <a:avLst>
                <a:gd name="adj" fmla="val 6315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等腰三角形 18"/>
            <p:cNvSpPr/>
            <p:nvPr/>
          </p:nvSpPr>
          <p:spPr>
            <a:xfrm rot="6020584">
              <a:off x="4745410" y="3893902"/>
              <a:ext cx="171862" cy="89898"/>
            </a:xfrm>
            <a:prstGeom prst="triangle">
              <a:avLst>
                <a:gd name="adj" fmla="val 6315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矩形 16"/>
            <p:cNvSpPr/>
            <p:nvPr/>
          </p:nvSpPr>
          <p:spPr>
            <a:xfrm>
              <a:off x="3955143" y="5162826"/>
              <a:ext cx="4281714" cy="738664"/>
            </a:xfrm>
            <a:prstGeom prst="rect">
              <a:avLst/>
            </a:prstGeom>
          </p:spPr>
          <p:txBody>
            <a:bodyPr wrap="square">
              <a:spAutoFit/>
            </a:bodyPr>
            <a:lstStyle/>
            <a:p>
              <a:pPr algn="ctr"/>
              <a:r>
                <a:rPr lang="zh-CN" altLang="en-US" sz="1400">
                  <a:solidFill>
                    <a:schemeClr val="bg1"/>
                  </a:solidFill>
                  <a:latin typeface="仿宋" panose="02010609060101010101" charset="-122"/>
                  <a:ea typeface="仿宋" panose="02010609060101010101" charset="-122"/>
                </a:rPr>
                <a:t> 春暖花开，那眉眼盈盈之处，就是  </a:t>
              </a:r>
              <a:endParaRPr lang="en-US" altLang="zh-CN" sz="1400">
                <a:solidFill>
                  <a:schemeClr val="bg1"/>
                </a:solidFill>
                <a:latin typeface="仿宋" panose="02010609060101010101" charset="-122"/>
                <a:ea typeface="仿宋" panose="02010609060101010101" charset="-122"/>
              </a:endParaRPr>
            </a:p>
            <a:p>
              <a:pPr algn="ctr"/>
              <a:r>
                <a:rPr lang="zh-CN" altLang="en-US" sz="1400">
                  <a:solidFill>
                    <a:schemeClr val="bg1"/>
                  </a:solidFill>
                  <a:latin typeface="仿宋" panose="02010609060101010101" charset="-122"/>
                  <a:ea typeface="仿宋" panose="02010609060101010101" charset="-122"/>
                </a:rPr>
                <a:t>我最美的眷恋。真想，把思念浸染成缠绵的春风，鰱摸你心底最柔软的角落，拂去你心中的荒京</a:t>
              </a:r>
            </a:p>
          </p:txBody>
        </p:sp>
        <p:cxnSp>
          <p:nvCxnSpPr>
            <p:cNvPr id="21" name="直接连接符 20"/>
            <p:cNvCxnSpPr/>
            <p:nvPr/>
          </p:nvCxnSpPr>
          <p:spPr>
            <a:xfrm>
              <a:off x="4651828" y="5067576"/>
              <a:ext cx="2918279"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0f584913-e966-49ab-a2ea-d7c437f18061"/>
  <p:tag name="COMMONDATA" val="eyJoZGlkIjoiMThhNTZmZDkwZGE1ZWJkZTUxOTc1Y2I1MzdmMDA1MzgifQ=="/>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27"/>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2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827"/>
  <p:tag name="KSO_WM_TEMPLATE_MASTER_THUMB_INDEX" val="12"/>
  <p:tag name="KSO_WM_TEMPLATE_THUMBS_INDEX" val="1、4、5、6、7、8、9、10、11、12、13"/>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87.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4.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 name="KSO_WM_SLIDE_BACKGROUND_TYPE" val="leftRight"/>
  <p:tag name="KSO_WM_SLIDE_BK_DARK_LIGHT" val="2"/>
</p:tagLst>
</file>

<file path=ppt/tags/tag99.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7.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Lst>
</file>

<file path=ppt/tags/tag110.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8.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 name="KSO_WM_SLIDE_BACKGROUND_TYPE" val="bottomTop"/>
  <p:tag name="KSO_WM_SLIDE_BK_DARK_LIGHT" val="2"/>
</p:tagLst>
</file>

<file path=ppt/tags/tag121.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 name="KSO_WM_SLIDE_BACKGROUND_TYPE" val="navigation"/>
  <p:tag name="KSO_WM_SLIDE_BK_DARK_LIGHT" val="2"/>
</p:tagLst>
</file>

<file path=ppt/tags/tag129.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8.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Lst>
</file>

<file path=ppt/tags/tag141.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8.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49.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2.xml><?xml version="1.0" encoding="utf-8"?>
<p:tagLst xmlns:a="http://schemas.openxmlformats.org/drawingml/2006/main" xmlns:r="http://schemas.openxmlformats.org/officeDocument/2006/relationships" xmlns:p="http://schemas.openxmlformats.org/presentationml/2006/main">
  <p:tag name="KSO_WM_SLIDE_ID" val="custom20202827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2827"/>
  <p:tag name="KSO_WM_SLIDE_LAYOUT" val="a_e"/>
  <p:tag name="KSO_WM_SLIDE_LAYOUT_CNT" val="1_1"/>
</p:tagLst>
</file>

<file path=ppt/tags/tag15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7.xml><?xml version="1.0" encoding="utf-8"?>
<p:tagLst xmlns:a="http://schemas.openxmlformats.org/drawingml/2006/main" xmlns:r="http://schemas.openxmlformats.org/officeDocument/2006/relationships" xmlns:p="http://schemas.openxmlformats.org/presentationml/2006/main">
  <p:tag name="KSO_WM_SLIDE_ID" val="custom20202827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2827"/>
  <p:tag name="KSO_WM_SLIDE_LAYOUT" val="a_e"/>
  <p:tag name="KSO_WM_SLIDE_LAYOUT_CNT" val="1_1"/>
</p:tagLst>
</file>

<file path=ppt/tags/tag15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5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67.xml><?xml version="1.0" encoding="utf-8"?>
<p:tagLst xmlns:a="http://schemas.openxmlformats.org/drawingml/2006/main" xmlns:r="http://schemas.openxmlformats.org/officeDocument/2006/relationships" xmlns:p="http://schemas.openxmlformats.org/presentationml/2006/main">
  <p:tag name="KSO_WM_UNIT_PLACING_PICTURE_INFO" val="{&quot;code&quot;:&quot;Ab[3]&quot;,&quot;full_picture&quot;:false,&quot;last_crop_picture&quot;:&quot;Ab[3]&quot;,&quot;margin&quot;:{&quot;bottom&quot;:-0.049999999999954525,&quot;right&quot;:-0.014895104895003897},&quot;scheme&quot;:&quot;3-1&quot;,&quot;spacing&quot;:8}"/>
  <p:tag name="KSO_WM_UNIT_PLACING_PICTURE" val="184824.496"/>
  <p:tag name="KSO_WM_BEAUTIFY_FLAG" val=""/>
  <p:tag name="KSO_WM_UNIT_TYPE" val=""/>
  <p:tag name="KSO_WM_UNIT_INDEX" val=""/>
  <p:tag name="KSO_WM_UNIT_ID" val=""/>
  <p:tag name="KSO_WM_UNIT_PLACING_PICTURE_USER_VIEWPORT" val="{&quot;height&quot;:3119,&quot;width&quot;:4067}"/>
</p:tagLst>
</file>

<file path=ppt/tags/tag168.xml><?xml version="1.0" encoding="utf-8"?>
<p:tagLst xmlns:a="http://schemas.openxmlformats.org/drawingml/2006/main" xmlns:r="http://schemas.openxmlformats.org/officeDocument/2006/relationships" xmlns:p="http://schemas.openxmlformats.org/presentationml/2006/main">
  <p:tag name="KSO_WM_UNIT_PLACING_PICTURE_INFO" val="{&quot;code&quot;:&quot;Ab[3]&quot;,&quot;full_picture&quot;:false,&quot;last_crop_picture&quot;:&quot;Ab[3]&quot;,&quot;margin&quot;:{&quot;bottom&quot;:-0.049999999999954525,&quot;right&quot;:-0.014895104895003897},&quot;scheme&quot;:&quot;3-1&quot;,&quot;spacing&quot;:8}"/>
  <p:tag name="KSO_WM_UNIT_PLACING_PICTURE" val="184824.496"/>
  <p:tag name="KSO_WM_BEAUTIFY_FLAG" val=""/>
  <p:tag name="KSO_WM_UNIT_TYPE" val=""/>
  <p:tag name="KSO_WM_UNIT_INDEX" val=""/>
  <p:tag name="KSO_WM_UNIT_ID" val=""/>
  <p:tag name="KSO_WM_UNIT_PLACING_PICTURE_USER_VIEWPORT" val="{&quot;height&quot;:3119,&quot;width&quot;:4067}"/>
</p:tagLst>
</file>

<file path=ppt/tags/tag169.xml><?xml version="1.0" encoding="utf-8"?>
<p:tagLst xmlns:a="http://schemas.openxmlformats.org/drawingml/2006/main" xmlns:r="http://schemas.openxmlformats.org/officeDocument/2006/relationships" xmlns:p="http://schemas.openxmlformats.org/presentationml/2006/main">
  <p:tag name="KSO_WM_UNIT_PLACING_PICTURE_INFO" val="{&quot;code&quot;:&quot;Ab[3]&quot;,&quot;full_picture&quot;:false,&quot;last_crop_picture&quot;:&quot;Ab[3]&quot;,&quot;margin&quot;:{&quot;bottom&quot;:-0.049999999999954525,&quot;right&quot;:-0.014895104895003897},&quot;scheme&quot;:&quot;3-1&quot;,&quot;spacing&quot;:8}"/>
  <p:tag name="KSO_WM_UNIT_PLACING_PICTURE" val="184824.496"/>
  <p:tag name="KSO_WM_BEAUTIFY_FLAG" val=""/>
  <p:tag name="KSO_WM_UNIT_TYPE" val=""/>
  <p:tag name="KSO_WM_UNIT_INDEX" val=""/>
  <p:tag name="KSO_WM_UNIT_ID" val=""/>
  <p:tag name="KSO_WM_UNIT_PLACING_PICTURE_USER_VIEWPORT" val="{&quot;height&quot;:3119,&quot;width&quot;:8375}"/>
</p:tagLst>
</file>

<file path=ppt/tags/tag17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71.xml><?xml version="1.0" encoding="utf-8"?>
<p:tagLst xmlns:a="http://schemas.openxmlformats.org/drawingml/2006/main" xmlns:r="http://schemas.openxmlformats.org/officeDocument/2006/relationships" xmlns:p="http://schemas.openxmlformats.org/presentationml/2006/main">
  <p:tag name="KSO_WM_UNIT_PLACING_PICTURE_INFO" val="{&quot;code&quot;:&quot;Ab[3]&quot;,&quot;full_picture&quot;:false,&quot;last_crop_picture&quot;:&quot;Ab[3]&quot;,&quot;margin&quot;:{&quot;bottom&quot;:-0.051759802408103593,&quot;right&quot;:-0.015419353724281586},&quot;scheme&quot;:&quot;3-1&quot;,&quot;spacing&quot;:8}"/>
  <p:tag name="KSO_WM_UNIT_PLACING_PICTURE" val="184824.496"/>
  <p:tag name="KSO_WM_BEAUTIFY_FLAG" val=""/>
  <p:tag name="KSO_WM_UNIT_TYPE" val=""/>
  <p:tag name="KSO_WM_UNIT_INDEX" val=""/>
  <p:tag name="KSO_WM_UNIT_ID" val=""/>
  <p:tag name="KSO_WM_UNIT_PLACING_PICTURE_USER_VIEWPORT" val="{&quot;height&quot;:3118.1103515625,&quot;width&quot;:4155.5905151367188}"/>
  <p:tag name="KSO_WM_UNIT_PLACING_PICTURE_COLLAGE_VIEWPORT" val="{&quot;height&quot;:3228.7764742204386,&quot;width&quot;:4303.3099722136458}"/>
</p:tagLst>
</file>

<file path=ppt/tags/tag172.xml><?xml version="1.0" encoding="utf-8"?>
<p:tagLst xmlns:a="http://schemas.openxmlformats.org/drawingml/2006/main" xmlns:r="http://schemas.openxmlformats.org/officeDocument/2006/relationships" xmlns:p="http://schemas.openxmlformats.org/presentationml/2006/main">
  <p:tag name="KSO_WM_UNIT_PLACING_PICTURE_INFO" val="{&quot;code&quot;:&quot;Ab[3]&quot;,&quot;full_picture&quot;:false,&quot;last_crop_picture&quot;:&quot;Ab[3]&quot;,&quot;margin&quot;:{&quot;bottom&quot;:-0.051759802408103593,&quot;right&quot;:-0.015419353724281586},&quot;scheme&quot;:&quot;3-1&quot;,&quot;spacing&quot;:8}"/>
  <p:tag name="KSO_WM_UNIT_PLACING_PICTURE" val="184824.496"/>
  <p:tag name="KSO_WM_BEAUTIFY_FLAG" val=""/>
  <p:tag name="KSO_WM_UNIT_TYPE" val=""/>
  <p:tag name="KSO_WM_UNIT_INDEX" val=""/>
  <p:tag name="KSO_WM_UNIT_ID" val=""/>
  <p:tag name="KSO_WM_UNIT_PLACING_PICTURE_USER_VIEWPORT" val="{&quot;height&quot;:3118.1103515625,&quot;width&quot;:4155.5905151367188}"/>
  <p:tag name="KSO_WM_UNIT_PLACING_PICTURE_COLLAGE_VIEWPORT" val="{&quot;height&quot;:3227.8555136736841,&quot;width&quot;:4301.8508790532314}"/>
</p:tagLst>
</file>

<file path=ppt/tags/tag173.xml><?xml version="1.0" encoding="utf-8"?>
<p:tagLst xmlns:a="http://schemas.openxmlformats.org/drawingml/2006/main" xmlns:r="http://schemas.openxmlformats.org/officeDocument/2006/relationships" xmlns:p="http://schemas.openxmlformats.org/presentationml/2006/main">
  <p:tag name="KSO_WM_UNIT_PLACING_PICTURE_INFO" val="{&quot;code&quot;:&quot;Ab[3]&quot;,&quot;full_picture&quot;:false,&quot;last_crop_picture&quot;:&quot;Ab[3]&quot;,&quot;margin&quot;:{&quot;bottom&quot;:-0.051759802408103593,&quot;right&quot;:-0.015419353724281586},&quot;scheme&quot;:&quot;3-1&quot;,&quot;spacing&quot;:8}"/>
  <p:tag name="KSO_WM_UNIT_PLACING_PICTURE" val="184824.496"/>
  <p:tag name="KSO_WM_BEAUTIFY_FLAG" val=""/>
  <p:tag name="KSO_WM_UNIT_TYPE" val=""/>
  <p:tag name="KSO_WM_UNIT_INDEX" val=""/>
  <p:tag name="KSO_WM_UNIT_ID" val=""/>
  <p:tag name="KSO_WM_UNIT_PLACING_PICTURE_USER_VIEWPORT" val="{&quot;height&quot;:3119,&quot;width&quot;:4158}"/>
  <p:tag name="KSO_WM_UNIT_PLACING_PICTURE_COLLAGE_VIEWPORT" val="{&quot;height&quot;:3228.7764742204386,&quot;width&quot;:4304.3451682618088}"/>
</p:tagLst>
</file>

<file path=ppt/tags/tag17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7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76.xml><?xml version="1.0" encoding="utf-8"?>
<p:tagLst xmlns:a="http://schemas.openxmlformats.org/drawingml/2006/main" xmlns:r="http://schemas.openxmlformats.org/officeDocument/2006/relationships" xmlns:p="http://schemas.openxmlformats.org/presentationml/2006/main">
  <p:tag name="KSO_WM_SLIDE_ID" val="custom20202827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2827"/>
  <p:tag name="KSO_WM_SLIDE_LAYOUT" val="a_e"/>
  <p:tag name="KSO_WM_SLIDE_LAYOUT_CNT" val="1_1"/>
</p:tagLst>
</file>

<file path=ppt/tags/tag177.xml><?xml version="1.0" encoding="utf-8"?>
<p:tagLst xmlns:a="http://schemas.openxmlformats.org/drawingml/2006/main" xmlns:r="http://schemas.openxmlformats.org/officeDocument/2006/relationships" xmlns:p="http://schemas.openxmlformats.org/presentationml/2006/main">
  <p:tag name="KSO_WM_SLIDE_ITEM_CNT" val="4"/>
</p:tagLst>
</file>

<file path=ppt/tags/tag178.xml><?xml version="1.0" encoding="utf-8"?>
<p:tagLst xmlns:a="http://schemas.openxmlformats.org/drawingml/2006/main" xmlns:r="http://schemas.openxmlformats.org/officeDocument/2006/relationships" xmlns:p="http://schemas.openxmlformats.org/presentationml/2006/main">
  <p:tag name="REFSHAPE" val="2039775700"/>
</p:tagLst>
</file>

<file path=ppt/tags/tag179.xml><?xml version="1.0" encoding="utf-8"?>
<p:tagLst xmlns:a="http://schemas.openxmlformats.org/drawingml/2006/main" xmlns:r="http://schemas.openxmlformats.org/officeDocument/2006/relationships" xmlns:p="http://schemas.openxmlformats.org/presentationml/2006/main">
  <p:tag name="KSO_WM_UNIT_TABLE_BEAUTIFY" val="smartTable{e8aead6d-5692-4232-aa02-f2cfe452bd84}"/>
  <p:tag name="KSO_WM_UNIT_VALUE" val="1047*2473"/>
  <p:tag name="KSO_WM_UNIT_HIGHLIGHT" val="0"/>
  <p:tag name="KSO_WM_UNIT_COMPATIBLE" val="0"/>
  <p:tag name="KSO_WM_UNIT_DIAGRAM_ISNUMVISUAL" val="0"/>
  <p:tag name="KSO_WM_UNIT_DIAGRAM_ISREFERUNIT" val="0"/>
  <p:tag name="KSO_WM_UNIT_TYPE" val="β"/>
  <p:tag name="KSO_WM_UNIT_INDEX" val="1"/>
  <p:tag name="KSO_WM_UNIT_ID" val="mixed20203579_1*β*1"/>
  <p:tag name="KSO_WM_TEMPLATE_CATEGORY" val="mixed"/>
  <p:tag name="KSO_WM_TEMPLATE_INDEX" val="20203579"/>
  <p:tag name="KSO_WM_UNIT_LAYERLEVEL" val="1"/>
  <p:tag name="KSO_WM_TAG_VERSION" val="1.0"/>
  <p:tag name="KSO_WM_BEAUTIFY_FLAG" val="#wm#"/>
  <p:tag name="TABLE_RECT" val="17*102.338*926*387.75"/>
  <p:tag name="TABLE_ONEKEY_SKIN_IDX" val="1"/>
  <p:tag name="TABLE_SKINIDX" val="3"/>
  <p:tag name="TABLE_COLORIDX" val="h"/>
</p:tagLst>
</file>

<file path=ppt/tags/tag180.xml><?xml version="1.0" encoding="utf-8"?>
<p:tagLst xmlns:a="http://schemas.openxmlformats.org/drawingml/2006/main" xmlns:r="http://schemas.openxmlformats.org/officeDocument/2006/relationships" xmlns:p="http://schemas.openxmlformats.org/presentationml/2006/main">
  <p:tag name="KSO_WM_SLIDE_ID" val="custom20202827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2827"/>
  <p:tag name="KSO_WM_SLIDE_LAYOUT" val="a_e"/>
  <p:tag name="KSO_WM_SLIDE_LAYOUT_CNT" val="1_1"/>
</p:tagLst>
</file>

<file path=ppt/tags/tag18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ags/tag18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827"/>
</p:tagLst>
</file>

<file path=ppt/theme/theme1.xml><?xml version="1.0" encoding="utf-8"?>
<a:theme xmlns:a="http://schemas.openxmlformats.org/drawingml/2006/main" name="2_Office 主题​​">
  <a:themeElements>
    <a:clrScheme name="20202827">
      <a:dk1>
        <a:srgbClr val="000000"/>
      </a:dk1>
      <a:lt1>
        <a:srgbClr val="FFFFFF"/>
      </a:lt1>
      <a:dk2>
        <a:srgbClr val="EBF4F6"/>
      </a:dk2>
      <a:lt2>
        <a:srgbClr val="FFFFFF"/>
      </a:lt2>
      <a:accent1>
        <a:srgbClr val="59BFAB"/>
      </a:accent1>
      <a:accent2>
        <a:srgbClr val="73BF98"/>
      </a:accent2>
      <a:accent3>
        <a:srgbClr val="83BC86"/>
      </a:accent3>
      <a:accent4>
        <a:srgbClr val="96B775"/>
      </a:accent4>
      <a:accent5>
        <a:srgbClr val="A8B068"/>
      </a:accent5>
      <a:accent6>
        <a:srgbClr val="BCA860"/>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0202827">
    <a:dk1>
      <a:srgbClr val="000000"/>
    </a:dk1>
    <a:lt1>
      <a:srgbClr val="FFFFFF"/>
    </a:lt1>
    <a:dk2>
      <a:srgbClr val="EBF4F6"/>
    </a:dk2>
    <a:lt2>
      <a:srgbClr val="FFFFFF"/>
    </a:lt2>
    <a:accent1>
      <a:srgbClr val="59BFAB"/>
    </a:accent1>
    <a:accent2>
      <a:srgbClr val="73BF98"/>
    </a:accent2>
    <a:accent3>
      <a:srgbClr val="83BC86"/>
    </a:accent3>
    <a:accent4>
      <a:srgbClr val="96B775"/>
    </a:accent4>
    <a:accent5>
      <a:srgbClr val="A8B068"/>
    </a:accent5>
    <a:accent6>
      <a:srgbClr val="BCA860"/>
    </a:accent6>
    <a:hlink>
      <a:srgbClr val="0563C1"/>
    </a:hlink>
    <a:folHlink>
      <a:srgbClr val="954D72"/>
    </a:folHlink>
  </a:clrScheme>
</a:themeOverride>
</file>

<file path=ppt/theme/themeOverride2.xml><?xml version="1.0" encoding="utf-8"?>
<a:themeOverride xmlns:a="http://schemas.openxmlformats.org/drawingml/2006/main">
  <a:clrScheme name="20202827">
    <a:dk1>
      <a:srgbClr val="000000"/>
    </a:dk1>
    <a:lt1>
      <a:srgbClr val="FFFFFF"/>
    </a:lt1>
    <a:dk2>
      <a:srgbClr val="EBF4F6"/>
    </a:dk2>
    <a:lt2>
      <a:srgbClr val="FFFFFF"/>
    </a:lt2>
    <a:accent1>
      <a:srgbClr val="59BFAB"/>
    </a:accent1>
    <a:accent2>
      <a:srgbClr val="73BF98"/>
    </a:accent2>
    <a:accent3>
      <a:srgbClr val="83BC86"/>
    </a:accent3>
    <a:accent4>
      <a:srgbClr val="96B775"/>
    </a:accent4>
    <a:accent5>
      <a:srgbClr val="A8B068"/>
    </a:accent5>
    <a:accent6>
      <a:srgbClr val="BCA860"/>
    </a:accent6>
    <a:hlink>
      <a:srgbClr val="0563C1"/>
    </a:hlink>
    <a:folHlink>
      <a:srgbClr val="954D72"/>
    </a:folHlink>
  </a:clrScheme>
</a:themeOverride>
</file>

<file path=ppt/theme/themeOverride3.xml><?xml version="1.0" encoding="utf-8"?>
<a:themeOverride xmlns:a="http://schemas.openxmlformats.org/drawingml/2006/main">
  <a:clrScheme name="20202827">
    <a:dk1>
      <a:srgbClr val="000000"/>
    </a:dk1>
    <a:lt1>
      <a:srgbClr val="FFFFFF"/>
    </a:lt1>
    <a:dk2>
      <a:srgbClr val="EBF4F6"/>
    </a:dk2>
    <a:lt2>
      <a:srgbClr val="FFFFFF"/>
    </a:lt2>
    <a:accent1>
      <a:srgbClr val="59BFAB"/>
    </a:accent1>
    <a:accent2>
      <a:srgbClr val="73BF98"/>
    </a:accent2>
    <a:accent3>
      <a:srgbClr val="83BC86"/>
    </a:accent3>
    <a:accent4>
      <a:srgbClr val="96B775"/>
    </a:accent4>
    <a:accent5>
      <a:srgbClr val="A8B068"/>
    </a:accent5>
    <a:accent6>
      <a:srgbClr val="BCA860"/>
    </a:accent6>
    <a:hlink>
      <a:srgbClr val="0563C1"/>
    </a:hlink>
    <a:folHlink>
      <a:srgbClr val="954D72"/>
    </a:folHlink>
  </a:clrScheme>
</a:themeOverride>
</file>

<file path=ppt/theme/themeOverride4.xml><?xml version="1.0" encoding="utf-8"?>
<a:themeOverride xmlns:a="http://schemas.openxmlformats.org/drawingml/2006/main">
  <a:clrScheme name="20202827">
    <a:dk1>
      <a:srgbClr val="000000"/>
    </a:dk1>
    <a:lt1>
      <a:srgbClr val="FFFFFF"/>
    </a:lt1>
    <a:dk2>
      <a:srgbClr val="EBF4F6"/>
    </a:dk2>
    <a:lt2>
      <a:srgbClr val="FFFFFF"/>
    </a:lt2>
    <a:accent1>
      <a:srgbClr val="59BFAB"/>
    </a:accent1>
    <a:accent2>
      <a:srgbClr val="73BF98"/>
    </a:accent2>
    <a:accent3>
      <a:srgbClr val="83BC86"/>
    </a:accent3>
    <a:accent4>
      <a:srgbClr val="96B775"/>
    </a:accent4>
    <a:accent5>
      <a:srgbClr val="A8B068"/>
    </a:accent5>
    <a:accent6>
      <a:srgbClr val="BCA860"/>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0</TotalTime>
  <Words>1598</Words>
  <Application>Microsoft Office PowerPoint</Application>
  <PresentationFormat>宽屏</PresentationFormat>
  <Paragraphs>247</Paragraphs>
  <Slides>26</Slides>
  <Notes>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Calibri</vt:lpstr>
      <vt:lpstr>微软雅黑 Light</vt:lpstr>
      <vt:lpstr>微软雅黑</vt:lpstr>
      <vt:lpstr>汉仪行楷简</vt:lpstr>
      <vt:lpstr>Wingdings</vt:lpstr>
      <vt:lpstr>仿宋</vt:lpstr>
      <vt:lpstr>汉仪字酷堂义山楷W</vt:lpstr>
      <vt:lpstr>Arial</vt:lpstr>
      <vt:lpstr>方正粗黑宋简体</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2024-03-15T06:10:06Z</dcterms:created>
  <dcterms:modified xsi:type="dcterms:W3CDTF">2024-03-15T06:10:08Z</dcterms:modified>
</cp:coreProperties>
</file>