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 id="2147483672" r:id="rId3"/>
  </p:sldMasterIdLst>
  <p:sldIdLst>
    <p:sldId id="320" r:id="rId4"/>
    <p:sldId id="332" r:id="rId5"/>
    <p:sldId id="334" r:id="rId6"/>
    <p:sldId id="337" r:id="rId7"/>
    <p:sldId id="335" r:id="rId8"/>
    <p:sldId id="336" r:id="rId9"/>
    <p:sldId id="343" r:id="rId10"/>
    <p:sldId id="289" r:id="rId11"/>
    <p:sldId id="272" r:id="rId12"/>
    <p:sldId id="291" r:id="rId13"/>
    <p:sldId id="266" r:id="rId14"/>
    <p:sldId id="264" r:id="rId15"/>
    <p:sldId id="331" r:id="rId16"/>
    <p:sldId id="345" r:id="rId17"/>
    <p:sldId id="292" r:id="rId18"/>
    <p:sldId id="346" r:id="rId19"/>
    <p:sldId id="284" r:id="rId20"/>
    <p:sldId id="259" r:id="rId21"/>
    <p:sldId id="268" r:id="rId22"/>
    <p:sldId id="329" r:id="rId23"/>
    <p:sldId id="347" r:id="rId24"/>
    <p:sldId id="260" r:id="rId25"/>
    <p:sldId id="293" r:id="rId26"/>
    <p:sldId id="328" r:id="rId27"/>
    <p:sldId id="351" r:id="rId28"/>
    <p:sldId id="348" r:id="rId29"/>
    <p:sldId id="352" r:id="rId30"/>
    <p:sldId id="297" r:id="rId31"/>
    <p:sldId id="298" r:id="rId32"/>
    <p:sldId id="353" r:id="rId33"/>
    <p:sldId id="327" r:id="rId34"/>
    <p:sldId id="357" r:id="rId35"/>
    <p:sldId id="358" r:id="rId36"/>
    <p:sldId id="359" r:id="rId37"/>
    <p:sldId id="360" r:id="rId38"/>
    <p:sldId id="361" r:id="rId39"/>
    <p:sldId id="362" r:id="rId40"/>
    <p:sldId id="363" r:id="rId41"/>
    <p:sldId id="364" r:id="rId42"/>
    <p:sldId id="365" r:id="rId43"/>
  </p:sldIdLst>
  <p:sldSz cx="12192000" cy="6858000"/>
  <p:notesSz cx="6858000" cy="9144000"/>
  <p:custDataLst>
    <p:tags r:id="rId4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8996EBDE-5FFD-4FA6-ACAB-78573F25EAC6}">
          <p14:sldIdLst>
            <p14:sldId id="320"/>
            <p14:sldId id="332"/>
            <p14:sldId id="334"/>
            <p14:sldId id="337"/>
            <p14:sldId id="335"/>
          </p14:sldIdLst>
        </p14:section>
        <p14:section name="活动策略" id="{5E20E6BE-5614-40A6-BA86-7CBCAA6814F5}">
          <p14:sldIdLst>
            <p14:sldId id="336"/>
            <p14:sldId id="343"/>
            <p14:sldId id="289"/>
            <p14:sldId id="272"/>
            <p14:sldId id="291"/>
            <p14:sldId id="266"/>
            <p14:sldId id="264"/>
          </p14:sldIdLst>
        </p14:section>
        <p14:section name="活动概况" id="{C7AD67A5-E364-4F3A-922D-23452BA3D62D}">
          <p14:sldIdLst>
            <p14:sldId id="331"/>
            <p14:sldId id="345"/>
            <p14:sldId id="292"/>
            <p14:sldId id="346"/>
            <p14:sldId id="284"/>
            <p14:sldId id="259"/>
            <p14:sldId id="268"/>
          </p14:sldIdLst>
        </p14:section>
        <p14:section name="活动宣传" id="{3C7691FE-A4C3-4299-A2C7-AC6B14A88BD1}">
          <p14:sldIdLst>
            <p14:sldId id="329"/>
            <p14:sldId id="347"/>
            <p14:sldId id="260"/>
            <p14:sldId id="293"/>
          </p14:sldIdLst>
        </p14:section>
        <p14:section name="活动布置" id="{A1C033B4-861A-49C4-8E11-AC6C1E2BC32B}">
          <p14:sldIdLst>
            <p14:sldId id="328"/>
            <p14:sldId id="351"/>
            <p14:sldId id="348"/>
            <p14:sldId id="352"/>
            <p14:sldId id="297"/>
            <p14:sldId id="298"/>
            <p14:sldId id="353"/>
          </p14:sldIdLst>
        </p14:section>
        <p14:section name="活动规划" id="{89FF451C-6825-4374-B9C3-56F95AA6140D}">
          <p14:sldIdLst>
            <p14:sldId id="327"/>
            <p14:sldId id="357"/>
            <p14:sldId id="358"/>
            <p14:sldId id="359"/>
            <p14:sldId id="360"/>
            <p14:sldId id="361"/>
            <p14:sldId id="362"/>
            <p14:sldId id="363"/>
            <p14:sldId id="364"/>
            <p14:sldId id="36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9A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56" autoAdjust="0"/>
    <p:restoredTop sz="94660"/>
  </p:normalViewPr>
  <p:slideViewPr>
    <p:cSldViewPr snapToGrid="0">
      <p:cViewPr varScale="1">
        <p:scale>
          <a:sx n="105" d="100"/>
          <a:sy n="105" d="100"/>
        </p:scale>
        <p:origin x="144" y="576"/>
      </p:cViewPr>
      <p:guideLst/>
    </p:cSldViewPr>
  </p:slideViewPr>
  <p:notesTextViewPr>
    <p:cViewPr>
      <p:scale>
        <a:sx n="1" d="1"/>
        <a:sy n="1" d="1"/>
      </p:scale>
      <p:origin x="0" y="0"/>
    </p:cViewPr>
  </p:notesTextViewPr>
  <p:sorterViewPr>
    <p:cViewPr>
      <p:scale>
        <a:sx n="100" d="100"/>
        <a:sy n="100" d="100"/>
      </p:scale>
      <p:origin x="0" y="-1618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ags" Target="tags/tag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a:xfrm>
            <a:off x="838200" y="6356350"/>
            <a:ext cx="2743200" cy="365125"/>
          </a:xfrm>
        </p:spPr>
        <p:txBody>
          <a:bodyPr/>
          <a:lstStyle/>
          <a:p>
            <a:fld id="{ED5FA6A6-2BBC-434D-BE8B-E70F532678A3}" type="datetimeFigureOut">
              <a:rPr lang="zh-CN" altLang="en-US" smtClean="0"/>
              <a:t>2024/4/17</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97BE3587-FA04-4FFD-9D22-C4216169F912}"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p>
        </p:txBody>
      </p:sp>
      <p:sp>
        <p:nvSpPr>
          <p:cNvPr id="3" name="内容占位符 2"/>
          <p:cNvSpPr>
            <a:spLocks noGrp="1"/>
          </p:cNvSpPr>
          <p:nvPr>
            <p:ph idx="1" hasCustomPrompt="1"/>
          </p:nvPr>
        </p:nvSpPr>
        <p:spPr>
          <a:xfrm>
            <a:off x="838200" y="1825625"/>
            <a:ext cx="10515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p:spPr>
        <p:txBody>
          <a:bodyPr/>
          <a:lstStyle/>
          <a:p>
            <a:fld id="{ED5FA6A6-2BBC-434D-BE8B-E70F532678A3}" type="datetimeFigureOut">
              <a:rPr lang="zh-CN" altLang="en-US" smtClean="0"/>
              <a:t>2024/4/17</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97BE3587-FA04-4FFD-9D22-C4216169F912}"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a:xfrm>
            <a:off x="838200" y="6356350"/>
            <a:ext cx="2743200" cy="365125"/>
          </a:xfrm>
        </p:spPr>
        <p:txBody>
          <a:bodyPr/>
          <a:lstStyle/>
          <a:p>
            <a:fld id="{ED5FA6A6-2BBC-434D-BE8B-E70F532678A3}" type="datetimeFigureOut">
              <a:rPr lang="zh-CN" altLang="en-US" smtClean="0"/>
              <a:t>2024/4/17</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97BE3587-FA04-4FFD-9D22-C4216169F912}"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0"/>
            <a:ext cx="2743200" cy="365125"/>
          </a:xfrm>
        </p:spPr>
        <p:txBody>
          <a:bodyPr/>
          <a:lstStyle/>
          <a:p>
            <a:fld id="{ED5FA6A6-2BBC-434D-BE8B-E70F532678A3}" type="datetimeFigureOut">
              <a:rPr lang="zh-CN" altLang="en-US" smtClean="0"/>
              <a:t>2024/4/17</a:t>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97BE3587-FA04-4FFD-9D22-C4216169F912}"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0"/>
            <a:ext cx="2743200" cy="365125"/>
          </a:xfrm>
        </p:spPr>
        <p:txBody>
          <a:bodyPr/>
          <a:lstStyle/>
          <a:p>
            <a:fld id="{ED5FA6A6-2BBC-434D-BE8B-E70F532678A3}" type="datetimeFigureOut">
              <a:rPr lang="zh-CN" altLang="en-US" smtClean="0"/>
              <a:t>2024/4/17</a:t>
            </a:fld>
            <a:endParaRPr lang="zh-CN" altLang="en-US"/>
          </a:p>
        </p:txBody>
      </p:sp>
      <p:sp>
        <p:nvSpPr>
          <p:cNvPr id="8" name="页脚占位符 7"/>
          <p:cNvSpPr>
            <a:spLocks noGrp="1"/>
          </p:cNvSpPr>
          <p:nvPr>
            <p:ph type="ftr" sz="quarter" idx="11"/>
          </p:nvPr>
        </p:nvSpPr>
        <p:spPr>
          <a:xfrm>
            <a:off x="4038600" y="6356350"/>
            <a:ext cx="4114800" cy="365125"/>
          </a:xfr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p:spPr>
        <p:txBody>
          <a:bodyPr/>
          <a:lstStyle/>
          <a:p>
            <a:fld id="{97BE3587-FA04-4FFD-9D22-C4216169F912}"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p:spPr>
        <p:txBody>
          <a:bodyPr/>
          <a:lstStyle/>
          <a:p>
            <a:fld id="{ED5FA6A6-2BBC-434D-BE8B-E70F532678A3}" type="datetimeFigureOut">
              <a:rPr lang="zh-CN" altLang="en-US" smtClean="0"/>
              <a:t>2024/4/17</a:t>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97BE3587-FA04-4FFD-9D22-C4216169F912}"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ED5FA6A6-2BBC-434D-BE8B-E70F532678A3}" type="datetimeFigureOut">
              <a:rPr lang="zh-CN" altLang="en-US" smtClean="0"/>
              <a:t>2024/4/17</a:t>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97BE3587-FA04-4FFD-9D22-C4216169F912}"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0"/>
            <a:ext cx="2743200" cy="365125"/>
          </a:xfrm>
        </p:spPr>
        <p:txBody>
          <a:bodyPr/>
          <a:lstStyle/>
          <a:p>
            <a:fld id="{ED5FA6A6-2BBC-434D-BE8B-E70F532678A3}" type="datetimeFigureOut">
              <a:rPr lang="zh-CN" altLang="en-US" smtClean="0"/>
              <a:t>2024/4/17</a:t>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97BE3587-FA04-4FFD-9D22-C4216169F912}"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0"/>
            <a:ext cx="2743200" cy="365125"/>
          </a:xfrm>
        </p:spPr>
        <p:txBody>
          <a:bodyPr/>
          <a:lstStyle/>
          <a:p>
            <a:fld id="{ED5FA6A6-2BBC-434D-BE8B-E70F532678A3}" type="datetimeFigureOut">
              <a:rPr lang="zh-CN" altLang="en-US" smtClean="0"/>
              <a:t>2024/4/17</a:t>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97BE3587-FA04-4FFD-9D22-C4216169F912}"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a:xfrm>
            <a:off x="838200" y="1825625"/>
            <a:ext cx="10515600" cy="43513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p:spPr>
        <p:txBody>
          <a:bodyPr/>
          <a:lstStyle/>
          <a:p>
            <a:fld id="{ED5FA6A6-2BBC-434D-BE8B-E70F532678A3}" type="datetimeFigureOut">
              <a:rPr lang="zh-CN" altLang="en-US" smtClean="0"/>
              <a:t>2024/4/17</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97BE3587-FA04-4FFD-9D22-C4216169F912}"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p:spPr>
        <p:txBody>
          <a:bodyPr/>
          <a:lstStyle/>
          <a:p>
            <a:fld id="{ED5FA6A6-2BBC-434D-BE8B-E70F532678A3}" type="datetimeFigureOut">
              <a:rPr lang="zh-CN" altLang="en-US" smtClean="0"/>
              <a:t>2024/4/17</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97BE3587-FA04-4FFD-9D22-C4216169F912}"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ED5FA6A6-2BBC-434D-BE8B-E70F532678A3}" type="datetimeFigureOut">
              <a:rPr lang="zh-CN" altLang="en-US" smtClean="0"/>
              <a:t>2024/4/17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7BE3587-FA04-4FFD-9D22-C4216169F912}"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D5FA6A6-2BBC-434D-BE8B-E70F532678A3}" type="datetimeFigureOut">
              <a:rPr lang="zh-CN" altLang="en-US" smtClean="0"/>
              <a:t>2024/4/17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7BE3587-FA04-4FFD-9D22-C4216169F912}"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ED5FA6A6-2BBC-434D-BE8B-E70F532678A3}" type="datetimeFigureOut">
              <a:rPr lang="zh-CN" altLang="en-US" smtClean="0"/>
              <a:t>2024/4/17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7BE3587-FA04-4FFD-9D22-C4216169F912}" type="slidenum">
              <a:rPr lang="zh-CN" altLang="en-US" smtClean="0"/>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ED5FA6A6-2BBC-434D-BE8B-E70F532678A3}" type="datetimeFigureOut">
              <a:rPr lang="zh-CN" altLang="en-US" smtClean="0"/>
              <a:t>2024/4/17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7BE3587-FA04-4FFD-9D22-C4216169F912}"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ED5FA6A6-2BBC-434D-BE8B-E70F532678A3}" type="datetimeFigureOut">
              <a:rPr lang="zh-CN" altLang="en-US" smtClean="0"/>
              <a:t>2024/4/17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7BE3587-FA04-4FFD-9D22-C4216169F912}"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D5FA6A6-2BBC-434D-BE8B-E70F532678A3}" type="datetimeFigureOut">
              <a:rPr lang="zh-CN" altLang="en-US" smtClean="0"/>
              <a:t>2024/4/17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7BE3587-FA04-4FFD-9D22-C4216169F912}" type="slidenum">
              <a:rPr lang="zh-CN" altLang="en-US" smtClean="0"/>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D5FA6A6-2BBC-434D-BE8B-E70F532678A3}" type="datetimeFigureOut">
              <a:rPr lang="zh-CN" altLang="en-US" smtClean="0"/>
              <a:t>2024/4/17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7BE3587-FA04-4FFD-9D22-C4216169F912}" type="slidenum">
              <a:rPr lang="zh-CN" altLang="en-US" smtClean="0"/>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ED5FA6A6-2BBC-434D-BE8B-E70F532678A3}" type="datetimeFigureOut">
              <a:rPr lang="zh-CN" altLang="en-US" smtClean="0"/>
              <a:t>2024/4/17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7BE3587-FA04-4FFD-9D22-C4216169F912}" type="slidenum">
              <a:rPr lang="zh-CN" altLang="en-US" smtClean="0"/>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ED5FA6A6-2BBC-434D-BE8B-E70F532678A3}" type="datetimeFigureOut">
              <a:rPr lang="zh-CN" altLang="en-US" smtClean="0"/>
              <a:t>2024/4/17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7BE3587-FA04-4FFD-9D22-C4216169F912}" type="slidenum">
              <a:rPr lang="zh-CN" altLang="en-US" smtClean="0"/>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D5FA6A6-2BBC-434D-BE8B-E70F532678A3}" type="datetimeFigureOut">
              <a:rPr lang="zh-CN" altLang="en-US" smtClean="0"/>
              <a:t>2024/4/17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7BE3587-FA04-4FFD-9D22-C4216169F912}" type="slidenum">
              <a:rPr lang="zh-CN" altLang="en-US" smtClean="0"/>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D5FA6A6-2BBC-434D-BE8B-E70F532678A3}" type="datetimeFigureOut">
              <a:rPr lang="zh-CN" altLang="en-US" smtClean="0"/>
              <a:t>2024/4/17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7BE3587-FA04-4FFD-9D22-C4216169F912}" type="slidenum">
              <a:rPr lang="zh-CN" altLang="en-US" smtClean="0"/>
              <a:t>‹#›</a:t>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a:xfrm>
            <a:off x="838200" y="6356350"/>
            <a:ext cx="2743200" cy="365125"/>
          </a:xfrm>
        </p:spPr>
        <p:txBody>
          <a:bodyPr/>
          <a:lstStyle/>
          <a:p>
            <a:fld id="{ED5FA6A6-2BBC-434D-BE8B-E70F532678A3}" type="datetimeFigureOut">
              <a:rPr lang="zh-CN" altLang="en-US" smtClean="0"/>
              <a:t>2024/4/17</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97BE3587-FA04-4FFD-9D22-C4216169F912}" type="slidenum">
              <a:rPr lang="zh-CN" altLang="en-US" smtClean="0"/>
              <a:t>‹#›</a:t>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p>
        </p:txBody>
      </p:sp>
      <p:sp>
        <p:nvSpPr>
          <p:cNvPr id="3" name="内容占位符 2"/>
          <p:cNvSpPr>
            <a:spLocks noGrp="1"/>
          </p:cNvSpPr>
          <p:nvPr>
            <p:ph idx="1" hasCustomPrompt="1"/>
          </p:nvPr>
        </p:nvSpPr>
        <p:spPr>
          <a:xfrm>
            <a:off x="838200" y="1825625"/>
            <a:ext cx="10515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p:spPr>
        <p:txBody>
          <a:bodyPr/>
          <a:lstStyle/>
          <a:p>
            <a:fld id="{ED5FA6A6-2BBC-434D-BE8B-E70F532678A3}" type="datetimeFigureOut">
              <a:rPr lang="zh-CN" altLang="en-US" smtClean="0"/>
              <a:t>2024/4/17</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97BE3587-FA04-4FFD-9D22-C4216169F912}" type="slidenum">
              <a:rPr lang="zh-CN" altLang="en-US" smtClean="0"/>
              <a:t>‹#›</a:t>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a:xfrm>
            <a:off x="838200" y="6356350"/>
            <a:ext cx="2743200" cy="365125"/>
          </a:xfrm>
        </p:spPr>
        <p:txBody>
          <a:bodyPr/>
          <a:lstStyle/>
          <a:p>
            <a:fld id="{ED5FA6A6-2BBC-434D-BE8B-E70F532678A3}" type="datetimeFigureOut">
              <a:rPr lang="zh-CN" altLang="en-US" smtClean="0"/>
              <a:t>2024/4/17</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97BE3587-FA04-4FFD-9D22-C4216169F912}" type="slidenum">
              <a:rPr lang="zh-CN" altLang="en-US" smtClean="0"/>
              <a:t>‹#›</a:t>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0"/>
            <a:ext cx="2743200" cy="365125"/>
          </a:xfrm>
        </p:spPr>
        <p:txBody>
          <a:bodyPr/>
          <a:lstStyle/>
          <a:p>
            <a:fld id="{ED5FA6A6-2BBC-434D-BE8B-E70F532678A3}" type="datetimeFigureOut">
              <a:rPr lang="zh-CN" altLang="en-US" smtClean="0"/>
              <a:t>2024/4/17</a:t>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97BE3587-FA04-4FFD-9D22-C4216169F912}" type="slidenum">
              <a:rPr lang="zh-CN" altLang="en-US" smtClean="0"/>
              <a:t>‹#›</a:t>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0"/>
            <a:ext cx="2743200" cy="365125"/>
          </a:xfrm>
        </p:spPr>
        <p:txBody>
          <a:bodyPr/>
          <a:lstStyle/>
          <a:p>
            <a:fld id="{ED5FA6A6-2BBC-434D-BE8B-E70F532678A3}" type="datetimeFigureOut">
              <a:rPr lang="zh-CN" altLang="en-US" smtClean="0"/>
              <a:t>2024/4/17</a:t>
            </a:fld>
            <a:endParaRPr lang="zh-CN" altLang="en-US"/>
          </a:p>
        </p:txBody>
      </p:sp>
      <p:sp>
        <p:nvSpPr>
          <p:cNvPr id="8" name="页脚占位符 7"/>
          <p:cNvSpPr>
            <a:spLocks noGrp="1"/>
          </p:cNvSpPr>
          <p:nvPr>
            <p:ph type="ftr" sz="quarter" idx="11"/>
          </p:nvPr>
        </p:nvSpPr>
        <p:spPr>
          <a:xfrm>
            <a:off x="4038600" y="6356350"/>
            <a:ext cx="4114800" cy="365125"/>
          </a:xfr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p:spPr>
        <p:txBody>
          <a:bodyPr/>
          <a:lstStyle/>
          <a:p>
            <a:fld id="{97BE3587-FA04-4FFD-9D22-C4216169F912}" type="slidenum">
              <a:rPr lang="zh-CN" altLang="en-US" smtClean="0"/>
              <a:t>‹#›</a:t>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p:spPr>
        <p:txBody>
          <a:bodyPr/>
          <a:lstStyle/>
          <a:p>
            <a:fld id="{ED5FA6A6-2BBC-434D-BE8B-E70F532678A3}" type="datetimeFigureOut">
              <a:rPr lang="zh-CN" altLang="en-US" smtClean="0"/>
              <a:t>2024/4/17</a:t>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97BE3587-FA04-4FFD-9D22-C4216169F912}" type="slidenum">
              <a:rPr lang="zh-CN" altLang="en-US" smtClean="0"/>
              <a:t>‹#›</a:t>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ED5FA6A6-2BBC-434D-BE8B-E70F532678A3}" type="datetimeFigureOut">
              <a:rPr lang="zh-CN" altLang="en-US" smtClean="0"/>
              <a:t>2024/4/17</a:t>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97BE3587-FA04-4FFD-9D22-C4216169F912}" type="slidenum">
              <a:rPr lang="zh-CN" altLang="en-US" smtClean="0"/>
              <a:t>‹#›</a:t>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0"/>
            <a:ext cx="2743200" cy="365125"/>
          </a:xfrm>
        </p:spPr>
        <p:txBody>
          <a:bodyPr/>
          <a:lstStyle/>
          <a:p>
            <a:fld id="{ED5FA6A6-2BBC-434D-BE8B-E70F532678A3}" type="datetimeFigureOut">
              <a:rPr lang="zh-CN" altLang="en-US" smtClean="0"/>
              <a:t>2024/4/17</a:t>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97BE3587-FA04-4FFD-9D22-C4216169F912}" type="slidenum">
              <a:rPr lang="zh-CN" altLang="en-US" smtClean="0"/>
              <a:t>‹#›</a:t>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0"/>
            <a:ext cx="2743200" cy="365125"/>
          </a:xfrm>
        </p:spPr>
        <p:txBody>
          <a:bodyPr/>
          <a:lstStyle/>
          <a:p>
            <a:fld id="{ED5FA6A6-2BBC-434D-BE8B-E70F532678A3}" type="datetimeFigureOut">
              <a:rPr lang="zh-CN" altLang="en-US" smtClean="0"/>
              <a:t>2024/4/17</a:t>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97BE3587-FA04-4FFD-9D22-C4216169F912}" type="slidenum">
              <a:rPr lang="zh-CN" altLang="en-US" smtClean="0"/>
              <a:t>‹#›</a:t>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a:xfrm>
            <a:off x="838200" y="1825625"/>
            <a:ext cx="10515600" cy="43513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p:spPr>
        <p:txBody>
          <a:bodyPr/>
          <a:lstStyle/>
          <a:p>
            <a:fld id="{ED5FA6A6-2BBC-434D-BE8B-E70F532678A3}" type="datetimeFigureOut">
              <a:rPr lang="zh-CN" altLang="en-US" smtClean="0"/>
              <a:t>2024/4/17</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97BE3587-FA04-4FFD-9D22-C4216169F912}" type="slidenum">
              <a:rPr lang="zh-CN" altLang="en-US" smtClean="0"/>
              <a:t>‹#›</a:t>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p:spPr>
        <p:txBody>
          <a:bodyPr/>
          <a:lstStyle/>
          <a:p>
            <a:fld id="{ED5FA6A6-2BBC-434D-BE8B-E70F532678A3}" type="datetimeFigureOut">
              <a:rPr lang="zh-CN" altLang="en-US" smtClean="0"/>
              <a:t>2024/4/17</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97BE3587-FA04-4FFD-9D22-C4216169F912}"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4.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ags" Target="../tags/tag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6" Type="http://schemas.openxmlformats.org/officeDocument/2006/relationships/image" Target="../media/image1.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tags" Target="../tags/tag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ags" Target="../tags/tag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矩形 7"/>
          <p:cNvSpPr/>
          <p:nvPr userDrawn="1">
            <p:custDataLst>
              <p:tags r:id="rId13"/>
            </p:custDataLst>
          </p:nvPr>
        </p:nvSpPr>
        <p:spPr>
          <a:xfrm>
            <a:off x="1905" y="-9525"/>
            <a:ext cx="12190730" cy="6877050"/>
          </a:xfrm>
          <a:prstGeom prst="rect">
            <a:avLst/>
          </a:prstGeom>
          <a:solidFill>
            <a:srgbClr val="019A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custDataLst>
              <p:tags r:id="rId14"/>
            </p:custDataLst>
          </p:nvPr>
        </p:nvSpPr>
        <p:spPr>
          <a:xfrm>
            <a:off x="509270" y="440690"/>
            <a:ext cx="11190605" cy="598805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6" name="图片 55"/>
          <p:cNvPicPr>
            <a:picLocks noChangeAspect="1"/>
          </p:cNvPicPr>
          <p:nvPr userDrawn="1">
            <p:custDataLst>
              <p:tags r:id="rId15"/>
            </p:custDataLst>
          </p:nvPr>
        </p:nvPicPr>
        <p:blipFill>
          <a:blip r:embed="rId16" cstate="screen"/>
          <a:stretch>
            <a:fillRect/>
          </a:stretch>
        </p:blipFill>
        <p:spPr>
          <a:xfrm flipH="1">
            <a:off x="0" y="0"/>
            <a:ext cx="2085340" cy="189293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5FA6A6-2BBC-434D-BE8B-E70F532678A3}" type="datetimeFigureOut">
              <a:rPr lang="zh-CN" altLang="en-US" smtClean="0"/>
              <a:t>2024/4/17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BE3587-FA04-4FFD-9D22-C4216169F912}"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矩形 7"/>
          <p:cNvSpPr/>
          <p:nvPr userDrawn="1">
            <p:custDataLst>
              <p:tags r:id="rId13"/>
            </p:custDataLst>
          </p:nvPr>
        </p:nvSpPr>
        <p:spPr>
          <a:xfrm>
            <a:off x="1905" y="-9525"/>
            <a:ext cx="12190730" cy="6877050"/>
          </a:xfrm>
          <a:prstGeom prst="rect">
            <a:avLst/>
          </a:prstGeom>
          <a:solidFill>
            <a:srgbClr val="019A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custDataLst>
              <p:tags r:id="rId14"/>
            </p:custDataLst>
          </p:nvPr>
        </p:nvSpPr>
        <p:spPr>
          <a:xfrm>
            <a:off x="509270" y="440690"/>
            <a:ext cx="11190605" cy="598805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6" name="图片 55"/>
          <p:cNvPicPr>
            <a:picLocks noChangeAspect="1"/>
          </p:cNvPicPr>
          <p:nvPr userDrawn="1">
            <p:custDataLst>
              <p:tags r:id="rId15"/>
            </p:custDataLst>
          </p:nvPr>
        </p:nvPicPr>
        <p:blipFill>
          <a:blip r:embed="rId16" cstate="screen"/>
          <a:stretch>
            <a:fillRect/>
          </a:stretch>
        </p:blipFill>
        <p:spPr>
          <a:xfrm flipH="1">
            <a:off x="0" y="0"/>
            <a:ext cx="2085340" cy="1892935"/>
          </a:xfrm>
          <a:prstGeom prst="rect">
            <a:avLst/>
          </a:prstGeom>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arget="../tags/tag10.xml" Type="http://schemas.openxmlformats.org/officeDocument/2006/relationships/tags"/><Relationship Id="rId7" Target="../media/image2.jpeg" Type="http://schemas.openxmlformats.org/officeDocument/2006/relationships/image"/><Relationship Id="rId2" Target="../tags/tag9.xml" Type="http://schemas.openxmlformats.org/officeDocument/2006/relationships/tags"/><Relationship Id="rId1" Target="../tags/tag8.xml" Type="http://schemas.openxmlformats.org/officeDocument/2006/relationships/tags"/><Relationship Id="rId6" Target="../slideLayouts/slideLayout7.xml" Type="http://schemas.openxmlformats.org/officeDocument/2006/relationships/slideLayout"/><Relationship Id="rId5" Target="../tags/tag12.xml" Type="http://schemas.openxmlformats.org/officeDocument/2006/relationships/tags"/><Relationship Id="rId4" Target="../tags/tag11.xml" Type="http://schemas.openxmlformats.org/officeDocument/2006/relationships/tags"/></Relationships>
</file>

<file path=ppt/slides/_rels/slide2.xml.rels><?xml version="1.0" encoding="UTF-8" standalone="yes" ?><Relationships xmlns="http://schemas.openxmlformats.org/package/2006/relationships"><Relationship Id="rId8" Target="../tags/tag20.xml" Type="http://schemas.openxmlformats.org/officeDocument/2006/relationships/tags"/><Relationship Id="rId3" Target="../tags/tag15.xml" Type="http://schemas.openxmlformats.org/officeDocument/2006/relationships/tags"/><Relationship Id="rId7" Target="../tags/tag19.xml" Type="http://schemas.openxmlformats.org/officeDocument/2006/relationships/tags"/><Relationship Id="rId2" Target="../tags/tag14.xml" Type="http://schemas.openxmlformats.org/officeDocument/2006/relationships/tags"/><Relationship Id="rId1" Target="../tags/tag13.xml" Type="http://schemas.openxmlformats.org/officeDocument/2006/relationships/tags"/><Relationship Id="rId6" Target="../tags/tag18.xml" Type="http://schemas.openxmlformats.org/officeDocument/2006/relationships/tags"/><Relationship Id="rId5" Target="../tags/tag17.xml" Type="http://schemas.openxmlformats.org/officeDocument/2006/relationships/tags"/><Relationship Id="rId10" Target="../media/image3.jpeg" Type="http://schemas.openxmlformats.org/officeDocument/2006/relationships/image"/><Relationship Id="rId4" Target="../tags/tag16.xml" Type="http://schemas.openxmlformats.org/officeDocument/2006/relationships/tags"/><Relationship Id="rId9" Target="../slideLayouts/slideLayout7.xml" Type="http://schemas.openxmlformats.org/officeDocument/2006/relationships/slideLayout"/></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23.xml"/><Relationship Id="rId7" Type="http://schemas.openxmlformats.org/officeDocument/2006/relationships/tags" Target="../tags/tag27.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9" Type="http://schemas.openxmlformats.org/officeDocument/2006/relationships/image" Target="../media/image4.jpeg"/></Relationships>
</file>

<file path=ppt/slides/_rels/slide4.xml.rels><?xml version="1.0" encoding="UTF-8" standalone="yes" ?><Relationships xmlns="http://schemas.openxmlformats.org/package/2006/relationships"><Relationship Id="rId8" Target="../tags/tag35.xml" Type="http://schemas.openxmlformats.org/officeDocument/2006/relationships/tags"/><Relationship Id="rId3" Target="../tags/tag30.xml" Type="http://schemas.openxmlformats.org/officeDocument/2006/relationships/tags"/><Relationship Id="rId7" Target="../tags/tag34.xml" Type="http://schemas.openxmlformats.org/officeDocument/2006/relationships/tags"/><Relationship Id="rId2" Target="../tags/tag29.xml" Type="http://schemas.openxmlformats.org/officeDocument/2006/relationships/tags"/><Relationship Id="rId1" Target="../tags/tag28.xml" Type="http://schemas.openxmlformats.org/officeDocument/2006/relationships/tags"/><Relationship Id="rId6" Target="../tags/tag33.xml" Type="http://schemas.openxmlformats.org/officeDocument/2006/relationships/tags"/><Relationship Id="rId5" Target="../tags/tag32.xml" Type="http://schemas.openxmlformats.org/officeDocument/2006/relationships/tags"/><Relationship Id="rId10" Target="../media/image5.jpeg" Type="http://schemas.openxmlformats.org/officeDocument/2006/relationships/image"/><Relationship Id="rId4" Target="../tags/tag31.xml" Type="http://schemas.openxmlformats.org/officeDocument/2006/relationships/tags"/><Relationship Id="rId9" Target="../slideLayouts/slideLayout7.xml" Type="http://schemas.openxmlformats.org/officeDocument/2006/relationships/slideLayout"/></Relationships>
</file>

<file path=ppt/slides/_rels/slide5.xml.rels><?xml version="1.0" encoding="UTF-8" standalone="yes"?>
<Relationships xmlns="http://schemas.openxmlformats.org/package/2006/relationships"><Relationship Id="rId8" Type="http://schemas.openxmlformats.org/officeDocument/2006/relationships/tags" Target="../tags/tag43.xml"/><Relationship Id="rId13" Type="http://schemas.openxmlformats.org/officeDocument/2006/relationships/tags" Target="../tags/tag48.xml"/><Relationship Id="rId3" Type="http://schemas.openxmlformats.org/officeDocument/2006/relationships/tags" Target="../tags/tag38.xml"/><Relationship Id="rId7" Type="http://schemas.openxmlformats.org/officeDocument/2006/relationships/tags" Target="../tags/tag42.xml"/><Relationship Id="rId12" Type="http://schemas.openxmlformats.org/officeDocument/2006/relationships/tags" Target="../tags/tag47.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tags" Target="../tags/tag41.xml"/><Relationship Id="rId11" Type="http://schemas.openxmlformats.org/officeDocument/2006/relationships/tags" Target="../tags/tag46.xml"/><Relationship Id="rId5" Type="http://schemas.openxmlformats.org/officeDocument/2006/relationships/tags" Target="../tags/tag40.xml"/><Relationship Id="rId15" Type="http://schemas.openxmlformats.org/officeDocument/2006/relationships/image" Target="../media/image6.jpeg"/><Relationship Id="rId10" Type="http://schemas.openxmlformats.org/officeDocument/2006/relationships/tags" Target="../tags/tag45.xml"/><Relationship Id="rId4" Type="http://schemas.openxmlformats.org/officeDocument/2006/relationships/tags" Target="../tags/tag39.xml"/><Relationship Id="rId9" Type="http://schemas.openxmlformats.org/officeDocument/2006/relationships/tags" Target="../tags/tag44.xml"/><Relationship Id="rId14"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8" Target="../slideLayouts/slideLayout18.xml" Type="http://schemas.openxmlformats.org/officeDocument/2006/relationships/slideLayout"/><Relationship Id="rId3" Target="../tags/tag51.xml" Type="http://schemas.openxmlformats.org/officeDocument/2006/relationships/tags"/><Relationship Id="rId7" Target="../tags/tag55.xml" Type="http://schemas.openxmlformats.org/officeDocument/2006/relationships/tags"/><Relationship Id="rId2" Target="../tags/tag50.xml" Type="http://schemas.openxmlformats.org/officeDocument/2006/relationships/tags"/><Relationship Id="rId1" Target="../tags/tag49.xml" Type="http://schemas.openxmlformats.org/officeDocument/2006/relationships/tags"/><Relationship Id="rId6" Target="../tags/tag54.xml" Type="http://schemas.openxmlformats.org/officeDocument/2006/relationships/tags"/><Relationship Id="rId5" Target="../tags/tag53.xml" Type="http://schemas.openxmlformats.org/officeDocument/2006/relationships/tags"/><Relationship Id="rId4" Target="../tags/tag52.xml" Type="http://schemas.openxmlformats.org/officeDocument/2006/relationships/tags"/><Relationship Id="rId9" Target="../media/image7.jpeg" Type="http://schemas.openxmlformats.org/officeDocument/2006/relationships/image"/></Relationships>
</file>

<file path=ppt/slides/_rels/slide7.xml.rels><?xml version="1.0" encoding="UTF-8" standalone="yes" ?><Relationships xmlns="http://schemas.openxmlformats.org/package/2006/relationships"><Relationship Id="rId3" Target="../tags/tag58.xml" Type="http://schemas.openxmlformats.org/officeDocument/2006/relationships/tags"/><Relationship Id="rId2" Target="../tags/tag57.xml" Type="http://schemas.openxmlformats.org/officeDocument/2006/relationships/tags"/><Relationship Id="rId1" Target="../tags/tag56.xml" Type="http://schemas.openxmlformats.org/officeDocument/2006/relationships/tags"/><Relationship Id="rId6" Target="../media/image8.jpeg" Type="http://schemas.openxmlformats.org/officeDocument/2006/relationships/image"/><Relationship Id="rId5" Target="../slideLayouts/slideLayout29.xml" Type="http://schemas.openxmlformats.org/officeDocument/2006/relationships/slideLayout"/><Relationship Id="rId4" Target="../tags/tag59.xml" Type="http://schemas.openxmlformats.org/officeDocument/2006/relationships/tags"/></Relationships>
</file>

<file path=ppt/slides/_rels/slide8.xml.rels><?xml version="1.0" encoding="UTF-8" standalone="yes"?>
<Relationships xmlns="http://schemas.openxmlformats.org/package/2006/relationships"><Relationship Id="rId3" Type="http://schemas.openxmlformats.org/officeDocument/2006/relationships/tags" Target="../tags/tag62.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image" Target="../media/image9.jpeg"/><Relationship Id="rId5" Type="http://schemas.openxmlformats.org/officeDocument/2006/relationships/slideLayout" Target="../slideLayouts/slideLayout7.xml"/><Relationship Id="rId4" Type="http://schemas.openxmlformats.org/officeDocument/2006/relationships/tags" Target="../tags/tag63.xml"/></Relationships>
</file>

<file path=ppt/slides/_rels/slide9.xml.rels><?xml version="1.0" encoding="UTF-8" standalone="yes"?>
<Relationships xmlns="http://schemas.openxmlformats.org/package/2006/relationships"><Relationship Id="rId3" Type="http://schemas.openxmlformats.org/officeDocument/2006/relationships/tags" Target="../tags/tag66.xml"/><Relationship Id="rId7" Type="http://schemas.openxmlformats.org/officeDocument/2006/relationships/image" Target="../media/image10.jpeg"/><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slideLayout" Target="../slideLayouts/slideLayout7.xml"/><Relationship Id="rId5" Type="http://schemas.openxmlformats.org/officeDocument/2006/relationships/tags" Target="../tags/tag68.xml"/><Relationship Id="rId4" Type="http://schemas.openxmlformats.org/officeDocument/2006/relationships/tags" Target="../tags/tag67.xml"/></Relationships>
</file>

<file path=ppt/slides/_rels/slide10.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tags" Target="../tags/tag71.xml"/><Relationship Id="rId7" Type="http://schemas.openxmlformats.org/officeDocument/2006/relationships/slideLayout" Target="../slideLayouts/slideLayout7.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tags" Target="../tags/tag74.xml"/><Relationship Id="rId5" Type="http://schemas.openxmlformats.org/officeDocument/2006/relationships/tags" Target="../tags/tag73.xml"/><Relationship Id="rId4" Type="http://schemas.openxmlformats.org/officeDocument/2006/relationships/tags" Target="../tags/tag72.xml"/></Relationships>
</file>

<file path=ppt/slides/_rels/slide11.xml.rels><?xml version="1.0" encoding="UTF-8" standalone="yes"?>
<Relationships xmlns="http://schemas.openxmlformats.org/package/2006/relationships"><Relationship Id="rId3" Type="http://schemas.openxmlformats.org/officeDocument/2006/relationships/tags" Target="../tags/tag77.xml"/><Relationship Id="rId2" Type="http://schemas.openxmlformats.org/officeDocument/2006/relationships/tags" Target="../tags/tag76.xml"/><Relationship Id="rId1" Type="http://schemas.openxmlformats.org/officeDocument/2006/relationships/tags" Target="../tags/tag75.xml"/><Relationship Id="rId5" Type="http://schemas.openxmlformats.org/officeDocument/2006/relationships/slideLayout" Target="../slideLayouts/slideLayout7.xml"/><Relationship Id="rId4" Type="http://schemas.openxmlformats.org/officeDocument/2006/relationships/tags" Target="../tags/tag78.xml"/></Relationships>
</file>

<file path=ppt/slides/_rels/slide12.xml.rels><?xml version="1.0" encoding="UTF-8" standalone="yes" ?><Relationships xmlns="http://schemas.openxmlformats.org/package/2006/relationships"><Relationship Id="rId3" Target="../tags/tag81.xml" Type="http://schemas.openxmlformats.org/officeDocument/2006/relationships/tags"/><Relationship Id="rId7" Target="../media/image13.jpeg" Type="http://schemas.openxmlformats.org/officeDocument/2006/relationships/image"/><Relationship Id="rId2" Target="../tags/tag80.xml" Type="http://schemas.openxmlformats.org/officeDocument/2006/relationships/tags"/><Relationship Id="rId1" Target="../tags/tag79.xml" Type="http://schemas.openxmlformats.org/officeDocument/2006/relationships/tags"/><Relationship Id="rId6" Target="../media/image12.jpeg" Type="http://schemas.openxmlformats.org/officeDocument/2006/relationships/image"/><Relationship Id="rId5" Target="../slideLayouts/slideLayout7.xml" Type="http://schemas.openxmlformats.org/officeDocument/2006/relationships/slideLayout"/><Relationship Id="rId4" Target="../tags/tag82.xml" Type="http://schemas.openxmlformats.org/officeDocument/2006/relationships/tags"/></Relationships>
</file>

<file path=ppt/slides/_rels/slide13.xml.rels><?xml version="1.0" encoding="UTF-8" standalone="yes" ?><Relationships xmlns="http://schemas.openxmlformats.org/package/2006/relationships"><Relationship Id="rId8" Target="../slideLayouts/slideLayout18.xml" Type="http://schemas.openxmlformats.org/officeDocument/2006/relationships/slideLayout"/><Relationship Id="rId3" Target="../tags/tag85.xml" Type="http://schemas.openxmlformats.org/officeDocument/2006/relationships/tags"/><Relationship Id="rId7" Target="../tags/tag89.xml" Type="http://schemas.openxmlformats.org/officeDocument/2006/relationships/tags"/><Relationship Id="rId2" Target="../tags/tag84.xml" Type="http://schemas.openxmlformats.org/officeDocument/2006/relationships/tags"/><Relationship Id="rId1" Target="../tags/tag83.xml" Type="http://schemas.openxmlformats.org/officeDocument/2006/relationships/tags"/><Relationship Id="rId6" Target="../tags/tag88.xml" Type="http://schemas.openxmlformats.org/officeDocument/2006/relationships/tags"/><Relationship Id="rId5" Target="../tags/tag87.xml" Type="http://schemas.openxmlformats.org/officeDocument/2006/relationships/tags"/><Relationship Id="rId4" Target="../tags/tag86.xml" Type="http://schemas.openxmlformats.org/officeDocument/2006/relationships/tags"/><Relationship Id="rId9" Target="../media/image7.jpeg" Type="http://schemas.openxmlformats.org/officeDocument/2006/relationships/image"/></Relationships>
</file>

<file path=ppt/slides/_rels/slide14.xml.rels><?xml version="1.0" encoding="UTF-8" standalone="yes" ?><Relationships xmlns="http://schemas.openxmlformats.org/package/2006/relationships"><Relationship Id="rId8" Target="../media/image14.jpeg" Type="http://schemas.openxmlformats.org/officeDocument/2006/relationships/image"/><Relationship Id="rId3" Target="../tags/tag92.xml" Type="http://schemas.openxmlformats.org/officeDocument/2006/relationships/tags"/><Relationship Id="rId7" Target="../slideLayouts/slideLayout7.xml" Type="http://schemas.openxmlformats.org/officeDocument/2006/relationships/slideLayout"/><Relationship Id="rId2" Target="../tags/tag91.xml" Type="http://schemas.openxmlformats.org/officeDocument/2006/relationships/tags"/><Relationship Id="rId1" Target="../tags/tag90.xml" Type="http://schemas.openxmlformats.org/officeDocument/2006/relationships/tags"/><Relationship Id="rId6" Target="../tags/tag95.xml" Type="http://schemas.openxmlformats.org/officeDocument/2006/relationships/tags"/><Relationship Id="rId5" Target="../tags/tag94.xml" Type="http://schemas.openxmlformats.org/officeDocument/2006/relationships/tags"/><Relationship Id="rId4" Target="../tags/tag93.xml" Type="http://schemas.openxmlformats.org/officeDocument/2006/relationships/tags"/></Relationships>
</file>

<file path=ppt/slides/_rels/slide15.xml.rels><?xml version="1.0" encoding="UTF-8" standalone="yes" ?><Relationships xmlns="http://schemas.openxmlformats.org/package/2006/relationships"><Relationship Id="rId8" Target="../tags/tag103.xml" Type="http://schemas.openxmlformats.org/officeDocument/2006/relationships/tags"/><Relationship Id="rId13" Target="../tags/tag108.xml" Type="http://schemas.openxmlformats.org/officeDocument/2006/relationships/tags"/><Relationship Id="rId18" Target="../slideLayouts/slideLayout7.xml" Type="http://schemas.openxmlformats.org/officeDocument/2006/relationships/slideLayout"/><Relationship Id="rId3" Target="../tags/tag98.xml" Type="http://schemas.openxmlformats.org/officeDocument/2006/relationships/tags"/><Relationship Id="rId21" Target="../media/image17.jpeg" Type="http://schemas.openxmlformats.org/officeDocument/2006/relationships/image"/><Relationship Id="rId7" Target="../tags/tag102.xml" Type="http://schemas.openxmlformats.org/officeDocument/2006/relationships/tags"/><Relationship Id="rId12" Target="../tags/tag107.xml" Type="http://schemas.openxmlformats.org/officeDocument/2006/relationships/tags"/><Relationship Id="rId17" Target="../tags/tag112.xml" Type="http://schemas.openxmlformats.org/officeDocument/2006/relationships/tags"/><Relationship Id="rId2" Target="../tags/tag97.xml" Type="http://schemas.openxmlformats.org/officeDocument/2006/relationships/tags"/><Relationship Id="rId16" Target="../tags/tag111.xml" Type="http://schemas.openxmlformats.org/officeDocument/2006/relationships/tags"/><Relationship Id="rId20" Target="../media/image16.jpeg" Type="http://schemas.openxmlformats.org/officeDocument/2006/relationships/image"/><Relationship Id="rId1" Target="../tags/tag96.xml" Type="http://schemas.openxmlformats.org/officeDocument/2006/relationships/tags"/><Relationship Id="rId6" Target="../tags/tag101.xml" Type="http://schemas.openxmlformats.org/officeDocument/2006/relationships/tags"/><Relationship Id="rId11" Target="../tags/tag106.xml" Type="http://schemas.openxmlformats.org/officeDocument/2006/relationships/tags"/><Relationship Id="rId5" Target="../tags/tag100.xml" Type="http://schemas.openxmlformats.org/officeDocument/2006/relationships/tags"/><Relationship Id="rId15" Target="../tags/tag110.xml" Type="http://schemas.openxmlformats.org/officeDocument/2006/relationships/tags"/><Relationship Id="rId10" Target="../tags/tag105.xml" Type="http://schemas.openxmlformats.org/officeDocument/2006/relationships/tags"/><Relationship Id="rId19" Target="../media/image15.jpeg" Type="http://schemas.openxmlformats.org/officeDocument/2006/relationships/image"/><Relationship Id="rId4" Target="../tags/tag99.xml" Type="http://schemas.openxmlformats.org/officeDocument/2006/relationships/tags"/><Relationship Id="rId9" Target="../tags/tag104.xml" Type="http://schemas.openxmlformats.org/officeDocument/2006/relationships/tags"/><Relationship Id="rId14" Target="../tags/tag109.xml" Type="http://schemas.openxmlformats.org/officeDocument/2006/relationships/tags"/></Relationships>
</file>

<file path=ppt/slides/_rels/slide16.xml.rels><?xml version="1.0" encoding="UTF-8" standalone="yes" ?><Relationships xmlns="http://schemas.openxmlformats.org/package/2006/relationships"><Relationship Id="rId8" Target="../media/image18.jpeg" Type="http://schemas.openxmlformats.org/officeDocument/2006/relationships/image"/><Relationship Id="rId3" Target="../tags/tag115.xml" Type="http://schemas.openxmlformats.org/officeDocument/2006/relationships/tags"/><Relationship Id="rId7" Target="../slideLayouts/slideLayout7.xml" Type="http://schemas.openxmlformats.org/officeDocument/2006/relationships/slideLayout"/><Relationship Id="rId12" Target="../media/image22.jpeg" Type="http://schemas.openxmlformats.org/officeDocument/2006/relationships/image"/><Relationship Id="rId2" Target="../tags/tag114.xml" Type="http://schemas.openxmlformats.org/officeDocument/2006/relationships/tags"/><Relationship Id="rId1" Target="../tags/tag113.xml" Type="http://schemas.openxmlformats.org/officeDocument/2006/relationships/tags"/><Relationship Id="rId6" Target="../tags/tag118.xml" Type="http://schemas.openxmlformats.org/officeDocument/2006/relationships/tags"/><Relationship Id="rId11" Target="../media/image21.jpeg" Type="http://schemas.openxmlformats.org/officeDocument/2006/relationships/image"/><Relationship Id="rId5" Target="../tags/tag117.xml" Type="http://schemas.openxmlformats.org/officeDocument/2006/relationships/tags"/><Relationship Id="rId10" Target="../media/image20.jpeg" Type="http://schemas.openxmlformats.org/officeDocument/2006/relationships/image"/><Relationship Id="rId4" Target="../tags/tag116.xml" Type="http://schemas.openxmlformats.org/officeDocument/2006/relationships/tags"/><Relationship Id="rId9" Target="../media/image19.jpeg" Type="http://schemas.openxmlformats.org/officeDocument/2006/relationships/image"/></Relationships>
</file>

<file path=ppt/slides/_rels/slide17.xml.rels><?xml version="1.0" encoding="UTF-8" standalone="yes" ?><Relationships xmlns="http://schemas.openxmlformats.org/package/2006/relationships"><Relationship Id="rId8" Target="../tags/tag126.xml" Type="http://schemas.openxmlformats.org/officeDocument/2006/relationships/tags"/><Relationship Id="rId13" Target="../media/image24.jpeg" Type="http://schemas.openxmlformats.org/officeDocument/2006/relationships/image"/><Relationship Id="rId3" Target="../tags/tag121.xml" Type="http://schemas.openxmlformats.org/officeDocument/2006/relationships/tags"/><Relationship Id="rId7" Target="../tags/tag125.xml" Type="http://schemas.openxmlformats.org/officeDocument/2006/relationships/tags"/><Relationship Id="rId12" Target="../media/image23.jpeg" Type="http://schemas.openxmlformats.org/officeDocument/2006/relationships/image"/><Relationship Id="rId17" Target="../media/image28.jpeg" Type="http://schemas.openxmlformats.org/officeDocument/2006/relationships/image"/><Relationship Id="rId2" Target="../tags/tag120.xml" Type="http://schemas.openxmlformats.org/officeDocument/2006/relationships/tags"/><Relationship Id="rId16" Target="../media/image27.jpeg" Type="http://schemas.openxmlformats.org/officeDocument/2006/relationships/image"/><Relationship Id="rId1" Target="../tags/tag119.xml" Type="http://schemas.openxmlformats.org/officeDocument/2006/relationships/tags"/><Relationship Id="rId6" Target="../tags/tag124.xml" Type="http://schemas.openxmlformats.org/officeDocument/2006/relationships/tags"/><Relationship Id="rId11" Target="../slideLayouts/slideLayout7.xml" Type="http://schemas.openxmlformats.org/officeDocument/2006/relationships/slideLayout"/><Relationship Id="rId5" Target="../tags/tag123.xml" Type="http://schemas.openxmlformats.org/officeDocument/2006/relationships/tags"/><Relationship Id="rId15" Target="../media/image26.jpeg" Type="http://schemas.openxmlformats.org/officeDocument/2006/relationships/image"/><Relationship Id="rId10" Target="../tags/tag128.xml" Type="http://schemas.openxmlformats.org/officeDocument/2006/relationships/tags"/><Relationship Id="rId4" Target="../tags/tag122.xml" Type="http://schemas.openxmlformats.org/officeDocument/2006/relationships/tags"/><Relationship Id="rId9" Target="../tags/tag127.xml" Type="http://schemas.openxmlformats.org/officeDocument/2006/relationships/tags"/><Relationship Id="rId14" Target="../media/image25.jpeg" Type="http://schemas.openxmlformats.org/officeDocument/2006/relationships/image"/></Relationships>
</file>

<file path=ppt/slides/_rels/slide18.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tags" Target="../tags/tag131.xml"/><Relationship Id="rId7" Type="http://schemas.openxmlformats.org/officeDocument/2006/relationships/slideLayout" Target="../slideLayouts/slideLayout7.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tags" Target="../tags/tag134.xml"/><Relationship Id="rId5" Type="http://schemas.openxmlformats.org/officeDocument/2006/relationships/tags" Target="../tags/tag133.xml"/><Relationship Id="rId4" Type="http://schemas.openxmlformats.org/officeDocument/2006/relationships/tags" Target="../tags/tag132.xml"/><Relationship Id="rId9" Type="http://schemas.openxmlformats.org/officeDocument/2006/relationships/image" Target="../media/image30.jpeg"/></Relationships>
</file>

<file path=ppt/slides/_rels/slide19.xml.rels><?xml version="1.0" encoding="UTF-8" standalone="yes"?>
<Relationships xmlns="http://schemas.openxmlformats.org/package/2006/relationships"><Relationship Id="rId8" Type="http://schemas.openxmlformats.org/officeDocument/2006/relationships/tags" Target="../tags/tag142.xml"/><Relationship Id="rId13" Type="http://schemas.openxmlformats.org/officeDocument/2006/relationships/image" Target="../media/image31.jpeg"/><Relationship Id="rId18" Type="http://schemas.openxmlformats.org/officeDocument/2006/relationships/image" Target="../media/image36.jpeg"/><Relationship Id="rId3" Type="http://schemas.openxmlformats.org/officeDocument/2006/relationships/tags" Target="../tags/tag137.xml"/><Relationship Id="rId7" Type="http://schemas.openxmlformats.org/officeDocument/2006/relationships/tags" Target="../tags/tag141.xml"/><Relationship Id="rId12" Type="http://schemas.openxmlformats.org/officeDocument/2006/relationships/slideLayout" Target="../slideLayouts/slideLayout7.xml"/><Relationship Id="rId17" Type="http://schemas.openxmlformats.org/officeDocument/2006/relationships/image" Target="../media/image35.jpeg"/><Relationship Id="rId2" Type="http://schemas.openxmlformats.org/officeDocument/2006/relationships/tags" Target="../tags/tag136.xml"/><Relationship Id="rId16" Type="http://schemas.openxmlformats.org/officeDocument/2006/relationships/image" Target="../media/image34.jpeg"/><Relationship Id="rId1" Type="http://schemas.openxmlformats.org/officeDocument/2006/relationships/tags" Target="../tags/tag135.xml"/><Relationship Id="rId6" Type="http://schemas.openxmlformats.org/officeDocument/2006/relationships/tags" Target="../tags/tag140.xml"/><Relationship Id="rId11" Type="http://schemas.openxmlformats.org/officeDocument/2006/relationships/tags" Target="../tags/tag145.xml"/><Relationship Id="rId5" Type="http://schemas.openxmlformats.org/officeDocument/2006/relationships/tags" Target="../tags/tag139.xml"/><Relationship Id="rId15" Type="http://schemas.openxmlformats.org/officeDocument/2006/relationships/image" Target="../media/image33.jpeg"/><Relationship Id="rId10" Type="http://schemas.openxmlformats.org/officeDocument/2006/relationships/tags" Target="../tags/tag144.xml"/><Relationship Id="rId19" Type="http://schemas.openxmlformats.org/officeDocument/2006/relationships/image" Target="../media/image37.jpeg"/><Relationship Id="rId4" Type="http://schemas.openxmlformats.org/officeDocument/2006/relationships/tags" Target="../tags/tag138.xml"/><Relationship Id="rId9" Type="http://schemas.openxmlformats.org/officeDocument/2006/relationships/tags" Target="../tags/tag143.xml"/><Relationship Id="rId14" Type="http://schemas.openxmlformats.org/officeDocument/2006/relationships/image" Target="../media/image32.jpeg"/></Relationships>
</file>

<file path=ppt/slides/_rels/slide20.xml.rels><?xml version="1.0" encoding="UTF-8" standalone="yes" ?><Relationships xmlns="http://schemas.openxmlformats.org/package/2006/relationships"><Relationship Id="rId8" Target="../slideLayouts/slideLayout18.xml" Type="http://schemas.openxmlformats.org/officeDocument/2006/relationships/slideLayout"/><Relationship Id="rId3" Target="../tags/tag148.xml" Type="http://schemas.openxmlformats.org/officeDocument/2006/relationships/tags"/><Relationship Id="rId7" Target="../tags/tag152.xml" Type="http://schemas.openxmlformats.org/officeDocument/2006/relationships/tags"/><Relationship Id="rId2" Target="../tags/tag147.xml" Type="http://schemas.openxmlformats.org/officeDocument/2006/relationships/tags"/><Relationship Id="rId1" Target="../tags/tag146.xml" Type="http://schemas.openxmlformats.org/officeDocument/2006/relationships/tags"/><Relationship Id="rId6" Target="../tags/tag151.xml" Type="http://schemas.openxmlformats.org/officeDocument/2006/relationships/tags"/><Relationship Id="rId5" Target="../tags/tag150.xml" Type="http://schemas.openxmlformats.org/officeDocument/2006/relationships/tags"/><Relationship Id="rId4" Target="../tags/tag149.xml" Type="http://schemas.openxmlformats.org/officeDocument/2006/relationships/tags"/><Relationship Id="rId9" Target="../media/image7.jpeg" Type="http://schemas.openxmlformats.org/officeDocument/2006/relationships/image"/></Relationships>
</file>

<file path=ppt/slides/_rels/slide21.xml.rels><?xml version="1.0" encoding="UTF-8" standalone="yes"?>
<Relationships xmlns="http://schemas.openxmlformats.org/package/2006/relationships"><Relationship Id="rId8" Type="http://schemas.openxmlformats.org/officeDocument/2006/relationships/image" Target="../media/image38.webp"/><Relationship Id="rId3" Type="http://schemas.openxmlformats.org/officeDocument/2006/relationships/tags" Target="../tags/tag155.xml"/><Relationship Id="rId7" Type="http://schemas.openxmlformats.org/officeDocument/2006/relationships/slideLayout" Target="../slideLayouts/slideLayout7.xml"/><Relationship Id="rId2" Type="http://schemas.openxmlformats.org/officeDocument/2006/relationships/tags" Target="../tags/tag154.xml"/><Relationship Id="rId1" Type="http://schemas.openxmlformats.org/officeDocument/2006/relationships/tags" Target="../tags/tag153.xml"/><Relationship Id="rId6" Type="http://schemas.openxmlformats.org/officeDocument/2006/relationships/tags" Target="../tags/tag158.xml"/><Relationship Id="rId5" Type="http://schemas.openxmlformats.org/officeDocument/2006/relationships/tags" Target="../tags/tag157.xml"/><Relationship Id="rId10" Type="http://schemas.openxmlformats.org/officeDocument/2006/relationships/image" Target="../media/image40.webp"/><Relationship Id="rId4" Type="http://schemas.openxmlformats.org/officeDocument/2006/relationships/tags" Target="../tags/tag156.xml"/><Relationship Id="rId9" Type="http://schemas.openxmlformats.org/officeDocument/2006/relationships/image" Target="../media/image39.webp"/></Relationships>
</file>

<file path=ppt/slides/_rels/slide22.xml.rels><?xml version="1.0" encoding="UTF-8" standalone="yes" ?><Relationships xmlns="http://schemas.openxmlformats.org/package/2006/relationships"><Relationship Id="rId8" Target="../media/image42.jpeg" Type="http://schemas.openxmlformats.org/officeDocument/2006/relationships/image"/><Relationship Id="rId3" Target="../tags/tag161.xml" Type="http://schemas.openxmlformats.org/officeDocument/2006/relationships/tags"/><Relationship Id="rId7" Target="../media/image41.jpeg" Type="http://schemas.openxmlformats.org/officeDocument/2006/relationships/image"/><Relationship Id="rId2" Target="../tags/tag160.xml" Type="http://schemas.openxmlformats.org/officeDocument/2006/relationships/tags"/><Relationship Id="rId1" Target="../tags/tag159.xml" Type="http://schemas.openxmlformats.org/officeDocument/2006/relationships/tags"/><Relationship Id="rId6" Target="../slideLayouts/slideLayout7.xml" Type="http://schemas.openxmlformats.org/officeDocument/2006/relationships/slideLayout"/><Relationship Id="rId5" Target="../tags/tag163.xml" Type="http://schemas.openxmlformats.org/officeDocument/2006/relationships/tags"/><Relationship Id="rId4" Target="../tags/tag162.xml" Type="http://schemas.openxmlformats.org/officeDocument/2006/relationships/tags"/></Relationships>
</file>

<file path=ppt/slides/_rels/slide23.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166.xml"/><Relationship Id="rId7" Type="http://schemas.openxmlformats.org/officeDocument/2006/relationships/tags" Target="../tags/tag170.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tags" Target="../tags/tag169.xml"/><Relationship Id="rId11" Type="http://schemas.openxmlformats.org/officeDocument/2006/relationships/image" Target="../media/image45.jpeg"/><Relationship Id="rId5" Type="http://schemas.openxmlformats.org/officeDocument/2006/relationships/tags" Target="../tags/tag168.xml"/><Relationship Id="rId10" Type="http://schemas.openxmlformats.org/officeDocument/2006/relationships/image" Target="../media/image44.jpeg"/><Relationship Id="rId4" Type="http://schemas.openxmlformats.org/officeDocument/2006/relationships/tags" Target="../tags/tag167.xml"/><Relationship Id="rId9" Type="http://schemas.openxmlformats.org/officeDocument/2006/relationships/image" Target="../media/image43.jpeg"/></Relationships>
</file>

<file path=ppt/slides/_rels/slide24.xml.rels><?xml version="1.0" encoding="UTF-8" standalone="yes" ?><Relationships xmlns="http://schemas.openxmlformats.org/package/2006/relationships"><Relationship Id="rId8" Target="../slideLayouts/slideLayout18.xml" Type="http://schemas.openxmlformats.org/officeDocument/2006/relationships/slideLayout"/><Relationship Id="rId3" Target="../tags/tag173.xml" Type="http://schemas.openxmlformats.org/officeDocument/2006/relationships/tags"/><Relationship Id="rId7" Target="../tags/tag177.xml" Type="http://schemas.openxmlformats.org/officeDocument/2006/relationships/tags"/><Relationship Id="rId2" Target="../tags/tag172.xml" Type="http://schemas.openxmlformats.org/officeDocument/2006/relationships/tags"/><Relationship Id="rId1" Target="../tags/tag171.xml" Type="http://schemas.openxmlformats.org/officeDocument/2006/relationships/tags"/><Relationship Id="rId6" Target="../tags/tag176.xml" Type="http://schemas.openxmlformats.org/officeDocument/2006/relationships/tags"/><Relationship Id="rId5" Target="../tags/tag175.xml" Type="http://schemas.openxmlformats.org/officeDocument/2006/relationships/tags"/><Relationship Id="rId4" Target="../tags/tag174.xml" Type="http://schemas.openxmlformats.org/officeDocument/2006/relationships/tags"/><Relationship Id="rId9" Target="../media/image7.jpeg" Type="http://schemas.openxmlformats.org/officeDocument/2006/relationships/image"/></Relationships>
</file>

<file path=ppt/slides/_rels/slide25.xml.rels><?xml version="1.0" encoding="UTF-8" standalone="yes" ?><Relationships xmlns="http://schemas.openxmlformats.org/package/2006/relationships"><Relationship Id="rId8" Target="../media/image46.jpeg" Type="http://schemas.openxmlformats.org/officeDocument/2006/relationships/image"/><Relationship Id="rId3" Target="../tags/tag180.xml" Type="http://schemas.openxmlformats.org/officeDocument/2006/relationships/tags"/><Relationship Id="rId7" Target="../slideLayouts/slideLayout29.xml" Type="http://schemas.openxmlformats.org/officeDocument/2006/relationships/slideLayout"/><Relationship Id="rId2" Target="../tags/tag179.xml" Type="http://schemas.openxmlformats.org/officeDocument/2006/relationships/tags"/><Relationship Id="rId1" Target="../tags/tag178.xml" Type="http://schemas.openxmlformats.org/officeDocument/2006/relationships/tags"/><Relationship Id="rId6" Target="../tags/tag183.xml" Type="http://schemas.openxmlformats.org/officeDocument/2006/relationships/tags"/><Relationship Id="rId5" Target="../tags/tag182.xml" Type="http://schemas.openxmlformats.org/officeDocument/2006/relationships/tags"/><Relationship Id="rId4" Target="../tags/tag181.xml" Type="http://schemas.openxmlformats.org/officeDocument/2006/relationships/tags"/><Relationship Id="rId9" Target="../media/image47.jpeg" Type="http://schemas.openxmlformats.org/officeDocument/2006/relationships/image"/></Relationships>
</file>

<file path=ppt/slides/_rels/slide26.xml.rels><?xml version="1.0" encoding="UTF-8" standalone="yes" ?><Relationships xmlns="http://schemas.openxmlformats.org/package/2006/relationships"><Relationship Id="rId3" Target="../tags/tag186.xml" Type="http://schemas.openxmlformats.org/officeDocument/2006/relationships/tags"/><Relationship Id="rId7" Target="../media/image48.jpeg" Type="http://schemas.openxmlformats.org/officeDocument/2006/relationships/image"/><Relationship Id="rId2" Target="../tags/tag185.xml" Type="http://schemas.openxmlformats.org/officeDocument/2006/relationships/tags"/><Relationship Id="rId1" Target="../tags/tag184.xml" Type="http://schemas.openxmlformats.org/officeDocument/2006/relationships/tags"/><Relationship Id="rId6" Target="../slideLayouts/slideLayout29.xml" Type="http://schemas.openxmlformats.org/officeDocument/2006/relationships/slideLayout"/><Relationship Id="rId5" Target="../tags/tag188.xml" Type="http://schemas.openxmlformats.org/officeDocument/2006/relationships/tags"/><Relationship Id="rId4" Target="../tags/tag187.xml" Type="http://schemas.openxmlformats.org/officeDocument/2006/relationships/tags"/></Relationships>
</file>

<file path=ppt/slides/_rels/slide27.xml.rels><?xml version="1.0" encoding="UTF-8" standalone="yes" ?><Relationships xmlns="http://schemas.openxmlformats.org/package/2006/relationships"><Relationship Id="rId8" Target="../media/image49.jpeg" Type="http://schemas.openxmlformats.org/officeDocument/2006/relationships/image"/><Relationship Id="rId3" Target="../tags/tag191.xml" Type="http://schemas.openxmlformats.org/officeDocument/2006/relationships/tags"/><Relationship Id="rId7" Target="../slideLayouts/slideLayout29.xml" Type="http://schemas.openxmlformats.org/officeDocument/2006/relationships/slideLayout"/><Relationship Id="rId2" Target="../tags/tag190.xml" Type="http://schemas.openxmlformats.org/officeDocument/2006/relationships/tags"/><Relationship Id="rId1" Target="../tags/tag189.xml" Type="http://schemas.openxmlformats.org/officeDocument/2006/relationships/tags"/><Relationship Id="rId6" Target="../tags/tag194.xml" Type="http://schemas.openxmlformats.org/officeDocument/2006/relationships/tags"/><Relationship Id="rId5" Target="../tags/tag193.xml" Type="http://schemas.openxmlformats.org/officeDocument/2006/relationships/tags"/><Relationship Id="rId4" Target="../tags/tag192.xml" Type="http://schemas.openxmlformats.org/officeDocument/2006/relationships/tags"/><Relationship Id="rId9" Target="../media/image50.jpeg" Type="http://schemas.openxmlformats.org/officeDocument/2006/relationships/image"/></Relationships>
</file>

<file path=ppt/slides/_rels/slide28.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tags" Target="../tags/tag197.xml"/><Relationship Id="rId7" Type="http://schemas.openxmlformats.org/officeDocument/2006/relationships/image" Target="../media/image51.png"/><Relationship Id="rId2" Type="http://schemas.openxmlformats.org/officeDocument/2006/relationships/tags" Target="../tags/tag196.xml"/><Relationship Id="rId1" Type="http://schemas.openxmlformats.org/officeDocument/2006/relationships/tags" Target="../tags/tag195.xml"/><Relationship Id="rId6" Type="http://schemas.openxmlformats.org/officeDocument/2006/relationships/slideLayout" Target="../slideLayouts/slideLayout7.xml"/><Relationship Id="rId5" Type="http://schemas.openxmlformats.org/officeDocument/2006/relationships/tags" Target="../tags/tag199.xml"/><Relationship Id="rId4" Type="http://schemas.openxmlformats.org/officeDocument/2006/relationships/tags" Target="../tags/tag198.xml"/></Relationships>
</file>

<file path=ppt/slides/_rels/slide29.xml.rels><?xml version="1.0" encoding="UTF-8" standalone="yes" ?><Relationships xmlns="http://schemas.openxmlformats.org/package/2006/relationships"><Relationship Id="rId8" Target="../media/image54.jpeg" Type="http://schemas.openxmlformats.org/officeDocument/2006/relationships/image"/><Relationship Id="rId3" Target="../tags/tag202.xml" Type="http://schemas.openxmlformats.org/officeDocument/2006/relationships/tags"/><Relationship Id="rId7" Target="../media/image53.jpeg" Type="http://schemas.openxmlformats.org/officeDocument/2006/relationships/image"/><Relationship Id="rId2" Target="../tags/tag201.xml" Type="http://schemas.openxmlformats.org/officeDocument/2006/relationships/tags"/><Relationship Id="rId1" Target="../tags/tag200.xml" Type="http://schemas.openxmlformats.org/officeDocument/2006/relationships/tags"/><Relationship Id="rId6" Target="../slideLayouts/slideLayout7.xml" Type="http://schemas.openxmlformats.org/officeDocument/2006/relationships/slideLayout"/><Relationship Id="rId5" Target="../tags/tag204.xml" Type="http://schemas.openxmlformats.org/officeDocument/2006/relationships/tags"/><Relationship Id="rId4" Target="../tags/tag203.xml" Type="http://schemas.openxmlformats.org/officeDocument/2006/relationships/tags"/></Relationships>
</file>

<file path=ppt/slides/_rels/slide30.xml.rels><?xml version="1.0" encoding="UTF-8" standalone="yes" ?><Relationships xmlns="http://schemas.openxmlformats.org/package/2006/relationships"><Relationship Id="rId8" Target="../media/image56.jpeg" Type="http://schemas.openxmlformats.org/officeDocument/2006/relationships/image"/><Relationship Id="rId3" Target="../tags/tag207.xml" Type="http://schemas.openxmlformats.org/officeDocument/2006/relationships/tags"/><Relationship Id="rId7" Target="../media/image55.jpeg" Type="http://schemas.openxmlformats.org/officeDocument/2006/relationships/image"/><Relationship Id="rId2" Target="../tags/tag206.xml" Type="http://schemas.openxmlformats.org/officeDocument/2006/relationships/tags"/><Relationship Id="rId1" Target="../tags/tag205.xml" Type="http://schemas.openxmlformats.org/officeDocument/2006/relationships/tags"/><Relationship Id="rId6" Target="../slideLayouts/slideLayout7.xml" Type="http://schemas.openxmlformats.org/officeDocument/2006/relationships/slideLayout"/><Relationship Id="rId5" Target="../tags/tag209.xml" Type="http://schemas.openxmlformats.org/officeDocument/2006/relationships/tags"/><Relationship Id="rId4" Target="../tags/tag208.xml" Type="http://schemas.openxmlformats.org/officeDocument/2006/relationships/tags"/></Relationships>
</file>

<file path=ppt/slides/_rels/slide31.xml.rels><?xml version="1.0" encoding="UTF-8" standalone="yes" ?><Relationships xmlns="http://schemas.openxmlformats.org/package/2006/relationships"><Relationship Id="rId8" Target="../slideLayouts/slideLayout18.xml" Type="http://schemas.openxmlformats.org/officeDocument/2006/relationships/slideLayout"/><Relationship Id="rId3" Target="../tags/tag212.xml" Type="http://schemas.openxmlformats.org/officeDocument/2006/relationships/tags"/><Relationship Id="rId7" Target="../tags/tag216.xml" Type="http://schemas.openxmlformats.org/officeDocument/2006/relationships/tags"/><Relationship Id="rId2" Target="../tags/tag211.xml" Type="http://schemas.openxmlformats.org/officeDocument/2006/relationships/tags"/><Relationship Id="rId1" Target="../tags/tag210.xml" Type="http://schemas.openxmlformats.org/officeDocument/2006/relationships/tags"/><Relationship Id="rId6" Target="../tags/tag215.xml" Type="http://schemas.openxmlformats.org/officeDocument/2006/relationships/tags"/><Relationship Id="rId5" Target="../tags/tag214.xml" Type="http://schemas.openxmlformats.org/officeDocument/2006/relationships/tags"/><Relationship Id="rId4" Target="../tags/tag213.xml" Type="http://schemas.openxmlformats.org/officeDocument/2006/relationships/tags"/><Relationship Id="rId9" Target="../media/image7.jpeg" Type="http://schemas.openxmlformats.org/officeDocument/2006/relationships/image"/></Relationships>
</file>

<file path=ppt/slides/_rels/slide32.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tags" Target="../tags/tag219.xml"/><Relationship Id="rId7" Type="http://schemas.openxmlformats.org/officeDocument/2006/relationships/slideLayout" Target="../slideLayouts/slideLayout29.xml"/><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tags" Target="../tags/tag222.xml"/><Relationship Id="rId5" Type="http://schemas.openxmlformats.org/officeDocument/2006/relationships/tags" Target="../tags/tag221.xml"/><Relationship Id="rId4" Type="http://schemas.openxmlformats.org/officeDocument/2006/relationships/tags" Target="../tags/tag220.xml"/><Relationship Id="rId9" Type="http://schemas.openxmlformats.org/officeDocument/2006/relationships/image" Target="../media/image58.jpeg"/></Relationships>
</file>

<file path=ppt/slides/_rels/slide33.xml.rels><?xml version="1.0" encoding="UTF-8" standalone="yes" ?><Relationships xmlns="http://schemas.openxmlformats.org/package/2006/relationships"><Relationship Id="rId8" Target="../media/image59.jpeg" Type="http://schemas.openxmlformats.org/officeDocument/2006/relationships/image"/><Relationship Id="rId3" Target="../tags/tag225.xml" Type="http://schemas.openxmlformats.org/officeDocument/2006/relationships/tags"/><Relationship Id="rId7" Target="../slideLayouts/slideLayout29.xml" Type="http://schemas.openxmlformats.org/officeDocument/2006/relationships/slideLayout"/><Relationship Id="rId2" Target="../tags/tag224.xml" Type="http://schemas.openxmlformats.org/officeDocument/2006/relationships/tags"/><Relationship Id="rId1" Target="../tags/tag223.xml" Type="http://schemas.openxmlformats.org/officeDocument/2006/relationships/tags"/><Relationship Id="rId6" Target="../tags/tag228.xml" Type="http://schemas.openxmlformats.org/officeDocument/2006/relationships/tags"/><Relationship Id="rId5" Target="../tags/tag227.xml" Type="http://schemas.openxmlformats.org/officeDocument/2006/relationships/tags"/><Relationship Id="rId4" Target="../tags/tag226.xml" Type="http://schemas.openxmlformats.org/officeDocument/2006/relationships/tags"/><Relationship Id="rId9" Target="../media/image60.jpeg" Type="http://schemas.openxmlformats.org/officeDocument/2006/relationships/image"/></Relationships>
</file>

<file path=ppt/slides/_rels/slide34.xml.rels><?xml version="1.0" encoding="UTF-8" standalone="yes" ?><Relationships xmlns="http://schemas.openxmlformats.org/package/2006/relationships"><Relationship Id="rId8" Target="../media/image61.jpeg" Type="http://schemas.openxmlformats.org/officeDocument/2006/relationships/image"/><Relationship Id="rId3" Target="../tags/tag231.xml" Type="http://schemas.openxmlformats.org/officeDocument/2006/relationships/tags"/><Relationship Id="rId7" Target="../slideLayouts/slideLayout29.xml" Type="http://schemas.openxmlformats.org/officeDocument/2006/relationships/slideLayout"/><Relationship Id="rId2" Target="../tags/tag230.xml" Type="http://schemas.openxmlformats.org/officeDocument/2006/relationships/tags"/><Relationship Id="rId1" Target="../tags/tag229.xml" Type="http://schemas.openxmlformats.org/officeDocument/2006/relationships/tags"/><Relationship Id="rId6" Target="../tags/tag234.xml" Type="http://schemas.openxmlformats.org/officeDocument/2006/relationships/tags"/><Relationship Id="rId5" Target="../tags/tag233.xml" Type="http://schemas.openxmlformats.org/officeDocument/2006/relationships/tags"/><Relationship Id="rId4" Target="../tags/tag232.xml" Type="http://schemas.openxmlformats.org/officeDocument/2006/relationships/tags"/><Relationship Id="rId9" Target="../media/image62.jpeg" Type="http://schemas.openxmlformats.org/officeDocument/2006/relationships/image"/></Relationships>
</file>

<file path=ppt/slides/_rels/slide35.xml.rels><?xml version="1.0" encoding="UTF-8" standalone="yes" ?><Relationships xmlns="http://schemas.openxmlformats.org/package/2006/relationships"><Relationship Id="rId8" Target="../tags/tag242.xml" Type="http://schemas.openxmlformats.org/officeDocument/2006/relationships/tags"/><Relationship Id="rId13" Target="../media/image66.jpeg" Type="http://schemas.openxmlformats.org/officeDocument/2006/relationships/image"/><Relationship Id="rId3" Target="../tags/tag237.xml" Type="http://schemas.openxmlformats.org/officeDocument/2006/relationships/tags"/><Relationship Id="rId7" Target="../tags/tag241.xml" Type="http://schemas.openxmlformats.org/officeDocument/2006/relationships/tags"/><Relationship Id="rId12" Target="../media/image65.jpeg" Type="http://schemas.openxmlformats.org/officeDocument/2006/relationships/image"/><Relationship Id="rId2" Target="../tags/tag236.xml" Type="http://schemas.openxmlformats.org/officeDocument/2006/relationships/tags"/><Relationship Id="rId1" Target="../tags/tag235.xml" Type="http://schemas.openxmlformats.org/officeDocument/2006/relationships/tags"/><Relationship Id="rId6" Target="../tags/tag240.xml" Type="http://schemas.openxmlformats.org/officeDocument/2006/relationships/tags"/><Relationship Id="rId11" Target="../media/image64.jpeg" Type="http://schemas.openxmlformats.org/officeDocument/2006/relationships/image"/><Relationship Id="rId5" Target="../tags/tag239.xml" Type="http://schemas.openxmlformats.org/officeDocument/2006/relationships/tags"/><Relationship Id="rId10" Target="../media/image63.jpeg" Type="http://schemas.openxmlformats.org/officeDocument/2006/relationships/image"/><Relationship Id="rId4" Target="../tags/tag238.xml" Type="http://schemas.openxmlformats.org/officeDocument/2006/relationships/tags"/><Relationship Id="rId9" Target="../slideLayouts/slideLayout29.xml" Type="http://schemas.openxmlformats.org/officeDocument/2006/relationships/slideLayout"/></Relationships>
</file>

<file path=ppt/slides/_rels/slide36.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tags" Target="../tags/tag245.xml"/><Relationship Id="rId7" Type="http://schemas.openxmlformats.org/officeDocument/2006/relationships/slideLayout" Target="../slideLayouts/slideLayout29.xml"/><Relationship Id="rId2" Type="http://schemas.openxmlformats.org/officeDocument/2006/relationships/tags" Target="../tags/tag244.xml"/><Relationship Id="rId1" Type="http://schemas.openxmlformats.org/officeDocument/2006/relationships/tags" Target="../tags/tag243.xml"/><Relationship Id="rId6" Type="http://schemas.openxmlformats.org/officeDocument/2006/relationships/tags" Target="../tags/tag248.xml"/><Relationship Id="rId5" Type="http://schemas.openxmlformats.org/officeDocument/2006/relationships/tags" Target="../tags/tag247.xml"/><Relationship Id="rId4" Type="http://schemas.openxmlformats.org/officeDocument/2006/relationships/tags" Target="../tags/tag246.xml"/><Relationship Id="rId9" Type="http://schemas.openxmlformats.org/officeDocument/2006/relationships/image" Target="../media/image68.jpeg"/></Relationships>
</file>

<file path=ppt/slides/_rels/slide37.xml.rels><?xml version="1.0" encoding="UTF-8" standalone="yes" ?><Relationships xmlns="http://schemas.openxmlformats.org/package/2006/relationships"><Relationship Id="rId8" Target="../media/image69.jpeg" Type="http://schemas.openxmlformats.org/officeDocument/2006/relationships/image"/><Relationship Id="rId3" Target="../tags/tag251.xml" Type="http://schemas.openxmlformats.org/officeDocument/2006/relationships/tags"/><Relationship Id="rId7" Target="../slideLayouts/slideLayout29.xml" Type="http://schemas.openxmlformats.org/officeDocument/2006/relationships/slideLayout"/><Relationship Id="rId2" Target="../tags/tag250.xml" Type="http://schemas.openxmlformats.org/officeDocument/2006/relationships/tags"/><Relationship Id="rId1" Target="../tags/tag249.xml" Type="http://schemas.openxmlformats.org/officeDocument/2006/relationships/tags"/><Relationship Id="rId6" Target="../tags/tag254.xml" Type="http://schemas.openxmlformats.org/officeDocument/2006/relationships/tags"/><Relationship Id="rId5" Target="../tags/tag253.xml" Type="http://schemas.openxmlformats.org/officeDocument/2006/relationships/tags"/><Relationship Id="rId4" Target="../tags/tag252.xml" Type="http://schemas.openxmlformats.org/officeDocument/2006/relationships/tags"/><Relationship Id="rId9" Target="../media/image70.jpeg" Type="http://schemas.openxmlformats.org/officeDocument/2006/relationships/image"/></Relationships>
</file>

<file path=ppt/slides/_rels/slide38.xml.rels><?xml version="1.0" encoding="UTF-8" standalone="yes" ?><Relationships xmlns="http://schemas.openxmlformats.org/package/2006/relationships"><Relationship Id="rId8" Target="../media/image71.jpeg" Type="http://schemas.openxmlformats.org/officeDocument/2006/relationships/image"/><Relationship Id="rId3" Target="../tags/tag257.xml" Type="http://schemas.openxmlformats.org/officeDocument/2006/relationships/tags"/><Relationship Id="rId7" Target="../slideLayouts/slideLayout29.xml" Type="http://schemas.openxmlformats.org/officeDocument/2006/relationships/slideLayout"/><Relationship Id="rId2" Target="../tags/tag256.xml" Type="http://schemas.openxmlformats.org/officeDocument/2006/relationships/tags"/><Relationship Id="rId1" Target="../tags/tag255.xml" Type="http://schemas.openxmlformats.org/officeDocument/2006/relationships/tags"/><Relationship Id="rId6" Target="../tags/tag260.xml" Type="http://schemas.openxmlformats.org/officeDocument/2006/relationships/tags"/><Relationship Id="rId5" Target="../tags/tag259.xml" Type="http://schemas.openxmlformats.org/officeDocument/2006/relationships/tags"/><Relationship Id="rId4" Target="../tags/tag258.xml" Type="http://schemas.openxmlformats.org/officeDocument/2006/relationships/tags"/><Relationship Id="rId9" Target="../media/image72.jpeg" Type="http://schemas.openxmlformats.org/officeDocument/2006/relationships/image"/></Relationships>
</file>

<file path=ppt/slides/_rels/slide39.xml.rels><?xml version="1.0" encoding="UTF-8" standalone="yes" ?><Relationships xmlns="http://schemas.openxmlformats.org/package/2006/relationships"><Relationship Id="rId3" Target="../tags/tag263.xml" Type="http://schemas.openxmlformats.org/officeDocument/2006/relationships/tags"/><Relationship Id="rId7" Target="../media/image2.jpeg" Type="http://schemas.openxmlformats.org/officeDocument/2006/relationships/image"/><Relationship Id="rId2" Target="../tags/tag262.xml" Type="http://schemas.openxmlformats.org/officeDocument/2006/relationships/tags"/><Relationship Id="rId1" Target="../tags/tag261.xml" Type="http://schemas.openxmlformats.org/officeDocument/2006/relationships/tags"/><Relationship Id="rId6" Target="../slideLayouts/slideLayout29.xml" Type="http://schemas.openxmlformats.org/officeDocument/2006/relationships/slideLayout"/><Relationship Id="rId5" Target="../tags/tag265.xml" Type="http://schemas.openxmlformats.org/officeDocument/2006/relationships/tags"/><Relationship Id="rId4" Target="../tags/tag264.xml" Type="http://schemas.openxmlformats.org/officeDocument/2006/relationships/tags"/></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tags" Target="../tags/tag267.xml"/><Relationship Id="rId1" Type="http://schemas.openxmlformats.org/officeDocument/2006/relationships/tags" Target="../tags/tag26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7"/>
          <a:srcRect t="1683" b="15284"/>
          <a:stretch>
            <a:fillRect/>
          </a:stretch>
        </p:blipFill>
        <p:spPr>
          <a:xfrm>
            <a:off x="0" y="0"/>
            <a:ext cx="12192000" cy="6858000"/>
          </a:xfrm>
          <a:prstGeom prst="rect">
            <a:avLst/>
          </a:prstGeom>
        </p:spPr>
      </p:pic>
      <p:sp>
        <p:nvSpPr>
          <p:cNvPr id="43" name="矩形 42"/>
          <p:cNvSpPr/>
          <p:nvPr>
            <p:custDataLst>
              <p:tags r:id="rId2"/>
            </p:custDataLst>
          </p:nvPr>
        </p:nvSpPr>
        <p:spPr>
          <a:xfrm>
            <a:off x="1459230" y="2099310"/>
            <a:ext cx="9503410" cy="3095625"/>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4" name="文本框 43"/>
          <p:cNvSpPr txBox="1"/>
          <p:nvPr>
            <p:custDataLst>
              <p:tags r:id="rId3"/>
            </p:custDataLst>
          </p:nvPr>
        </p:nvSpPr>
        <p:spPr>
          <a:xfrm>
            <a:off x="1697990" y="3082925"/>
            <a:ext cx="8778875" cy="1322070"/>
          </a:xfrm>
          <a:prstGeom prst="rect">
            <a:avLst/>
          </a:prstGeom>
          <a:noFill/>
        </p:spPr>
        <p:txBody>
          <a:bodyPr wrap="square" rtlCol="0">
            <a:spAutoFit/>
          </a:bodyPr>
          <a:lstStyle/>
          <a:p>
            <a:pPr lvl="0" algn="ctr">
              <a:defRPr/>
            </a:pPr>
            <a:r>
              <a:rPr lang="zh-CN" altLang="en-US" sz="8000" b="1" kern="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城市露营唤醒计划</a:t>
            </a:r>
          </a:p>
        </p:txBody>
      </p:sp>
      <p:sp>
        <p:nvSpPr>
          <p:cNvPr id="45" name="矩形 44"/>
          <p:cNvSpPr/>
          <p:nvPr>
            <p:custDataLst>
              <p:tags r:id="rId4"/>
            </p:custDataLst>
          </p:nvPr>
        </p:nvSpPr>
        <p:spPr>
          <a:xfrm>
            <a:off x="3835542" y="2350789"/>
            <a:ext cx="5212080" cy="645160"/>
          </a:xfrm>
          <a:prstGeom prst="rect">
            <a:avLst/>
          </a:prstGeom>
        </p:spPr>
        <p:txBody>
          <a:bodyPr wrap="none">
            <a:spAutoFit/>
          </a:bodyPr>
          <a:lstStyle/>
          <a:p>
            <a:r>
              <a:rPr lang="en-US" altLang="zh-CN" sz="3600" b="0" i="0" dirty="0">
                <a:solidFill>
                  <a:schemeClr val="bg1"/>
                </a:solidFill>
                <a:effectLst/>
                <a:latin typeface="楷体" panose="02010609060101010101" pitchFamily="49" charset="-122"/>
                <a:ea typeface="楷体" panose="02010609060101010101" pitchFamily="49" charset="-122"/>
                <a:cs typeface="楷体" panose="02010609060101010101" pitchFamily="49" charset="-122"/>
              </a:rPr>
              <a:t>-</a:t>
            </a:r>
            <a:r>
              <a:rPr lang="zh-CN" altLang="en-US" sz="3600" b="0" i="0" dirty="0">
                <a:solidFill>
                  <a:schemeClr val="bg1"/>
                </a:solidFill>
                <a:effectLst/>
                <a:latin typeface="楷体" panose="02010609060101010101" pitchFamily="49" charset="-122"/>
                <a:ea typeface="楷体" panose="02010609060101010101" pitchFamily="49" charset="-122"/>
                <a:cs typeface="楷体" panose="02010609060101010101" pitchFamily="49" charset="-122"/>
              </a:rPr>
              <a:t>大型露营乐活青年派对</a:t>
            </a:r>
            <a:r>
              <a:rPr lang="en-US" altLang="zh-CN" sz="3600" b="0" i="0" dirty="0">
                <a:solidFill>
                  <a:schemeClr val="bg1"/>
                </a:solidFill>
                <a:effectLst/>
                <a:latin typeface="楷体" panose="02010609060101010101" pitchFamily="49" charset="-122"/>
                <a:ea typeface="楷体" panose="02010609060101010101" pitchFamily="49" charset="-122"/>
                <a:cs typeface="楷体" panose="02010609060101010101" pitchFamily="49" charset="-122"/>
              </a:rPr>
              <a:t>-</a:t>
            </a:r>
          </a:p>
        </p:txBody>
      </p:sp>
      <p:sp>
        <p:nvSpPr>
          <p:cNvPr id="46" name="矩形 45"/>
          <p:cNvSpPr/>
          <p:nvPr>
            <p:custDataLst>
              <p:tags r:id="rId5"/>
            </p:custDataLst>
          </p:nvPr>
        </p:nvSpPr>
        <p:spPr>
          <a:xfrm>
            <a:off x="3156585" y="4629150"/>
            <a:ext cx="6032500" cy="368300"/>
          </a:xfrm>
          <a:prstGeom prst="rect">
            <a:avLst/>
          </a:prstGeom>
          <a:solidFill>
            <a:srgbClr val="019A44"/>
          </a:solidFill>
        </p:spPr>
        <p:txBody>
          <a:bodyPr wrap="square">
            <a:spAutoFit/>
          </a:bodyPr>
          <a:lstStyle/>
          <a:p>
            <a:pPr algn="ctr"/>
            <a:r>
              <a:rPr lang="en-US" altLang="zh-CN" dirty="0">
                <a:solidFill>
                  <a:schemeClr val="bg1"/>
                </a:solidFill>
                <a:latin typeface="楷体" panose="02010609060101010101" pitchFamily="49" charset="-122"/>
                <a:ea typeface="楷体" panose="02010609060101010101" pitchFamily="49" charset="-122"/>
              </a:rPr>
              <a:t>【</a:t>
            </a:r>
            <a:r>
              <a:rPr lang="zh-CN" altLang="en-US" dirty="0">
                <a:solidFill>
                  <a:schemeClr val="bg1"/>
                </a:solidFill>
                <a:latin typeface="楷体" panose="02010609060101010101" pitchFamily="49" charset="-122"/>
                <a:ea typeface="楷体" panose="02010609060101010101" pitchFamily="49" charset="-122"/>
              </a:rPr>
              <a:t>城市露营唤醒计划</a:t>
            </a:r>
            <a:r>
              <a:rPr lang="en-US" altLang="zh-CN" dirty="0">
                <a:solidFill>
                  <a:schemeClr val="bg1"/>
                </a:solidFill>
                <a:latin typeface="楷体" panose="02010609060101010101" pitchFamily="49" charset="-122"/>
                <a:ea typeface="楷体" panose="02010609060101010101" pitchFamily="49" charset="-122"/>
              </a:rPr>
              <a:t>】</a:t>
            </a:r>
            <a:r>
              <a:rPr lang="zh-CN" altLang="en-US" dirty="0">
                <a:solidFill>
                  <a:schemeClr val="bg1"/>
                </a:solidFill>
                <a:latin typeface="楷体" panose="02010609060101010101" pitchFamily="49" charset="-122"/>
                <a:ea typeface="楷体" panose="02010609060101010101" pitchFamily="49" charset="-122"/>
              </a:rPr>
              <a:t>五一青年节活动策划案</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75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250"/>
                                        <p:tgtEl>
                                          <p:spTgt spid="43"/>
                                        </p:tgtEl>
                                      </p:cBhvr>
                                    </p:animEffect>
                                    <p:anim calcmode="lin" valueType="num">
                                      <p:cBhvr>
                                        <p:cTn id="8" dur="1250" fill="hold"/>
                                        <p:tgtEl>
                                          <p:spTgt spid="43"/>
                                        </p:tgtEl>
                                        <p:attrNameLst>
                                          <p:attrName>ppt_x</p:attrName>
                                        </p:attrNameLst>
                                      </p:cBhvr>
                                      <p:tavLst>
                                        <p:tav tm="0">
                                          <p:val>
                                            <p:strVal val="#ppt_x"/>
                                          </p:val>
                                        </p:tav>
                                        <p:tav tm="100000">
                                          <p:val>
                                            <p:strVal val="#ppt_x"/>
                                          </p:val>
                                        </p:tav>
                                      </p:tavLst>
                                    </p:anim>
                                    <p:anim calcmode="lin" valueType="num">
                                      <p:cBhvr>
                                        <p:cTn id="9" dur="1250" fill="hold"/>
                                        <p:tgtEl>
                                          <p:spTgt spid="43"/>
                                        </p:tgtEl>
                                        <p:attrNameLst>
                                          <p:attrName>ppt_y</p:attrName>
                                        </p:attrNameLst>
                                      </p:cBhvr>
                                      <p:tavLst>
                                        <p:tav tm="0">
                                          <p:val>
                                            <p:strVal val="#ppt_y+.1"/>
                                          </p:val>
                                        </p:tav>
                                        <p:tav tm="100000">
                                          <p:val>
                                            <p:strVal val="#ppt_y"/>
                                          </p:val>
                                        </p:tav>
                                      </p:tavLst>
                                    </p:anim>
                                  </p:childTnLst>
                                </p:cTn>
                              </p:par>
                            </p:childTnLst>
                          </p:cTn>
                        </p:par>
                        <p:par>
                          <p:cTn id="10" fill="hold">
                            <p:stCondLst>
                              <p:cond delay="2250"/>
                            </p:stCondLst>
                            <p:childTnLst>
                              <p:par>
                                <p:cTn id="11" presetID="10" presetClass="entr" presetSubtype="0" fill="hold" grpId="0" nodeType="afterEffect">
                                  <p:stCondLst>
                                    <p:cond delay="25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1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nimBg="1"/>
      <p:bldP spid="4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10"/>
          <a:srcRect t="5751"/>
          <a:stretch>
            <a:fillRect/>
          </a:stretch>
        </p:blipFill>
        <p:spPr>
          <a:xfrm>
            <a:off x="635" y="0"/>
            <a:ext cx="12199620" cy="6858000"/>
          </a:xfrm>
          <a:prstGeom prst="rect">
            <a:avLst/>
          </a:prstGeom>
        </p:spPr>
      </p:pic>
      <p:sp>
        <p:nvSpPr>
          <p:cNvPr id="7" name="矩形 6"/>
          <p:cNvSpPr/>
          <p:nvPr>
            <p:custDataLst>
              <p:tags r:id="rId2"/>
            </p:custDataLst>
          </p:nvPr>
        </p:nvSpPr>
        <p:spPr>
          <a:xfrm>
            <a:off x="0" y="0"/>
            <a:ext cx="12183555" cy="6858000"/>
          </a:xfrm>
          <a:prstGeom prst="rect">
            <a:avLst/>
          </a:pr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3" name="组合 2"/>
          <p:cNvGrpSpPr/>
          <p:nvPr/>
        </p:nvGrpSpPr>
        <p:grpSpPr>
          <a:xfrm>
            <a:off x="-319939" y="287795"/>
            <a:ext cx="3436564" cy="583565"/>
            <a:chOff x="-638916" y="340956"/>
            <a:chExt cx="3436564" cy="583565"/>
          </a:xfrm>
        </p:grpSpPr>
        <p:sp>
          <p:nvSpPr>
            <p:cNvPr id="4" name="椭圆 3"/>
            <p:cNvSpPr/>
            <p:nvPr>
              <p:custDataLst>
                <p:tags r:id="rId7"/>
              </p:custDataLst>
            </p:nvPr>
          </p:nvSpPr>
          <p:spPr>
            <a:xfrm>
              <a:off x="106327" y="414669"/>
              <a:ext cx="2009553" cy="489097"/>
            </a:xfrm>
            <a:prstGeom prst="ellipse">
              <a:avLst/>
            </a:prstGeom>
            <a:solidFill>
              <a:srgbClr val="019A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楷体" panose="02010609060101010101" pitchFamily="49" charset="-122"/>
                <a:ea typeface="楷体" panose="02010609060101010101" pitchFamily="49" charset="-122"/>
              </a:endParaRPr>
            </a:p>
          </p:txBody>
        </p:sp>
        <p:sp>
          <p:nvSpPr>
            <p:cNvPr id="5" name="矩形 4"/>
            <p:cNvSpPr/>
            <p:nvPr>
              <p:custDataLst>
                <p:tags r:id="rId8"/>
              </p:custDataLst>
            </p:nvPr>
          </p:nvSpPr>
          <p:spPr>
            <a:xfrm>
              <a:off x="-638916" y="340956"/>
              <a:ext cx="3436564" cy="583565"/>
            </a:xfrm>
            <a:prstGeom prst="rect">
              <a:avLst/>
            </a:prstGeom>
          </p:spPr>
          <p:txBody>
            <a:bodyPr wrap="square">
              <a:spAutoFit/>
            </a:bodyPr>
            <a:lstStyle/>
            <a:p>
              <a:pPr algn="ctr"/>
              <a:r>
                <a:rPr lang="zh-CN" altLang="en-US" sz="3200" b="1" i="1" kern="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露营</a:t>
              </a:r>
              <a:r>
                <a:rPr lang="en-US" altLang="zh-CN" sz="2400" b="1" i="1" kern="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a:t>
              </a:r>
              <a:r>
                <a:rPr lang="zh-CN" altLang="en-US" sz="3200" b="1" i="1" kern="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城市</a:t>
              </a:r>
            </a:p>
          </p:txBody>
        </p:sp>
      </p:grpSp>
      <p:sp>
        <p:nvSpPr>
          <p:cNvPr id="6" name="矩形 5"/>
          <p:cNvSpPr/>
          <p:nvPr>
            <p:custDataLst>
              <p:tags r:id="rId3"/>
            </p:custDataLst>
          </p:nvPr>
        </p:nvSpPr>
        <p:spPr>
          <a:xfrm>
            <a:off x="1567815" y="3310255"/>
            <a:ext cx="9939020" cy="1014730"/>
          </a:xfrm>
          <a:prstGeom prst="rect">
            <a:avLst/>
          </a:prstGeom>
        </p:spPr>
        <p:txBody>
          <a:bodyPr wrap="square">
            <a:spAutoFit/>
          </a:bodyPr>
          <a:lstStyle/>
          <a:p>
            <a:pPr algn="ctr">
              <a:lnSpc>
                <a:spcPct val="150000"/>
              </a:lnSpc>
            </a:pPr>
            <a:r>
              <a:rPr lang="zh-CN" altLang="en-US" sz="2000" b="1" dirty="0">
                <a:solidFill>
                  <a:schemeClr val="bg1"/>
                </a:solidFill>
                <a:effectLst/>
                <a:latin typeface="楷体" panose="02010609060101010101" pitchFamily="49" charset="-122"/>
                <a:ea typeface="楷体" panose="02010609060101010101" pitchFamily="49" charset="-122"/>
              </a:rPr>
              <a:t>年轻人“打卡”需求旺盛，精致露营场景能够展示生活品质，受到Z世代热捧。从场景角度出发探求新世代需求，以露营形式与年轻人玩在一起，聚力创造“新生活生态”！</a:t>
            </a:r>
          </a:p>
        </p:txBody>
      </p:sp>
      <p:sp>
        <p:nvSpPr>
          <p:cNvPr id="8" name="矩形 7"/>
          <p:cNvSpPr/>
          <p:nvPr>
            <p:custDataLst>
              <p:tags r:id="rId4"/>
            </p:custDataLst>
          </p:nvPr>
        </p:nvSpPr>
        <p:spPr>
          <a:xfrm>
            <a:off x="4655184" y="2761246"/>
            <a:ext cx="3556000" cy="368300"/>
          </a:xfrm>
          <a:prstGeom prst="rect">
            <a:avLst/>
          </a:prstGeom>
        </p:spPr>
        <p:txBody>
          <a:bodyPr wrap="square">
            <a:spAutoFit/>
          </a:bodyPr>
          <a:lstStyle/>
          <a:p>
            <a:pPr algn="dist"/>
            <a:r>
              <a:rPr lang="zh-CN" altLang="en-US" dirty="0">
                <a:solidFill>
                  <a:schemeClr val="bg1"/>
                </a:solidFill>
                <a:latin typeface="楷体" panose="02010609060101010101" pitchFamily="49" charset="-122"/>
                <a:ea typeface="楷体" panose="02010609060101010101" pitchFamily="49" charset="-122"/>
              </a:rPr>
              <a:t>聚力创造“新生活生态”</a:t>
            </a:r>
          </a:p>
        </p:txBody>
      </p:sp>
      <p:sp>
        <p:nvSpPr>
          <p:cNvPr id="9" name="矩形 8"/>
          <p:cNvSpPr/>
          <p:nvPr>
            <p:custDataLst>
              <p:tags r:id="rId5"/>
            </p:custDataLst>
          </p:nvPr>
        </p:nvSpPr>
        <p:spPr>
          <a:xfrm>
            <a:off x="4463574" y="2211753"/>
            <a:ext cx="3881473" cy="368300"/>
          </a:xfrm>
          <a:prstGeom prst="rect">
            <a:avLst/>
          </a:prstGeom>
        </p:spPr>
        <p:txBody>
          <a:bodyPr wrap="square">
            <a:spAutoFit/>
          </a:bodyPr>
          <a:lstStyle/>
          <a:p>
            <a:pPr algn="dist"/>
            <a:r>
              <a:rPr lang="en-US" altLang="zh-CN" dirty="0">
                <a:solidFill>
                  <a:srgbClr val="32B05E"/>
                </a:solidFill>
                <a:latin typeface="楷体" panose="02010609060101010101" pitchFamily="49" charset="-122"/>
                <a:ea typeface="楷体" panose="02010609060101010101" pitchFamily="49" charset="-122"/>
              </a:rPr>
              <a:t>Camping+Everything</a:t>
            </a:r>
          </a:p>
        </p:txBody>
      </p:sp>
      <p:sp>
        <p:nvSpPr>
          <p:cNvPr id="10" name="矩形 9"/>
          <p:cNvSpPr/>
          <p:nvPr>
            <p:custDataLst>
              <p:tags r:id="rId6"/>
            </p:custDataLst>
          </p:nvPr>
        </p:nvSpPr>
        <p:spPr>
          <a:xfrm>
            <a:off x="5048603" y="1931807"/>
            <a:ext cx="2710180" cy="768350"/>
          </a:xfrm>
          <a:prstGeom prst="rect">
            <a:avLst/>
          </a:prstGeom>
        </p:spPr>
        <p:txBody>
          <a:bodyPr wrap="none">
            <a:spAutoFit/>
          </a:bodyPr>
          <a:lstStyle/>
          <a:p>
            <a:pPr algn="ctr"/>
            <a:r>
              <a:rPr lang="zh-CN" altLang="en-US" sz="4400" b="1" dirty="0">
                <a:solidFill>
                  <a:schemeClr val="bg1"/>
                </a:solidFill>
                <a:latin typeface="楷体" panose="02010609060101010101" pitchFamily="49" charset="-122"/>
                <a:ea typeface="楷体" panose="02010609060101010101" pitchFamily="49" charset="-122"/>
              </a:rPr>
              <a:t>露营+万物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75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250"/>
                                        <p:tgtEl>
                                          <p:spTgt spid="7"/>
                                        </p:tgtEl>
                                      </p:cBhvr>
                                    </p:animEffect>
                                    <p:anim calcmode="lin" valueType="num">
                                      <p:cBhvr>
                                        <p:cTn id="8" dur="1250" fill="hold"/>
                                        <p:tgtEl>
                                          <p:spTgt spid="7"/>
                                        </p:tgtEl>
                                        <p:attrNameLst>
                                          <p:attrName>ppt_x</p:attrName>
                                        </p:attrNameLst>
                                      </p:cBhvr>
                                      <p:tavLst>
                                        <p:tav tm="0">
                                          <p:val>
                                            <p:strVal val="#ppt_x"/>
                                          </p:val>
                                        </p:tav>
                                        <p:tav tm="100000">
                                          <p:val>
                                            <p:strVal val="#ppt_x"/>
                                          </p:val>
                                        </p:tav>
                                      </p:tavLst>
                                    </p:anim>
                                    <p:anim calcmode="lin" valueType="num">
                                      <p:cBhvr>
                                        <p:cTn id="9" dur="1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 name="图片 99"/>
          <p:cNvPicPr/>
          <p:nvPr>
            <p:custDataLst>
              <p:tags r:id="rId1"/>
            </p:custDataLst>
          </p:nvPr>
        </p:nvPicPr>
        <p:blipFill>
          <a:blip r:embed="rId9"/>
          <a:srcRect t="5832" b="8872"/>
          <a:stretch>
            <a:fillRect/>
          </a:stretch>
        </p:blipFill>
        <p:spPr>
          <a:xfrm>
            <a:off x="0" y="0"/>
            <a:ext cx="12248515" cy="6857365"/>
          </a:xfrm>
          <a:prstGeom prst="rect">
            <a:avLst/>
          </a:prstGeom>
          <a:noFill/>
          <a:ln w="9525">
            <a:noFill/>
          </a:ln>
        </p:spPr>
      </p:pic>
      <p:grpSp>
        <p:nvGrpSpPr>
          <p:cNvPr id="3" name="组合 2"/>
          <p:cNvGrpSpPr/>
          <p:nvPr/>
        </p:nvGrpSpPr>
        <p:grpSpPr>
          <a:xfrm>
            <a:off x="-319939" y="287795"/>
            <a:ext cx="3436564" cy="583565"/>
            <a:chOff x="-638916" y="340956"/>
            <a:chExt cx="3436564" cy="583565"/>
          </a:xfrm>
        </p:grpSpPr>
        <p:sp>
          <p:nvSpPr>
            <p:cNvPr id="4" name="椭圆 3"/>
            <p:cNvSpPr/>
            <p:nvPr>
              <p:custDataLst>
                <p:tags r:id="rId6"/>
              </p:custDataLst>
            </p:nvPr>
          </p:nvSpPr>
          <p:spPr>
            <a:xfrm>
              <a:off x="106327" y="414669"/>
              <a:ext cx="2009553" cy="489097"/>
            </a:xfrm>
            <a:prstGeom prst="ellipse">
              <a:avLst/>
            </a:prstGeom>
            <a:solidFill>
              <a:srgbClr val="019A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楷体" panose="02010609060101010101" pitchFamily="49" charset="-122"/>
                <a:ea typeface="楷体" panose="02010609060101010101" pitchFamily="49" charset="-122"/>
              </a:endParaRPr>
            </a:p>
          </p:txBody>
        </p:sp>
        <p:sp>
          <p:nvSpPr>
            <p:cNvPr id="5" name="矩形 4"/>
            <p:cNvSpPr/>
            <p:nvPr>
              <p:custDataLst>
                <p:tags r:id="rId7"/>
              </p:custDataLst>
            </p:nvPr>
          </p:nvSpPr>
          <p:spPr>
            <a:xfrm>
              <a:off x="-638916" y="340956"/>
              <a:ext cx="3436564" cy="583565"/>
            </a:xfrm>
            <a:prstGeom prst="rect">
              <a:avLst/>
            </a:prstGeom>
          </p:spPr>
          <p:txBody>
            <a:bodyPr wrap="square">
              <a:spAutoFit/>
            </a:bodyPr>
            <a:lstStyle/>
            <a:p>
              <a:pPr algn="ctr"/>
              <a:r>
                <a:rPr lang="zh-CN" altLang="en-US" sz="3200" b="1" i="1" kern="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露营</a:t>
              </a:r>
              <a:r>
                <a:rPr lang="en-US" altLang="zh-CN" sz="2400" b="1" i="1" kern="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a:t>
              </a:r>
              <a:r>
                <a:rPr lang="zh-CN" altLang="en-US" sz="3200" b="1" i="1" kern="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城市</a:t>
              </a:r>
            </a:p>
          </p:txBody>
        </p:sp>
      </p:grpSp>
      <p:sp>
        <p:nvSpPr>
          <p:cNvPr id="6" name="矩形 5"/>
          <p:cNvSpPr/>
          <p:nvPr>
            <p:custDataLst>
              <p:tags r:id="rId2"/>
            </p:custDataLst>
          </p:nvPr>
        </p:nvSpPr>
        <p:spPr>
          <a:xfrm>
            <a:off x="1758315" y="3310255"/>
            <a:ext cx="9672320" cy="1014730"/>
          </a:xfrm>
          <a:prstGeom prst="rect">
            <a:avLst/>
          </a:prstGeom>
        </p:spPr>
        <p:txBody>
          <a:bodyPr wrap="square">
            <a:spAutoFit/>
          </a:bodyPr>
          <a:lstStyle/>
          <a:p>
            <a:pPr algn="ctr">
              <a:lnSpc>
                <a:spcPct val="150000"/>
              </a:lnSpc>
            </a:pPr>
            <a:r>
              <a:rPr lang="zh-CN" altLang="en-US" sz="2000" b="1" dirty="0">
                <a:solidFill>
                  <a:schemeClr val="bg1"/>
                </a:solidFill>
                <a:effectLst/>
                <a:latin typeface="楷体" panose="02010609060101010101" pitchFamily="49" charset="-122"/>
                <a:ea typeface="楷体" panose="02010609060101010101" pitchFamily="49" charset="-122"/>
              </a:rPr>
              <a:t>迎合都市人群的诉求，围绕绿色生态、城市露营、户外运动等标签推出一系列多元主题沉浸式体验活动，用各种精彩的场景为人们带来美好生活提案。</a:t>
            </a:r>
          </a:p>
        </p:txBody>
      </p:sp>
      <p:sp>
        <p:nvSpPr>
          <p:cNvPr id="8" name="矩形 7"/>
          <p:cNvSpPr/>
          <p:nvPr>
            <p:custDataLst>
              <p:tags r:id="rId3"/>
            </p:custDataLst>
          </p:nvPr>
        </p:nvSpPr>
        <p:spPr>
          <a:xfrm>
            <a:off x="4097020" y="2760980"/>
            <a:ext cx="4380865" cy="368300"/>
          </a:xfrm>
          <a:prstGeom prst="rect">
            <a:avLst/>
          </a:prstGeom>
        </p:spPr>
        <p:txBody>
          <a:bodyPr wrap="square">
            <a:spAutoFit/>
          </a:bodyPr>
          <a:lstStyle/>
          <a:p>
            <a:pPr algn="dist"/>
            <a:r>
              <a:rPr lang="zh-CN" altLang="en-US" dirty="0">
                <a:solidFill>
                  <a:schemeClr val="bg1"/>
                </a:solidFill>
                <a:latin typeface="楷体" panose="02010609060101010101" pitchFamily="49" charset="-122"/>
                <a:ea typeface="楷体" panose="02010609060101010101" pitchFamily="49" charset="-122"/>
              </a:rPr>
              <a:t>推出一系列多元主题沉浸式体验活动</a:t>
            </a:r>
          </a:p>
        </p:txBody>
      </p:sp>
      <p:sp>
        <p:nvSpPr>
          <p:cNvPr id="9" name="矩形 8"/>
          <p:cNvSpPr/>
          <p:nvPr>
            <p:custDataLst>
              <p:tags r:id="rId4"/>
            </p:custDataLst>
          </p:nvPr>
        </p:nvSpPr>
        <p:spPr>
          <a:xfrm>
            <a:off x="3603625" y="2211705"/>
            <a:ext cx="5417820" cy="368300"/>
          </a:xfrm>
          <a:prstGeom prst="rect">
            <a:avLst/>
          </a:prstGeom>
        </p:spPr>
        <p:txBody>
          <a:bodyPr wrap="square">
            <a:spAutoFit/>
          </a:bodyPr>
          <a:lstStyle/>
          <a:p>
            <a:pPr algn="dist"/>
            <a:r>
              <a:rPr lang="en-US" altLang="zh-CN" dirty="0">
                <a:solidFill>
                  <a:srgbClr val="32B05E"/>
                </a:solidFill>
                <a:latin typeface="楷体" panose="02010609060101010101" pitchFamily="49" charset="-122"/>
                <a:ea typeface="楷体" panose="02010609060101010101" pitchFamily="49" charset="-122"/>
              </a:rPr>
              <a:t>Creating an immersive urban experience</a:t>
            </a:r>
          </a:p>
        </p:txBody>
      </p:sp>
      <p:sp>
        <p:nvSpPr>
          <p:cNvPr id="10" name="矩形 9"/>
          <p:cNvSpPr/>
          <p:nvPr>
            <p:custDataLst>
              <p:tags r:id="rId5"/>
            </p:custDataLst>
          </p:nvPr>
        </p:nvSpPr>
        <p:spPr>
          <a:xfrm>
            <a:off x="3786223" y="1906407"/>
            <a:ext cx="5234940" cy="768350"/>
          </a:xfrm>
          <a:prstGeom prst="rect">
            <a:avLst/>
          </a:prstGeom>
        </p:spPr>
        <p:txBody>
          <a:bodyPr wrap="none">
            <a:spAutoFit/>
          </a:bodyPr>
          <a:lstStyle/>
          <a:p>
            <a:pPr algn="ctr"/>
            <a:r>
              <a:rPr lang="zh-CN" altLang="en-US" sz="4400" b="1" dirty="0">
                <a:solidFill>
                  <a:schemeClr val="bg1"/>
                </a:solidFill>
                <a:latin typeface="楷体" panose="02010609060101010101" pitchFamily="49" charset="-122"/>
                <a:ea typeface="楷体" panose="02010609060101010101" pitchFamily="49" charset="-122"/>
              </a:rPr>
              <a:t>打造城市沉浸式体验</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10"/>
          <a:srcRect t="12237" b="1384"/>
          <a:stretch>
            <a:fillRect/>
          </a:stretch>
        </p:blipFill>
        <p:spPr>
          <a:xfrm>
            <a:off x="-635" y="635"/>
            <a:ext cx="12192635" cy="6857365"/>
          </a:xfrm>
          <a:prstGeom prst="rect">
            <a:avLst/>
          </a:prstGeom>
        </p:spPr>
      </p:pic>
      <p:sp>
        <p:nvSpPr>
          <p:cNvPr id="7" name="矩形 6"/>
          <p:cNvSpPr/>
          <p:nvPr>
            <p:custDataLst>
              <p:tags r:id="rId2"/>
            </p:custDataLst>
          </p:nvPr>
        </p:nvSpPr>
        <p:spPr>
          <a:xfrm>
            <a:off x="0" y="0"/>
            <a:ext cx="12183555"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11" name="组合 10"/>
          <p:cNvGrpSpPr/>
          <p:nvPr/>
        </p:nvGrpSpPr>
        <p:grpSpPr>
          <a:xfrm>
            <a:off x="-319939" y="287795"/>
            <a:ext cx="3436564" cy="583565"/>
            <a:chOff x="-638916" y="340956"/>
            <a:chExt cx="3436564" cy="583565"/>
          </a:xfrm>
        </p:grpSpPr>
        <p:sp>
          <p:nvSpPr>
            <p:cNvPr id="12" name="椭圆 11"/>
            <p:cNvSpPr/>
            <p:nvPr>
              <p:custDataLst>
                <p:tags r:id="rId7"/>
              </p:custDataLst>
            </p:nvPr>
          </p:nvSpPr>
          <p:spPr>
            <a:xfrm>
              <a:off x="106327" y="414669"/>
              <a:ext cx="2009553" cy="489097"/>
            </a:xfrm>
            <a:prstGeom prst="ellipse">
              <a:avLst/>
            </a:prstGeom>
            <a:solidFill>
              <a:srgbClr val="019A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楷体" panose="02010609060101010101" pitchFamily="49" charset="-122"/>
                <a:ea typeface="楷体" panose="02010609060101010101" pitchFamily="49" charset="-122"/>
              </a:endParaRPr>
            </a:p>
          </p:txBody>
        </p:sp>
        <p:sp>
          <p:nvSpPr>
            <p:cNvPr id="13" name="矩形 12"/>
            <p:cNvSpPr/>
            <p:nvPr>
              <p:custDataLst>
                <p:tags r:id="rId8"/>
              </p:custDataLst>
            </p:nvPr>
          </p:nvSpPr>
          <p:spPr>
            <a:xfrm>
              <a:off x="-638916" y="340956"/>
              <a:ext cx="3436564" cy="583565"/>
            </a:xfrm>
            <a:prstGeom prst="rect">
              <a:avLst/>
            </a:prstGeom>
          </p:spPr>
          <p:txBody>
            <a:bodyPr wrap="square">
              <a:spAutoFit/>
            </a:bodyPr>
            <a:lstStyle/>
            <a:p>
              <a:pPr algn="ctr"/>
              <a:r>
                <a:rPr lang="zh-CN" altLang="en-US" sz="3200" b="1" i="1" kern="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露营</a:t>
              </a:r>
              <a:r>
                <a:rPr lang="en-US" altLang="zh-CN" sz="2400" b="1" i="1" kern="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a:t>
              </a:r>
              <a:r>
                <a:rPr lang="zh-CN" altLang="en-US" sz="3200" b="1" i="1" kern="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城市</a:t>
              </a:r>
            </a:p>
          </p:txBody>
        </p:sp>
      </p:grpSp>
      <p:sp>
        <p:nvSpPr>
          <p:cNvPr id="14" name="矩形 13"/>
          <p:cNvSpPr/>
          <p:nvPr>
            <p:custDataLst>
              <p:tags r:id="rId3"/>
            </p:custDataLst>
          </p:nvPr>
        </p:nvSpPr>
        <p:spPr>
          <a:xfrm>
            <a:off x="1450340" y="3710940"/>
            <a:ext cx="9481820" cy="553085"/>
          </a:xfrm>
          <a:prstGeom prst="rect">
            <a:avLst/>
          </a:prstGeom>
        </p:spPr>
        <p:txBody>
          <a:bodyPr wrap="square">
            <a:spAutoFit/>
          </a:bodyPr>
          <a:lstStyle/>
          <a:p>
            <a:pPr algn="ctr">
              <a:lnSpc>
                <a:spcPct val="150000"/>
              </a:lnSpc>
            </a:pPr>
            <a:r>
              <a:rPr lang="zh-CN" altLang="en-US" sz="2000" b="1" dirty="0">
                <a:solidFill>
                  <a:schemeClr val="bg1"/>
                </a:solidFill>
                <a:effectLst/>
                <a:latin typeface="楷体" panose="02010609060101010101" pitchFamily="49" charset="-122"/>
                <a:ea typeface="楷体" panose="02010609060101010101" pitchFamily="49" charset="-122"/>
              </a:rPr>
              <a:t>在钢筋水泥的城市森林里，打造一个城市露营基地，无需远行，浪漫值拉满</a:t>
            </a:r>
          </a:p>
        </p:txBody>
      </p:sp>
      <p:sp>
        <p:nvSpPr>
          <p:cNvPr id="15" name="矩形 14"/>
          <p:cNvSpPr/>
          <p:nvPr>
            <p:custDataLst>
              <p:tags r:id="rId4"/>
            </p:custDataLst>
          </p:nvPr>
        </p:nvSpPr>
        <p:spPr>
          <a:xfrm>
            <a:off x="4169410" y="3114040"/>
            <a:ext cx="4228465" cy="368300"/>
          </a:xfrm>
          <a:prstGeom prst="rect">
            <a:avLst/>
          </a:prstGeom>
        </p:spPr>
        <p:txBody>
          <a:bodyPr wrap="square">
            <a:spAutoFit/>
          </a:bodyPr>
          <a:lstStyle/>
          <a:p>
            <a:pPr algn="dist"/>
            <a:r>
              <a:rPr lang="zh-CN" altLang="en-US" dirty="0">
                <a:solidFill>
                  <a:schemeClr val="bg1"/>
                </a:solidFill>
                <a:latin typeface="楷体" panose="02010609060101010101" pitchFamily="49" charset="-122"/>
                <a:ea typeface="楷体" panose="02010609060101010101" pitchFamily="49" charset="-122"/>
              </a:rPr>
              <a:t>城市露营基地无需远行</a:t>
            </a:r>
          </a:p>
        </p:txBody>
      </p:sp>
      <p:sp>
        <p:nvSpPr>
          <p:cNvPr id="16" name="矩形 15"/>
          <p:cNvSpPr/>
          <p:nvPr>
            <p:custDataLst>
              <p:tags r:id="rId5"/>
            </p:custDataLst>
          </p:nvPr>
        </p:nvSpPr>
        <p:spPr>
          <a:xfrm>
            <a:off x="3536315" y="2517140"/>
            <a:ext cx="5177155" cy="368300"/>
          </a:xfrm>
          <a:prstGeom prst="rect">
            <a:avLst/>
          </a:prstGeom>
        </p:spPr>
        <p:txBody>
          <a:bodyPr wrap="square">
            <a:spAutoFit/>
          </a:bodyPr>
          <a:lstStyle/>
          <a:p>
            <a:pPr algn="dist"/>
            <a:r>
              <a:rPr lang="en-US" altLang="zh-CN" dirty="0">
                <a:solidFill>
                  <a:srgbClr val="32B05E"/>
                </a:solidFill>
                <a:latin typeface="楷体" panose="02010609060101010101" pitchFamily="49" charset="-122"/>
                <a:ea typeface="楷体" panose="02010609060101010101" pitchFamily="49" charset="-122"/>
              </a:rPr>
              <a:t>Urban Camping Inspiration</a:t>
            </a:r>
          </a:p>
        </p:txBody>
      </p:sp>
      <p:sp>
        <p:nvSpPr>
          <p:cNvPr id="17" name="矩形 16"/>
          <p:cNvSpPr/>
          <p:nvPr>
            <p:custDataLst>
              <p:tags r:id="rId6"/>
            </p:custDataLst>
          </p:nvPr>
        </p:nvSpPr>
        <p:spPr>
          <a:xfrm>
            <a:off x="4320258" y="2211842"/>
            <a:ext cx="3550920" cy="768350"/>
          </a:xfrm>
          <a:prstGeom prst="rect">
            <a:avLst/>
          </a:prstGeom>
        </p:spPr>
        <p:txBody>
          <a:bodyPr wrap="none">
            <a:spAutoFit/>
          </a:bodyPr>
          <a:lstStyle/>
          <a:p>
            <a:pPr algn="ctr"/>
            <a:r>
              <a:rPr lang="zh-CN" altLang="en-US" sz="4400" b="1" dirty="0">
                <a:solidFill>
                  <a:schemeClr val="bg1"/>
                </a:solidFill>
                <a:latin typeface="楷体" panose="02010609060101010101" pitchFamily="49" charset="-122"/>
                <a:ea typeface="楷体" panose="02010609060101010101" pitchFamily="49" charset="-122"/>
              </a:rPr>
              <a:t>城市露营灵感</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75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250"/>
                                        <p:tgtEl>
                                          <p:spTgt spid="7"/>
                                        </p:tgtEl>
                                      </p:cBhvr>
                                    </p:animEffect>
                                    <p:anim calcmode="lin" valueType="num">
                                      <p:cBhvr>
                                        <p:cTn id="8" dur="1250" fill="hold"/>
                                        <p:tgtEl>
                                          <p:spTgt spid="7"/>
                                        </p:tgtEl>
                                        <p:attrNameLst>
                                          <p:attrName>ppt_x</p:attrName>
                                        </p:attrNameLst>
                                      </p:cBhvr>
                                      <p:tavLst>
                                        <p:tav tm="0">
                                          <p:val>
                                            <p:strVal val="#ppt_x"/>
                                          </p:val>
                                        </p:tav>
                                        <p:tav tm="100000">
                                          <p:val>
                                            <p:strVal val="#ppt_x"/>
                                          </p:val>
                                        </p:tav>
                                      </p:tavLst>
                                    </p:anim>
                                    <p:anim calcmode="lin" valueType="num">
                                      <p:cBhvr>
                                        <p:cTn id="9" dur="1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0795"/>
            <a:ext cx="4049395" cy="6868160"/>
          </a:xfrm>
          <a:prstGeom prst="rect">
            <a:avLst/>
          </a:prstGeom>
          <a:solidFill>
            <a:srgbClr val="019A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30" name="Picture 6" descr="https://p3.itc.cn/q_70/images03/20220427/483b1cfa7a5b40dbb237b2b3a7627cb5.jpeg"/>
          <p:cNvPicPr>
            <a:picLocks noChangeAspect="1" noChangeArrowheads="1"/>
          </p:cNvPicPr>
          <p:nvPr>
            <p:custDataLst>
              <p:tags r:id="rId1"/>
            </p:custDataLst>
          </p:nvPr>
        </p:nvPicPr>
        <p:blipFill>
          <a:blip r:embed="rId15" cstate="print">
            <a:extLst>
              <a:ext uri="{28A0092B-C50C-407E-A947-70E740481C1C}">
                <a14:useLocalDpi xmlns:a14="http://schemas.microsoft.com/office/drawing/2010/main" val="0"/>
              </a:ext>
            </a:extLst>
          </a:blip>
          <a:srcRect b="4638"/>
          <a:stretch>
            <a:fillRect/>
          </a:stretch>
        </p:blipFill>
        <p:spPr bwMode="auto">
          <a:xfrm>
            <a:off x="1685925" y="332740"/>
            <a:ext cx="4421505" cy="6137910"/>
          </a:xfrm>
          <a:prstGeom prst="rect">
            <a:avLst/>
          </a:prstGeom>
          <a:noFill/>
          <a:extLst>
            <a:ext uri="{909E8E84-426E-40DD-AFC4-6F175D3DCCD1}">
              <a14:hiddenFill xmlns:a14="http://schemas.microsoft.com/office/drawing/2010/main">
                <a:solidFill>
                  <a:srgbClr val="FFFFFF"/>
                </a:solidFill>
              </a14:hiddenFill>
            </a:ext>
          </a:extLst>
        </p:spPr>
      </p:pic>
      <p:sp>
        <p:nvSpPr>
          <p:cNvPr id="35" name="文本框 34"/>
          <p:cNvSpPr txBox="1"/>
          <p:nvPr>
            <p:custDataLst>
              <p:tags r:id="rId2"/>
            </p:custDataLst>
          </p:nvPr>
        </p:nvSpPr>
        <p:spPr>
          <a:xfrm>
            <a:off x="524510" y="877570"/>
            <a:ext cx="549275" cy="483108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4400" b="0" i="0" kern="0" cap="all" baseline="0" noProof="0" dirty="0">
                <a:ln>
                  <a:noFill/>
                </a:ln>
                <a:solidFill>
                  <a:schemeClr val="bg1"/>
                </a:solidFill>
                <a:effectLst/>
                <a:uLnTx/>
                <a:uFillTx/>
                <a:latin typeface="楷体" panose="02010609060101010101" pitchFamily="49" charset="-122"/>
                <a:ea typeface="楷体" panose="02010609060101010101" pitchFamily="49" charset="-122"/>
              </a:rPr>
              <a:t>Content</a:t>
            </a:r>
          </a:p>
        </p:txBody>
      </p:sp>
      <p:sp>
        <p:nvSpPr>
          <p:cNvPr id="25" name="文本框 24"/>
          <p:cNvSpPr txBox="1"/>
          <p:nvPr>
            <p:custDataLst>
              <p:tags r:id="rId3"/>
            </p:custDataLst>
          </p:nvPr>
        </p:nvSpPr>
        <p:spPr>
          <a:xfrm>
            <a:off x="7490460" y="781685"/>
            <a:ext cx="2631440" cy="1198880"/>
          </a:xfrm>
          <a:prstGeom prst="rect">
            <a:avLst/>
          </a:prstGeom>
          <a:noFill/>
        </p:spPr>
        <p:txBody>
          <a:bodyPr wrap="square" rtlCol="0" anchor="t">
            <a:spAutoFit/>
          </a:bodyPr>
          <a:lstStyle/>
          <a:p>
            <a:pPr algn="ctr"/>
            <a:r>
              <a:rPr lang="zh-CN" altLang="en-US" sz="7200" b="1">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目</a:t>
            </a:r>
            <a:r>
              <a:rPr lang="en-US" altLang="zh-CN" sz="7200" b="1">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7200" b="1">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录</a:t>
            </a:r>
          </a:p>
        </p:txBody>
      </p:sp>
      <p:grpSp>
        <p:nvGrpSpPr>
          <p:cNvPr id="26" name="组合 25"/>
          <p:cNvGrpSpPr/>
          <p:nvPr/>
        </p:nvGrpSpPr>
        <p:grpSpPr>
          <a:xfrm>
            <a:off x="7206615" y="2081530"/>
            <a:ext cx="2993390" cy="583539"/>
            <a:chOff x="2620" y="3657"/>
            <a:chExt cx="3721" cy="2073"/>
          </a:xfrm>
        </p:grpSpPr>
        <p:sp>
          <p:nvSpPr>
            <p:cNvPr id="27" name="文本框 26"/>
            <p:cNvSpPr txBox="1"/>
            <p:nvPr>
              <p:custDataLst>
                <p:tags r:id="rId12"/>
              </p:custDataLst>
            </p:nvPr>
          </p:nvSpPr>
          <p:spPr>
            <a:xfrm>
              <a:off x="3840" y="3754"/>
              <a:ext cx="2501" cy="1854"/>
            </a:xfrm>
            <a:prstGeom prst="rect">
              <a:avLst/>
            </a:prstGeom>
            <a:noFill/>
          </p:spPr>
          <p:txBody>
            <a:bodyPr wrap="square" rtlCol="0" anchor="t">
              <a:spAutoFit/>
            </a:bodyPr>
            <a:lstStyle/>
            <a:p>
              <a:pPr algn="dist"/>
              <a:r>
                <a:rPr lang="zh-CN" altLang="en-US" sz="2800" i="1">
                  <a:solidFill>
                    <a:schemeClr val="tx1"/>
                  </a:solidFill>
                  <a:sym typeface="+mn-ea"/>
                </a:rPr>
                <a:t>活动策略</a:t>
              </a:r>
            </a:p>
          </p:txBody>
        </p:sp>
        <p:sp>
          <p:nvSpPr>
            <p:cNvPr id="28" name="文本框 27"/>
            <p:cNvSpPr txBox="1"/>
            <p:nvPr>
              <p:custDataLst>
                <p:tags r:id="rId13"/>
              </p:custDataLst>
            </p:nvPr>
          </p:nvSpPr>
          <p:spPr>
            <a:xfrm>
              <a:off x="2620" y="3657"/>
              <a:ext cx="1680" cy="2073"/>
            </a:xfrm>
            <a:prstGeom prst="rect">
              <a:avLst/>
            </a:prstGeom>
            <a:noFill/>
          </p:spPr>
          <p:txBody>
            <a:bodyPr wrap="square" rtlCol="0" anchor="t">
              <a:spAutoFit/>
            </a:bodyPr>
            <a:lstStyle/>
            <a:p>
              <a:pPr algn="l"/>
              <a:r>
                <a:rPr lang="en-US" altLang="zh-CN" sz="3200" b="1" i="1">
                  <a:solidFill>
                    <a:schemeClr val="tx1"/>
                  </a:solidFill>
                  <a:latin typeface="微软雅黑" panose="020B0503020204020204" pitchFamily="34" charset="-122"/>
                  <a:ea typeface="微软雅黑" panose="020B0503020204020204" pitchFamily="34" charset="-122"/>
                  <a:sym typeface="+mn-ea"/>
                </a:rPr>
                <a:t>01.</a:t>
              </a:r>
            </a:p>
          </p:txBody>
        </p:sp>
      </p:grpSp>
      <p:grpSp>
        <p:nvGrpSpPr>
          <p:cNvPr id="29" name="组合 28"/>
          <p:cNvGrpSpPr/>
          <p:nvPr/>
        </p:nvGrpSpPr>
        <p:grpSpPr>
          <a:xfrm>
            <a:off x="7206615" y="2887954"/>
            <a:ext cx="2993390" cy="582930"/>
            <a:chOff x="2620" y="3657"/>
            <a:chExt cx="3721" cy="1741"/>
          </a:xfrm>
        </p:grpSpPr>
        <p:sp>
          <p:nvSpPr>
            <p:cNvPr id="30" name="文本框 29"/>
            <p:cNvSpPr txBox="1"/>
            <p:nvPr>
              <p:custDataLst>
                <p:tags r:id="rId10"/>
              </p:custDataLst>
            </p:nvPr>
          </p:nvSpPr>
          <p:spPr>
            <a:xfrm>
              <a:off x="3840" y="3754"/>
              <a:ext cx="2501" cy="1558"/>
            </a:xfrm>
            <a:prstGeom prst="rect">
              <a:avLst/>
            </a:prstGeom>
            <a:noFill/>
          </p:spPr>
          <p:txBody>
            <a:bodyPr wrap="square" rtlCol="0" anchor="t">
              <a:spAutoFit/>
            </a:bodyPr>
            <a:lstStyle/>
            <a:p>
              <a:pPr algn="dist"/>
              <a:r>
                <a:rPr lang="zh-CN" altLang="en-US" sz="2800" i="1">
                  <a:solidFill>
                    <a:schemeClr val="tx1"/>
                  </a:solidFill>
                  <a:sym typeface="+mn-ea"/>
                </a:rPr>
                <a:t>活动概况</a:t>
              </a:r>
            </a:p>
          </p:txBody>
        </p:sp>
        <p:sp>
          <p:nvSpPr>
            <p:cNvPr id="31" name="文本框 30"/>
            <p:cNvSpPr txBox="1"/>
            <p:nvPr>
              <p:custDataLst>
                <p:tags r:id="rId11"/>
              </p:custDataLst>
            </p:nvPr>
          </p:nvSpPr>
          <p:spPr>
            <a:xfrm>
              <a:off x="2620" y="3657"/>
              <a:ext cx="1680" cy="1741"/>
            </a:xfrm>
            <a:prstGeom prst="rect">
              <a:avLst/>
            </a:prstGeom>
            <a:noFill/>
          </p:spPr>
          <p:txBody>
            <a:bodyPr wrap="square" rtlCol="0" anchor="t">
              <a:spAutoFit/>
            </a:bodyPr>
            <a:lstStyle/>
            <a:p>
              <a:pPr algn="l"/>
              <a:r>
                <a:rPr lang="en-US" altLang="zh-CN" sz="3200" b="1" i="1">
                  <a:solidFill>
                    <a:schemeClr val="tx1"/>
                  </a:solidFill>
                  <a:latin typeface="微软雅黑" panose="020B0503020204020204" pitchFamily="34" charset="-122"/>
                  <a:ea typeface="微软雅黑" panose="020B0503020204020204" pitchFamily="34" charset="-122"/>
                  <a:sym typeface="+mn-ea"/>
                </a:rPr>
                <a:t>02.</a:t>
              </a:r>
            </a:p>
          </p:txBody>
        </p:sp>
      </p:grpSp>
      <p:grpSp>
        <p:nvGrpSpPr>
          <p:cNvPr id="32" name="组合 31"/>
          <p:cNvGrpSpPr/>
          <p:nvPr/>
        </p:nvGrpSpPr>
        <p:grpSpPr>
          <a:xfrm>
            <a:off x="7206615" y="3693769"/>
            <a:ext cx="2993390" cy="582930"/>
            <a:chOff x="2620" y="3657"/>
            <a:chExt cx="3721" cy="1550"/>
          </a:xfrm>
        </p:grpSpPr>
        <p:sp>
          <p:nvSpPr>
            <p:cNvPr id="33" name="文本框 32"/>
            <p:cNvSpPr txBox="1"/>
            <p:nvPr>
              <p:custDataLst>
                <p:tags r:id="rId8"/>
              </p:custDataLst>
            </p:nvPr>
          </p:nvSpPr>
          <p:spPr>
            <a:xfrm>
              <a:off x="3840" y="3754"/>
              <a:ext cx="2501" cy="1387"/>
            </a:xfrm>
            <a:prstGeom prst="rect">
              <a:avLst/>
            </a:prstGeom>
            <a:noFill/>
          </p:spPr>
          <p:txBody>
            <a:bodyPr wrap="square" rtlCol="0" anchor="t">
              <a:spAutoFit/>
            </a:bodyPr>
            <a:lstStyle/>
            <a:p>
              <a:pPr algn="dist"/>
              <a:r>
                <a:rPr lang="zh-CN" altLang="en-US" sz="2800" i="1">
                  <a:solidFill>
                    <a:schemeClr val="tx1"/>
                  </a:solidFill>
                  <a:sym typeface="+mn-ea"/>
                </a:rPr>
                <a:t>活动宣传</a:t>
              </a:r>
            </a:p>
          </p:txBody>
        </p:sp>
        <p:sp>
          <p:nvSpPr>
            <p:cNvPr id="34" name="文本框 33"/>
            <p:cNvSpPr txBox="1"/>
            <p:nvPr>
              <p:custDataLst>
                <p:tags r:id="rId9"/>
              </p:custDataLst>
            </p:nvPr>
          </p:nvSpPr>
          <p:spPr>
            <a:xfrm>
              <a:off x="2620" y="3657"/>
              <a:ext cx="1680" cy="1550"/>
            </a:xfrm>
            <a:prstGeom prst="rect">
              <a:avLst/>
            </a:prstGeom>
            <a:noFill/>
          </p:spPr>
          <p:txBody>
            <a:bodyPr wrap="square" rtlCol="0" anchor="t">
              <a:spAutoFit/>
            </a:bodyPr>
            <a:lstStyle/>
            <a:p>
              <a:pPr algn="l"/>
              <a:r>
                <a:rPr lang="en-US" altLang="zh-CN" sz="3200" b="1" i="1">
                  <a:solidFill>
                    <a:schemeClr val="tx1"/>
                  </a:solidFill>
                  <a:latin typeface="微软雅黑" panose="020B0503020204020204" pitchFamily="34" charset="-122"/>
                  <a:ea typeface="微软雅黑" panose="020B0503020204020204" pitchFamily="34" charset="-122"/>
                  <a:sym typeface="+mn-ea"/>
                </a:rPr>
                <a:t>03.</a:t>
              </a:r>
            </a:p>
          </p:txBody>
        </p:sp>
      </p:grpSp>
      <p:grpSp>
        <p:nvGrpSpPr>
          <p:cNvPr id="3" name="组合 2"/>
          <p:cNvGrpSpPr/>
          <p:nvPr/>
        </p:nvGrpSpPr>
        <p:grpSpPr>
          <a:xfrm>
            <a:off x="7206615" y="4499584"/>
            <a:ext cx="2993390" cy="583565"/>
            <a:chOff x="2620" y="3657"/>
            <a:chExt cx="3721" cy="1962"/>
          </a:xfrm>
        </p:grpSpPr>
        <p:sp>
          <p:nvSpPr>
            <p:cNvPr id="36" name="文本框 35"/>
            <p:cNvSpPr txBox="1"/>
            <p:nvPr>
              <p:custDataLst>
                <p:tags r:id="rId6"/>
              </p:custDataLst>
            </p:nvPr>
          </p:nvSpPr>
          <p:spPr>
            <a:xfrm>
              <a:off x="3840" y="3754"/>
              <a:ext cx="2501" cy="1755"/>
            </a:xfrm>
            <a:prstGeom prst="rect">
              <a:avLst/>
            </a:prstGeom>
            <a:noFill/>
          </p:spPr>
          <p:txBody>
            <a:bodyPr wrap="square" rtlCol="0" anchor="t">
              <a:spAutoFit/>
            </a:bodyPr>
            <a:lstStyle/>
            <a:p>
              <a:pPr algn="dist"/>
              <a:r>
                <a:rPr lang="zh-CN" altLang="en-US" sz="2800" i="1">
                  <a:solidFill>
                    <a:schemeClr val="tx1"/>
                  </a:solidFill>
                  <a:sym typeface="+mn-ea"/>
                </a:rPr>
                <a:t>活动布置</a:t>
              </a:r>
            </a:p>
          </p:txBody>
        </p:sp>
        <p:sp>
          <p:nvSpPr>
            <p:cNvPr id="37" name="文本框 36"/>
            <p:cNvSpPr txBox="1"/>
            <p:nvPr>
              <p:custDataLst>
                <p:tags r:id="rId7"/>
              </p:custDataLst>
            </p:nvPr>
          </p:nvSpPr>
          <p:spPr>
            <a:xfrm>
              <a:off x="2620" y="3657"/>
              <a:ext cx="1680" cy="1962"/>
            </a:xfrm>
            <a:prstGeom prst="rect">
              <a:avLst/>
            </a:prstGeom>
            <a:noFill/>
          </p:spPr>
          <p:txBody>
            <a:bodyPr wrap="square" rtlCol="0" anchor="t">
              <a:spAutoFit/>
            </a:bodyPr>
            <a:lstStyle/>
            <a:p>
              <a:pPr algn="l"/>
              <a:r>
                <a:rPr lang="en-US" altLang="zh-CN" sz="3200" b="1" i="1">
                  <a:solidFill>
                    <a:schemeClr val="tx1"/>
                  </a:solidFill>
                  <a:latin typeface="微软雅黑" panose="020B0503020204020204" pitchFamily="34" charset="-122"/>
                  <a:ea typeface="微软雅黑" panose="020B0503020204020204" pitchFamily="34" charset="-122"/>
                  <a:sym typeface="+mn-ea"/>
                </a:rPr>
                <a:t>04.</a:t>
              </a:r>
            </a:p>
          </p:txBody>
        </p:sp>
      </p:grpSp>
      <p:grpSp>
        <p:nvGrpSpPr>
          <p:cNvPr id="38" name="组合 37"/>
          <p:cNvGrpSpPr/>
          <p:nvPr/>
        </p:nvGrpSpPr>
        <p:grpSpPr>
          <a:xfrm>
            <a:off x="7206615" y="5306034"/>
            <a:ext cx="2993390" cy="582930"/>
            <a:chOff x="2620" y="3657"/>
            <a:chExt cx="3721" cy="1240"/>
          </a:xfrm>
        </p:grpSpPr>
        <p:sp>
          <p:nvSpPr>
            <p:cNvPr id="39" name="文本框 38"/>
            <p:cNvSpPr txBox="1"/>
            <p:nvPr>
              <p:custDataLst>
                <p:tags r:id="rId4"/>
              </p:custDataLst>
            </p:nvPr>
          </p:nvSpPr>
          <p:spPr>
            <a:xfrm>
              <a:off x="3840" y="3754"/>
              <a:ext cx="2501" cy="1109"/>
            </a:xfrm>
            <a:prstGeom prst="rect">
              <a:avLst/>
            </a:prstGeom>
            <a:noFill/>
          </p:spPr>
          <p:txBody>
            <a:bodyPr wrap="square" rtlCol="0" anchor="t">
              <a:spAutoFit/>
            </a:bodyPr>
            <a:lstStyle/>
            <a:p>
              <a:pPr algn="dist"/>
              <a:r>
                <a:rPr lang="zh-CN" altLang="en-US" sz="2800" i="1">
                  <a:solidFill>
                    <a:schemeClr val="tx1"/>
                  </a:solidFill>
                  <a:sym typeface="+mn-ea"/>
                </a:rPr>
                <a:t>活动规划</a:t>
              </a:r>
            </a:p>
          </p:txBody>
        </p:sp>
        <p:sp>
          <p:nvSpPr>
            <p:cNvPr id="40" name="文本框 39"/>
            <p:cNvSpPr txBox="1"/>
            <p:nvPr>
              <p:custDataLst>
                <p:tags r:id="rId5"/>
              </p:custDataLst>
            </p:nvPr>
          </p:nvSpPr>
          <p:spPr>
            <a:xfrm>
              <a:off x="2620" y="3657"/>
              <a:ext cx="1680" cy="1240"/>
            </a:xfrm>
            <a:prstGeom prst="rect">
              <a:avLst/>
            </a:prstGeom>
            <a:noFill/>
          </p:spPr>
          <p:txBody>
            <a:bodyPr wrap="square" rtlCol="0" anchor="t">
              <a:spAutoFit/>
            </a:bodyPr>
            <a:lstStyle/>
            <a:p>
              <a:pPr algn="l"/>
              <a:r>
                <a:rPr lang="en-US" altLang="zh-CN" sz="3200" b="1" i="1">
                  <a:solidFill>
                    <a:schemeClr val="tx1"/>
                  </a:solidFill>
                  <a:latin typeface="微软雅黑" panose="020B0503020204020204" pitchFamily="34" charset="-122"/>
                  <a:ea typeface="微软雅黑" panose="020B0503020204020204" pitchFamily="34" charset="-122"/>
                  <a:sym typeface="+mn-ea"/>
                </a:rPr>
                <a:t>05.</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custDataLst>
              <p:tags r:id="rId1"/>
            </p:custDataLst>
          </p:nvPr>
        </p:nvPicPr>
        <p:blipFill>
          <a:blip r:embed="rId9"/>
          <a:srcRect l="2548" r="18034" b="-9"/>
          <a:stretch>
            <a:fillRect/>
          </a:stretch>
        </p:blipFill>
        <p:spPr>
          <a:xfrm>
            <a:off x="0" y="0"/>
            <a:ext cx="12192000" cy="6857365"/>
          </a:xfrm>
          <a:prstGeom prst="rect">
            <a:avLst/>
          </a:prstGeom>
        </p:spPr>
      </p:pic>
      <p:sp>
        <p:nvSpPr>
          <p:cNvPr id="43" name="矩形 42"/>
          <p:cNvSpPr/>
          <p:nvPr>
            <p:custDataLst>
              <p:tags r:id="rId2"/>
            </p:custDataLst>
          </p:nvPr>
        </p:nvSpPr>
        <p:spPr>
          <a:xfrm>
            <a:off x="0" y="2502535"/>
            <a:ext cx="8293735" cy="2497455"/>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 name="文本框 5"/>
          <p:cNvSpPr txBox="1"/>
          <p:nvPr>
            <p:custDataLst>
              <p:tags r:id="rId3"/>
            </p:custDataLst>
          </p:nvPr>
        </p:nvSpPr>
        <p:spPr>
          <a:xfrm>
            <a:off x="2665730" y="3124200"/>
            <a:ext cx="1417955" cy="1322070"/>
          </a:xfrm>
          <a:prstGeom prst="rect">
            <a:avLst/>
          </a:prstGeom>
          <a:noFill/>
        </p:spPr>
        <p:txBody>
          <a:bodyPr wrap="square" rtlCol="0" anchor="t">
            <a:spAutoFit/>
          </a:bodyPr>
          <a:lstStyle/>
          <a:p>
            <a:pPr defTabSz="457200"/>
            <a:r>
              <a:rPr lang="en-US" altLang="zh-CN" sz="8000" b="1" i="1" spc="300" dirty="0">
                <a:solidFill>
                  <a:schemeClr val="bg1"/>
                </a:solidFill>
                <a:latin typeface="楷体" panose="02010609060101010101" pitchFamily="49" charset="-122"/>
                <a:ea typeface="楷体" panose="02010609060101010101" pitchFamily="49" charset="-122"/>
                <a:cs typeface="+mn-ea"/>
                <a:sym typeface="+mn-lt"/>
              </a:rPr>
              <a:t>01</a:t>
            </a:r>
          </a:p>
        </p:txBody>
      </p:sp>
      <p:grpSp>
        <p:nvGrpSpPr>
          <p:cNvPr id="8" name="组合 7"/>
          <p:cNvGrpSpPr/>
          <p:nvPr/>
        </p:nvGrpSpPr>
        <p:grpSpPr>
          <a:xfrm>
            <a:off x="387350" y="2831465"/>
            <a:ext cx="2159000" cy="1936750"/>
            <a:chOff x="5027" y="3707"/>
            <a:chExt cx="2418" cy="3050"/>
          </a:xfrm>
        </p:grpSpPr>
        <p:sp>
          <p:nvSpPr>
            <p:cNvPr id="57" name="文本框 56"/>
            <p:cNvSpPr txBox="1"/>
            <p:nvPr>
              <p:custDataLst>
                <p:tags r:id="rId6"/>
              </p:custDataLst>
            </p:nvPr>
          </p:nvSpPr>
          <p:spPr>
            <a:xfrm>
              <a:off x="5027" y="5305"/>
              <a:ext cx="2418" cy="1452"/>
            </a:xfrm>
            <a:prstGeom prst="rect">
              <a:avLst/>
            </a:prstGeom>
            <a:noFill/>
          </p:spPr>
          <p:txBody>
            <a:bodyPr wrap="square" rtlCol="0">
              <a:spAutoFit/>
              <a:scene3d>
                <a:camera prst="orthographicFront"/>
                <a:lightRig rig="threePt" dir="t"/>
              </a:scene3d>
              <a:sp3d contourW="12700"/>
            </a:bodyPr>
            <a:lstStyle/>
            <a:p>
              <a:pPr algn="dist" defTabSz="457200"/>
              <a:r>
                <a:rPr lang="en-US" altLang="zh-CN" sz="5400" b="1" spc="30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Arial Black" panose="020B0A04020102020204" charset="0"/>
                  <a:sym typeface="+mn-lt"/>
                </a:rPr>
                <a:t>PART</a:t>
              </a:r>
            </a:p>
          </p:txBody>
        </p:sp>
        <p:sp>
          <p:nvSpPr>
            <p:cNvPr id="7" name="文本框 6"/>
            <p:cNvSpPr txBox="1"/>
            <p:nvPr>
              <p:custDataLst>
                <p:tags r:id="rId7"/>
              </p:custDataLst>
            </p:nvPr>
          </p:nvSpPr>
          <p:spPr>
            <a:xfrm>
              <a:off x="5125" y="3707"/>
              <a:ext cx="2222" cy="1598"/>
            </a:xfrm>
            <a:prstGeom prst="rect">
              <a:avLst/>
            </a:prstGeom>
            <a:noFill/>
          </p:spPr>
          <p:txBody>
            <a:bodyPr wrap="square" rtlCol="0" anchor="t">
              <a:spAutoFit/>
            </a:bodyPr>
            <a:lstStyle/>
            <a:p>
              <a:pPr algn="dist" defTabSz="457200"/>
              <a:r>
                <a:rPr lang="zh-CN" altLang="en-US" sz="6000" b="1" spc="30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sym typeface="+mn-lt"/>
                </a:rPr>
                <a:t>章节</a:t>
              </a:r>
            </a:p>
          </p:txBody>
        </p:sp>
      </p:grpSp>
      <p:sp>
        <p:nvSpPr>
          <p:cNvPr id="11" name="文本框 10"/>
          <p:cNvSpPr txBox="1"/>
          <p:nvPr>
            <p:custDataLst>
              <p:tags r:id="rId4"/>
            </p:custDataLst>
          </p:nvPr>
        </p:nvSpPr>
        <p:spPr>
          <a:xfrm>
            <a:off x="4508500" y="3016250"/>
            <a:ext cx="3353435" cy="829945"/>
          </a:xfrm>
          <a:prstGeom prst="rect">
            <a:avLst/>
          </a:prstGeom>
          <a:noFill/>
        </p:spPr>
        <p:txBody>
          <a:bodyPr wrap="square" rtlCol="0">
            <a:spAutoFit/>
            <a:scene3d>
              <a:camera prst="orthographicFront"/>
              <a:lightRig rig="threePt" dir="t"/>
            </a:scene3d>
            <a:sp3d contourW="12700"/>
          </a:bodyPr>
          <a:lstStyle/>
          <a:p>
            <a:pPr algn="dist" defTabSz="457200"/>
            <a:r>
              <a:rPr lang="zh-CN" altLang="en-US" sz="4800" b="1" spc="600" dirty="0">
                <a:solidFill>
                  <a:schemeClr val="bg1"/>
                </a:solidFill>
                <a:latin typeface="楷体" panose="02010609060101010101" pitchFamily="49" charset="-122"/>
                <a:ea typeface="楷体" panose="02010609060101010101" pitchFamily="49" charset="-122"/>
                <a:cs typeface="+mn-ea"/>
                <a:sym typeface="+mn-lt"/>
              </a:rPr>
              <a:t>活动策略</a:t>
            </a:r>
          </a:p>
        </p:txBody>
      </p:sp>
      <p:sp>
        <p:nvSpPr>
          <p:cNvPr id="13" name="文本框 12"/>
          <p:cNvSpPr txBox="1"/>
          <p:nvPr>
            <p:custDataLst>
              <p:tags r:id="rId5"/>
            </p:custDataLst>
          </p:nvPr>
        </p:nvSpPr>
        <p:spPr>
          <a:xfrm>
            <a:off x="4203065" y="4046220"/>
            <a:ext cx="4091305" cy="521970"/>
          </a:xfrm>
          <a:prstGeom prst="rect">
            <a:avLst/>
          </a:prstGeom>
          <a:noFill/>
        </p:spPr>
        <p:txBody>
          <a:bodyPr wrap="square" rtlCol="0">
            <a:spAutoFit/>
            <a:scene3d>
              <a:camera prst="orthographicFront"/>
              <a:lightRig rig="threePt" dir="t"/>
            </a:scene3d>
            <a:sp3d contourW="12700"/>
          </a:bodyPr>
          <a:lstStyle/>
          <a:p>
            <a:pPr algn="l" defTabSz="457200"/>
            <a:r>
              <a:rPr lang="en-US" altLang="zh-CN" sz="2800" cap="all" spc="300" dirty="0">
                <a:solidFill>
                  <a:schemeClr val="bg1"/>
                </a:solidFill>
                <a:uFillTx/>
                <a:latin typeface="楷体" panose="02010609060101010101" pitchFamily="49" charset="-122"/>
                <a:ea typeface="楷体" panose="02010609060101010101" pitchFamily="49" charset="-122"/>
                <a:cs typeface="+mn-ea"/>
                <a:sym typeface="+mn-lt"/>
              </a:rPr>
              <a:t>Campaign strategy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75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250"/>
                                        <p:tgtEl>
                                          <p:spTgt spid="43"/>
                                        </p:tgtEl>
                                      </p:cBhvr>
                                    </p:animEffect>
                                    <p:anim calcmode="lin" valueType="num">
                                      <p:cBhvr>
                                        <p:cTn id="8" dur="1250" fill="hold"/>
                                        <p:tgtEl>
                                          <p:spTgt spid="43"/>
                                        </p:tgtEl>
                                        <p:attrNameLst>
                                          <p:attrName>ppt_x</p:attrName>
                                        </p:attrNameLst>
                                      </p:cBhvr>
                                      <p:tavLst>
                                        <p:tav tm="0">
                                          <p:val>
                                            <p:strVal val="#ppt_x"/>
                                          </p:val>
                                        </p:tav>
                                        <p:tav tm="100000">
                                          <p:val>
                                            <p:strVal val="#ppt_x"/>
                                          </p:val>
                                        </p:tav>
                                      </p:tavLst>
                                    </p:anim>
                                    <p:anim calcmode="lin" valueType="num">
                                      <p:cBhvr>
                                        <p:cTn id="9" dur="125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custDataLst>
              <p:tags r:id="rId1"/>
            </p:custDataLst>
          </p:nvPr>
        </p:nvPicPr>
        <p:blipFill>
          <a:blip r:embed="rId6"/>
          <a:srcRect l="9629" r="27888"/>
          <a:stretch>
            <a:fillRect/>
          </a:stretch>
        </p:blipFill>
        <p:spPr>
          <a:xfrm>
            <a:off x="1091565" y="919480"/>
            <a:ext cx="5115560" cy="5019040"/>
          </a:xfrm>
          <a:prstGeom prst="rect">
            <a:avLst/>
          </a:prstGeom>
        </p:spPr>
      </p:pic>
      <p:grpSp>
        <p:nvGrpSpPr>
          <p:cNvPr id="11" name="组合 10"/>
          <p:cNvGrpSpPr/>
          <p:nvPr/>
        </p:nvGrpSpPr>
        <p:grpSpPr>
          <a:xfrm>
            <a:off x="6473825" y="1431290"/>
            <a:ext cx="4661535" cy="4198620"/>
            <a:chOff x="1308399" y="4806908"/>
            <a:chExt cx="4466716" cy="2806258"/>
          </a:xfrm>
        </p:grpSpPr>
        <p:grpSp>
          <p:nvGrpSpPr>
            <p:cNvPr id="5" name="组合 4"/>
            <p:cNvGrpSpPr/>
            <p:nvPr/>
          </p:nvGrpSpPr>
          <p:grpSpPr>
            <a:xfrm>
              <a:off x="1308399" y="4806908"/>
              <a:ext cx="4466716" cy="2806258"/>
              <a:chOff x="1308399" y="4806908"/>
              <a:chExt cx="4466716" cy="2806258"/>
            </a:xfrm>
          </p:grpSpPr>
          <p:sp>
            <p:nvSpPr>
              <p:cNvPr id="14" name="文本框 13"/>
              <p:cNvSpPr txBox="1"/>
              <p:nvPr>
                <p:custDataLst>
                  <p:tags r:id="rId3"/>
                </p:custDataLst>
              </p:nvPr>
            </p:nvSpPr>
            <p:spPr>
              <a:xfrm>
                <a:off x="1308399" y="4806908"/>
                <a:ext cx="3135462" cy="431210"/>
              </a:xfrm>
              <a:prstGeom prst="rect">
                <a:avLst/>
              </a:prstGeom>
              <a:noFill/>
            </p:spPr>
            <p:txBody>
              <a:bodyPr wrap="square" rtlCol="0">
                <a:spAutoFit/>
                <a:scene3d>
                  <a:camera prst="orthographicFront"/>
                  <a:lightRig rig="threePt" dir="t"/>
                </a:scene3d>
                <a:sp3d contourW="12700"/>
              </a:bodyPr>
              <a:lstStyle/>
              <a:p>
                <a:pPr algn="l" defTabSz="457200"/>
                <a:r>
                  <a:rPr lang="zh-CN" altLang="en-US" sz="3600" b="1" i="1" spc="600" dirty="0">
                    <a:solidFill>
                      <a:srgbClr val="00B05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sym typeface="+mn-lt"/>
                  </a:rPr>
                  <a:t>【活动背景】</a:t>
                </a:r>
              </a:p>
            </p:txBody>
          </p:sp>
          <p:sp>
            <p:nvSpPr>
              <p:cNvPr id="15" name="文本框 14"/>
              <p:cNvSpPr txBox="1"/>
              <p:nvPr>
                <p:custDataLst>
                  <p:tags r:id="rId4"/>
                </p:custDataLst>
              </p:nvPr>
            </p:nvSpPr>
            <p:spPr>
              <a:xfrm>
                <a:off x="1412036" y="5544548"/>
                <a:ext cx="4363079" cy="2068618"/>
              </a:xfrm>
              <a:prstGeom prst="rect">
                <a:avLst/>
              </a:prstGeom>
              <a:noFill/>
            </p:spPr>
            <p:txBody>
              <a:bodyPr wrap="square" rtlCol="0">
                <a:noAutofit/>
                <a:scene3d>
                  <a:camera prst="orthographicFront"/>
                  <a:lightRig rig="threePt" dir="t"/>
                </a:scene3d>
                <a:sp3d contourW="12700"/>
              </a:bodyPr>
              <a:lstStyle/>
              <a:p>
                <a:pPr defTabSz="457200" fontAlgn="auto">
                  <a:lnSpc>
                    <a:spcPct val="200000"/>
                  </a:lnSpc>
                </a:pPr>
                <a:r>
                  <a:rPr lang="en-US" altLang="zh-CN">
                    <a:solidFill>
                      <a:schemeClr val="tx1"/>
                    </a:solidFill>
                    <a:latin typeface="楷体" panose="02010609060101010101" pitchFamily="49" charset="-122"/>
                    <a:ea typeface="楷体" panose="02010609060101010101" pitchFamily="49" charset="-122"/>
                    <a:cs typeface="+mn-ea"/>
                    <a:sym typeface="+mn-lt"/>
                  </a:rPr>
                  <a:t>正值“五一”劳动节和“五四”青年节假期</a:t>
                </a:r>
              </a:p>
              <a:p>
                <a:pPr defTabSz="457200" fontAlgn="auto">
                  <a:lnSpc>
                    <a:spcPct val="200000"/>
                  </a:lnSpc>
                </a:pPr>
                <a:r>
                  <a:rPr lang="en-US" altLang="zh-CN">
                    <a:solidFill>
                      <a:schemeClr val="tx1"/>
                    </a:solidFill>
                    <a:latin typeface="楷体" panose="02010609060101010101" pitchFamily="49" charset="-122"/>
                    <a:ea typeface="楷体" panose="02010609060101010101" pitchFamily="49" charset="-122"/>
                    <a:cs typeface="+mn-ea"/>
                    <a:sym typeface="+mn-lt"/>
                  </a:rPr>
                  <a:t>自由快乐的青年派们</a:t>
                </a:r>
              </a:p>
              <a:p>
                <a:pPr defTabSz="457200" fontAlgn="auto">
                  <a:lnSpc>
                    <a:spcPct val="200000"/>
                  </a:lnSpc>
                </a:pPr>
                <a:r>
                  <a:rPr lang="en-US" altLang="zh-CN">
                    <a:solidFill>
                      <a:schemeClr val="tx1"/>
                    </a:solidFill>
                    <a:latin typeface="楷体" panose="02010609060101010101" pitchFamily="49" charset="-122"/>
                    <a:ea typeface="楷体" panose="02010609060101010101" pitchFamily="49" charset="-122"/>
                    <a:cs typeface="+mn-ea"/>
                    <a:sym typeface="+mn-lt"/>
                  </a:rPr>
                  <a:t>想要暂别繁忙日程，忘记工作焦虑</a:t>
                </a:r>
              </a:p>
              <a:p>
                <a:pPr defTabSz="457200" fontAlgn="auto">
                  <a:lnSpc>
                    <a:spcPct val="200000"/>
                  </a:lnSpc>
                </a:pPr>
                <a:r>
                  <a:rPr lang="en-US" altLang="zh-CN">
                    <a:solidFill>
                      <a:schemeClr val="tx1"/>
                    </a:solidFill>
                    <a:latin typeface="楷体" panose="02010609060101010101" pitchFamily="49" charset="-122"/>
                    <a:ea typeface="楷体" panose="02010609060101010101" pitchFamily="49" charset="-122"/>
                    <a:cs typeface="+mn-ea"/>
                    <a:sym typeface="+mn-lt"/>
                  </a:rPr>
                  <a:t>迈着快乐步伐，初夏放肆摆烂！</a:t>
                </a:r>
              </a:p>
              <a:p>
                <a:pPr defTabSz="457200" fontAlgn="auto">
                  <a:lnSpc>
                    <a:spcPct val="200000"/>
                  </a:lnSpc>
                </a:pPr>
                <a:r>
                  <a:rPr lang="en-US" altLang="zh-CN">
                    <a:solidFill>
                      <a:schemeClr val="tx1"/>
                    </a:solidFill>
                    <a:latin typeface="楷体" panose="02010609060101010101" pitchFamily="49" charset="-122"/>
                    <a:ea typeface="楷体" panose="02010609060101010101" pitchFamily="49" charset="-122"/>
                    <a:cs typeface="+mn-ea"/>
                    <a:sym typeface="+mn-lt"/>
                  </a:rPr>
                  <a:t>只要心中有旷野，城市何处不自由</a:t>
                </a:r>
              </a:p>
            </p:txBody>
          </p:sp>
        </p:grpSp>
        <p:cxnSp>
          <p:nvCxnSpPr>
            <p:cNvPr id="6" name="直接连接符 5"/>
            <p:cNvCxnSpPr/>
            <p:nvPr>
              <p:custDataLst>
                <p:tags r:id="rId2"/>
              </p:custDataLst>
            </p:nvPr>
          </p:nvCxnSpPr>
          <p:spPr>
            <a:xfrm>
              <a:off x="1507316" y="5373187"/>
              <a:ext cx="389255" cy="0"/>
            </a:xfrm>
            <a:prstGeom prst="line">
              <a:avLst/>
            </a:prstGeom>
            <a:ln w="38100" cap="rnd">
              <a:solidFill>
                <a:srgbClr val="019A44"/>
              </a:solidFill>
              <a:round/>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图片"/>
          <p:cNvPicPr>
            <a:picLocks noChangeAspect="1" noChangeArrowheads="1"/>
          </p:cNvPicPr>
          <p:nvPr>
            <p:custDataLst>
              <p:tags r:id="rId1"/>
            </p:custDataLst>
          </p:nvPr>
        </p:nvPicPr>
        <p:blipFill>
          <a:blip r:embed="rId6">
            <a:extLst>
              <a:ext uri="{28A0092B-C50C-407E-A947-70E740481C1C}">
                <a14:useLocalDpi xmlns:a14="http://schemas.microsoft.com/office/drawing/2010/main" val="0"/>
              </a:ext>
            </a:extLst>
          </a:blip>
          <a:srcRect t="11807" b="20605"/>
          <a:stretch>
            <a:fillRect/>
          </a:stretch>
        </p:blipFill>
        <p:spPr bwMode="auto">
          <a:xfrm>
            <a:off x="996950" y="2831465"/>
            <a:ext cx="10376535" cy="313690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组合 2"/>
          <p:cNvGrpSpPr/>
          <p:nvPr/>
        </p:nvGrpSpPr>
        <p:grpSpPr>
          <a:xfrm>
            <a:off x="908050" y="868045"/>
            <a:ext cx="3272155" cy="781206"/>
            <a:chOff x="1660" y="1653"/>
            <a:chExt cx="5153" cy="1230"/>
          </a:xfrm>
        </p:grpSpPr>
        <p:sp>
          <p:nvSpPr>
            <p:cNvPr id="14" name="文本框 13"/>
            <p:cNvSpPr txBox="1"/>
            <p:nvPr>
              <p:custDataLst>
                <p:tags r:id="rId3"/>
              </p:custDataLst>
            </p:nvPr>
          </p:nvSpPr>
          <p:spPr>
            <a:xfrm>
              <a:off x="1660" y="1653"/>
              <a:ext cx="5153" cy="1016"/>
            </a:xfrm>
            <a:prstGeom prst="rect">
              <a:avLst/>
            </a:prstGeom>
            <a:noFill/>
          </p:spPr>
          <p:txBody>
            <a:bodyPr wrap="square" rtlCol="0">
              <a:spAutoFit/>
              <a:scene3d>
                <a:camera prst="orthographicFront"/>
                <a:lightRig rig="threePt" dir="t"/>
              </a:scene3d>
              <a:sp3d contourW="12700"/>
            </a:bodyPr>
            <a:lstStyle/>
            <a:p>
              <a:pPr algn="l" defTabSz="457200"/>
              <a:r>
                <a:rPr lang="zh-CN" altLang="en-US" sz="3600" b="1" i="1" spc="600" dirty="0">
                  <a:solidFill>
                    <a:srgbClr val="00B05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sym typeface="+mn-lt"/>
                </a:rPr>
                <a:t>【活动课题】</a:t>
              </a:r>
            </a:p>
          </p:txBody>
        </p:sp>
        <p:cxnSp>
          <p:nvCxnSpPr>
            <p:cNvPr id="6" name="直接连接符 5"/>
            <p:cNvCxnSpPr/>
            <p:nvPr>
              <p:custDataLst>
                <p:tags r:id="rId4"/>
              </p:custDataLst>
            </p:nvPr>
          </p:nvCxnSpPr>
          <p:spPr>
            <a:xfrm>
              <a:off x="2529" y="2883"/>
              <a:ext cx="640" cy="0"/>
            </a:xfrm>
            <a:prstGeom prst="line">
              <a:avLst/>
            </a:prstGeom>
            <a:ln w="38100" cap="rnd">
              <a:solidFill>
                <a:srgbClr val="019A44"/>
              </a:solidFill>
              <a:round/>
            </a:ln>
          </p:spPr>
          <p:style>
            <a:lnRef idx="1">
              <a:schemeClr val="accent1"/>
            </a:lnRef>
            <a:fillRef idx="0">
              <a:schemeClr val="accent1"/>
            </a:fillRef>
            <a:effectRef idx="0">
              <a:schemeClr val="accent1"/>
            </a:effectRef>
            <a:fontRef idx="minor">
              <a:schemeClr val="tx1"/>
            </a:fontRef>
          </p:style>
        </p:cxnSp>
      </p:grpSp>
      <p:sp>
        <p:nvSpPr>
          <p:cNvPr id="15" name="文本框 14"/>
          <p:cNvSpPr txBox="1"/>
          <p:nvPr>
            <p:custDataLst>
              <p:tags r:id="rId2"/>
            </p:custDataLst>
          </p:nvPr>
        </p:nvSpPr>
        <p:spPr>
          <a:xfrm>
            <a:off x="1102360" y="1649095"/>
            <a:ext cx="9529445" cy="922655"/>
          </a:xfrm>
          <a:prstGeom prst="rect">
            <a:avLst/>
          </a:prstGeom>
          <a:noFill/>
        </p:spPr>
        <p:txBody>
          <a:bodyPr wrap="square" rtlCol="0">
            <a:noAutofit/>
            <a:scene3d>
              <a:camera prst="orthographicFront"/>
              <a:lightRig rig="threePt" dir="t"/>
            </a:scene3d>
            <a:sp3d contourW="12700"/>
          </a:bodyPr>
          <a:lstStyle/>
          <a:p>
            <a:pPr indent="0" algn="ctr" defTabSz="457200" fontAlgn="auto">
              <a:lnSpc>
                <a:spcPct val="150000"/>
              </a:lnSpc>
            </a:pPr>
            <a:r>
              <a:rPr lang="en-US" altLang="zh-CN" sz="2000" b="1" dirty="0" err="1">
                <a:solidFill>
                  <a:schemeClr val="tx1"/>
                </a:solidFill>
                <a:latin typeface="楷体" panose="02010609060101010101" pitchFamily="49" charset="-122"/>
                <a:ea typeface="楷体" panose="02010609060101010101" pitchFamily="49" charset="-122"/>
                <a:cs typeface="+mn-ea"/>
                <a:sym typeface="+mn-lt"/>
              </a:rPr>
              <a:t>那某该如何满足消费者的个性社交需求</a:t>
            </a:r>
            <a:endParaRPr lang="en-US" altLang="zh-CN" sz="2000" b="1" dirty="0">
              <a:solidFill>
                <a:schemeClr val="tx1"/>
              </a:solidFill>
              <a:latin typeface="楷体" panose="02010609060101010101" pitchFamily="49" charset="-122"/>
              <a:ea typeface="楷体" panose="02010609060101010101" pitchFamily="49" charset="-122"/>
              <a:cs typeface="+mn-ea"/>
              <a:sym typeface="+mn-lt"/>
            </a:endParaRPr>
          </a:p>
          <a:p>
            <a:pPr indent="0" algn="ctr" defTabSz="457200" fontAlgn="auto">
              <a:lnSpc>
                <a:spcPct val="150000"/>
              </a:lnSpc>
            </a:pPr>
            <a:r>
              <a:rPr lang="en-US" altLang="zh-CN" sz="2000" b="1" dirty="0" err="1">
                <a:solidFill>
                  <a:schemeClr val="tx1"/>
                </a:solidFill>
                <a:latin typeface="楷体" panose="02010609060101010101" pitchFamily="49" charset="-122"/>
                <a:ea typeface="楷体" panose="02010609060101010101" pitchFamily="49" charset="-122"/>
                <a:cs typeface="+mn-ea"/>
                <a:sym typeface="+mn-lt"/>
              </a:rPr>
              <a:t>让新生代的消费者感受更新鲜的消费体验，掌握品牌流量密码</a:t>
            </a:r>
            <a:r>
              <a:rPr lang="en-US" altLang="zh-CN" sz="2000" b="1" dirty="0">
                <a:solidFill>
                  <a:schemeClr val="tx1"/>
                </a:solidFill>
                <a:latin typeface="楷体" panose="02010609060101010101" pitchFamily="49" charset="-122"/>
                <a:ea typeface="楷体" panose="02010609060101010101" pitchFamily="49" charset="-122"/>
                <a:cs typeface="+mn-ea"/>
                <a:sym typeface="+mn-lt"/>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 name="图片 100"/>
          <p:cNvPicPr/>
          <p:nvPr>
            <p:custDataLst>
              <p:tags r:id="rId1"/>
            </p:custDataLst>
          </p:nvPr>
        </p:nvPicPr>
        <p:blipFill>
          <a:blip r:embed="rId7"/>
          <a:srcRect l="30514" t="41007" r="33888" b="5900"/>
          <a:stretch>
            <a:fillRect/>
          </a:stretch>
        </p:blipFill>
        <p:spPr>
          <a:xfrm>
            <a:off x="6036310" y="1052195"/>
            <a:ext cx="5038090" cy="4888230"/>
          </a:xfrm>
          <a:prstGeom prst="rect">
            <a:avLst/>
          </a:prstGeom>
          <a:noFill/>
          <a:ln w="9525">
            <a:noFill/>
          </a:ln>
        </p:spPr>
      </p:pic>
      <p:sp>
        <p:nvSpPr>
          <p:cNvPr id="15" name="文本框 14"/>
          <p:cNvSpPr txBox="1"/>
          <p:nvPr>
            <p:custDataLst>
              <p:tags r:id="rId2"/>
            </p:custDataLst>
          </p:nvPr>
        </p:nvSpPr>
        <p:spPr>
          <a:xfrm>
            <a:off x="1220470" y="2719705"/>
            <a:ext cx="4375785" cy="3430270"/>
          </a:xfrm>
          <a:prstGeom prst="rect">
            <a:avLst/>
          </a:prstGeom>
          <a:noFill/>
        </p:spPr>
        <p:txBody>
          <a:bodyPr wrap="square" rtlCol="0">
            <a:noAutofit/>
            <a:scene3d>
              <a:camera prst="orthographicFront"/>
              <a:lightRig rig="threePt" dir="t"/>
            </a:scene3d>
            <a:sp3d contourW="12700"/>
          </a:bodyPr>
          <a:lstStyle/>
          <a:p>
            <a:pPr indent="0" defTabSz="457200" fontAlgn="auto">
              <a:lnSpc>
                <a:spcPct val="150000"/>
              </a:lnSpc>
            </a:pPr>
            <a:r>
              <a:rPr lang="en-US" altLang="zh-CN">
                <a:solidFill>
                  <a:schemeClr val="tx1"/>
                </a:solidFill>
                <a:latin typeface="楷体" panose="02010609060101010101" pitchFamily="49" charset="-122"/>
                <a:ea typeface="楷体" panose="02010609060101010101" pitchFamily="49" charset="-122"/>
                <a:cs typeface="+mn-ea"/>
                <a:sym typeface="+mn-lt"/>
              </a:rPr>
              <a:t>原地停留的“五一”小长假</a:t>
            </a:r>
          </a:p>
          <a:p>
            <a:pPr indent="0" defTabSz="457200" fontAlgn="auto">
              <a:lnSpc>
                <a:spcPct val="150000"/>
              </a:lnSpc>
            </a:pPr>
            <a:r>
              <a:rPr lang="en-US" altLang="zh-CN">
                <a:solidFill>
                  <a:schemeClr val="tx1"/>
                </a:solidFill>
                <a:latin typeface="楷体" panose="02010609060101010101" pitchFamily="49" charset="-122"/>
                <a:ea typeface="楷体" panose="02010609060101010101" pitchFamily="49" charset="-122"/>
                <a:cs typeface="+mn-ea"/>
                <a:sym typeface="+mn-lt"/>
              </a:rPr>
              <a:t>去哪儿玩好呐？</a:t>
            </a:r>
          </a:p>
          <a:p>
            <a:pPr indent="0" defTabSz="457200" fontAlgn="auto">
              <a:lnSpc>
                <a:spcPct val="150000"/>
              </a:lnSpc>
            </a:pPr>
            <a:r>
              <a:rPr lang="en-US" altLang="zh-CN">
                <a:solidFill>
                  <a:schemeClr val="tx1"/>
                </a:solidFill>
                <a:latin typeface="楷体" panose="02010609060101010101" pitchFamily="49" charset="-122"/>
                <a:ea typeface="楷体" panose="02010609060101010101" pitchFamily="49" charset="-122"/>
                <a:cs typeface="+mn-ea"/>
                <a:sym typeface="+mn-lt"/>
              </a:rPr>
              <a:t>想要打扮得美美的</a:t>
            </a:r>
          </a:p>
          <a:p>
            <a:pPr indent="0" defTabSz="457200" fontAlgn="auto">
              <a:lnSpc>
                <a:spcPct val="150000"/>
              </a:lnSpc>
            </a:pPr>
            <a:r>
              <a:rPr lang="en-US" altLang="zh-CN">
                <a:solidFill>
                  <a:schemeClr val="tx1"/>
                </a:solidFill>
                <a:latin typeface="楷体" panose="02010609060101010101" pitchFamily="49" charset="-122"/>
                <a:ea typeface="楷体" panose="02010609060101010101" pitchFamily="49" charset="-122"/>
                <a:cs typeface="+mn-ea"/>
                <a:sym typeface="+mn-lt"/>
              </a:rPr>
              <a:t>去露营、去听音乐、去运动、去购物</a:t>
            </a:r>
          </a:p>
          <a:p>
            <a:pPr indent="0" defTabSz="457200" fontAlgn="auto">
              <a:lnSpc>
                <a:spcPct val="150000"/>
              </a:lnSpc>
            </a:pPr>
            <a:r>
              <a:rPr lang="en-US" altLang="zh-CN">
                <a:solidFill>
                  <a:schemeClr val="tx1"/>
                </a:solidFill>
                <a:latin typeface="楷体" panose="02010609060101010101" pitchFamily="49" charset="-122"/>
                <a:ea typeface="楷体" panose="02010609060101010101" pitchFamily="49" charset="-122"/>
                <a:cs typeface="+mn-ea"/>
                <a:sym typeface="+mn-lt"/>
              </a:rPr>
              <a:t>和家人一起“出游”</a:t>
            </a:r>
          </a:p>
          <a:p>
            <a:pPr indent="0" defTabSz="457200" fontAlgn="auto">
              <a:lnSpc>
                <a:spcPct val="150000"/>
              </a:lnSpc>
            </a:pPr>
            <a:r>
              <a:rPr lang="en-US" altLang="zh-CN">
                <a:solidFill>
                  <a:schemeClr val="tx1"/>
                </a:solidFill>
                <a:latin typeface="楷体" panose="02010609060101010101" pitchFamily="49" charset="-122"/>
                <a:ea typeface="楷体" panose="02010609060101010101" pitchFamily="49" charset="-122"/>
                <a:cs typeface="+mn-ea"/>
                <a:sym typeface="+mn-lt"/>
              </a:rPr>
              <a:t>在夏天来临前，享受暮春微醺的闲暇</a:t>
            </a:r>
          </a:p>
          <a:p>
            <a:pPr indent="0" defTabSz="457200" fontAlgn="auto">
              <a:lnSpc>
                <a:spcPct val="150000"/>
              </a:lnSpc>
            </a:pPr>
            <a:r>
              <a:rPr lang="en-US" altLang="zh-CN">
                <a:solidFill>
                  <a:schemeClr val="tx1"/>
                </a:solidFill>
                <a:latin typeface="楷体" panose="02010609060101010101" pitchFamily="49" charset="-122"/>
                <a:ea typeface="楷体" panose="02010609060101010101" pitchFamily="49" charset="-122"/>
                <a:cs typeface="+mn-ea"/>
                <a:sym typeface="+mn-lt"/>
              </a:rPr>
              <a:t>即使不远游</a:t>
            </a:r>
          </a:p>
          <a:p>
            <a:pPr indent="0" defTabSz="457200" fontAlgn="auto">
              <a:lnSpc>
                <a:spcPct val="150000"/>
              </a:lnSpc>
            </a:pPr>
            <a:r>
              <a:rPr lang="en-US" altLang="zh-CN">
                <a:solidFill>
                  <a:schemeClr val="tx1"/>
                </a:solidFill>
                <a:latin typeface="楷体" panose="02010609060101010101" pitchFamily="49" charset="-122"/>
                <a:ea typeface="楷体" panose="02010609060101010101" pitchFamily="49" charset="-122"/>
                <a:cs typeface="+mn-ea"/>
                <a:sym typeface="+mn-lt"/>
              </a:rPr>
              <a:t>家门口也可以浪起来！</a:t>
            </a:r>
          </a:p>
        </p:txBody>
      </p:sp>
      <p:grpSp>
        <p:nvGrpSpPr>
          <p:cNvPr id="7" name="组合 6"/>
          <p:cNvGrpSpPr/>
          <p:nvPr/>
        </p:nvGrpSpPr>
        <p:grpSpPr>
          <a:xfrm>
            <a:off x="1012825" y="923290"/>
            <a:ext cx="3271520" cy="755015"/>
            <a:chOff x="1595" y="1434"/>
            <a:chExt cx="5152" cy="1189"/>
          </a:xfrm>
        </p:grpSpPr>
        <p:sp>
          <p:nvSpPr>
            <p:cNvPr id="14" name="文本框 13"/>
            <p:cNvSpPr txBox="1"/>
            <p:nvPr>
              <p:custDataLst>
                <p:tags r:id="rId4"/>
              </p:custDataLst>
            </p:nvPr>
          </p:nvSpPr>
          <p:spPr>
            <a:xfrm>
              <a:off x="1595" y="1434"/>
              <a:ext cx="5153" cy="1016"/>
            </a:xfrm>
            <a:prstGeom prst="rect">
              <a:avLst/>
            </a:prstGeom>
            <a:noFill/>
          </p:spPr>
          <p:txBody>
            <a:bodyPr wrap="square" rtlCol="0">
              <a:spAutoFit/>
              <a:scene3d>
                <a:camera prst="orthographicFront"/>
                <a:lightRig rig="threePt" dir="t"/>
              </a:scene3d>
              <a:sp3d contourW="12700"/>
            </a:bodyPr>
            <a:lstStyle/>
            <a:p>
              <a:pPr algn="l" defTabSz="457200"/>
              <a:r>
                <a:rPr lang="zh-CN" altLang="en-US" sz="3600" b="1" i="1" spc="600" dirty="0">
                  <a:solidFill>
                    <a:srgbClr val="00B05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sym typeface="+mn-lt"/>
                </a:rPr>
                <a:t>【活动创意】</a:t>
              </a:r>
            </a:p>
          </p:txBody>
        </p:sp>
        <p:cxnSp>
          <p:nvCxnSpPr>
            <p:cNvPr id="6" name="直接连接符 5"/>
            <p:cNvCxnSpPr/>
            <p:nvPr>
              <p:custDataLst>
                <p:tags r:id="rId5"/>
              </p:custDataLst>
            </p:nvPr>
          </p:nvCxnSpPr>
          <p:spPr>
            <a:xfrm>
              <a:off x="2042" y="2623"/>
              <a:ext cx="640" cy="0"/>
            </a:xfrm>
            <a:prstGeom prst="line">
              <a:avLst/>
            </a:prstGeom>
            <a:ln w="38100" cap="rnd">
              <a:solidFill>
                <a:srgbClr val="019A44"/>
              </a:solidFill>
              <a:round/>
            </a:ln>
          </p:spPr>
          <p:style>
            <a:lnRef idx="1">
              <a:schemeClr val="accent1"/>
            </a:lnRef>
            <a:fillRef idx="0">
              <a:schemeClr val="accent1"/>
            </a:fillRef>
            <a:effectRef idx="0">
              <a:schemeClr val="accent1"/>
            </a:effectRef>
            <a:fontRef idx="minor">
              <a:schemeClr val="tx1"/>
            </a:fontRef>
          </p:style>
        </p:cxnSp>
      </p:grpSp>
      <p:sp>
        <p:nvSpPr>
          <p:cNvPr id="2" name="矩形 1"/>
          <p:cNvSpPr/>
          <p:nvPr>
            <p:custDataLst>
              <p:tags r:id="rId3"/>
            </p:custDataLst>
          </p:nvPr>
        </p:nvSpPr>
        <p:spPr>
          <a:xfrm>
            <a:off x="1120775" y="1788160"/>
            <a:ext cx="3643630" cy="922020"/>
          </a:xfrm>
          <a:prstGeom prst="rect">
            <a:avLst/>
          </a:prstGeom>
        </p:spPr>
        <p:txBody>
          <a:bodyPr wrap="square">
            <a:spAutoFit/>
          </a:bodyPr>
          <a:lstStyle/>
          <a:p>
            <a:pPr>
              <a:lnSpc>
                <a:spcPct val="150000"/>
              </a:lnSpc>
            </a:pPr>
            <a:r>
              <a:rPr lang="en-US" altLang="zh-CN" b="1" i="1" dirty="0">
                <a:solidFill>
                  <a:srgbClr val="222222"/>
                </a:solidFill>
                <a:latin typeface="楷体" panose="02010609060101010101" pitchFamily="49" charset="-122"/>
                <a:ea typeface="楷体" panose="02010609060101010101" pitchFamily="49" charset="-122"/>
                <a:cs typeface="楷体" panose="02010609060101010101" pitchFamily="49" charset="-122"/>
              </a:rPr>
              <a:t>——</a:t>
            </a:r>
            <a:r>
              <a:rPr lang="zh-CN" altLang="en-US" b="1" i="1" dirty="0">
                <a:solidFill>
                  <a:srgbClr val="222222"/>
                </a:solidFill>
                <a:latin typeface="楷体" panose="02010609060101010101" pitchFamily="49" charset="-122"/>
                <a:ea typeface="楷体" panose="02010609060101010101" pitchFamily="49" charset="-122"/>
                <a:cs typeface="楷体" panose="02010609060101010101" pitchFamily="49" charset="-122"/>
              </a:rPr>
              <a:t>解锁场景营销新玩法！</a:t>
            </a:r>
          </a:p>
          <a:p>
            <a:pPr>
              <a:lnSpc>
                <a:spcPct val="150000"/>
              </a:lnSpc>
            </a:pPr>
            <a:r>
              <a:rPr lang="zh-CN" altLang="en-US" b="1" i="1" dirty="0">
                <a:latin typeface="楷体" panose="02010609060101010101" pitchFamily="49" charset="-122"/>
                <a:ea typeface="楷体" panose="02010609060101010101" pitchFamily="49" charset="-122"/>
                <a:cs typeface="楷体" panose="02010609060101010101" pitchFamily="49" charset="-122"/>
              </a:rPr>
              <a:t>假日计划</a:t>
            </a:r>
            <a:r>
              <a:rPr lang="en-US" altLang="zh-CN" b="1" i="1" dirty="0">
                <a:latin typeface="楷体" panose="02010609060101010101" pitchFamily="49" charset="-122"/>
                <a:ea typeface="楷体" panose="02010609060101010101" pitchFamily="49" charset="-122"/>
                <a:cs typeface="楷体" panose="02010609060101010101" pitchFamily="49" charset="-122"/>
              </a:rPr>
              <a:t>·</a:t>
            </a:r>
            <a:r>
              <a:rPr lang="zh-CN" altLang="en-US" b="1" i="1" dirty="0">
                <a:latin typeface="楷体" panose="02010609060101010101" pitchFamily="49" charset="-122"/>
                <a:ea typeface="楷体" panose="02010609060101010101" pitchFamily="49" charset="-122"/>
                <a:cs typeface="楷体" panose="02010609060101010101" pitchFamily="49" charset="-122"/>
              </a:rPr>
              <a:t>家门口的</a:t>
            </a:r>
            <a:r>
              <a:rPr lang="zh-CN" altLang="en-US" b="1" i="1" dirty="0">
                <a:solidFill>
                  <a:srgbClr val="222222"/>
                </a:solidFill>
                <a:latin typeface="楷体" panose="02010609060101010101" pitchFamily="49" charset="-122"/>
                <a:ea typeface="楷体" panose="02010609060101010101" pitchFamily="49" charset="-122"/>
                <a:cs typeface="楷体" panose="02010609060101010101" pitchFamily="49" charset="-122"/>
              </a:rPr>
              <a:t>精致露营美学</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 name="图片 101"/>
          <p:cNvPicPr/>
          <p:nvPr>
            <p:custDataLst>
              <p:tags r:id="rId1"/>
            </p:custDataLst>
          </p:nvPr>
        </p:nvPicPr>
        <p:blipFill>
          <a:blip r:embed="rId8"/>
          <a:srcRect t="7556" b="7231"/>
          <a:stretch>
            <a:fillRect/>
          </a:stretch>
        </p:blipFill>
        <p:spPr>
          <a:xfrm>
            <a:off x="0" y="-75565"/>
            <a:ext cx="12192000" cy="6945630"/>
          </a:xfrm>
          <a:prstGeom prst="rect">
            <a:avLst/>
          </a:prstGeom>
          <a:noFill/>
          <a:ln w="9525">
            <a:noFill/>
          </a:ln>
        </p:spPr>
      </p:pic>
      <p:sp>
        <p:nvSpPr>
          <p:cNvPr id="7" name="矩形 6"/>
          <p:cNvSpPr/>
          <p:nvPr>
            <p:custDataLst>
              <p:tags r:id="rId2"/>
            </p:custDataLst>
          </p:nvPr>
        </p:nvSpPr>
        <p:spPr>
          <a:xfrm>
            <a:off x="0" y="0"/>
            <a:ext cx="12183555" cy="6858000"/>
          </a:xfrm>
          <a:prstGeom prst="rect">
            <a:avLst/>
          </a:prstGeom>
          <a:solidFill>
            <a:schemeClr val="tx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 name="椭圆 11"/>
          <p:cNvSpPr/>
          <p:nvPr>
            <p:custDataLst>
              <p:tags r:id="rId3"/>
            </p:custDataLst>
          </p:nvPr>
        </p:nvSpPr>
        <p:spPr>
          <a:xfrm>
            <a:off x="1911985" y="2024380"/>
            <a:ext cx="9019540" cy="685165"/>
          </a:xfrm>
          <a:prstGeom prst="ellipse">
            <a:avLst/>
          </a:prstGeom>
          <a:solidFill>
            <a:srgbClr val="019A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楷体" panose="02010609060101010101" pitchFamily="49" charset="-122"/>
              <a:ea typeface="楷体" panose="02010609060101010101" pitchFamily="49" charset="-122"/>
            </a:endParaRPr>
          </a:p>
        </p:txBody>
      </p:sp>
      <p:sp>
        <p:nvSpPr>
          <p:cNvPr id="13" name="矩形 12"/>
          <p:cNvSpPr/>
          <p:nvPr>
            <p:custDataLst>
              <p:tags r:id="rId4"/>
            </p:custDataLst>
          </p:nvPr>
        </p:nvSpPr>
        <p:spPr>
          <a:xfrm>
            <a:off x="1987550" y="2099945"/>
            <a:ext cx="8943975" cy="521970"/>
          </a:xfrm>
          <a:prstGeom prst="rect">
            <a:avLst/>
          </a:prstGeom>
        </p:spPr>
        <p:txBody>
          <a:bodyPr wrap="square">
            <a:spAutoFit/>
          </a:bodyPr>
          <a:lstStyle/>
          <a:p>
            <a:pPr algn="ctr"/>
            <a:r>
              <a:rPr sz="2800" b="1" i="1" kern="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超高颜值场景</a:t>
            </a:r>
            <a:r>
              <a:rPr lang="en-US" sz="2800" b="1" i="1" kern="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 </a:t>
            </a:r>
            <a:r>
              <a:rPr sz="2800" b="1" i="1" kern="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a:t>
            </a:r>
            <a:r>
              <a:rPr lang="en-US" sz="2800" b="1" i="1" kern="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 </a:t>
            </a:r>
            <a:r>
              <a:rPr sz="2800" b="1" i="1" kern="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新奇趣怪感官体验</a:t>
            </a:r>
            <a:r>
              <a:rPr lang="en-US" sz="2800" b="1" i="1" kern="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 </a:t>
            </a:r>
            <a:r>
              <a:rPr sz="2800" b="1" i="1" kern="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a:t>
            </a:r>
            <a:r>
              <a:rPr lang="en-US" sz="2800" b="1" i="1" kern="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 </a:t>
            </a:r>
            <a:r>
              <a:rPr sz="2800" b="1" i="1" kern="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新晋朋友圈顶流！</a:t>
            </a:r>
          </a:p>
        </p:txBody>
      </p:sp>
      <p:sp>
        <p:nvSpPr>
          <p:cNvPr id="14" name="文本框 13"/>
          <p:cNvSpPr txBox="1"/>
          <p:nvPr>
            <p:custDataLst>
              <p:tags r:id="rId5"/>
            </p:custDataLst>
          </p:nvPr>
        </p:nvSpPr>
        <p:spPr>
          <a:xfrm>
            <a:off x="504825" y="490855"/>
            <a:ext cx="3272155" cy="645160"/>
          </a:xfrm>
          <a:prstGeom prst="rect">
            <a:avLst/>
          </a:prstGeom>
          <a:noFill/>
        </p:spPr>
        <p:txBody>
          <a:bodyPr wrap="square" rtlCol="0">
            <a:spAutoFit/>
            <a:scene3d>
              <a:camera prst="orthographicFront"/>
              <a:lightRig rig="threePt" dir="t"/>
            </a:scene3d>
            <a:sp3d contourW="12700"/>
          </a:bodyPr>
          <a:lstStyle/>
          <a:p>
            <a:pPr algn="l" defTabSz="457200"/>
            <a:r>
              <a:rPr lang="zh-CN" altLang="en-US" sz="3600" b="1" i="1" spc="60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sym typeface="+mn-lt"/>
              </a:rPr>
              <a:t>【活动创意】</a:t>
            </a:r>
          </a:p>
        </p:txBody>
      </p:sp>
      <p:sp>
        <p:nvSpPr>
          <p:cNvPr id="15" name="文本框 14"/>
          <p:cNvSpPr txBox="1"/>
          <p:nvPr>
            <p:custDataLst>
              <p:tags r:id="rId6"/>
            </p:custDataLst>
          </p:nvPr>
        </p:nvSpPr>
        <p:spPr>
          <a:xfrm>
            <a:off x="1408430" y="2709545"/>
            <a:ext cx="10102215" cy="2592705"/>
          </a:xfrm>
          <a:prstGeom prst="rect">
            <a:avLst/>
          </a:prstGeom>
          <a:noFill/>
        </p:spPr>
        <p:txBody>
          <a:bodyPr wrap="square" rtlCol="0">
            <a:noAutofit/>
            <a:scene3d>
              <a:camera prst="orthographicFront"/>
              <a:lightRig rig="threePt" dir="t"/>
            </a:scene3d>
            <a:sp3d contourW="12700"/>
          </a:bodyPr>
          <a:lstStyle/>
          <a:p>
            <a:pPr indent="0" algn="ctr" defTabSz="457200" fontAlgn="auto">
              <a:lnSpc>
                <a:spcPct val="200000"/>
              </a:lnSpc>
            </a:pPr>
            <a:r>
              <a:rPr lang="en-US" altLang="zh-CN">
                <a:solidFill>
                  <a:schemeClr val="bg1"/>
                </a:solidFill>
                <a:latin typeface="楷体" panose="02010609060101010101" pitchFamily="49" charset="-122"/>
                <a:ea typeface="楷体" panose="02010609060101010101" pitchFamily="49" charset="-122"/>
                <a:cs typeface="+mn-ea"/>
                <a:sym typeface="+mn-lt"/>
              </a:rPr>
              <a:t>大型露营乐活青年派对带来不一样的假期狂欢热潮</a:t>
            </a:r>
          </a:p>
          <a:p>
            <a:pPr indent="0" algn="ctr" defTabSz="457200" fontAlgn="auto">
              <a:lnSpc>
                <a:spcPct val="200000"/>
              </a:lnSpc>
            </a:pPr>
            <a:r>
              <a:rPr lang="en-US" altLang="zh-CN">
                <a:solidFill>
                  <a:schemeClr val="bg1"/>
                </a:solidFill>
                <a:latin typeface="楷体" panose="02010609060101010101" pitchFamily="49" charset="-122"/>
                <a:ea typeface="楷体" panose="02010609060101010101" pitchFamily="49" charset="-122"/>
                <a:cs typeface="+mn-ea"/>
                <a:sym typeface="+mn-lt"/>
              </a:rPr>
              <a:t>活动丰富多彩，露营、音乐晚会、儿童剧、魔术秀、文创集市等轮番上阵</a:t>
            </a:r>
          </a:p>
          <a:p>
            <a:pPr indent="0" algn="ctr" defTabSz="457200" fontAlgn="auto">
              <a:lnSpc>
                <a:spcPct val="200000"/>
              </a:lnSpc>
            </a:pPr>
            <a:r>
              <a:rPr lang="en-US" altLang="zh-CN">
                <a:solidFill>
                  <a:schemeClr val="bg1"/>
                </a:solidFill>
                <a:latin typeface="楷体" panose="02010609060101010101" pitchFamily="49" charset="-122"/>
                <a:ea typeface="楷体" panose="02010609060101010101" pitchFamily="49" charset="-122"/>
                <a:cs typeface="+mn-ea"/>
                <a:sym typeface="+mn-lt"/>
              </a:rPr>
              <a:t>人们在这里聚会狂欢，一起逃离万家灯火，聆听城市脉搏</a:t>
            </a:r>
          </a:p>
          <a:p>
            <a:pPr indent="0" algn="ctr" defTabSz="457200" fontAlgn="auto">
              <a:lnSpc>
                <a:spcPct val="200000"/>
              </a:lnSpc>
            </a:pPr>
            <a:r>
              <a:rPr lang="en-US" altLang="zh-CN">
                <a:solidFill>
                  <a:schemeClr val="bg1"/>
                </a:solidFill>
                <a:latin typeface="楷体" panose="02010609060101010101" pitchFamily="49" charset="-122"/>
                <a:ea typeface="楷体" panose="02010609060101010101" pitchFamily="49" charset="-122"/>
                <a:cs typeface="+mn-ea"/>
                <a:sym typeface="+mn-lt"/>
              </a:rPr>
              <a:t>身处城市，择地扎营，褪去沉闷，放松一夏，释放自由天性！</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75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250"/>
                                        <p:tgtEl>
                                          <p:spTgt spid="7"/>
                                        </p:tgtEl>
                                      </p:cBhvr>
                                    </p:animEffect>
                                    <p:anim calcmode="lin" valueType="num">
                                      <p:cBhvr>
                                        <p:cTn id="8" dur="1250" fill="hold"/>
                                        <p:tgtEl>
                                          <p:spTgt spid="7"/>
                                        </p:tgtEl>
                                        <p:attrNameLst>
                                          <p:attrName>ppt_x</p:attrName>
                                        </p:attrNameLst>
                                      </p:cBhvr>
                                      <p:tavLst>
                                        <p:tav tm="0">
                                          <p:val>
                                            <p:strVal val="#ppt_x"/>
                                          </p:val>
                                        </p:tav>
                                        <p:tav tm="100000">
                                          <p:val>
                                            <p:strVal val="#ppt_x"/>
                                          </p:val>
                                        </p:tav>
                                      </p:tavLst>
                                    </p:anim>
                                    <p:anim calcmode="lin" valueType="num">
                                      <p:cBhvr>
                                        <p:cTn id="9" dur="1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12825" y="923290"/>
            <a:ext cx="3272155" cy="755015"/>
            <a:chOff x="1595" y="1434"/>
            <a:chExt cx="5153" cy="1189"/>
          </a:xfrm>
        </p:grpSpPr>
        <p:sp>
          <p:nvSpPr>
            <p:cNvPr id="14" name="文本框 13"/>
            <p:cNvSpPr txBox="1"/>
            <p:nvPr>
              <p:custDataLst>
                <p:tags r:id="rId3"/>
              </p:custDataLst>
            </p:nvPr>
          </p:nvSpPr>
          <p:spPr>
            <a:xfrm>
              <a:off x="1595" y="1434"/>
              <a:ext cx="5153" cy="1016"/>
            </a:xfrm>
            <a:prstGeom prst="rect">
              <a:avLst/>
            </a:prstGeom>
            <a:noFill/>
          </p:spPr>
          <p:txBody>
            <a:bodyPr wrap="square" rtlCol="0">
              <a:spAutoFit/>
              <a:scene3d>
                <a:camera prst="orthographicFront"/>
                <a:lightRig rig="threePt" dir="t"/>
              </a:scene3d>
              <a:sp3d contourW="12700"/>
            </a:bodyPr>
            <a:lstStyle/>
            <a:p>
              <a:pPr algn="l" defTabSz="457200"/>
              <a:r>
                <a:rPr lang="zh-CN" altLang="en-US" sz="3600" b="1" i="1" spc="600" dirty="0">
                  <a:solidFill>
                    <a:srgbClr val="00B05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sym typeface="+mn-lt"/>
                </a:rPr>
                <a:t>【活动主题】</a:t>
              </a:r>
            </a:p>
          </p:txBody>
        </p:sp>
        <p:cxnSp>
          <p:nvCxnSpPr>
            <p:cNvPr id="6" name="直接连接符 5"/>
            <p:cNvCxnSpPr/>
            <p:nvPr>
              <p:custDataLst>
                <p:tags r:id="rId4"/>
              </p:custDataLst>
            </p:nvPr>
          </p:nvCxnSpPr>
          <p:spPr>
            <a:xfrm>
              <a:off x="2042" y="2623"/>
              <a:ext cx="640" cy="0"/>
            </a:xfrm>
            <a:prstGeom prst="line">
              <a:avLst/>
            </a:prstGeom>
            <a:ln w="38100" cap="rnd">
              <a:solidFill>
                <a:srgbClr val="019A44"/>
              </a:solidFill>
              <a:round/>
            </a:ln>
          </p:spPr>
          <p:style>
            <a:lnRef idx="1">
              <a:schemeClr val="accent1"/>
            </a:lnRef>
            <a:fillRef idx="0">
              <a:schemeClr val="accent1"/>
            </a:fillRef>
            <a:effectRef idx="0">
              <a:schemeClr val="accent1"/>
            </a:effectRef>
            <a:fontRef idx="minor">
              <a:schemeClr val="tx1"/>
            </a:fontRef>
          </p:style>
        </p:cxnSp>
      </p:grpSp>
      <p:sp>
        <p:nvSpPr>
          <p:cNvPr id="4" name="矩形 3"/>
          <p:cNvSpPr/>
          <p:nvPr>
            <p:custDataLst>
              <p:tags r:id="rId1"/>
            </p:custDataLst>
          </p:nvPr>
        </p:nvSpPr>
        <p:spPr>
          <a:xfrm>
            <a:off x="1918970" y="1786890"/>
            <a:ext cx="8114030" cy="2306955"/>
          </a:xfrm>
          <a:prstGeom prst="rect">
            <a:avLst/>
          </a:prstGeom>
        </p:spPr>
        <p:txBody>
          <a:bodyPr wrap="square">
            <a:spAutoFit/>
          </a:bodyPr>
          <a:lstStyle/>
          <a:p>
            <a:pPr algn="ctr">
              <a:lnSpc>
                <a:spcPct val="150000"/>
              </a:lnSpc>
            </a:pPr>
            <a:r>
              <a:rPr lang="zh-CN" altLang="en-US" sz="3600" dirty="0">
                <a:latin typeface="楷体" panose="02010609060101010101" pitchFamily="49" charset="-122"/>
                <a:ea typeface="楷体" panose="02010609060101010101" pitchFamily="49" charset="-122"/>
                <a:cs typeface="楷体" panose="02010609060101010101" pitchFamily="49" charset="-122"/>
              </a:rPr>
              <a:t>乐活城市青年节</a:t>
            </a:r>
            <a:endParaRPr lang="en-US" altLang="zh-CN" sz="3600" dirty="0">
              <a:latin typeface="楷体" panose="02010609060101010101" pitchFamily="49" charset="-122"/>
              <a:ea typeface="楷体" panose="02010609060101010101" pitchFamily="49" charset="-122"/>
              <a:cs typeface="楷体" panose="02010609060101010101" pitchFamily="49" charset="-122"/>
            </a:endParaRPr>
          </a:p>
          <a:p>
            <a:pPr algn="ctr">
              <a:lnSpc>
                <a:spcPct val="150000"/>
              </a:lnSpc>
            </a:pPr>
            <a:r>
              <a:rPr lang="en-US" altLang="zh-CN" sz="6000" b="1" dirty="0">
                <a:solidFill>
                  <a:srgbClr val="00B050"/>
                </a:solidFill>
                <a:effectLst/>
                <a:latin typeface="楷体" panose="02010609060101010101" pitchFamily="49" charset="-122"/>
                <a:ea typeface="楷体" panose="02010609060101010101" pitchFamily="49" charset="-122"/>
                <a:cs typeface="楷体" panose="02010609060101010101" pitchFamily="49" charset="-122"/>
              </a:rPr>
              <a:t>-</a:t>
            </a:r>
            <a:r>
              <a:rPr lang="zh-CN" altLang="en-US" sz="6000" b="1" dirty="0">
                <a:solidFill>
                  <a:srgbClr val="00B050"/>
                </a:solidFill>
                <a:effectLst/>
                <a:latin typeface="楷体" panose="02010609060101010101" pitchFamily="49" charset="-122"/>
                <a:ea typeface="楷体" panose="02010609060101010101" pitchFamily="49" charset="-122"/>
                <a:cs typeface="楷体" panose="02010609060101010101" pitchFamily="49" charset="-122"/>
              </a:rPr>
              <a:t>城市露营唤醒计划</a:t>
            </a:r>
            <a:r>
              <a:rPr lang="en-US" altLang="zh-CN" sz="6000" b="1" dirty="0">
                <a:solidFill>
                  <a:srgbClr val="00B050"/>
                </a:solidFill>
                <a:effectLst/>
                <a:latin typeface="楷体" panose="02010609060101010101" pitchFamily="49" charset="-122"/>
                <a:ea typeface="楷体" panose="02010609060101010101" pitchFamily="49" charset="-122"/>
                <a:cs typeface="楷体" panose="02010609060101010101" pitchFamily="49" charset="-122"/>
              </a:rPr>
              <a:t>-</a:t>
            </a:r>
          </a:p>
        </p:txBody>
      </p:sp>
      <p:sp>
        <p:nvSpPr>
          <p:cNvPr id="5" name="矩形 4"/>
          <p:cNvSpPr/>
          <p:nvPr>
            <p:custDataLst>
              <p:tags r:id="rId2"/>
            </p:custDataLst>
          </p:nvPr>
        </p:nvSpPr>
        <p:spPr>
          <a:xfrm>
            <a:off x="1439000" y="4170001"/>
            <a:ext cx="9314120" cy="1296637"/>
          </a:xfrm>
          <a:prstGeom prst="rect">
            <a:avLst/>
          </a:prstGeom>
        </p:spPr>
        <p:txBody>
          <a:bodyPr wrap="square">
            <a:spAutoFit/>
          </a:bodyPr>
          <a:lstStyle/>
          <a:p>
            <a:pPr algn="ctr">
              <a:lnSpc>
                <a:spcPct val="150000"/>
              </a:lnSpc>
            </a:pPr>
            <a:r>
              <a:rPr lang="zh-CN" altLang="en-US" dirty="0">
                <a:latin typeface="楷体" panose="02010609060101010101" pitchFamily="49" charset="-122"/>
                <a:ea typeface="楷体" panose="02010609060101010101" pitchFamily="49" charset="-122"/>
                <a:cs typeface="楷体" panose="02010609060101010101" pitchFamily="49" charset="-122"/>
              </a:rPr>
              <a:t>打造一场唤醒城市活力的品牌盛宴</a:t>
            </a:r>
            <a:r>
              <a:rPr lang="en-US" altLang="zh-CN" dirty="0">
                <a:latin typeface="楷体" panose="02010609060101010101" pitchFamily="49" charset="-122"/>
                <a:ea typeface="楷体" panose="02010609060101010101" pitchFamily="49" charset="-122"/>
                <a:cs typeface="楷体" panose="02010609060101010101" pitchFamily="49" charset="-122"/>
              </a:rPr>
              <a:t>——</a:t>
            </a:r>
            <a:r>
              <a:rPr lang="zh-CN" altLang="en-US" dirty="0">
                <a:latin typeface="楷体" panose="02010609060101010101" pitchFamily="49" charset="-122"/>
                <a:ea typeface="楷体" panose="02010609060101010101" pitchFamily="49" charset="-122"/>
                <a:cs typeface="楷体" panose="02010609060101010101" pitchFamily="49" charset="-122"/>
              </a:rPr>
              <a:t>乐活城市青年节</a:t>
            </a:r>
            <a:endParaRPr lang="en-US" altLang="zh-CN" dirty="0">
              <a:latin typeface="楷体" panose="02010609060101010101" pitchFamily="49" charset="-122"/>
              <a:ea typeface="楷体" panose="02010609060101010101" pitchFamily="49" charset="-122"/>
              <a:cs typeface="楷体" panose="02010609060101010101" pitchFamily="49" charset="-122"/>
            </a:endParaRPr>
          </a:p>
          <a:p>
            <a:pPr algn="ctr">
              <a:lnSpc>
                <a:spcPct val="150000"/>
              </a:lnSpc>
            </a:pPr>
            <a:r>
              <a:rPr lang="zh-CN" altLang="en-US" dirty="0">
                <a:latin typeface="楷体" panose="02010609060101010101" pitchFamily="49" charset="-122"/>
                <a:ea typeface="楷体" panose="02010609060101010101" pitchFamily="49" charset="-122"/>
                <a:cs typeface="楷体" panose="02010609060101010101" pitchFamily="49" charset="-122"/>
              </a:rPr>
              <a:t>以露营场景为导向，以不同业态、各具特色的品牌穿针引线</a:t>
            </a:r>
            <a:endParaRPr lang="en-US" altLang="zh-CN" dirty="0">
              <a:latin typeface="楷体" panose="02010609060101010101" pitchFamily="49" charset="-122"/>
              <a:ea typeface="楷体" panose="02010609060101010101" pitchFamily="49" charset="-122"/>
              <a:cs typeface="楷体" panose="02010609060101010101" pitchFamily="49" charset="-122"/>
            </a:endParaRPr>
          </a:p>
          <a:p>
            <a:pPr algn="ctr">
              <a:lnSpc>
                <a:spcPct val="150000"/>
              </a:lnSpc>
            </a:pPr>
            <a:r>
              <a:rPr lang="zh-CN" altLang="en-US" dirty="0">
                <a:latin typeface="楷体" panose="02010609060101010101" pitchFamily="49" charset="-122"/>
                <a:ea typeface="楷体" panose="02010609060101010101" pitchFamily="49" charset="-122"/>
                <a:cs typeface="楷体" panose="02010609060101010101" pitchFamily="49" charset="-122"/>
              </a:rPr>
              <a:t>编织契合年轻人对独特生活社交方式的追求，掌握品牌流量密码！</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custDataLst>
              <p:tags r:id="rId1"/>
            </p:custDataLst>
          </p:nvPr>
        </p:nvPicPr>
        <p:blipFill>
          <a:blip r:embed="rId6"/>
          <a:srcRect t="1991"/>
          <a:stretch>
            <a:fillRect/>
          </a:stretch>
        </p:blipFill>
        <p:spPr>
          <a:xfrm>
            <a:off x="987425" y="1827530"/>
            <a:ext cx="7011035" cy="4100830"/>
          </a:xfrm>
          <a:prstGeom prst="rect">
            <a:avLst/>
          </a:prstGeom>
        </p:spPr>
      </p:pic>
      <p:grpSp>
        <p:nvGrpSpPr>
          <p:cNvPr id="12" name="组合 11"/>
          <p:cNvGrpSpPr/>
          <p:nvPr/>
        </p:nvGrpSpPr>
        <p:grpSpPr>
          <a:xfrm>
            <a:off x="898525" y="813435"/>
            <a:ext cx="3272155" cy="755015"/>
            <a:chOff x="1595" y="1434"/>
            <a:chExt cx="5153" cy="1189"/>
          </a:xfrm>
        </p:grpSpPr>
        <p:sp>
          <p:nvSpPr>
            <p:cNvPr id="13" name="文本框 12"/>
            <p:cNvSpPr txBox="1"/>
            <p:nvPr>
              <p:custDataLst>
                <p:tags r:id="rId3"/>
              </p:custDataLst>
            </p:nvPr>
          </p:nvSpPr>
          <p:spPr>
            <a:xfrm>
              <a:off x="1595" y="1434"/>
              <a:ext cx="5153" cy="1016"/>
            </a:xfrm>
            <a:prstGeom prst="rect">
              <a:avLst/>
            </a:prstGeom>
            <a:noFill/>
          </p:spPr>
          <p:txBody>
            <a:bodyPr wrap="square" rtlCol="0">
              <a:spAutoFit/>
              <a:scene3d>
                <a:camera prst="orthographicFront"/>
                <a:lightRig rig="threePt" dir="t"/>
              </a:scene3d>
              <a:sp3d contourW="12700"/>
            </a:bodyPr>
            <a:lstStyle/>
            <a:p>
              <a:pPr algn="l" defTabSz="457200"/>
              <a:r>
                <a:rPr lang="zh-CN" altLang="en-US" sz="3600" b="1" i="1" spc="600" dirty="0">
                  <a:solidFill>
                    <a:srgbClr val="00B05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sym typeface="+mn-lt"/>
                </a:rPr>
                <a:t>【活动主</a:t>
              </a:r>
              <a:r>
                <a:rPr lang="en-US" altLang="zh-CN" sz="3600" b="1" i="1" spc="600" dirty="0">
                  <a:solidFill>
                    <a:srgbClr val="00B05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sym typeface="+mn-lt"/>
                </a:rPr>
                <a:t>KV</a:t>
              </a:r>
              <a:r>
                <a:rPr lang="zh-CN" altLang="en-US" sz="3600" b="1" i="1" spc="600" dirty="0">
                  <a:solidFill>
                    <a:srgbClr val="00B05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sym typeface="+mn-lt"/>
                </a:rPr>
                <a:t>】</a:t>
              </a:r>
            </a:p>
          </p:txBody>
        </p:sp>
        <p:cxnSp>
          <p:nvCxnSpPr>
            <p:cNvPr id="15" name="直接连接符 14"/>
            <p:cNvCxnSpPr/>
            <p:nvPr>
              <p:custDataLst>
                <p:tags r:id="rId4"/>
              </p:custDataLst>
            </p:nvPr>
          </p:nvCxnSpPr>
          <p:spPr>
            <a:xfrm>
              <a:off x="2042" y="2623"/>
              <a:ext cx="640" cy="0"/>
            </a:xfrm>
            <a:prstGeom prst="line">
              <a:avLst/>
            </a:prstGeom>
            <a:ln w="38100" cap="rnd">
              <a:solidFill>
                <a:srgbClr val="019A44"/>
              </a:solidFill>
              <a:round/>
            </a:ln>
          </p:spPr>
          <p:style>
            <a:lnRef idx="1">
              <a:schemeClr val="accent1"/>
            </a:lnRef>
            <a:fillRef idx="0">
              <a:schemeClr val="accent1"/>
            </a:fillRef>
            <a:effectRef idx="0">
              <a:schemeClr val="accent1"/>
            </a:effectRef>
            <a:fontRef idx="minor">
              <a:schemeClr val="tx1"/>
            </a:fontRef>
          </p:style>
        </p:cxnSp>
      </p:grpSp>
      <p:pic>
        <p:nvPicPr>
          <p:cNvPr id="17" name="图片 16"/>
          <p:cNvPicPr>
            <a:picLocks noChangeAspect="1"/>
          </p:cNvPicPr>
          <p:nvPr>
            <p:custDataLst>
              <p:tags r:id="rId2"/>
            </p:custDataLst>
          </p:nvPr>
        </p:nvPicPr>
        <p:blipFill>
          <a:blip r:embed="rId7"/>
          <a:stretch>
            <a:fillRect/>
          </a:stretch>
        </p:blipFill>
        <p:spPr>
          <a:xfrm>
            <a:off x="8178165" y="1827530"/>
            <a:ext cx="3037205" cy="410083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custDataLst>
              <p:tags r:id="rId1"/>
            </p:custDataLst>
          </p:nvPr>
        </p:nvPicPr>
        <p:blipFill>
          <a:blip r:embed="rId9"/>
          <a:srcRect l="2548" r="18034" b="-9"/>
          <a:stretch>
            <a:fillRect/>
          </a:stretch>
        </p:blipFill>
        <p:spPr>
          <a:xfrm>
            <a:off x="0" y="0"/>
            <a:ext cx="12192000" cy="6857365"/>
          </a:xfrm>
          <a:prstGeom prst="rect">
            <a:avLst/>
          </a:prstGeom>
        </p:spPr>
      </p:pic>
      <p:sp>
        <p:nvSpPr>
          <p:cNvPr id="43" name="矩形 42"/>
          <p:cNvSpPr/>
          <p:nvPr>
            <p:custDataLst>
              <p:tags r:id="rId2"/>
            </p:custDataLst>
          </p:nvPr>
        </p:nvSpPr>
        <p:spPr>
          <a:xfrm>
            <a:off x="0" y="2578100"/>
            <a:ext cx="8293735" cy="2497455"/>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 name="文本框 5"/>
          <p:cNvSpPr txBox="1"/>
          <p:nvPr>
            <p:custDataLst>
              <p:tags r:id="rId3"/>
            </p:custDataLst>
          </p:nvPr>
        </p:nvSpPr>
        <p:spPr>
          <a:xfrm>
            <a:off x="2665730" y="3199765"/>
            <a:ext cx="1417955" cy="1322070"/>
          </a:xfrm>
          <a:prstGeom prst="rect">
            <a:avLst/>
          </a:prstGeom>
          <a:noFill/>
        </p:spPr>
        <p:txBody>
          <a:bodyPr wrap="square" rtlCol="0" anchor="t">
            <a:spAutoFit/>
          </a:bodyPr>
          <a:lstStyle/>
          <a:p>
            <a:pPr defTabSz="457200"/>
            <a:r>
              <a:rPr lang="en-US" altLang="zh-CN" sz="8000" b="1" i="1" spc="300" dirty="0">
                <a:solidFill>
                  <a:schemeClr val="bg1"/>
                </a:solidFill>
                <a:latin typeface="楷体" panose="02010609060101010101" pitchFamily="49" charset="-122"/>
                <a:ea typeface="楷体" panose="02010609060101010101" pitchFamily="49" charset="-122"/>
                <a:cs typeface="+mn-ea"/>
                <a:sym typeface="+mn-lt"/>
              </a:rPr>
              <a:t>02</a:t>
            </a:r>
          </a:p>
        </p:txBody>
      </p:sp>
      <p:grpSp>
        <p:nvGrpSpPr>
          <p:cNvPr id="8" name="组合 7"/>
          <p:cNvGrpSpPr/>
          <p:nvPr/>
        </p:nvGrpSpPr>
        <p:grpSpPr>
          <a:xfrm>
            <a:off x="387350" y="2907030"/>
            <a:ext cx="2159000" cy="1936750"/>
            <a:chOff x="5027" y="3707"/>
            <a:chExt cx="2418" cy="3050"/>
          </a:xfrm>
        </p:grpSpPr>
        <p:sp>
          <p:nvSpPr>
            <p:cNvPr id="57" name="文本框 56"/>
            <p:cNvSpPr txBox="1"/>
            <p:nvPr>
              <p:custDataLst>
                <p:tags r:id="rId6"/>
              </p:custDataLst>
            </p:nvPr>
          </p:nvSpPr>
          <p:spPr>
            <a:xfrm>
              <a:off x="5027" y="5305"/>
              <a:ext cx="2418" cy="1452"/>
            </a:xfrm>
            <a:prstGeom prst="rect">
              <a:avLst/>
            </a:prstGeom>
            <a:noFill/>
          </p:spPr>
          <p:txBody>
            <a:bodyPr wrap="square" rtlCol="0">
              <a:spAutoFit/>
              <a:scene3d>
                <a:camera prst="orthographicFront"/>
                <a:lightRig rig="threePt" dir="t"/>
              </a:scene3d>
              <a:sp3d contourW="12700"/>
            </a:bodyPr>
            <a:lstStyle/>
            <a:p>
              <a:pPr algn="dist" defTabSz="457200"/>
              <a:r>
                <a:rPr lang="en-US" altLang="zh-CN" sz="5400" b="1" spc="30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Arial Black" panose="020B0A04020102020204" charset="0"/>
                  <a:sym typeface="+mn-lt"/>
                </a:rPr>
                <a:t>PART</a:t>
              </a:r>
            </a:p>
          </p:txBody>
        </p:sp>
        <p:sp>
          <p:nvSpPr>
            <p:cNvPr id="7" name="文本框 6"/>
            <p:cNvSpPr txBox="1"/>
            <p:nvPr>
              <p:custDataLst>
                <p:tags r:id="rId7"/>
              </p:custDataLst>
            </p:nvPr>
          </p:nvSpPr>
          <p:spPr>
            <a:xfrm>
              <a:off x="5125" y="3707"/>
              <a:ext cx="2222" cy="1598"/>
            </a:xfrm>
            <a:prstGeom prst="rect">
              <a:avLst/>
            </a:prstGeom>
            <a:noFill/>
          </p:spPr>
          <p:txBody>
            <a:bodyPr wrap="square" rtlCol="0" anchor="t">
              <a:spAutoFit/>
            </a:bodyPr>
            <a:lstStyle/>
            <a:p>
              <a:pPr algn="dist" defTabSz="457200"/>
              <a:r>
                <a:rPr lang="zh-CN" altLang="en-US" sz="6000" b="1" spc="30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sym typeface="+mn-lt"/>
                </a:rPr>
                <a:t>章节</a:t>
              </a:r>
            </a:p>
          </p:txBody>
        </p:sp>
      </p:grpSp>
      <p:sp>
        <p:nvSpPr>
          <p:cNvPr id="11" name="文本框 10"/>
          <p:cNvSpPr txBox="1"/>
          <p:nvPr>
            <p:custDataLst>
              <p:tags r:id="rId4"/>
            </p:custDataLst>
          </p:nvPr>
        </p:nvSpPr>
        <p:spPr>
          <a:xfrm>
            <a:off x="4508500" y="3091815"/>
            <a:ext cx="3353435" cy="829945"/>
          </a:xfrm>
          <a:prstGeom prst="rect">
            <a:avLst/>
          </a:prstGeom>
          <a:noFill/>
        </p:spPr>
        <p:txBody>
          <a:bodyPr wrap="square" rtlCol="0">
            <a:spAutoFit/>
            <a:scene3d>
              <a:camera prst="orthographicFront"/>
              <a:lightRig rig="threePt" dir="t"/>
            </a:scene3d>
            <a:sp3d contourW="12700"/>
          </a:bodyPr>
          <a:lstStyle/>
          <a:p>
            <a:pPr algn="dist" defTabSz="457200"/>
            <a:r>
              <a:rPr lang="zh-CN" altLang="en-US" sz="4800" b="1" spc="600" dirty="0">
                <a:solidFill>
                  <a:schemeClr val="bg1"/>
                </a:solidFill>
                <a:latin typeface="楷体" panose="02010609060101010101" pitchFamily="49" charset="-122"/>
                <a:ea typeface="楷体" panose="02010609060101010101" pitchFamily="49" charset="-122"/>
                <a:cs typeface="+mn-ea"/>
                <a:sym typeface="+mn-lt"/>
              </a:rPr>
              <a:t>活动概况</a:t>
            </a:r>
          </a:p>
        </p:txBody>
      </p:sp>
      <p:sp>
        <p:nvSpPr>
          <p:cNvPr id="13" name="文本框 12"/>
          <p:cNvSpPr txBox="1"/>
          <p:nvPr>
            <p:custDataLst>
              <p:tags r:id="rId5"/>
            </p:custDataLst>
          </p:nvPr>
        </p:nvSpPr>
        <p:spPr>
          <a:xfrm>
            <a:off x="3952875" y="4121785"/>
            <a:ext cx="4341495" cy="521970"/>
          </a:xfrm>
          <a:prstGeom prst="rect">
            <a:avLst/>
          </a:prstGeom>
          <a:noFill/>
        </p:spPr>
        <p:txBody>
          <a:bodyPr wrap="square" rtlCol="0">
            <a:spAutoFit/>
            <a:scene3d>
              <a:camera prst="orthographicFront"/>
              <a:lightRig rig="threePt" dir="t"/>
            </a:scene3d>
            <a:sp3d contourW="12700"/>
          </a:bodyPr>
          <a:lstStyle/>
          <a:p>
            <a:pPr algn="ctr" defTabSz="457200"/>
            <a:r>
              <a:rPr lang="en-US" altLang="zh-CN" sz="2800" cap="all" spc="300" dirty="0">
                <a:solidFill>
                  <a:schemeClr val="bg1"/>
                </a:solidFill>
                <a:uFillTx/>
                <a:latin typeface="楷体" panose="02010609060101010101" pitchFamily="49" charset="-122"/>
                <a:ea typeface="楷体" panose="02010609060101010101" pitchFamily="49" charset="-122"/>
                <a:cs typeface="+mn-ea"/>
                <a:sym typeface="+mn-lt"/>
              </a:rPr>
              <a:t>Activity overview</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75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250"/>
                                        <p:tgtEl>
                                          <p:spTgt spid="43"/>
                                        </p:tgtEl>
                                      </p:cBhvr>
                                    </p:animEffect>
                                    <p:anim calcmode="lin" valueType="num">
                                      <p:cBhvr>
                                        <p:cTn id="8" dur="1250" fill="hold"/>
                                        <p:tgtEl>
                                          <p:spTgt spid="43"/>
                                        </p:tgtEl>
                                        <p:attrNameLst>
                                          <p:attrName>ppt_x</p:attrName>
                                        </p:attrNameLst>
                                      </p:cBhvr>
                                      <p:tavLst>
                                        <p:tav tm="0">
                                          <p:val>
                                            <p:strVal val="#ppt_x"/>
                                          </p:val>
                                        </p:tav>
                                        <p:tav tm="100000">
                                          <p:val>
                                            <p:strVal val="#ppt_x"/>
                                          </p:val>
                                        </p:tav>
                                      </p:tavLst>
                                    </p:anim>
                                    <p:anim calcmode="lin" valueType="num">
                                      <p:cBhvr>
                                        <p:cTn id="9" dur="125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182370" y="1950720"/>
            <a:ext cx="3544655" cy="588307"/>
            <a:chOff x="2133" y="3384"/>
            <a:chExt cx="4923" cy="817"/>
          </a:xfrm>
        </p:grpSpPr>
        <p:sp>
          <p:nvSpPr>
            <p:cNvPr id="10" name="任意多边形 9"/>
            <p:cNvSpPr/>
            <p:nvPr>
              <p:custDataLst>
                <p:tags r:id="rId5"/>
              </p:custDataLst>
            </p:nvPr>
          </p:nvSpPr>
          <p:spPr>
            <a:xfrm flipV="1">
              <a:off x="2133" y="3736"/>
              <a:ext cx="4923" cy="465"/>
            </a:xfrm>
            <a:custGeom>
              <a:avLst/>
              <a:gdLst>
                <a:gd name="connsiteX0" fmla="*/ 102 w 4085"/>
                <a:gd name="connsiteY0" fmla="*/ 0 h 465"/>
                <a:gd name="connsiteX1" fmla="*/ 4085 w 4085"/>
                <a:gd name="connsiteY1" fmla="*/ 60 h 465"/>
                <a:gd name="connsiteX2" fmla="*/ 4046 w 4085"/>
                <a:gd name="connsiteY2" fmla="*/ 223 h 465"/>
                <a:gd name="connsiteX3" fmla="*/ 0 w 4085"/>
                <a:gd name="connsiteY3" fmla="*/ 465 h 465"/>
                <a:gd name="connsiteX4" fmla="*/ 102 w 4085"/>
                <a:gd name="connsiteY4" fmla="*/ 0 h 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5" h="465">
                  <a:moveTo>
                    <a:pt x="102" y="0"/>
                  </a:moveTo>
                  <a:lnTo>
                    <a:pt x="4085" y="60"/>
                  </a:lnTo>
                  <a:lnTo>
                    <a:pt x="4046" y="223"/>
                  </a:lnTo>
                  <a:lnTo>
                    <a:pt x="0" y="465"/>
                  </a:lnTo>
                  <a:lnTo>
                    <a:pt x="102" y="0"/>
                  </a:lnTo>
                  <a:close/>
                </a:path>
              </a:pathLst>
            </a:custGeom>
            <a:solidFill>
              <a:srgbClr val="019A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6"/>
              </p:custDataLst>
            </p:nvPr>
          </p:nvSpPr>
          <p:spPr>
            <a:xfrm>
              <a:off x="2493" y="3384"/>
              <a:ext cx="3641" cy="810"/>
            </a:xfrm>
            <a:prstGeom prst="rect">
              <a:avLst/>
            </a:prstGeom>
            <a:noFill/>
          </p:spPr>
          <p:txBody>
            <a:bodyPr wrap="square" rtlCol="0" anchor="t">
              <a:spAutoFit/>
            </a:bodyPr>
            <a:lstStyle/>
            <a:p>
              <a:pPr algn="dist"/>
              <a:r>
                <a:rPr lang="zh-CN" altLang="en-US" sz="3200" i="1">
                  <a:latin typeface="楷体" panose="02010609060101010101" pitchFamily="49" charset="-122"/>
                  <a:ea typeface="楷体" panose="02010609060101010101" pitchFamily="49" charset="-122"/>
                  <a:sym typeface="+mn-ea"/>
                </a:rPr>
                <a:t>内容总述</a:t>
              </a:r>
            </a:p>
          </p:txBody>
        </p:sp>
      </p:grpSp>
      <p:grpSp>
        <p:nvGrpSpPr>
          <p:cNvPr id="3" name="组合 2"/>
          <p:cNvGrpSpPr/>
          <p:nvPr/>
        </p:nvGrpSpPr>
        <p:grpSpPr>
          <a:xfrm>
            <a:off x="898525" y="813435"/>
            <a:ext cx="3272155" cy="755015"/>
            <a:chOff x="1595" y="1434"/>
            <a:chExt cx="5153" cy="1189"/>
          </a:xfrm>
        </p:grpSpPr>
        <p:sp>
          <p:nvSpPr>
            <p:cNvPr id="13" name="文本框 12"/>
            <p:cNvSpPr txBox="1"/>
            <p:nvPr>
              <p:custDataLst>
                <p:tags r:id="rId3"/>
              </p:custDataLst>
            </p:nvPr>
          </p:nvSpPr>
          <p:spPr>
            <a:xfrm>
              <a:off x="1595" y="1434"/>
              <a:ext cx="5153" cy="1016"/>
            </a:xfrm>
            <a:prstGeom prst="rect">
              <a:avLst/>
            </a:prstGeom>
            <a:noFill/>
          </p:spPr>
          <p:txBody>
            <a:bodyPr wrap="square" rtlCol="0">
              <a:spAutoFit/>
              <a:scene3d>
                <a:camera prst="orthographicFront"/>
                <a:lightRig rig="threePt" dir="t"/>
              </a:scene3d>
              <a:sp3d contourW="12700"/>
            </a:bodyPr>
            <a:lstStyle/>
            <a:p>
              <a:pPr algn="l" defTabSz="457200"/>
              <a:r>
                <a:rPr lang="zh-CN" altLang="en-US" sz="3600" b="1" i="1" spc="600" dirty="0">
                  <a:solidFill>
                    <a:srgbClr val="00B05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sym typeface="+mn-lt"/>
                </a:rPr>
                <a:t>【活动概况】</a:t>
              </a:r>
            </a:p>
          </p:txBody>
        </p:sp>
        <p:cxnSp>
          <p:nvCxnSpPr>
            <p:cNvPr id="15" name="直接连接符 14"/>
            <p:cNvCxnSpPr/>
            <p:nvPr>
              <p:custDataLst>
                <p:tags r:id="rId4"/>
              </p:custDataLst>
            </p:nvPr>
          </p:nvCxnSpPr>
          <p:spPr>
            <a:xfrm>
              <a:off x="2042" y="2623"/>
              <a:ext cx="640" cy="0"/>
            </a:xfrm>
            <a:prstGeom prst="line">
              <a:avLst/>
            </a:prstGeom>
            <a:ln w="38100" cap="rnd">
              <a:solidFill>
                <a:srgbClr val="019A44"/>
              </a:solidFill>
              <a:round/>
            </a:ln>
          </p:spPr>
          <p:style>
            <a:lnRef idx="1">
              <a:schemeClr val="accent1"/>
            </a:lnRef>
            <a:fillRef idx="0">
              <a:schemeClr val="accent1"/>
            </a:fillRef>
            <a:effectRef idx="0">
              <a:schemeClr val="accent1"/>
            </a:effectRef>
            <a:fontRef idx="minor">
              <a:schemeClr val="tx1"/>
            </a:fontRef>
          </p:style>
        </p:cxnSp>
      </p:grpSp>
      <p:sp>
        <p:nvSpPr>
          <p:cNvPr id="4" name="TextBox 119"/>
          <p:cNvSpPr txBox="1"/>
          <p:nvPr>
            <p:custDataLst>
              <p:tags r:id="rId1"/>
            </p:custDataLst>
          </p:nvPr>
        </p:nvSpPr>
        <p:spPr>
          <a:xfrm>
            <a:off x="1042670" y="2628265"/>
            <a:ext cx="5200650" cy="2861310"/>
          </a:xfrm>
          <a:prstGeom prst="rect">
            <a:avLst/>
          </a:prstGeom>
          <a:noFill/>
        </p:spPr>
        <p:txBody>
          <a:bodyPr wrap="square" rtlCol="0">
            <a:spAutoFit/>
          </a:bodyPr>
          <a:lstStyle/>
          <a:p>
            <a:pPr marL="285750" indent="-285750">
              <a:lnSpc>
                <a:spcPct val="200000"/>
              </a:lnSpc>
              <a:buFont typeface="Wingdings" panose="05000000000000000000" pitchFamily="2" charset="2"/>
              <a:buChar char="Ø"/>
            </a:pPr>
            <a:r>
              <a:rPr lang="zh-CN" altLang="en-US" dirty="0">
                <a:solidFill>
                  <a:srgbClr val="00B050"/>
                </a:solidFill>
                <a:latin typeface="楷体" panose="02010609060101010101" pitchFamily="49" charset="-122"/>
                <a:ea typeface="楷体" panose="02010609060101010101" pitchFamily="49" charset="-122"/>
                <a:cs typeface="楷体" panose="02010609060101010101" pitchFamily="49" charset="-122"/>
                <a:sym typeface="+mn-lt"/>
              </a:rPr>
              <a:t>活动主题：乐活城市青年节</a:t>
            </a:r>
            <a:r>
              <a:rPr lang="en-US" altLang="zh-CN" dirty="0">
                <a:solidFill>
                  <a:srgbClr val="00B050"/>
                </a:solidFill>
                <a:latin typeface="楷体" panose="02010609060101010101" pitchFamily="49" charset="-122"/>
                <a:ea typeface="楷体" panose="02010609060101010101" pitchFamily="49" charset="-122"/>
                <a:cs typeface="楷体" panose="02010609060101010101" pitchFamily="49" charset="-122"/>
                <a:sym typeface="+mn-lt"/>
              </a:rPr>
              <a:t>-</a:t>
            </a:r>
            <a:r>
              <a:rPr lang="zh-CN" altLang="en-US" dirty="0">
                <a:solidFill>
                  <a:srgbClr val="00B050"/>
                </a:solidFill>
                <a:latin typeface="楷体" panose="02010609060101010101" pitchFamily="49" charset="-122"/>
                <a:ea typeface="楷体" panose="02010609060101010101" pitchFamily="49" charset="-122"/>
                <a:cs typeface="楷体" panose="02010609060101010101" pitchFamily="49" charset="-122"/>
                <a:sym typeface="+mn-lt"/>
              </a:rPr>
              <a:t>城市露营唤醒计划</a:t>
            </a:r>
          </a:p>
          <a:p>
            <a:pPr marL="285750" indent="-285750">
              <a:lnSpc>
                <a:spcPct val="200000"/>
              </a:lnSpc>
              <a:buFont typeface="Wingdings" panose="05000000000000000000" pitchFamily="2" charset="2"/>
              <a:buChar char="Ø"/>
            </a:pPr>
            <a:r>
              <a:rPr lang="zh-CN" altLang="en-US" dirty="0">
                <a:latin typeface="楷体" panose="02010609060101010101" pitchFamily="49" charset="-122"/>
                <a:ea typeface="楷体" panose="02010609060101010101" pitchFamily="49" charset="-122"/>
                <a:cs typeface="楷体" panose="02010609060101010101" pitchFamily="49" charset="-122"/>
                <a:sym typeface="+mn-lt"/>
              </a:rPr>
              <a:t>活动时间：五一假期、五四青年节</a:t>
            </a:r>
          </a:p>
          <a:p>
            <a:pPr marL="285750" indent="-285750">
              <a:lnSpc>
                <a:spcPct val="200000"/>
              </a:lnSpc>
              <a:buFont typeface="Wingdings" panose="05000000000000000000" pitchFamily="2" charset="2"/>
              <a:buChar char="Ø"/>
            </a:pPr>
            <a:r>
              <a:rPr lang="zh-CN" altLang="en-US" dirty="0">
                <a:latin typeface="楷体" panose="02010609060101010101" pitchFamily="49" charset="-122"/>
                <a:ea typeface="楷体" panose="02010609060101010101" pitchFamily="49" charset="-122"/>
                <a:cs typeface="楷体" panose="02010609060101010101" pitchFamily="49" charset="-122"/>
                <a:sym typeface="+mn-lt"/>
              </a:rPr>
              <a:t>参与对象：所有报名用户、定向邀约客户</a:t>
            </a:r>
          </a:p>
          <a:p>
            <a:pPr marL="285750" indent="-285750">
              <a:lnSpc>
                <a:spcPct val="200000"/>
              </a:lnSpc>
              <a:buFont typeface="Wingdings" panose="05000000000000000000" pitchFamily="2" charset="2"/>
              <a:buChar char="Ø"/>
            </a:pPr>
            <a:r>
              <a:rPr lang="zh-CN" altLang="en-US" dirty="0">
                <a:latin typeface="楷体" panose="02010609060101010101" pitchFamily="49" charset="-122"/>
                <a:ea typeface="楷体" panose="02010609060101010101" pitchFamily="49" charset="-122"/>
                <a:cs typeface="楷体" panose="02010609060101010101" pitchFamily="49" charset="-122"/>
                <a:sym typeface="+mn-lt"/>
              </a:rPr>
              <a:t>活动调性：城市、露营、好物、音乐、自由、娱乐、社交、游戏</a:t>
            </a:r>
          </a:p>
        </p:txBody>
      </p:sp>
      <p:pic>
        <p:nvPicPr>
          <p:cNvPr id="6" name="图片 5"/>
          <p:cNvPicPr>
            <a:picLocks noChangeAspect="1"/>
          </p:cNvPicPr>
          <p:nvPr>
            <p:custDataLst>
              <p:tags r:id="rId2"/>
            </p:custDataLst>
          </p:nvPr>
        </p:nvPicPr>
        <p:blipFill>
          <a:blip r:embed="rId8"/>
          <a:srcRect l="11147" r="6332"/>
          <a:stretch>
            <a:fillRect/>
          </a:stretch>
        </p:blipFill>
        <p:spPr>
          <a:xfrm>
            <a:off x="6243320" y="1458595"/>
            <a:ext cx="4786630" cy="450278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898525" y="813435"/>
            <a:ext cx="3272155" cy="755015"/>
            <a:chOff x="1595" y="1434"/>
            <a:chExt cx="5153" cy="1189"/>
          </a:xfrm>
        </p:grpSpPr>
        <p:sp>
          <p:nvSpPr>
            <p:cNvPr id="13" name="文本框 12"/>
            <p:cNvSpPr txBox="1"/>
            <p:nvPr>
              <p:custDataLst>
                <p:tags r:id="rId16"/>
              </p:custDataLst>
            </p:nvPr>
          </p:nvSpPr>
          <p:spPr>
            <a:xfrm>
              <a:off x="1595" y="1434"/>
              <a:ext cx="5153" cy="1016"/>
            </a:xfrm>
            <a:prstGeom prst="rect">
              <a:avLst/>
            </a:prstGeom>
            <a:noFill/>
          </p:spPr>
          <p:txBody>
            <a:bodyPr wrap="square" rtlCol="0">
              <a:spAutoFit/>
              <a:scene3d>
                <a:camera prst="orthographicFront"/>
                <a:lightRig rig="threePt" dir="t"/>
              </a:scene3d>
              <a:sp3d contourW="12700"/>
            </a:bodyPr>
            <a:lstStyle/>
            <a:p>
              <a:pPr algn="l" defTabSz="457200"/>
              <a:r>
                <a:rPr lang="zh-CN" altLang="en-US" sz="3600" b="1" i="1" spc="600" dirty="0">
                  <a:solidFill>
                    <a:srgbClr val="00B05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sym typeface="+mn-lt"/>
                </a:rPr>
                <a:t>【活动目的】</a:t>
              </a:r>
            </a:p>
          </p:txBody>
        </p:sp>
        <p:cxnSp>
          <p:nvCxnSpPr>
            <p:cNvPr id="15" name="直接连接符 14"/>
            <p:cNvCxnSpPr/>
            <p:nvPr>
              <p:custDataLst>
                <p:tags r:id="rId17"/>
              </p:custDataLst>
            </p:nvPr>
          </p:nvCxnSpPr>
          <p:spPr>
            <a:xfrm>
              <a:off x="2042" y="2623"/>
              <a:ext cx="640" cy="0"/>
            </a:xfrm>
            <a:prstGeom prst="line">
              <a:avLst/>
            </a:prstGeom>
            <a:ln w="38100" cap="rnd">
              <a:solidFill>
                <a:srgbClr val="019A44"/>
              </a:solidFill>
              <a:round/>
            </a:ln>
          </p:spPr>
          <p:style>
            <a:lnRef idx="1">
              <a:schemeClr val="accent1"/>
            </a:lnRef>
            <a:fillRef idx="0">
              <a:schemeClr val="accent1"/>
            </a:fillRef>
            <a:effectRef idx="0">
              <a:schemeClr val="accent1"/>
            </a:effectRef>
            <a:fontRef idx="minor">
              <a:schemeClr val="tx1"/>
            </a:fontRef>
          </p:style>
        </p:cxnSp>
      </p:grpSp>
      <p:sp>
        <p:nvSpPr>
          <p:cNvPr id="4" name="矩形 3"/>
          <p:cNvSpPr/>
          <p:nvPr>
            <p:custDataLst>
              <p:tags r:id="rId1"/>
            </p:custDataLst>
          </p:nvPr>
        </p:nvSpPr>
        <p:spPr>
          <a:xfrm>
            <a:off x="1137285" y="2403475"/>
            <a:ext cx="2691765" cy="3285490"/>
          </a:xfrm>
          <a:prstGeom prst="rect">
            <a:avLst/>
          </a:prstGeom>
          <a:solidFill>
            <a:srgbClr val="FFFFFF"/>
          </a:solidFill>
          <a:ln w="6350">
            <a:solidFill>
              <a:srgbClr val="778495">
                <a:lumMod val="20000"/>
                <a:lumOff val="80000"/>
              </a:srgbClr>
            </a:solidFill>
          </a:ln>
          <a:effectLst>
            <a:outerShdw blurRad="558800" dist="50800" dir="5400000" algn="t" rotWithShape="0">
              <a:prstClr val="black">
                <a:alpha val="11000"/>
              </a:prstClr>
            </a:outerShdw>
          </a:effectLst>
        </p:spPr>
        <p:style>
          <a:lnRef idx="2">
            <a:srgbClr val="E53238">
              <a:shade val="50000"/>
            </a:srgbClr>
          </a:lnRef>
          <a:fillRef idx="1">
            <a:srgbClr val="E53238"/>
          </a:fillRef>
          <a:effectRef idx="0">
            <a:srgbClr val="E53238"/>
          </a:effectRef>
          <a:fontRef idx="minor">
            <a:srgbClr val="FFFFFF"/>
          </a:fontRef>
        </p:style>
        <p:txBody>
          <a:bodyPr rot="0" spcFirstLastPara="0" vertOverflow="overflow" horzOverflow="overflow" vert="horz" wrap="square" lIns="91428" tIns="45714" rIns="91428" bIns="45714" numCol="1" spcCol="0" rtlCol="0" fromWordArt="0" anchor="ctr" anchorCtr="0" forceAA="0" compatLnSpc="1">
            <a:noAutofit/>
          </a:bodyPr>
          <a:lstStyle/>
          <a:p>
            <a:pPr algn="ctr" defTabSz="457200"/>
            <a:endParaRPr lang="zh-CN" altLang="en-US" sz="1800">
              <a:solidFill>
                <a:srgbClr val="FFFFFF"/>
              </a:solidFill>
              <a:latin typeface="Arial" panose="020B0604020202020204"/>
              <a:ea typeface="微软雅黑" panose="020B0503020204020204" pitchFamily="34" charset="-122"/>
              <a:cs typeface="微软雅黑" panose="020B0503020204020204" pitchFamily="34" charset="-122"/>
              <a:sym typeface="Arial" panose="020B0604020202020204" pitchFamily="34" charset="0"/>
            </a:endParaRPr>
          </a:p>
        </p:txBody>
      </p:sp>
      <p:sp>
        <p:nvSpPr>
          <p:cNvPr id="16" name="文本框 15"/>
          <p:cNvSpPr txBox="1"/>
          <p:nvPr>
            <p:custDataLst>
              <p:tags r:id="rId2"/>
            </p:custDataLst>
          </p:nvPr>
        </p:nvSpPr>
        <p:spPr>
          <a:xfrm>
            <a:off x="1183005" y="3938270"/>
            <a:ext cx="2513965" cy="398780"/>
          </a:xfrm>
          <a:prstGeom prst="rect">
            <a:avLst/>
          </a:prstGeom>
          <a:noFill/>
        </p:spPr>
        <p:txBody>
          <a:bodyPr wrap="square" rtlCol="0">
            <a:spAutoFit/>
            <a:scene3d>
              <a:camera prst="orthographicFront"/>
              <a:lightRig rig="threePt" dir="t"/>
            </a:scene3d>
            <a:sp3d contourW="12700"/>
          </a:bodyPr>
          <a:lstStyle/>
          <a:p>
            <a:pPr algn="ctr" defTabSz="457200"/>
            <a:r>
              <a:rPr lang="zh-CN" altLang="en-US" sz="2000" spc="600" dirty="0">
                <a:solidFill>
                  <a:srgbClr val="000000"/>
                </a:solidFill>
                <a:latin typeface="Arial" panose="020B0604020202020204"/>
                <a:ea typeface="微软雅黑" panose="020B0503020204020204" pitchFamily="34" charset="-122"/>
                <a:cs typeface="微软雅黑" panose="020B0503020204020204" pitchFamily="34" charset="-122"/>
                <a:sym typeface="Arial" panose="020B0604020202020204" pitchFamily="34" charset="0"/>
              </a:rPr>
              <a:t>提高品牌认知</a:t>
            </a:r>
          </a:p>
        </p:txBody>
      </p:sp>
      <p:sp>
        <p:nvSpPr>
          <p:cNvPr id="17" name="文本框 16"/>
          <p:cNvSpPr txBox="1"/>
          <p:nvPr>
            <p:custDataLst>
              <p:tags r:id="rId3"/>
            </p:custDataLst>
          </p:nvPr>
        </p:nvSpPr>
        <p:spPr>
          <a:xfrm>
            <a:off x="1353820" y="4624070"/>
            <a:ext cx="2212340" cy="737235"/>
          </a:xfrm>
          <a:prstGeom prst="rect">
            <a:avLst/>
          </a:prstGeom>
          <a:noFill/>
        </p:spPr>
        <p:txBody>
          <a:bodyPr wrap="square" rtlCol="0">
            <a:spAutoFit/>
            <a:scene3d>
              <a:camera prst="orthographicFront"/>
              <a:lightRig rig="threePt" dir="t"/>
            </a:scene3d>
            <a:sp3d contourW="12700"/>
          </a:bodyPr>
          <a:lstStyle/>
          <a:p>
            <a:pPr algn="ctr" defTabSz="457200" fontAlgn="auto">
              <a:lnSpc>
                <a:spcPct val="150000"/>
              </a:lnSpc>
            </a:pPr>
            <a:r>
              <a:rPr lang="en-US" altLang="zh-CN" sz="1400" dirty="0">
                <a:solidFill>
                  <a:srgbClr val="000000">
                    <a:lumMod val="50000"/>
                    <a:lumOff val="50000"/>
                  </a:srgb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提供品牌跨界合作平台</a:t>
            </a:r>
          </a:p>
          <a:p>
            <a:pPr algn="ctr" defTabSz="457200" fontAlgn="auto">
              <a:lnSpc>
                <a:spcPct val="150000"/>
              </a:lnSpc>
            </a:pPr>
            <a:r>
              <a:rPr lang="en-US" altLang="zh-CN" sz="1400" dirty="0">
                <a:solidFill>
                  <a:srgbClr val="000000">
                    <a:lumMod val="50000"/>
                    <a:lumOff val="50000"/>
                  </a:srgb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助力刷新“品牌认知”</a:t>
            </a:r>
          </a:p>
        </p:txBody>
      </p:sp>
      <p:cxnSp>
        <p:nvCxnSpPr>
          <p:cNvPr id="18" name="直接连接符 17"/>
          <p:cNvCxnSpPr/>
          <p:nvPr>
            <p:custDataLst>
              <p:tags r:id="rId4"/>
            </p:custDataLst>
          </p:nvPr>
        </p:nvCxnSpPr>
        <p:spPr>
          <a:xfrm>
            <a:off x="2275205" y="4464685"/>
            <a:ext cx="416560" cy="0"/>
          </a:xfrm>
          <a:prstGeom prst="line">
            <a:avLst/>
          </a:prstGeom>
          <a:ln w="19050" cap="rnd">
            <a:solidFill>
              <a:srgbClr val="019A44"/>
            </a:solidFill>
            <a:round/>
          </a:ln>
        </p:spPr>
        <p:style>
          <a:lnRef idx="1">
            <a:srgbClr val="E53238"/>
          </a:lnRef>
          <a:fillRef idx="0">
            <a:srgbClr val="E53238"/>
          </a:fillRef>
          <a:effectRef idx="0">
            <a:srgbClr val="E53238"/>
          </a:effectRef>
          <a:fontRef idx="minor">
            <a:srgbClr val="000000"/>
          </a:fontRef>
        </p:style>
      </p:cxnSp>
      <p:sp>
        <p:nvSpPr>
          <p:cNvPr id="20" name="矩形 19"/>
          <p:cNvSpPr/>
          <p:nvPr>
            <p:custDataLst>
              <p:tags r:id="rId5"/>
            </p:custDataLst>
          </p:nvPr>
        </p:nvSpPr>
        <p:spPr>
          <a:xfrm>
            <a:off x="4748530" y="2403475"/>
            <a:ext cx="2691765" cy="3285490"/>
          </a:xfrm>
          <a:prstGeom prst="rect">
            <a:avLst/>
          </a:prstGeom>
          <a:solidFill>
            <a:srgbClr val="FFFFFF"/>
          </a:solidFill>
          <a:ln w="6350">
            <a:solidFill>
              <a:srgbClr val="778495">
                <a:lumMod val="20000"/>
                <a:lumOff val="80000"/>
              </a:srgbClr>
            </a:solidFill>
          </a:ln>
          <a:effectLst>
            <a:outerShdw blurRad="558800" dist="50800" dir="5400000" algn="t" rotWithShape="0">
              <a:prstClr val="black">
                <a:alpha val="11000"/>
              </a:prstClr>
            </a:outerShdw>
          </a:effectLst>
        </p:spPr>
        <p:style>
          <a:lnRef idx="2">
            <a:srgbClr val="E53238">
              <a:shade val="50000"/>
            </a:srgbClr>
          </a:lnRef>
          <a:fillRef idx="1">
            <a:srgbClr val="E53238"/>
          </a:fillRef>
          <a:effectRef idx="0">
            <a:srgbClr val="E53238"/>
          </a:effectRef>
          <a:fontRef idx="minor">
            <a:srgbClr val="FFFFFF"/>
          </a:fontRef>
        </p:style>
        <p:txBody>
          <a:bodyPr rot="0" spcFirstLastPara="0" vertOverflow="overflow" horzOverflow="overflow" vert="horz" wrap="square" lIns="91428" tIns="45714" rIns="91428" bIns="45714" numCol="1" spcCol="0" rtlCol="0" fromWordArt="0" anchor="ctr" anchorCtr="0" forceAA="0" compatLnSpc="1">
            <a:noAutofit/>
          </a:bodyPr>
          <a:lstStyle/>
          <a:p>
            <a:pPr algn="ctr" defTabSz="457200"/>
            <a:endParaRPr lang="zh-CN" altLang="en-US" sz="1800">
              <a:solidFill>
                <a:srgbClr val="FFFFFF"/>
              </a:solidFill>
              <a:latin typeface="Arial" panose="020B0604020202020204"/>
              <a:ea typeface="微软雅黑" panose="020B0503020204020204" pitchFamily="34" charset="-122"/>
              <a:cs typeface="微软雅黑" panose="020B0503020204020204" pitchFamily="34" charset="-122"/>
              <a:sym typeface="Arial" panose="020B0604020202020204" pitchFamily="34" charset="0"/>
            </a:endParaRPr>
          </a:p>
        </p:txBody>
      </p:sp>
      <p:sp>
        <p:nvSpPr>
          <p:cNvPr id="26" name="矩形 25"/>
          <p:cNvSpPr/>
          <p:nvPr>
            <p:custDataLst>
              <p:tags r:id="rId6"/>
            </p:custDataLst>
          </p:nvPr>
        </p:nvSpPr>
        <p:spPr>
          <a:xfrm>
            <a:off x="8370570" y="2403475"/>
            <a:ext cx="2691765" cy="3285490"/>
          </a:xfrm>
          <a:prstGeom prst="rect">
            <a:avLst/>
          </a:prstGeom>
          <a:solidFill>
            <a:srgbClr val="FFFFFF"/>
          </a:solidFill>
          <a:ln w="6350">
            <a:solidFill>
              <a:srgbClr val="778495">
                <a:lumMod val="20000"/>
                <a:lumOff val="80000"/>
              </a:srgbClr>
            </a:solidFill>
          </a:ln>
          <a:effectLst>
            <a:outerShdw blurRad="558800" dist="50800" dir="5400000" algn="t" rotWithShape="0">
              <a:prstClr val="black">
                <a:alpha val="11000"/>
              </a:prstClr>
            </a:outerShdw>
          </a:effectLst>
        </p:spPr>
        <p:style>
          <a:lnRef idx="2">
            <a:srgbClr val="E53238">
              <a:shade val="50000"/>
            </a:srgbClr>
          </a:lnRef>
          <a:fillRef idx="1">
            <a:srgbClr val="E53238"/>
          </a:fillRef>
          <a:effectRef idx="0">
            <a:srgbClr val="E53238"/>
          </a:effectRef>
          <a:fontRef idx="minor">
            <a:srgbClr val="FFFFFF"/>
          </a:fontRef>
        </p:style>
        <p:txBody>
          <a:bodyPr rot="0" spcFirstLastPara="0" vertOverflow="overflow" horzOverflow="overflow" vert="horz" wrap="square" lIns="91428" tIns="45714" rIns="91428" bIns="45714" numCol="1" spcCol="0" rtlCol="0" fromWordArt="0" anchor="ctr" anchorCtr="0" forceAA="0" compatLnSpc="1">
            <a:noAutofit/>
          </a:bodyPr>
          <a:lstStyle/>
          <a:p>
            <a:pPr algn="ctr" defTabSz="457200"/>
            <a:endParaRPr lang="zh-CN" altLang="en-US" sz="1800">
              <a:solidFill>
                <a:srgbClr val="FFFFFF"/>
              </a:solidFill>
              <a:latin typeface="Arial" panose="020B0604020202020204"/>
              <a:ea typeface="微软雅黑" panose="020B0503020204020204" pitchFamily="34" charset="-122"/>
              <a:cs typeface="微软雅黑" panose="020B0503020204020204" pitchFamily="34" charset="-122"/>
              <a:sym typeface="Arial" panose="020B0604020202020204" pitchFamily="34" charset="0"/>
            </a:endParaRPr>
          </a:p>
        </p:txBody>
      </p:sp>
      <p:pic>
        <p:nvPicPr>
          <p:cNvPr id="103" name="图片 102"/>
          <p:cNvPicPr/>
          <p:nvPr>
            <p:custDataLst>
              <p:tags r:id="rId7"/>
            </p:custDataLst>
          </p:nvPr>
        </p:nvPicPr>
        <p:blipFill>
          <a:blip r:embed="rId19"/>
          <a:srcRect l="9721" r="17304"/>
          <a:stretch>
            <a:fillRect/>
          </a:stretch>
        </p:blipFill>
        <p:spPr>
          <a:xfrm>
            <a:off x="5421630" y="2544445"/>
            <a:ext cx="1355725" cy="1393825"/>
          </a:xfrm>
          <a:prstGeom prst="ellipse">
            <a:avLst/>
          </a:prstGeom>
          <a:noFill/>
          <a:ln w="9525">
            <a:noFill/>
          </a:ln>
        </p:spPr>
      </p:pic>
      <p:sp>
        <p:nvSpPr>
          <p:cNvPr id="5" name="文本框 4"/>
          <p:cNvSpPr txBox="1"/>
          <p:nvPr>
            <p:custDataLst>
              <p:tags r:id="rId8"/>
            </p:custDataLst>
          </p:nvPr>
        </p:nvSpPr>
        <p:spPr>
          <a:xfrm>
            <a:off x="4842510" y="4034155"/>
            <a:ext cx="2513965" cy="398780"/>
          </a:xfrm>
          <a:prstGeom prst="rect">
            <a:avLst/>
          </a:prstGeom>
          <a:noFill/>
        </p:spPr>
        <p:txBody>
          <a:bodyPr wrap="square" rtlCol="0">
            <a:spAutoFit/>
            <a:scene3d>
              <a:camera prst="orthographicFront"/>
              <a:lightRig rig="threePt" dir="t"/>
            </a:scene3d>
            <a:sp3d contourW="12700"/>
          </a:bodyPr>
          <a:lstStyle/>
          <a:p>
            <a:pPr algn="ctr" defTabSz="457200"/>
            <a:r>
              <a:rPr lang="zh-CN" altLang="en-US" sz="2000" spc="600" dirty="0">
                <a:solidFill>
                  <a:srgbClr val="000000"/>
                </a:solidFill>
                <a:latin typeface="Arial" panose="020B0604020202020204"/>
                <a:ea typeface="微软雅黑" panose="020B0503020204020204" pitchFamily="34" charset="-122"/>
                <a:cs typeface="微软雅黑" panose="020B0503020204020204" pitchFamily="34" charset="-122"/>
                <a:sym typeface="Arial" panose="020B0604020202020204" pitchFamily="34" charset="0"/>
              </a:rPr>
              <a:t>打造露营场景</a:t>
            </a:r>
          </a:p>
        </p:txBody>
      </p:sp>
      <p:sp>
        <p:nvSpPr>
          <p:cNvPr id="6" name="文本框 5"/>
          <p:cNvSpPr txBox="1"/>
          <p:nvPr>
            <p:custDataLst>
              <p:tags r:id="rId9"/>
            </p:custDataLst>
          </p:nvPr>
        </p:nvSpPr>
        <p:spPr>
          <a:xfrm>
            <a:off x="4885690" y="4624070"/>
            <a:ext cx="2427605" cy="737235"/>
          </a:xfrm>
          <a:prstGeom prst="rect">
            <a:avLst/>
          </a:prstGeom>
          <a:noFill/>
        </p:spPr>
        <p:txBody>
          <a:bodyPr wrap="square" rtlCol="0">
            <a:spAutoFit/>
            <a:scene3d>
              <a:camera prst="orthographicFront"/>
              <a:lightRig rig="threePt" dir="t"/>
            </a:scene3d>
            <a:sp3d contourW="12700"/>
          </a:bodyPr>
          <a:lstStyle/>
          <a:p>
            <a:pPr algn="ctr" defTabSz="457200" fontAlgn="auto">
              <a:lnSpc>
                <a:spcPct val="150000"/>
              </a:lnSpc>
            </a:pPr>
            <a:r>
              <a:rPr lang="en-US" altLang="zh-CN" sz="1400" dirty="0">
                <a:solidFill>
                  <a:srgbClr val="000000">
                    <a:lumMod val="50000"/>
                    <a:lumOff val="50000"/>
                  </a:srgb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通过露营场景打造</a:t>
            </a:r>
          </a:p>
          <a:p>
            <a:pPr algn="ctr" defTabSz="457200" fontAlgn="auto">
              <a:lnSpc>
                <a:spcPct val="150000"/>
              </a:lnSpc>
            </a:pPr>
            <a:r>
              <a:rPr lang="en-US" altLang="zh-CN" sz="1400" dirty="0">
                <a:solidFill>
                  <a:srgbClr val="000000">
                    <a:lumMod val="50000"/>
                    <a:lumOff val="50000"/>
                  </a:srgb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塑造场景式展示优势</a:t>
            </a:r>
          </a:p>
        </p:txBody>
      </p:sp>
      <p:cxnSp>
        <p:nvCxnSpPr>
          <p:cNvPr id="7" name="直接连接符 6"/>
          <p:cNvCxnSpPr/>
          <p:nvPr>
            <p:custDataLst>
              <p:tags r:id="rId10"/>
            </p:custDataLst>
          </p:nvPr>
        </p:nvCxnSpPr>
        <p:spPr>
          <a:xfrm>
            <a:off x="5922010" y="4497070"/>
            <a:ext cx="416560" cy="0"/>
          </a:xfrm>
          <a:prstGeom prst="line">
            <a:avLst/>
          </a:prstGeom>
          <a:ln w="19050" cap="rnd">
            <a:solidFill>
              <a:srgbClr val="019A44"/>
            </a:solidFill>
            <a:round/>
          </a:ln>
        </p:spPr>
        <p:style>
          <a:lnRef idx="1">
            <a:srgbClr val="E53238"/>
          </a:lnRef>
          <a:fillRef idx="0">
            <a:srgbClr val="E53238"/>
          </a:fillRef>
          <a:effectRef idx="0">
            <a:srgbClr val="E53238"/>
          </a:effectRef>
          <a:fontRef idx="minor">
            <a:srgbClr val="000000"/>
          </a:fontRef>
        </p:style>
      </p:cxnSp>
      <p:sp>
        <p:nvSpPr>
          <p:cNvPr id="8" name="文本框 7"/>
          <p:cNvSpPr txBox="1"/>
          <p:nvPr>
            <p:custDataLst>
              <p:tags r:id="rId11"/>
            </p:custDataLst>
          </p:nvPr>
        </p:nvSpPr>
        <p:spPr>
          <a:xfrm>
            <a:off x="8435975" y="3991610"/>
            <a:ext cx="2513965" cy="398780"/>
          </a:xfrm>
          <a:prstGeom prst="rect">
            <a:avLst/>
          </a:prstGeom>
          <a:noFill/>
        </p:spPr>
        <p:txBody>
          <a:bodyPr wrap="square" rtlCol="0">
            <a:spAutoFit/>
            <a:scene3d>
              <a:camera prst="orthographicFront"/>
              <a:lightRig rig="threePt" dir="t"/>
            </a:scene3d>
            <a:sp3d contourW="12700"/>
          </a:bodyPr>
          <a:lstStyle/>
          <a:p>
            <a:pPr algn="ctr" defTabSz="457200"/>
            <a:r>
              <a:rPr lang="zh-CN" altLang="en-US" sz="2000" spc="600" dirty="0">
                <a:solidFill>
                  <a:srgbClr val="000000"/>
                </a:solidFill>
                <a:latin typeface="Arial" panose="020B0604020202020204"/>
                <a:ea typeface="微软雅黑" panose="020B0503020204020204" pitchFamily="34" charset="-122"/>
                <a:cs typeface="微软雅黑" panose="020B0503020204020204" pitchFamily="34" charset="-122"/>
                <a:sym typeface="Arial" panose="020B0604020202020204" pitchFamily="34" charset="0"/>
              </a:rPr>
              <a:t>促进销售达成</a:t>
            </a:r>
          </a:p>
        </p:txBody>
      </p:sp>
      <p:sp>
        <p:nvSpPr>
          <p:cNvPr id="9" name="文本框 8"/>
          <p:cNvSpPr txBox="1"/>
          <p:nvPr>
            <p:custDataLst>
              <p:tags r:id="rId12"/>
            </p:custDataLst>
          </p:nvPr>
        </p:nvSpPr>
        <p:spPr>
          <a:xfrm>
            <a:off x="8973820" y="4675505"/>
            <a:ext cx="1691005" cy="737235"/>
          </a:xfrm>
          <a:prstGeom prst="rect">
            <a:avLst/>
          </a:prstGeom>
          <a:noFill/>
        </p:spPr>
        <p:txBody>
          <a:bodyPr wrap="square" rtlCol="0">
            <a:spAutoFit/>
            <a:scene3d>
              <a:camera prst="orthographicFront"/>
              <a:lightRig rig="threePt" dir="t"/>
            </a:scene3d>
            <a:sp3d contourW="12700"/>
          </a:bodyPr>
          <a:lstStyle/>
          <a:p>
            <a:pPr algn="ctr" defTabSz="457200" fontAlgn="auto">
              <a:lnSpc>
                <a:spcPct val="150000"/>
              </a:lnSpc>
            </a:pPr>
            <a:r>
              <a:rPr lang="en-US" altLang="zh-CN" sz="1400" dirty="0">
                <a:solidFill>
                  <a:srgbClr val="000000">
                    <a:lumMod val="50000"/>
                    <a:lumOff val="50000"/>
                  </a:srgb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以高人气活动提高聚客，提高转化</a:t>
            </a:r>
          </a:p>
        </p:txBody>
      </p:sp>
      <p:cxnSp>
        <p:nvCxnSpPr>
          <p:cNvPr id="10" name="直接连接符 9"/>
          <p:cNvCxnSpPr/>
          <p:nvPr>
            <p:custDataLst>
              <p:tags r:id="rId13"/>
            </p:custDataLst>
          </p:nvPr>
        </p:nvCxnSpPr>
        <p:spPr>
          <a:xfrm>
            <a:off x="9502775" y="4561205"/>
            <a:ext cx="416560" cy="0"/>
          </a:xfrm>
          <a:prstGeom prst="line">
            <a:avLst/>
          </a:prstGeom>
          <a:ln w="19050" cap="rnd">
            <a:solidFill>
              <a:srgbClr val="019A44"/>
            </a:solidFill>
            <a:round/>
          </a:ln>
        </p:spPr>
        <p:style>
          <a:lnRef idx="1">
            <a:srgbClr val="E53238"/>
          </a:lnRef>
          <a:fillRef idx="0">
            <a:srgbClr val="E53238"/>
          </a:fillRef>
          <a:effectRef idx="0">
            <a:srgbClr val="E53238"/>
          </a:effectRef>
          <a:fontRef idx="minor">
            <a:srgbClr val="000000"/>
          </a:fontRef>
        </p:style>
      </p:cxnSp>
      <p:pic>
        <p:nvPicPr>
          <p:cNvPr id="11" name="图片 10"/>
          <p:cNvPicPr>
            <a:picLocks noChangeAspect="1"/>
          </p:cNvPicPr>
          <p:nvPr>
            <p:custDataLst>
              <p:tags r:id="rId14"/>
            </p:custDataLst>
          </p:nvPr>
        </p:nvPicPr>
        <p:blipFill>
          <a:blip r:embed="rId20"/>
          <a:srcRect l="20759" r="13890"/>
          <a:stretch>
            <a:fillRect/>
          </a:stretch>
        </p:blipFill>
        <p:spPr>
          <a:xfrm>
            <a:off x="1710690" y="2534285"/>
            <a:ext cx="1280795" cy="1276350"/>
          </a:xfrm>
          <a:prstGeom prst="ellipse">
            <a:avLst/>
          </a:prstGeom>
        </p:spPr>
      </p:pic>
      <p:pic>
        <p:nvPicPr>
          <p:cNvPr id="12" name="图片 11"/>
          <p:cNvPicPr>
            <a:picLocks noChangeAspect="1"/>
          </p:cNvPicPr>
          <p:nvPr>
            <p:custDataLst>
              <p:tags r:id="rId15"/>
            </p:custDataLst>
          </p:nvPr>
        </p:nvPicPr>
        <p:blipFill>
          <a:blip r:embed="rId21"/>
          <a:srcRect l="23295" t="734" r="14646" b="6958"/>
          <a:stretch>
            <a:fillRect/>
          </a:stretch>
        </p:blipFill>
        <p:spPr>
          <a:xfrm>
            <a:off x="8973820" y="2544445"/>
            <a:ext cx="1315085" cy="1394460"/>
          </a:xfrm>
          <a:prstGeom prst="ellipse">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custDataLst>
              <p:tags r:id="rId1"/>
            </p:custDataLst>
          </p:nvPr>
        </p:nvPicPr>
        <p:blipFill>
          <a:blip r:embed="rId8"/>
          <a:stretch>
            <a:fillRect/>
          </a:stretch>
        </p:blipFill>
        <p:spPr>
          <a:xfrm>
            <a:off x="11983720" y="6676390"/>
            <a:ext cx="3452495" cy="1974850"/>
          </a:xfrm>
          <a:prstGeom prst="rect">
            <a:avLst/>
          </a:prstGeom>
        </p:spPr>
      </p:pic>
      <p:sp>
        <p:nvSpPr>
          <p:cNvPr id="2" name="矩形 1"/>
          <p:cNvSpPr/>
          <p:nvPr/>
        </p:nvSpPr>
        <p:spPr>
          <a:xfrm>
            <a:off x="849630" y="710565"/>
            <a:ext cx="6013450" cy="585470"/>
          </a:xfrm>
          <a:prstGeom prst="rect">
            <a:avLst/>
          </a:prstGeom>
          <a:solidFill>
            <a:srgbClr val="019A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74675" y="1989455"/>
            <a:ext cx="800735" cy="4070350"/>
          </a:xfrm>
          <a:prstGeom prst="rect">
            <a:avLst/>
          </a:prstGeom>
          <a:noFill/>
        </p:spPr>
        <p:txBody>
          <a:bodyPr wrap="square" rtlCol="0" anchor="t">
            <a:noAutofit/>
          </a:bodyPr>
          <a:lstStyle/>
          <a:p>
            <a:pPr algn="ctr"/>
            <a:r>
              <a:rPr lang="zh-CN" altLang="en-US" sz="3200" b="1" dirty="0">
                <a:solidFill>
                  <a:schemeClr val="tx1"/>
                </a:solidFill>
                <a:effectLst/>
                <a:latin typeface="楷体" panose="02010609060101010101" pitchFamily="49" charset="-122"/>
                <a:ea typeface="楷体" panose="02010609060101010101" pitchFamily="49" charset="-122"/>
                <a:cs typeface="楷体" panose="02010609060101010101" pitchFamily="49" charset="-122"/>
                <a:sym typeface="+mn-ea"/>
              </a:rPr>
              <a:t>城市露营唤醒计划</a:t>
            </a:r>
          </a:p>
        </p:txBody>
      </p:sp>
      <p:grpSp>
        <p:nvGrpSpPr>
          <p:cNvPr id="5" name="组合 4"/>
          <p:cNvGrpSpPr/>
          <p:nvPr/>
        </p:nvGrpSpPr>
        <p:grpSpPr>
          <a:xfrm>
            <a:off x="1375410" y="2221230"/>
            <a:ext cx="9575800" cy="3839210"/>
            <a:chOff x="2582" y="3005"/>
            <a:chExt cx="15510" cy="6218"/>
          </a:xfrm>
        </p:grpSpPr>
        <p:pic>
          <p:nvPicPr>
            <p:cNvPr id="16390" name="Picture 6" descr="图片"/>
            <p:cNvPicPr>
              <a:picLocks noChangeAspect="1" noChangeArrowheads="1"/>
            </p:cNvPicPr>
            <p:nvPr>
              <p:custDataLst>
                <p:tags r:id="rId3"/>
              </p:custDataLst>
            </p:nvPr>
          </p:nvPicPr>
          <p:blipFill>
            <a:blip r:embed="rId9" cstate="print">
              <a:extLst>
                <a:ext uri="{28A0092B-C50C-407E-A947-70E740481C1C}">
                  <a14:useLocalDpi xmlns:a14="http://schemas.microsoft.com/office/drawing/2010/main" val="0"/>
                </a:ext>
              </a:extLst>
            </a:blip>
            <a:srcRect r="19540"/>
            <a:stretch>
              <a:fillRect/>
            </a:stretch>
          </p:blipFill>
          <p:spPr bwMode="auto">
            <a:xfrm>
              <a:off x="13782" y="3005"/>
              <a:ext cx="4307" cy="2975"/>
            </a:xfrm>
            <a:prstGeom prst="rect">
              <a:avLst/>
            </a:prstGeom>
            <a:noFill/>
            <a:extLst>
              <a:ext uri="{909E8E84-426E-40DD-AFC4-6F175D3DCCD1}">
                <a14:hiddenFill xmlns:a14="http://schemas.microsoft.com/office/drawing/2010/main">
                  <a:solidFill>
                    <a:srgbClr val="FFFFFF"/>
                  </a:solidFill>
                </a14:hiddenFill>
              </a:ext>
            </a:extLst>
          </p:spPr>
        </p:pic>
        <p:pic>
          <p:nvPicPr>
            <p:cNvPr id="16392" name="Picture 8" descr="图片"/>
            <p:cNvPicPr>
              <a:picLocks noChangeAspect="1" noChangeArrowheads="1"/>
            </p:cNvPicPr>
            <p:nvPr>
              <p:custDataLst>
                <p:tags r:id="rId4"/>
              </p:custDataLst>
            </p:nvPr>
          </p:nvPicPr>
          <p:blipFill>
            <a:blip r:embed="rId10" cstate="print">
              <a:extLst>
                <a:ext uri="{28A0092B-C50C-407E-A947-70E740481C1C}">
                  <a14:useLocalDpi xmlns:a14="http://schemas.microsoft.com/office/drawing/2010/main" val="0"/>
                </a:ext>
              </a:extLst>
            </a:blip>
            <a:srcRect/>
            <a:stretch>
              <a:fillRect/>
            </a:stretch>
          </p:blipFill>
          <p:spPr bwMode="auto">
            <a:xfrm>
              <a:off x="2582" y="3005"/>
              <a:ext cx="5419" cy="6217"/>
            </a:xfrm>
            <a:prstGeom prst="rect">
              <a:avLst/>
            </a:prstGeom>
            <a:noFill/>
            <a:extLst>
              <a:ext uri="{909E8E84-426E-40DD-AFC4-6F175D3DCCD1}">
                <a14:hiddenFill xmlns:a14="http://schemas.microsoft.com/office/drawing/2010/main">
                  <a:solidFill>
                    <a:srgbClr val="FFFFFF"/>
                  </a:solidFill>
                </a14:hiddenFill>
              </a:ext>
            </a:extLst>
          </p:spPr>
        </p:pic>
        <p:pic>
          <p:nvPicPr>
            <p:cNvPr id="16394" name="Picture 10" descr="图片"/>
            <p:cNvPicPr>
              <a:picLocks noChangeAspect="1" noChangeArrowheads="1"/>
            </p:cNvPicPr>
            <p:nvPr>
              <p:custDataLst>
                <p:tags r:id="rId5"/>
              </p:custDataLst>
            </p:nvPr>
          </p:nvPicPr>
          <p:blipFill>
            <a:blip r:embed="rId11" cstate="print">
              <a:extLst>
                <a:ext uri="{28A0092B-C50C-407E-A947-70E740481C1C}">
                  <a14:useLocalDpi xmlns:a14="http://schemas.microsoft.com/office/drawing/2010/main" val="0"/>
                </a:ext>
              </a:extLst>
            </a:blip>
            <a:srcRect/>
            <a:stretch>
              <a:fillRect/>
            </a:stretch>
          </p:blipFill>
          <p:spPr bwMode="auto">
            <a:xfrm>
              <a:off x="8158" y="3005"/>
              <a:ext cx="5467" cy="6218"/>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图片"/>
            <p:cNvPicPr>
              <a:picLocks noChangeAspect="1" noChangeArrowheads="1"/>
            </p:cNvPicPr>
            <p:nvPr>
              <p:custDataLst>
                <p:tags r:id="rId6"/>
              </p:custDataLst>
            </p:nvPr>
          </p:nvPicPr>
          <p:blipFill>
            <a:blip r:embed="rId12" cstate="print">
              <a:extLst>
                <a:ext uri="{28A0092B-C50C-407E-A947-70E740481C1C}">
                  <a14:useLocalDpi xmlns:a14="http://schemas.microsoft.com/office/drawing/2010/main" val="0"/>
                </a:ext>
              </a:extLst>
            </a:blip>
            <a:srcRect r="20759"/>
            <a:stretch>
              <a:fillRect/>
            </a:stretch>
          </p:blipFill>
          <p:spPr bwMode="auto">
            <a:xfrm>
              <a:off x="13782" y="6134"/>
              <a:ext cx="4310" cy="3088"/>
            </a:xfrm>
            <a:prstGeom prst="rect">
              <a:avLst/>
            </a:prstGeom>
            <a:noFill/>
            <a:extLst>
              <a:ext uri="{909E8E84-426E-40DD-AFC4-6F175D3DCCD1}">
                <a14:hiddenFill xmlns:a14="http://schemas.microsoft.com/office/drawing/2010/main">
                  <a:solidFill>
                    <a:srgbClr val="FFFFFF"/>
                  </a:solidFill>
                </a14:hiddenFill>
              </a:ext>
            </a:extLst>
          </p:spPr>
        </p:pic>
      </p:grpSp>
      <p:sp>
        <p:nvSpPr>
          <p:cNvPr id="17" name="文本框 16"/>
          <p:cNvSpPr txBox="1"/>
          <p:nvPr>
            <p:custDataLst>
              <p:tags r:id="rId2"/>
            </p:custDataLst>
          </p:nvPr>
        </p:nvSpPr>
        <p:spPr>
          <a:xfrm>
            <a:off x="1346835" y="1296670"/>
            <a:ext cx="9497695" cy="829945"/>
          </a:xfrm>
          <a:prstGeom prst="rect">
            <a:avLst/>
          </a:prstGeom>
          <a:noFill/>
        </p:spPr>
        <p:txBody>
          <a:bodyPr wrap="square" rtlCol="0">
            <a:spAutoFit/>
            <a:scene3d>
              <a:camera prst="orthographicFront"/>
              <a:lightRig rig="threePt" dir="t"/>
            </a:scene3d>
            <a:sp3d contourW="12700"/>
          </a:bodyPr>
          <a:lstStyle/>
          <a:p>
            <a:pPr algn="l" defTabSz="457200" fontAlgn="auto">
              <a:lnSpc>
                <a:spcPct val="150000"/>
              </a:lnSpc>
            </a:pPr>
            <a:r>
              <a:rPr lang="en-US" altLang="zh-CN" sz="1600" dirty="0">
                <a:solidFill>
                  <a:srgbClr val="000000">
                    <a:lumMod val="50000"/>
                    <a:lumOff val="50000"/>
                  </a:srgb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不仅有烤肉香气，啤酒腾升而起的泡沫，更有适合亲朋好友一齐游玩的露营帐篷，既可以满足户外休闲，又能在城市间体验沉浸式露营。</a:t>
            </a:r>
          </a:p>
        </p:txBody>
      </p:sp>
      <p:sp>
        <p:nvSpPr>
          <p:cNvPr id="7" name="文本框 6"/>
          <p:cNvSpPr txBox="1"/>
          <p:nvPr/>
        </p:nvSpPr>
        <p:spPr>
          <a:xfrm>
            <a:off x="979170" y="767080"/>
            <a:ext cx="6033135" cy="460375"/>
          </a:xfrm>
          <a:prstGeom prst="rect">
            <a:avLst/>
          </a:prstGeom>
          <a:noFill/>
        </p:spPr>
        <p:txBody>
          <a:bodyPr wrap="square" rtlCol="0" anchor="t">
            <a:spAutoFit/>
          </a:bodyPr>
          <a:lstStyle/>
          <a:p>
            <a:r>
              <a:rPr lang="zh-CN" altLang="en-US" sz="2400" b="1" i="1" dirty="0">
                <a:solidFill>
                  <a:schemeClr val="bg1"/>
                </a:solidFill>
                <a:effectLst/>
                <a:latin typeface="楷体" panose="02010609060101010101" pitchFamily="49" charset="-122"/>
                <a:ea typeface="楷体" panose="02010609060101010101" pitchFamily="49" charset="-122"/>
                <a:cs typeface="楷体" panose="02010609060101010101" pitchFamily="49" charset="-122"/>
                <a:sym typeface="+mn-ea"/>
              </a:rPr>
              <a:t>亮点①：客厅露营地 </a:t>
            </a:r>
            <a:r>
              <a:rPr lang="en-US" altLang="zh-CN" sz="2400" b="1" i="1" dirty="0">
                <a:solidFill>
                  <a:schemeClr val="bg1"/>
                </a:solidFill>
                <a:effectLst/>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i="1" dirty="0">
                <a:solidFill>
                  <a:schemeClr val="bg1"/>
                </a:solidFill>
                <a:effectLst/>
                <a:latin typeface="楷体" panose="02010609060101010101" pitchFamily="49" charset="-122"/>
                <a:ea typeface="楷体" panose="02010609060101010101" pitchFamily="49" charset="-122"/>
                <a:cs typeface="楷体" panose="02010609060101010101" pitchFamily="49" charset="-122"/>
                <a:sym typeface="+mn-ea"/>
              </a:rPr>
              <a:t>城市中的理想园</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custDataLst>
              <p:tags r:id="rId1"/>
            </p:custDataLst>
          </p:nvPr>
        </p:nvSpPr>
        <p:spPr>
          <a:xfrm>
            <a:off x="849630" y="710565"/>
            <a:ext cx="6013450" cy="585470"/>
          </a:xfrm>
          <a:prstGeom prst="rect">
            <a:avLst/>
          </a:prstGeom>
          <a:solidFill>
            <a:srgbClr val="019A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custDataLst>
              <p:tags r:id="rId2"/>
            </p:custDataLst>
          </p:nvPr>
        </p:nvSpPr>
        <p:spPr>
          <a:xfrm>
            <a:off x="574675" y="1989455"/>
            <a:ext cx="800735" cy="4070350"/>
          </a:xfrm>
          <a:prstGeom prst="rect">
            <a:avLst/>
          </a:prstGeom>
          <a:noFill/>
        </p:spPr>
        <p:txBody>
          <a:bodyPr wrap="square" rtlCol="0" anchor="t">
            <a:noAutofit/>
          </a:bodyPr>
          <a:lstStyle/>
          <a:p>
            <a:pPr algn="ctr"/>
            <a:r>
              <a:rPr lang="zh-CN" altLang="en-US" sz="3200" b="1" dirty="0">
                <a:solidFill>
                  <a:schemeClr val="tx1"/>
                </a:solidFill>
                <a:effectLst/>
                <a:latin typeface="楷体" panose="02010609060101010101" pitchFamily="49" charset="-122"/>
                <a:ea typeface="楷体" panose="02010609060101010101" pitchFamily="49" charset="-122"/>
                <a:cs typeface="楷体" panose="02010609060101010101" pitchFamily="49" charset="-122"/>
                <a:sym typeface="+mn-ea"/>
              </a:rPr>
              <a:t>城市露营唤醒计划</a:t>
            </a:r>
          </a:p>
        </p:txBody>
      </p:sp>
      <p:sp>
        <p:nvSpPr>
          <p:cNvPr id="17" name="文本框 16"/>
          <p:cNvSpPr txBox="1"/>
          <p:nvPr>
            <p:custDataLst>
              <p:tags r:id="rId3"/>
            </p:custDataLst>
          </p:nvPr>
        </p:nvSpPr>
        <p:spPr>
          <a:xfrm>
            <a:off x="1245235" y="1355090"/>
            <a:ext cx="9497695" cy="506730"/>
          </a:xfrm>
          <a:prstGeom prst="rect">
            <a:avLst/>
          </a:prstGeom>
          <a:noFill/>
        </p:spPr>
        <p:txBody>
          <a:bodyPr wrap="square" rtlCol="0">
            <a:spAutoFit/>
            <a:scene3d>
              <a:camera prst="orthographicFront"/>
              <a:lightRig rig="threePt" dir="t"/>
            </a:scene3d>
            <a:sp3d contourW="12700"/>
          </a:bodyPr>
          <a:lstStyle/>
          <a:p>
            <a:pPr algn="l" defTabSz="457200" fontAlgn="auto">
              <a:lnSpc>
                <a:spcPct val="150000"/>
              </a:lnSpc>
            </a:pPr>
            <a:r>
              <a:rPr lang="en-US" altLang="zh-CN" dirty="0">
                <a:solidFill>
                  <a:srgbClr val="000000">
                    <a:lumMod val="50000"/>
                    <a:lumOff val="50000"/>
                  </a:srgb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这里有集市、春光、聚会，白日也可微醺，以假日的名义</a:t>
            </a:r>
          </a:p>
        </p:txBody>
      </p:sp>
      <p:sp>
        <p:nvSpPr>
          <p:cNvPr id="7" name="文本框 6"/>
          <p:cNvSpPr txBox="1"/>
          <p:nvPr>
            <p:custDataLst>
              <p:tags r:id="rId4"/>
            </p:custDataLst>
          </p:nvPr>
        </p:nvSpPr>
        <p:spPr>
          <a:xfrm>
            <a:off x="979170" y="767080"/>
            <a:ext cx="6033135" cy="460375"/>
          </a:xfrm>
          <a:prstGeom prst="rect">
            <a:avLst/>
          </a:prstGeom>
          <a:noFill/>
        </p:spPr>
        <p:txBody>
          <a:bodyPr wrap="square" rtlCol="0" anchor="t">
            <a:spAutoFit/>
          </a:bodyPr>
          <a:lstStyle/>
          <a:p>
            <a:r>
              <a:rPr lang="zh-CN" altLang="en-US" sz="2400" b="1" i="1" dirty="0">
                <a:solidFill>
                  <a:schemeClr val="bg1"/>
                </a:solidFill>
                <a:effectLst/>
                <a:latin typeface="楷体" panose="02010609060101010101" pitchFamily="49" charset="-122"/>
                <a:ea typeface="楷体" panose="02010609060101010101" pitchFamily="49" charset="-122"/>
                <a:cs typeface="楷体" panose="02010609060101010101" pitchFamily="49" charset="-122"/>
                <a:sym typeface="+mn-ea"/>
              </a:rPr>
              <a:t>亮点②：客</a:t>
            </a:r>
            <a:r>
              <a:rPr sz="2400" b="1" i="1" dirty="0">
                <a:solidFill>
                  <a:schemeClr val="bg1"/>
                </a:solidFill>
                <a:effectLst/>
                <a:latin typeface="楷体" panose="02010609060101010101" pitchFamily="49" charset="-122"/>
                <a:ea typeface="楷体" panose="02010609060101010101" pitchFamily="49" charset="-122"/>
                <a:cs typeface="楷体" panose="02010609060101010101" pitchFamily="49" charset="-122"/>
                <a:sym typeface="+mn-ea"/>
              </a:rPr>
              <a:t>白天DAYS-集市、春光、聚会</a:t>
            </a:r>
          </a:p>
        </p:txBody>
      </p:sp>
      <p:grpSp>
        <p:nvGrpSpPr>
          <p:cNvPr id="13" name="组合 12"/>
          <p:cNvGrpSpPr/>
          <p:nvPr/>
        </p:nvGrpSpPr>
        <p:grpSpPr>
          <a:xfrm>
            <a:off x="1393190" y="1972310"/>
            <a:ext cx="9899015" cy="1841500"/>
            <a:chOff x="2194" y="3106"/>
            <a:chExt cx="14329" cy="2614"/>
          </a:xfrm>
        </p:grpSpPr>
        <p:pic>
          <p:nvPicPr>
            <p:cNvPr id="3074" name="Picture 2" descr="图片"/>
            <p:cNvPicPr>
              <a:picLocks noChangeAspect="1" noChangeArrowheads="1"/>
            </p:cNvPicPr>
            <p:nvPr>
              <p:custDataLst>
                <p:tags r:id="rId8"/>
              </p:custDataLst>
            </p:nvPr>
          </p:nvPicPr>
          <p:blipFill>
            <a:blip r:embed="rId12" cstate="print">
              <a:extLst>
                <a:ext uri="{28A0092B-C50C-407E-A947-70E740481C1C}">
                  <a14:useLocalDpi xmlns:a14="http://schemas.microsoft.com/office/drawing/2010/main" val="0"/>
                </a:ext>
              </a:extLst>
            </a:blip>
            <a:srcRect l="10720" t="14079" r="7649" b="11819"/>
            <a:stretch>
              <a:fillRect/>
            </a:stretch>
          </p:blipFill>
          <p:spPr bwMode="auto">
            <a:xfrm>
              <a:off x="2194" y="3133"/>
              <a:ext cx="4226" cy="255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图片"/>
            <p:cNvPicPr>
              <a:picLocks noChangeAspect="1" noChangeArrowheads="1"/>
            </p:cNvPicPr>
            <p:nvPr>
              <p:custDataLst>
                <p:tags r:id="rId9"/>
              </p:custDataLst>
            </p:nvPr>
          </p:nvPicPr>
          <p:blipFill>
            <a:blip r:embed="rId13" cstate="print">
              <a:extLst>
                <a:ext uri="{28A0092B-C50C-407E-A947-70E740481C1C}">
                  <a14:useLocalDpi xmlns:a14="http://schemas.microsoft.com/office/drawing/2010/main" val="0"/>
                </a:ext>
              </a:extLst>
            </a:blip>
            <a:srcRect l="7572" t="11182" b="13065"/>
            <a:stretch>
              <a:fillRect/>
            </a:stretch>
          </p:blipFill>
          <p:spPr bwMode="auto">
            <a:xfrm>
              <a:off x="6667" y="3106"/>
              <a:ext cx="4785" cy="261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图片"/>
            <p:cNvPicPr>
              <a:picLocks noChangeAspect="1" noChangeArrowheads="1"/>
            </p:cNvPicPr>
            <p:nvPr>
              <p:custDataLst>
                <p:tags r:id="rId10"/>
              </p:custDataLst>
            </p:nvPr>
          </p:nvPicPr>
          <p:blipFill>
            <a:blip r:embed="rId14" cstate="print">
              <a:extLst>
                <a:ext uri="{28A0092B-C50C-407E-A947-70E740481C1C}">
                  <a14:useLocalDpi xmlns:a14="http://schemas.microsoft.com/office/drawing/2010/main" val="0"/>
                </a:ext>
              </a:extLst>
            </a:blip>
            <a:srcRect l="11416" t="15238" b="13934"/>
            <a:stretch>
              <a:fillRect/>
            </a:stretch>
          </p:blipFill>
          <p:spPr bwMode="auto">
            <a:xfrm>
              <a:off x="11699" y="3133"/>
              <a:ext cx="4825" cy="2572"/>
            </a:xfrm>
            <a:prstGeom prst="rect">
              <a:avLst/>
            </a:prstGeom>
            <a:noFill/>
            <a:extLst>
              <a:ext uri="{909E8E84-426E-40DD-AFC4-6F175D3DCCD1}">
                <a14:hiddenFill xmlns:a14="http://schemas.microsoft.com/office/drawing/2010/main">
                  <a:solidFill>
                    <a:srgbClr val="FFFFFF"/>
                  </a:solidFill>
                </a14:hiddenFill>
              </a:ext>
            </a:extLst>
          </p:spPr>
        </p:pic>
      </p:grpSp>
      <p:pic>
        <p:nvPicPr>
          <p:cNvPr id="10" name="图片 9"/>
          <p:cNvPicPr>
            <a:picLocks noChangeAspect="1"/>
          </p:cNvPicPr>
          <p:nvPr>
            <p:custDataLst>
              <p:tags r:id="rId5"/>
            </p:custDataLst>
          </p:nvPr>
        </p:nvPicPr>
        <p:blipFill>
          <a:blip r:embed="rId15"/>
          <a:srcRect t="11812" b="3803"/>
          <a:stretch>
            <a:fillRect/>
          </a:stretch>
        </p:blipFill>
        <p:spPr>
          <a:xfrm>
            <a:off x="1393190" y="4041775"/>
            <a:ext cx="2918460" cy="1842135"/>
          </a:xfrm>
          <a:prstGeom prst="rect">
            <a:avLst/>
          </a:prstGeom>
        </p:spPr>
      </p:pic>
      <p:pic>
        <p:nvPicPr>
          <p:cNvPr id="11" name="图片 10"/>
          <p:cNvPicPr>
            <a:picLocks noChangeAspect="1"/>
          </p:cNvPicPr>
          <p:nvPr>
            <p:custDataLst>
              <p:tags r:id="rId6"/>
            </p:custDataLst>
          </p:nvPr>
        </p:nvPicPr>
        <p:blipFill>
          <a:blip r:embed="rId16"/>
          <a:srcRect t="11596" b="7662"/>
          <a:stretch>
            <a:fillRect/>
          </a:stretch>
        </p:blipFill>
        <p:spPr>
          <a:xfrm>
            <a:off x="4483100" y="4030345"/>
            <a:ext cx="3305810" cy="1853565"/>
          </a:xfrm>
          <a:prstGeom prst="rect">
            <a:avLst/>
          </a:prstGeom>
        </p:spPr>
      </p:pic>
      <p:pic>
        <p:nvPicPr>
          <p:cNvPr id="12" name="图片 11"/>
          <p:cNvPicPr>
            <a:picLocks noChangeAspect="1"/>
          </p:cNvPicPr>
          <p:nvPr>
            <p:custDataLst>
              <p:tags r:id="rId7"/>
            </p:custDataLst>
          </p:nvPr>
        </p:nvPicPr>
        <p:blipFill>
          <a:blip r:embed="rId17"/>
          <a:srcRect t="11292" b="7714"/>
          <a:stretch>
            <a:fillRect/>
          </a:stretch>
        </p:blipFill>
        <p:spPr>
          <a:xfrm>
            <a:off x="7959725" y="4030345"/>
            <a:ext cx="3320415" cy="185356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custDataLst>
              <p:tags r:id="rId1"/>
            </p:custDataLst>
          </p:nvPr>
        </p:nvSpPr>
        <p:spPr>
          <a:xfrm>
            <a:off x="849630" y="710565"/>
            <a:ext cx="6013450" cy="585470"/>
          </a:xfrm>
          <a:prstGeom prst="rect">
            <a:avLst/>
          </a:prstGeom>
          <a:solidFill>
            <a:srgbClr val="019A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2"/>
            </p:custDataLst>
          </p:nvPr>
        </p:nvSpPr>
        <p:spPr>
          <a:xfrm>
            <a:off x="574675" y="1989455"/>
            <a:ext cx="800735" cy="4070350"/>
          </a:xfrm>
          <a:prstGeom prst="rect">
            <a:avLst/>
          </a:prstGeom>
          <a:noFill/>
        </p:spPr>
        <p:txBody>
          <a:bodyPr wrap="square" rtlCol="0" anchor="t">
            <a:noAutofit/>
          </a:bodyPr>
          <a:lstStyle/>
          <a:p>
            <a:pPr algn="ctr"/>
            <a:r>
              <a:rPr lang="zh-CN" altLang="en-US" sz="3200" b="1" dirty="0">
                <a:solidFill>
                  <a:schemeClr val="tx1"/>
                </a:solidFill>
                <a:effectLst/>
                <a:latin typeface="楷体" panose="02010609060101010101" pitchFamily="49" charset="-122"/>
                <a:ea typeface="楷体" panose="02010609060101010101" pitchFamily="49" charset="-122"/>
                <a:cs typeface="楷体" panose="02010609060101010101" pitchFamily="49" charset="-122"/>
                <a:sym typeface="+mn-ea"/>
              </a:rPr>
              <a:t>城市露营唤醒计划</a:t>
            </a:r>
          </a:p>
        </p:txBody>
      </p:sp>
      <p:sp>
        <p:nvSpPr>
          <p:cNvPr id="17" name="文本框 16"/>
          <p:cNvSpPr txBox="1"/>
          <p:nvPr>
            <p:custDataLst>
              <p:tags r:id="rId3"/>
            </p:custDataLst>
          </p:nvPr>
        </p:nvSpPr>
        <p:spPr>
          <a:xfrm>
            <a:off x="1245235" y="1355090"/>
            <a:ext cx="9497695" cy="506730"/>
          </a:xfrm>
          <a:prstGeom prst="rect">
            <a:avLst/>
          </a:prstGeom>
          <a:noFill/>
        </p:spPr>
        <p:txBody>
          <a:bodyPr wrap="square" rtlCol="0">
            <a:spAutoFit/>
            <a:scene3d>
              <a:camera prst="orthographicFront"/>
              <a:lightRig rig="threePt" dir="t"/>
            </a:scene3d>
            <a:sp3d contourW="12700"/>
          </a:bodyPr>
          <a:lstStyle/>
          <a:p>
            <a:pPr algn="l" defTabSz="457200" fontAlgn="auto">
              <a:lnSpc>
                <a:spcPct val="150000"/>
              </a:lnSpc>
            </a:pPr>
            <a:r>
              <a:rPr lang="en-US" altLang="zh-CN" dirty="0">
                <a:solidFill>
                  <a:srgbClr val="000000">
                    <a:lumMod val="50000"/>
                    <a:lumOff val="50000"/>
                  </a:srgb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夜晚，这里有草地，音乐，星光，和一切美好的事物，生活本就温柔且酷</a:t>
            </a:r>
          </a:p>
        </p:txBody>
      </p:sp>
      <p:sp>
        <p:nvSpPr>
          <p:cNvPr id="12" name="文本框 11"/>
          <p:cNvSpPr txBox="1"/>
          <p:nvPr>
            <p:custDataLst>
              <p:tags r:id="rId4"/>
            </p:custDataLst>
          </p:nvPr>
        </p:nvSpPr>
        <p:spPr>
          <a:xfrm>
            <a:off x="979170" y="767080"/>
            <a:ext cx="6033135" cy="460375"/>
          </a:xfrm>
          <a:prstGeom prst="rect">
            <a:avLst/>
          </a:prstGeom>
          <a:noFill/>
        </p:spPr>
        <p:txBody>
          <a:bodyPr wrap="square" rtlCol="0" anchor="t">
            <a:spAutoFit/>
          </a:bodyPr>
          <a:lstStyle/>
          <a:p>
            <a:r>
              <a:rPr lang="zh-CN" altLang="en-US" sz="2400" b="1" i="1" dirty="0">
                <a:solidFill>
                  <a:schemeClr val="bg1"/>
                </a:solidFill>
                <a:effectLst/>
                <a:latin typeface="楷体" panose="02010609060101010101" pitchFamily="49" charset="-122"/>
                <a:ea typeface="楷体" panose="02010609060101010101" pitchFamily="49" charset="-122"/>
                <a:cs typeface="楷体" panose="02010609060101010101" pitchFamily="49" charset="-122"/>
                <a:sym typeface="+mn-ea"/>
              </a:rPr>
              <a:t>亮点③：</a:t>
            </a:r>
            <a:r>
              <a:rPr sz="2400" b="1" i="1" dirty="0">
                <a:solidFill>
                  <a:schemeClr val="bg1"/>
                </a:solidFill>
                <a:effectLst/>
                <a:latin typeface="楷体" panose="02010609060101010101" pitchFamily="49" charset="-122"/>
                <a:ea typeface="楷体" panose="02010609060101010101" pitchFamily="49" charset="-122"/>
                <a:cs typeface="楷体" panose="02010609060101010101" pitchFamily="49" charset="-122"/>
                <a:sym typeface="+mn-ea"/>
              </a:rPr>
              <a:t>夜晚NIGHT：草地，音乐，星光</a:t>
            </a:r>
          </a:p>
        </p:txBody>
      </p:sp>
      <p:grpSp>
        <p:nvGrpSpPr>
          <p:cNvPr id="13" name="组合 12"/>
          <p:cNvGrpSpPr/>
          <p:nvPr/>
        </p:nvGrpSpPr>
        <p:grpSpPr>
          <a:xfrm>
            <a:off x="1375410" y="1988820"/>
            <a:ext cx="9603740" cy="3732530"/>
            <a:chOff x="2166" y="3133"/>
            <a:chExt cx="15884" cy="6173"/>
          </a:xfrm>
        </p:grpSpPr>
        <p:pic>
          <p:nvPicPr>
            <p:cNvPr id="4106" name="Picture 10" descr="图片"/>
            <p:cNvPicPr>
              <a:picLocks noChangeAspect="1" noChangeArrowheads="1"/>
            </p:cNvPicPr>
            <p:nvPr>
              <p:custDataLst>
                <p:tags r:id="rId5"/>
              </p:custDataLst>
            </p:nvPr>
          </p:nvPicPr>
          <p:blipFill>
            <a:blip r:embed="rId8">
              <a:extLst>
                <a:ext uri="{28A0092B-C50C-407E-A947-70E740481C1C}">
                  <a14:useLocalDpi xmlns:a14="http://schemas.microsoft.com/office/drawing/2010/main" val="0"/>
                </a:ext>
              </a:extLst>
            </a:blip>
            <a:srcRect t="13353" r="32213"/>
            <a:stretch>
              <a:fillRect/>
            </a:stretch>
          </p:blipFill>
          <p:spPr bwMode="auto">
            <a:xfrm>
              <a:off x="10808" y="3133"/>
              <a:ext cx="7243" cy="6163"/>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图片"/>
            <p:cNvPicPr>
              <a:picLocks noChangeAspect="1" noChangeArrowheads="1"/>
            </p:cNvPicPr>
            <p:nvPr>
              <p:custDataLst>
                <p:tags r:id="rId6"/>
              </p:custDataLst>
            </p:nvPr>
          </p:nvPicPr>
          <p:blipFill>
            <a:blip r:embed="rId9">
              <a:extLst>
                <a:ext uri="{28A0092B-C50C-407E-A947-70E740481C1C}">
                  <a14:useLocalDpi xmlns:a14="http://schemas.microsoft.com/office/drawing/2010/main" val="0"/>
                </a:ext>
              </a:extLst>
            </a:blip>
            <a:srcRect t="11283" r="19215"/>
            <a:stretch>
              <a:fillRect/>
            </a:stretch>
          </p:blipFill>
          <p:spPr bwMode="auto">
            <a:xfrm>
              <a:off x="2166" y="3134"/>
              <a:ext cx="8429" cy="6172"/>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custDataLst>
              <p:tags r:id="rId1"/>
            </p:custDataLst>
          </p:nvPr>
        </p:nvSpPr>
        <p:spPr>
          <a:xfrm>
            <a:off x="849630" y="710565"/>
            <a:ext cx="6013450" cy="585470"/>
          </a:xfrm>
          <a:prstGeom prst="rect">
            <a:avLst/>
          </a:prstGeom>
          <a:solidFill>
            <a:srgbClr val="019A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2"/>
            </p:custDataLst>
          </p:nvPr>
        </p:nvSpPr>
        <p:spPr>
          <a:xfrm>
            <a:off x="574675" y="1989455"/>
            <a:ext cx="800735" cy="4070350"/>
          </a:xfrm>
          <a:prstGeom prst="rect">
            <a:avLst/>
          </a:prstGeom>
          <a:noFill/>
        </p:spPr>
        <p:txBody>
          <a:bodyPr wrap="square" rtlCol="0" anchor="t">
            <a:noAutofit/>
          </a:bodyPr>
          <a:lstStyle/>
          <a:p>
            <a:pPr algn="ctr"/>
            <a:r>
              <a:rPr lang="zh-CN" altLang="en-US" sz="3200" b="1" dirty="0">
                <a:solidFill>
                  <a:schemeClr val="tx1"/>
                </a:solidFill>
                <a:effectLst/>
                <a:latin typeface="楷体" panose="02010609060101010101" pitchFamily="49" charset="-122"/>
                <a:ea typeface="楷体" panose="02010609060101010101" pitchFamily="49" charset="-122"/>
                <a:cs typeface="楷体" panose="02010609060101010101" pitchFamily="49" charset="-122"/>
                <a:sym typeface="+mn-ea"/>
              </a:rPr>
              <a:t>城市露营唤醒计划</a:t>
            </a:r>
          </a:p>
        </p:txBody>
      </p:sp>
      <p:sp>
        <p:nvSpPr>
          <p:cNvPr id="17" name="文本框 16"/>
          <p:cNvSpPr txBox="1"/>
          <p:nvPr>
            <p:custDataLst>
              <p:tags r:id="rId3"/>
            </p:custDataLst>
          </p:nvPr>
        </p:nvSpPr>
        <p:spPr>
          <a:xfrm>
            <a:off x="1245235" y="1355090"/>
            <a:ext cx="9992995" cy="506730"/>
          </a:xfrm>
          <a:prstGeom prst="rect">
            <a:avLst/>
          </a:prstGeom>
          <a:noFill/>
        </p:spPr>
        <p:txBody>
          <a:bodyPr wrap="square" rtlCol="0">
            <a:spAutoFit/>
            <a:scene3d>
              <a:camera prst="orthographicFront"/>
              <a:lightRig rig="threePt" dir="t"/>
            </a:scene3d>
            <a:sp3d contourW="12700"/>
          </a:bodyPr>
          <a:lstStyle/>
          <a:p>
            <a:pPr algn="l" defTabSz="457200" fontAlgn="auto">
              <a:lnSpc>
                <a:spcPct val="150000"/>
              </a:lnSpc>
            </a:pPr>
            <a:r>
              <a:rPr lang="en-US" altLang="zh-CN" dirty="0">
                <a:solidFill>
                  <a:srgbClr val="000000">
                    <a:lumMod val="50000"/>
                    <a:lumOff val="50000"/>
                  </a:srgb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后备箱市集，像敞开好客的门，山河远阔，人间烟火，机车与音乐，点亮夜晚里的每一个小确幸</a:t>
            </a:r>
          </a:p>
        </p:txBody>
      </p:sp>
      <p:sp>
        <p:nvSpPr>
          <p:cNvPr id="12" name="文本框 11"/>
          <p:cNvSpPr txBox="1"/>
          <p:nvPr>
            <p:custDataLst>
              <p:tags r:id="rId4"/>
            </p:custDataLst>
          </p:nvPr>
        </p:nvSpPr>
        <p:spPr>
          <a:xfrm>
            <a:off x="979170" y="767080"/>
            <a:ext cx="6033135" cy="460375"/>
          </a:xfrm>
          <a:prstGeom prst="rect">
            <a:avLst/>
          </a:prstGeom>
          <a:noFill/>
        </p:spPr>
        <p:txBody>
          <a:bodyPr wrap="square" rtlCol="0" anchor="t">
            <a:spAutoFit/>
          </a:bodyPr>
          <a:lstStyle/>
          <a:p>
            <a:r>
              <a:rPr lang="zh-CN" altLang="en-US" sz="2400" b="1" i="1" dirty="0">
                <a:solidFill>
                  <a:schemeClr val="bg1"/>
                </a:solidFill>
                <a:effectLst/>
                <a:latin typeface="楷体" panose="02010609060101010101" pitchFamily="49" charset="-122"/>
                <a:ea typeface="楷体" panose="02010609060101010101" pitchFamily="49" charset="-122"/>
                <a:cs typeface="楷体" panose="02010609060101010101" pitchFamily="49" charset="-122"/>
                <a:sym typeface="+mn-ea"/>
              </a:rPr>
              <a:t>亮点④：</a:t>
            </a:r>
            <a:r>
              <a:rPr sz="2400" b="1" i="1" dirty="0">
                <a:solidFill>
                  <a:schemeClr val="bg1"/>
                </a:solidFill>
                <a:effectLst/>
                <a:latin typeface="楷体" panose="02010609060101010101" pitchFamily="49" charset="-122"/>
                <a:ea typeface="楷体" panose="02010609060101010101" pitchFamily="49" charset="-122"/>
                <a:cs typeface="楷体" panose="02010609060101010101" pitchFamily="49" charset="-122"/>
                <a:sym typeface="+mn-ea"/>
              </a:rPr>
              <a:t>机车与音乐，是节日标配</a:t>
            </a:r>
          </a:p>
        </p:txBody>
      </p:sp>
      <p:pic>
        <p:nvPicPr>
          <p:cNvPr id="5124" name="Picture 4" descr="图片"/>
          <p:cNvPicPr>
            <a:picLocks noChangeAspect="1" noChangeArrowheads="1"/>
          </p:cNvPicPr>
          <p:nvPr>
            <p:custDataLst>
              <p:tags r:id="rId5"/>
            </p:custDataLst>
          </p:nvPr>
        </p:nvPicPr>
        <p:blipFill>
          <a:blip r:embed="rId13" cstate="print">
            <a:extLst>
              <a:ext uri="{28A0092B-C50C-407E-A947-70E740481C1C}">
                <a14:useLocalDpi xmlns:a14="http://schemas.microsoft.com/office/drawing/2010/main" val="0"/>
              </a:ext>
            </a:extLst>
          </a:blip>
          <a:srcRect t="8113"/>
          <a:stretch>
            <a:fillRect/>
          </a:stretch>
        </p:blipFill>
        <p:spPr bwMode="auto">
          <a:xfrm>
            <a:off x="1323975" y="1989455"/>
            <a:ext cx="2984500" cy="1891665"/>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图片"/>
          <p:cNvPicPr>
            <a:picLocks noChangeAspect="1" noChangeArrowheads="1"/>
          </p:cNvPicPr>
          <p:nvPr>
            <p:custDataLst>
              <p:tags r:id="rId6"/>
            </p:custDataLst>
          </p:nvPr>
        </p:nvPicPr>
        <p:blipFill>
          <a:blip r:embed="rId14" cstate="print">
            <a:extLst>
              <a:ext uri="{28A0092B-C50C-407E-A947-70E740481C1C}">
                <a14:useLocalDpi xmlns:a14="http://schemas.microsoft.com/office/drawing/2010/main" val="0"/>
              </a:ext>
            </a:extLst>
          </a:blip>
          <a:srcRect t="15489"/>
          <a:stretch>
            <a:fillRect/>
          </a:stretch>
        </p:blipFill>
        <p:spPr bwMode="auto">
          <a:xfrm>
            <a:off x="4437380" y="1989455"/>
            <a:ext cx="2984500" cy="1891665"/>
          </a:xfrm>
          <a:prstGeom prst="rect">
            <a:avLst/>
          </a:prstGeom>
          <a:noFill/>
          <a:extLst>
            <a:ext uri="{909E8E84-426E-40DD-AFC4-6F175D3DCCD1}">
              <a14:hiddenFill xmlns:a14="http://schemas.microsoft.com/office/drawing/2010/main">
                <a:solidFill>
                  <a:srgbClr val="FFFFFF"/>
                </a:solidFill>
              </a14:hiddenFill>
            </a:ext>
          </a:extLst>
        </p:spPr>
      </p:pic>
      <p:grpSp>
        <p:nvGrpSpPr>
          <p:cNvPr id="6" name="组合 5"/>
          <p:cNvGrpSpPr/>
          <p:nvPr/>
        </p:nvGrpSpPr>
        <p:grpSpPr>
          <a:xfrm>
            <a:off x="7550785" y="1989455"/>
            <a:ext cx="3302635" cy="1930400"/>
            <a:chOff x="11919" y="3133"/>
            <a:chExt cx="5320" cy="3110"/>
          </a:xfrm>
        </p:grpSpPr>
        <p:pic>
          <p:nvPicPr>
            <p:cNvPr id="5128" name="Picture 8" descr="图片"/>
            <p:cNvPicPr>
              <a:picLocks noChangeAspect="1" noChangeArrowheads="1"/>
            </p:cNvPicPr>
            <p:nvPr>
              <p:custDataLst>
                <p:tags r:id="rId10"/>
              </p:custDataLst>
            </p:nvPr>
          </p:nvPicPr>
          <p:blipFill>
            <a:blip r:embed="rId15" cstate="print">
              <a:extLst>
                <a:ext uri="{28A0092B-C50C-407E-A947-70E740481C1C}">
                  <a14:useLocalDpi xmlns:a14="http://schemas.microsoft.com/office/drawing/2010/main" val="0"/>
                </a:ext>
              </a:extLst>
            </a:blip>
            <a:srcRect t="10526"/>
            <a:stretch>
              <a:fillRect/>
            </a:stretch>
          </p:blipFill>
          <p:spPr bwMode="auto">
            <a:xfrm>
              <a:off x="11919" y="3133"/>
              <a:ext cx="2479" cy="3111"/>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图片"/>
            <p:cNvPicPr>
              <a:picLocks noChangeAspect="1" noChangeArrowheads="1"/>
            </p:cNvPicPr>
            <p:nvPr>
              <p:custDataLst>
                <p:tags r:id="rId11"/>
              </p:custDataLst>
            </p:nvPr>
          </p:nvPicPr>
          <p:blipFill>
            <a:blip r:embed="rId16" cstate="print">
              <a:extLst>
                <a:ext uri="{28A0092B-C50C-407E-A947-70E740481C1C}">
                  <a14:useLocalDpi xmlns:a14="http://schemas.microsoft.com/office/drawing/2010/main" val="0"/>
                </a:ext>
              </a:extLst>
            </a:blip>
            <a:srcRect t="10526"/>
            <a:stretch>
              <a:fillRect/>
            </a:stretch>
          </p:blipFill>
          <p:spPr bwMode="auto">
            <a:xfrm>
              <a:off x="14629" y="3133"/>
              <a:ext cx="2610" cy="3111"/>
            </a:xfrm>
            <a:prstGeom prst="rect">
              <a:avLst/>
            </a:prstGeom>
            <a:noFill/>
            <a:extLst>
              <a:ext uri="{909E8E84-426E-40DD-AFC4-6F175D3DCCD1}">
                <a14:hiddenFill xmlns:a14="http://schemas.microsoft.com/office/drawing/2010/main">
                  <a:solidFill>
                    <a:srgbClr val="FFFFFF"/>
                  </a:solidFill>
                </a14:hiddenFill>
              </a:ext>
            </a:extLst>
          </p:spPr>
        </p:pic>
      </p:grpSp>
      <p:pic>
        <p:nvPicPr>
          <p:cNvPr id="9" name="Picture 2" descr="图片"/>
          <p:cNvPicPr>
            <a:picLocks noChangeAspect="1" noChangeArrowheads="1"/>
          </p:cNvPicPr>
          <p:nvPr>
            <p:custDataLst>
              <p:tags r:id="rId7"/>
            </p:custDataLst>
          </p:nvPr>
        </p:nvPicPr>
        <p:blipFill>
          <a:blip r:embed="rId17" cstate="print">
            <a:extLst>
              <a:ext uri="{28A0092B-C50C-407E-A947-70E740481C1C}">
                <a14:useLocalDpi xmlns:a14="http://schemas.microsoft.com/office/drawing/2010/main" val="0"/>
              </a:ext>
            </a:extLst>
          </a:blip>
          <a:srcRect/>
          <a:stretch>
            <a:fillRect/>
          </a:stretch>
        </p:blipFill>
        <p:spPr bwMode="auto">
          <a:xfrm>
            <a:off x="1337310" y="4008755"/>
            <a:ext cx="3375660" cy="190055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图片"/>
          <p:cNvPicPr>
            <a:picLocks noChangeAspect="1" noChangeArrowheads="1"/>
          </p:cNvPicPr>
          <p:nvPr>
            <p:custDataLst>
              <p:tags r:id="rId8"/>
            </p:custDataLst>
          </p:nvPr>
        </p:nvPicPr>
        <p:blipFill>
          <a:blip r:embed="rId18" cstate="print">
            <a:extLst>
              <a:ext uri="{28A0092B-C50C-407E-A947-70E740481C1C}">
                <a14:useLocalDpi xmlns:a14="http://schemas.microsoft.com/office/drawing/2010/main" val="0"/>
              </a:ext>
            </a:extLst>
          </a:blip>
          <a:srcRect/>
          <a:stretch>
            <a:fillRect/>
          </a:stretch>
        </p:blipFill>
        <p:spPr bwMode="auto">
          <a:xfrm>
            <a:off x="4887595" y="4008755"/>
            <a:ext cx="2534285" cy="1898650"/>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图片"/>
          <p:cNvPicPr>
            <a:picLocks noChangeAspect="1" noChangeArrowheads="1"/>
          </p:cNvPicPr>
          <p:nvPr>
            <p:custDataLst>
              <p:tags r:id="rId9"/>
            </p:custDataLst>
          </p:nvPr>
        </p:nvPicPr>
        <p:blipFill>
          <a:blip r:embed="rId19" cstate="print">
            <a:extLst>
              <a:ext uri="{28A0092B-C50C-407E-A947-70E740481C1C}">
                <a14:useLocalDpi xmlns:a14="http://schemas.microsoft.com/office/drawing/2010/main" val="0"/>
              </a:ext>
            </a:extLst>
          </a:blip>
          <a:srcRect t="45087" b="8026"/>
          <a:stretch>
            <a:fillRect/>
          </a:stretch>
        </p:blipFill>
        <p:spPr bwMode="auto">
          <a:xfrm>
            <a:off x="7545705" y="4022725"/>
            <a:ext cx="3312795" cy="18954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custDataLst>
              <p:tags r:id="rId1"/>
            </p:custDataLst>
          </p:nvPr>
        </p:nvPicPr>
        <p:blipFill>
          <a:blip r:embed="rId9"/>
          <a:srcRect l="2548" r="18034" b="-9"/>
          <a:stretch>
            <a:fillRect/>
          </a:stretch>
        </p:blipFill>
        <p:spPr>
          <a:xfrm>
            <a:off x="0" y="0"/>
            <a:ext cx="12192000" cy="6857365"/>
          </a:xfrm>
          <a:prstGeom prst="rect">
            <a:avLst/>
          </a:prstGeom>
        </p:spPr>
      </p:pic>
      <p:sp>
        <p:nvSpPr>
          <p:cNvPr id="43" name="矩形 42"/>
          <p:cNvSpPr/>
          <p:nvPr>
            <p:custDataLst>
              <p:tags r:id="rId2"/>
            </p:custDataLst>
          </p:nvPr>
        </p:nvSpPr>
        <p:spPr>
          <a:xfrm>
            <a:off x="0" y="2578100"/>
            <a:ext cx="8293735" cy="2497455"/>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 name="文本框 5"/>
          <p:cNvSpPr txBox="1"/>
          <p:nvPr>
            <p:custDataLst>
              <p:tags r:id="rId3"/>
            </p:custDataLst>
          </p:nvPr>
        </p:nvSpPr>
        <p:spPr>
          <a:xfrm>
            <a:off x="2665730" y="3199765"/>
            <a:ext cx="1417955" cy="1322070"/>
          </a:xfrm>
          <a:prstGeom prst="rect">
            <a:avLst/>
          </a:prstGeom>
          <a:noFill/>
        </p:spPr>
        <p:txBody>
          <a:bodyPr wrap="square" rtlCol="0" anchor="t">
            <a:spAutoFit/>
          </a:bodyPr>
          <a:lstStyle/>
          <a:p>
            <a:pPr defTabSz="457200"/>
            <a:r>
              <a:rPr lang="en-US" altLang="zh-CN" sz="8000" b="1" i="1" spc="300" dirty="0">
                <a:solidFill>
                  <a:schemeClr val="bg1"/>
                </a:solidFill>
                <a:latin typeface="楷体" panose="02010609060101010101" pitchFamily="49" charset="-122"/>
                <a:ea typeface="楷体" panose="02010609060101010101" pitchFamily="49" charset="-122"/>
                <a:cs typeface="+mn-ea"/>
                <a:sym typeface="+mn-lt"/>
              </a:rPr>
              <a:t>03</a:t>
            </a:r>
          </a:p>
        </p:txBody>
      </p:sp>
      <p:grpSp>
        <p:nvGrpSpPr>
          <p:cNvPr id="8" name="组合 7"/>
          <p:cNvGrpSpPr/>
          <p:nvPr/>
        </p:nvGrpSpPr>
        <p:grpSpPr>
          <a:xfrm>
            <a:off x="387350" y="2907030"/>
            <a:ext cx="2159000" cy="1936750"/>
            <a:chOff x="5027" y="3707"/>
            <a:chExt cx="2418" cy="3050"/>
          </a:xfrm>
        </p:grpSpPr>
        <p:sp>
          <p:nvSpPr>
            <p:cNvPr id="57" name="文本框 56"/>
            <p:cNvSpPr txBox="1"/>
            <p:nvPr>
              <p:custDataLst>
                <p:tags r:id="rId6"/>
              </p:custDataLst>
            </p:nvPr>
          </p:nvSpPr>
          <p:spPr>
            <a:xfrm>
              <a:off x="5027" y="5305"/>
              <a:ext cx="2418" cy="1452"/>
            </a:xfrm>
            <a:prstGeom prst="rect">
              <a:avLst/>
            </a:prstGeom>
            <a:noFill/>
          </p:spPr>
          <p:txBody>
            <a:bodyPr wrap="square" rtlCol="0">
              <a:spAutoFit/>
              <a:scene3d>
                <a:camera prst="orthographicFront"/>
                <a:lightRig rig="threePt" dir="t"/>
              </a:scene3d>
              <a:sp3d contourW="12700"/>
            </a:bodyPr>
            <a:lstStyle/>
            <a:p>
              <a:pPr algn="dist" defTabSz="457200"/>
              <a:r>
                <a:rPr lang="en-US" altLang="zh-CN" sz="5400" b="1" spc="30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Arial Black" panose="020B0A04020102020204" charset="0"/>
                  <a:sym typeface="+mn-lt"/>
                </a:rPr>
                <a:t>PART</a:t>
              </a:r>
            </a:p>
          </p:txBody>
        </p:sp>
        <p:sp>
          <p:nvSpPr>
            <p:cNvPr id="7" name="文本框 6"/>
            <p:cNvSpPr txBox="1"/>
            <p:nvPr>
              <p:custDataLst>
                <p:tags r:id="rId7"/>
              </p:custDataLst>
            </p:nvPr>
          </p:nvSpPr>
          <p:spPr>
            <a:xfrm>
              <a:off x="5125" y="3707"/>
              <a:ext cx="2222" cy="1598"/>
            </a:xfrm>
            <a:prstGeom prst="rect">
              <a:avLst/>
            </a:prstGeom>
            <a:noFill/>
          </p:spPr>
          <p:txBody>
            <a:bodyPr wrap="square" rtlCol="0" anchor="t">
              <a:spAutoFit/>
            </a:bodyPr>
            <a:lstStyle/>
            <a:p>
              <a:pPr algn="dist" defTabSz="457200"/>
              <a:r>
                <a:rPr lang="zh-CN" altLang="en-US" sz="6000" b="1" spc="30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sym typeface="+mn-lt"/>
                </a:rPr>
                <a:t>章节</a:t>
              </a:r>
            </a:p>
          </p:txBody>
        </p:sp>
      </p:grpSp>
      <p:sp>
        <p:nvSpPr>
          <p:cNvPr id="11" name="文本框 10"/>
          <p:cNvSpPr txBox="1"/>
          <p:nvPr>
            <p:custDataLst>
              <p:tags r:id="rId4"/>
            </p:custDataLst>
          </p:nvPr>
        </p:nvSpPr>
        <p:spPr>
          <a:xfrm>
            <a:off x="4508500" y="3091815"/>
            <a:ext cx="3353435" cy="829945"/>
          </a:xfrm>
          <a:prstGeom prst="rect">
            <a:avLst/>
          </a:prstGeom>
          <a:noFill/>
        </p:spPr>
        <p:txBody>
          <a:bodyPr wrap="square" rtlCol="0">
            <a:spAutoFit/>
            <a:scene3d>
              <a:camera prst="orthographicFront"/>
              <a:lightRig rig="threePt" dir="t"/>
            </a:scene3d>
            <a:sp3d contourW="12700"/>
          </a:bodyPr>
          <a:lstStyle/>
          <a:p>
            <a:pPr algn="dist" defTabSz="457200"/>
            <a:r>
              <a:rPr lang="zh-CN" altLang="en-US" sz="4800" b="1" spc="600" dirty="0">
                <a:solidFill>
                  <a:schemeClr val="bg1"/>
                </a:solidFill>
                <a:latin typeface="楷体" panose="02010609060101010101" pitchFamily="49" charset="-122"/>
                <a:ea typeface="楷体" panose="02010609060101010101" pitchFamily="49" charset="-122"/>
                <a:cs typeface="+mn-ea"/>
                <a:sym typeface="+mn-lt"/>
              </a:rPr>
              <a:t>活动宣传</a:t>
            </a:r>
          </a:p>
        </p:txBody>
      </p:sp>
      <p:sp>
        <p:nvSpPr>
          <p:cNvPr id="13" name="文本框 12"/>
          <p:cNvSpPr txBox="1"/>
          <p:nvPr>
            <p:custDataLst>
              <p:tags r:id="rId5"/>
            </p:custDataLst>
          </p:nvPr>
        </p:nvSpPr>
        <p:spPr>
          <a:xfrm>
            <a:off x="3952875" y="4121785"/>
            <a:ext cx="4341495" cy="521970"/>
          </a:xfrm>
          <a:prstGeom prst="rect">
            <a:avLst/>
          </a:prstGeom>
          <a:noFill/>
        </p:spPr>
        <p:txBody>
          <a:bodyPr wrap="square" rtlCol="0">
            <a:spAutoFit/>
            <a:scene3d>
              <a:camera prst="orthographicFront"/>
              <a:lightRig rig="threePt" dir="t"/>
            </a:scene3d>
            <a:sp3d contourW="12700"/>
          </a:bodyPr>
          <a:lstStyle/>
          <a:p>
            <a:pPr algn="l" defTabSz="457200"/>
            <a:r>
              <a:rPr lang="en-US" altLang="zh-CN" sz="2800" cap="all" spc="300" dirty="0">
                <a:solidFill>
                  <a:schemeClr val="bg1"/>
                </a:solidFill>
                <a:uFillTx/>
                <a:latin typeface="楷体" panose="02010609060101010101" pitchFamily="49" charset="-122"/>
                <a:ea typeface="楷体" panose="02010609060101010101" pitchFamily="49" charset="-122"/>
                <a:cs typeface="+mn-ea"/>
                <a:sym typeface="+mn-lt"/>
              </a:rPr>
              <a:t>Event dissemination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75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250"/>
                                        <p:tgtEl>
                                          <p:spTgt spid="43"/>
                                        </p:tgtEl>
                                      </p:cBhvr>
                                    </p:animEffect>
                                    <p:anim calcmode="lin" valueType="num">
                                      <p:cBhvr>
                                        <p:cTn id="8" dur="1250" fill="hold"/>
                                        <p:tgtEl>
                                          <p:spTgt spid="43"/>
                                        </p:tgtEl>
                                        <p:attrNameLst>
                                          <p:attrName>ppt_x</p:attrName>
                                        </p:attrNameLst>
                                      </p:cBhvr>
                                      <p:tavLst>
                                        <p:tav tm="0">
                                          <p:val>
                                            <p:strVal val="#ppt_x"/>
                                          </p:val>
                                        </p:tav>
                                        <p:tav tm="100000">
                                          <p:val>
                                            <p:strVal val="#ppt_x"/>
                                          </p:val>
                                        </p:tav>
                                      </p:tavLst>
                                    </p:anim>
                                    <p:anim calcmode="lin" valueType="num">
                                      <p:cBhvr>
                                        <p:cTn id="9" dur="125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898525" y="813435"/>
            <a:ext cx="5404485" cy="755015"/>
            <a:chOff x="1595" y="1434"/>
            <a:chExt cx="8511" cy="1189"/>
          </a:xfrm>
        </p:grpSpPr>
        <p:sp>
          <p:nvSpPr>
            <p:cNvPr id="13" name="文本框 12"/>
            <p:cNvSpPr txBox="1"/>
            <p:nvPr>
              <p:custDataLst>
                <p:tags r:id="rId5"/>
              </p:custDataLst>
            </p:nvPr>
          </p:nvSpPr>
          <p:spPr>
            <a:xfrm>
              <a:off x="1595" y="1434"/>
              <a:ext cx="8511" cy="1016"/>
            </a:xfrm>
            <a:prstGeom prst="rect">
              <a:avLst/>
            </a:prstGeom>
            <a:noFill/>
          </p:spPr>
          <p:txBody>
            <a:bodyPr wrap="square" rtlCol="0">
              <a:spAutoFit/>
              <a:scene3d>
                <a:camera prst="orthographicFront"/>
                <a:lightRig rig="threePt" dir="t"/>
              </a:scene3d>
              <a:sp3d contourW="12700"/>
            </a:bodyPr>
            <a:lstStyle/>
            <a:p>
              <a:pPr algn="l" defTabSz="457200"/>
              <a:r>
                <a:rPr lang="zh-CN" altLang="en-US" sz="3600" b="1" i="1" spc="600" dirty="0">
                  <a:solidFill>
                    <a:srgbClr val="00B05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sym typeface="+mn-lt"/>
                </a:rPr>
                <a:t>【露营×海报】</a:t>
              </a:r>
            </a:p>
          </p:txBody>
        </p:sp>
        <p:cxnSp>
          <p:nvCxnSpPr>
            <p:cNvPr id="15" name="直接连接符 14"/>
            <p:cNvCxnSpPr/>
            <p:nvPr>
              <p:custDataLst>
                <p:tags r:id="rId6"/>
              </p:custDataLst>
            </p:nvPr>
          </p:nvCxnSpPr>
          <p:spPr>
            <a:xfrm>
              <a:off x="2042" y="2623"/>
              <a:ext cx="640" cy="0"/>
            </a:xfrm>
            <a:prstGeom prst="line">
              <a:avLst/>
            </a:prstGeom>
            <a:ln w="38100" cap="rnd">
              <a:solidFill>
                <a:srgbClr val="019A44"/>
              </a:solidFill>
              <a:round/>
            </a:ln>
          </p:spPr>
          <p:style>
            <a:lnRef idx="1">
              <a:schemeClr val="accent1"/>
            </a:lnRef>
            <a:fillRef idx="0">
              <a:schemeClr val="accent1"/>
            </a:fillRef>
            <a:effectRef idx="0">
              <a:schemeClr val="accent1"/>
            </a:effectRef>
            <a:fontRef idx="minor">
              <a:schemeClr val="tx1"/>
            </a:fontRef>
          </p:style>
        </p:cxnSp>
      </p:grpSp>
      <p:sp>
        <p:nvSpPr>
          <p:cNvPr id="17" name="文本框 16"/>
          <p:cNvSpPr txBox="1"/>
          <p:nvPr>
            <p:custDataLst>
              <p:tags r:id="rId1"/>
            </p:custDataLst>
          </p:nvPr>
        </p:nvSpPr>
        <p:spPr>
          <a:xfrm>
            <a:off x="1056005" y="1678305"/>
            <a:ext cx="10360025" cy="506730"/>
          </a:xfrm>
          <a:prstGeom prst="rect">
            <a:avLst/>
          </a:prstGeom>
          <a:noFill/>
        </p:spPr>
        <p:txBody>
          <a:bodyPr wrap="square" rtlCol="0">
            <a:spAutoFit/>
            <a:scene3d>
              <a:camera prst="orthographicFront"/>
              <a:lightRig rig="threePt" dir="t"/>
            </a:scene3d>
            <a:sp3d contourW="12700"/>
          </a:bodyPr>
          <a:lstStyle/>
          <a:p>
            <a:pPr defTabSz="457200" fontAlgn="auto">
              <a:lnSpc>
                <a:spcPct val="150000"/>
              </a:lnSpc>
            </a:pPr>
            <a:r>
              <a:rPr lang="en-US" altLang="zh-CN" dirty="0">
                <a:solidFill>
                  <a:srgbClr val="000000">
                    <a:lumMod val="50000"/>
                    <a:lumOff val="50000"/>
                  </a:srgb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制作活动海报，在微信、朋友圈、自媒体、微博等各大平台传播，全方位病毒式宣传露营活动</a:t>
            </a:r>
          </a:p>
        </p:txBody>
      </p:sp>
      <p:pic>
        <p:nvPicPr>
          <p:cNvPr id="104" name="图片 103"/>
          <p:cNvPicPr/>
          <p:nvPr>
            <p:custDataLst>
              <p:tags r:id="rId2"/>
            </p:custDataLst>
          </p:nvPr>
        </p:nvPicPr>
        <p:blipFill>
          <a:blip r:embed="rId8"/>
          <a:stretch>
            <a:fillRect/>
          </a:stretch>
        </p:blipFill>
        <p:spPr>
          <a:xfrm>
            <a:off x="1182370" y="2294890"/>
            <a:ext cx="2823210" cy="3772535"/>
          </a:xfrm>
          <a:prstGeom prst="rect">
            <a:avLst/>
          </a:prstGeom>
          <a:noFill/>
          <a:ln w="9525">
            <a:noFill/>
          </a:ln>
        </p:spPr>
      </p:pic>
      <p:pic>
        <p:nvPicPr>
          <p:cNvPr id="106" name="图片 105"/>
          <p:cNvPicPr/>
          <p:nvPr>
            <p:custDataLst>
              <p:tags r:id="rId3"/>
            </p:custDataLst>
          </p:nvPr>
        </p:nvPicPr>
        <p:blipFill>
          <a:blip r:embed="rId9"/>
          <a:stretch>
            <a:fillRect/>
          </a:stretch>
        </p:blipFill>
        <p:spPr>
          <a:xfrm>
            <a:off x="4379595" y="2294890"/>
            <a:ext cx="2806065" cy="3748405"/>
          </a:xfrm>
          <a:prstGeom prst="rect">
            <a:avLst/>
          </a:prstGeom>
          <a:noFill/>
          <a:ln w="9525">
            <a:noFill/>
          </a:ln>
        </p:spPr>
      </p:pic>
      <p:pic>
        <p:nvPicPr>
          <p:cNvPr id="107" name="图片 106"/>
          <p:cNvPicPr/>
          <p:nvPr>
            <p:custDataLst>
              <p:tags r:id="rId4"/>
            </p:custDataLst>
          </p:nvPr>
        </p:nvPicPr>
        <p:blipFill>
          <a:blip r:embed="rId10"/>
          <a:stretch>
            <a:fillRect/>
          </a:stretch>
        </p:blipFill>
        <p:spPr>
          <a:xfrm>
            <a:off x="7559675" y="2294890"/>
            <a:ext cx="2796540" cy="3736340"/>
          </a:xfrm>
          <a:prstGeom prst="rect">
            <a:avLst/>
          </a:prstGeom>
          <a:noFill/>
          <a:ln w="9525">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37"/>
          <p:cNvSpPr/>
          <p:nvPr/>
        </p:nvSpPr>
        <p:spPr>
          <a:xfrm>
            <a:off x="601265" y="1339671"/>
            <a:ext cx="10989470" cy="461666"/>
          </a:xfrm>
          <a:prstGeom prst="rect">
            <a:avLst/>
          </a:prstGeom>
          <a:solidFill>
            <a:schemeClr val="bg1"/>
          </a:solidFill>
          <a:ln w="12700">
            <a:noFill/>
          </a:ln>
        </p:spPr>
        <p:txBody>
          <a:bodyPr wrap="square" lIns="60959" tIns="60959" rIns="60959" bIns="60959" anchor="ctr"/>
          <a:lstStyle/>
          <a:p>
            <a:pPr marL="285750" indent="-285750">
              <a:buFont typeface="Wingdings" panose="05000000000000000000" pitchFamily="2" charset="2"/>
              <a:buChar char="Ø"/>
            </a:pPr>
            <a:endParaRPr lang="en-US" altLang="zh-CN" sz="1600" dirty="0">
              <a:latin typeface="微软雅黑" panose="020B0503020204020204" pitchFamily="34" charset="-122"/>
              <a:ea typeface="微软雅黑" panose="020B0503020204020204" pitchFamily="34" charset="-122"/>
              <a:cs typeface="微软雅黑 Light" panose="020B0502040204020203" charset="-122"/>
            </a:endParaRPr>
          </a:p>
        </p:txBody>
      </p:sp>
      <p:grpSp>
        <p:nvGrpSpPr>
          <p:cNvPr id="4" name="组合 3"/>
          <p:cNvGrpSpPr/>
          <p:nvPr/>
        </p:nvGrpSpPr>
        <p:grpSpPr>
          <a:xfrm>
            <a:off x="898525" y="813435"/>
            <a:ext cx="5404485" cy="755015"/>
            <a:chOff x="1595" y="1434"/>
            <a:chExt cx="8511" cy="1189"/>
          </a:xfrm>
        </p:grpSpPr>
        <p:sp>
          <p:nvSpPr>
            <p:cNvPr id="13" name="文本框 12"/>
            <p:cNvSpPr txBox="1"/>
            <p:nvPr>
              <p:custDataLst>
                <p:tags r:id="rId4"/>
              </p:custDataLst>
            </p:nvPr>
          </p:nvSpPr>
          <p:spPr>
            <a:xfrm>
              <a:off x="1595" y="1434"/>
              <a:ext cx="8511" cy="1016"/>
            </a:xfrm>
            <a:prstGeom prst="rect">
              <a:avLst/>
            </a:prstGeom>
            <a:noFill/>
          </p:spPr>
          <p:txBody>
            <a:bodyPr wrap="square" rtlCol="0">
              <a:spAutoFit/>
              <a:scene3d>
                <a:camera prst="orthographicFront"/>
                <a:lightRig rig="threePt" dir="t"/>
              </a:scene3d>
              <a:sp3d contourW="12700"/>
            </a:bodyPr>
            <a:lstStyle/>
            <a:p>
              <a:pPr algn="l" defTabSz="457200"/>
              <a:r>
                <a:rPr lang="zh-CN" altLang="en-US" sz="3600" b="1" i="1" spc="600" dirty="0">
                  <a:solidFill>
                    <a:srgbClr val="00B05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sym typeface="+mn-lt"/>
                </a:rPr>
                <a:t>【露营×视频】</a:t>
              </a:r>
            </a:p>
          </p:txBody>
        </p:sp>
        <p:cxnSp>
          <p:nvCxnSpPr>
            <p:cNvPr id="15" name="直接连接符 14"/>
            <p:cNvCxnSpPr/>
            <p:nvPr>
              <p:custDataLst>
                <p:tags r:id="rId5"/>
              </p:custDataLst>
            </p:nvPr>
          </p:nvCxnSpPr>
          <p:spPr>
            <a:xfrm>
              <a:off x="2042" y="2623"/>
              <a:ext cx="640" cy="0"/>
            </a:xfrm>
            <a:prstGeom prst="line">
              <a:avLst/>
            </a:prstGeom>
            <a:ln w="38100" cap="rnd">
              <a:solidFill>
                <a:srgbClr val="019A44"/>
              </a:solidFill>
              <a:round/>
            </a:ln>
          </p:spPr>
          <p:style>
            <a:lnRef idx="1">
              <a:schemeClr val="accent1"/>
            </a:lnRef>
            <a:fillRef idx="0">
              <a:schemeClr val="accent1"/>
            </a:fillRef>
            <a:effectRef idx="0">
              <a:schemeClr val="accent1"/>
            </a:effectRef>
            <a:fontRef idx="minor">
              <a:schemeClr val="tx1"/>
            </a:fontRef>
          </p:style>
        </p:cxnSp>
      </p:grpSp>
      <p:sp>
        <p:nvSpPr>
          <p:cNvPr id="17" name="文本框 16"/>
          <p:cNvSpPr txBox="1"/>
          <p:nvPr>
            <p:custDataLst>
              <p:tags r:id="rId1"/>
            </p:custDataLst>
          </p:nvPr>
        </p:nvSpPr>
        <p:spPr>
          <a:xfrm>
            <a:off x="1056005" y="1678305"/>
            <a:ext cx="10360025" cy="922020"/>
          </a:xfrm>
          <a:prstGeom prst="rect">
            <a:avLst/>
          </a:prstGeom>
          <a:noFill/>
        </p:spPr>
        <p:txBody>
          <a:bodyPr wrap="square" rtlCol="0">
            <a:spAutoFit/>
            <a:scene3d>
              <a:camera prst="orthographicFront"/>
              <a:lightRig rig="threePt" dir="t"/>
            </a:scene3d>
            <a:sp3d contourW="12700"/>
          </a:bodyPr>
          <a:lstStyle/>
          <a:p>
            <a:pPr defTabSz="457200" fontAlgn="auto">
              <a:lnSpc>
                <a:spcPct val="150000"/>
              </a:lnSpc>
            </a:pPr>
            <a:r>
              <a:rPr lang="en-US" altLang="zh-CN" dirty="0">
                <a:solidFill>
                  <a:srgbClr val="000000">
                    <a:lumMod val="50000"/>
                    <a:lumOff val="50000"/>
                  </a:srgb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邀约抖音、小红书、微博等热门短视频KOL参与活动体验，为活动录制ID游玩小视频，以主题信息图片+插入视频形式于各渠道平台进行预热宣发，以网红吸引力带动人气。</a:t>
            </a:r>
          </a:p>
        </p:txBody>
      </p:sp>
      <p:pic>
        <p:nvPicPr>
          <p:cNvPr id="108" name="图片 107"/>
          <p:cNvPicPr/>
          <p:nvPr>
            <p:custDataLst>
              <p:tags r:id="rId2"/>
            </p:custDataLst>
          </p:nvPr>
        </p:nvPicPr>
        <p:blipFill>
          <a:blip r:embed="rId7"/>
          <a:srcRect l="5022" t="3110" r="8034"/>
          <a:stretch>
            <a:fillRect/>
          </a:stretch>
        </p:blipFill>
        <p:spPr>
          <a:xfrm>
            <a:off x="898525" y="2820035"/>
            <a:ext cx="4558665" cy="3175635"/>
          </a:xfrm>
          <a:prstGeom prst="rect">
            <a:avLst/>
          </a:prstGeom>
          <a:noFill/>
          <a:ln w="9525">
            <a:noFill/>
          </a:ln>
        </p:spPr>
      </p:pic>
      <p:pic>
        <p:nvPicPr>
          <p:cNvPr id="109" name="图片 108"/>
          <p:cNvPicPr/>
          <p:nvPr>
            <p:custDataLst>
              <p:tags r:id="rId3"/>
            </p:custDataLst>
          </p:nvPr>
        </p:nvPicPr>
        <p:blipFill>
          <a:blip r:embed="rId8"/>
          <a:stretch>
            <a:fillRect/>
          </a:stretch>
        </p:blipFill>
        <p:spPr>
          <a:xfrm>
            <a:off x="5653405" y="2820035"/>
            <a:ext cx="5661025" cy="3043555"/>
          </a:xfrm>
          <a:prstGeom prst="rect">
            <a:avLst/>
          </a:prstGeom>
          <a:noFill/>
          <a:ln w="9525">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37"/>
          <p:cNvSpPr/>
          <p:nvPr>
            <p:custDataLst>
              <p:tags r:id="rId1"/>
            </p:custDataLst>
          </p:nvPr>
        </p:nvSpPr>
        <p:spPr>
          <a:xfrm>
            <a:off x="601265" y="1339671"/>
            <a:ext cx="10989470" cy="461666"/>
          </a:xfrm>
          <a:prstGeom prst="rect">
            <a:avLst/>
          </a:prstGeom>
          <a:solidFill>
            <a:schemeClr val="bg1"/>
          </a:solidFill>
          <a:ln w="12700">
            <a:noFill/>
          </a:ln>
        </p:spPr>
        <p:txBody>
          <a:bodyPr wrap="square" lIns="60959" tIns="60959" rIns="60959" bIns="60959" anchor="ctr"/>
          <a:lstStyle/>
          <a:p>
            <a:pPr marL="285750" indent="-285750">
              <a:buFont typeface="Wingdings" panose="05000000000000000000" pitchFamily="2" charset="2"/>
              <a:buChar char="Ø"/>
            </a:pPr>
            <a:endParaRPr lang="en-US" altLang="zh-CN" sz="1600" dirty="0">
              <a:latin typeface="微软雅黑" panose="020B0503020204020204" pitchFamily="34" charset="-122"/>
              <a:ea typeface="微软雅黑" panose="020B0503020204020204" pitchFamily="34" charset="-122"/>
              <a:cs typeface="微软雅黑 Light" panose="020B0502040204020203" charset="-122"/>
            </a:endParaRPr>
          </a:p>
        </p:txBody>
      </p:sp>
      <p:grpSp>
        <p:nvGrpSpPr>
          <p:cNvPr id="5" name="组合 4"/>
          <p:cNvGrpSpPr/>
          <p:nvPr/>
        </p:nvGrpSpPr>
        <p:grpSpPr>
          <a:xfrm>
            <a:off x="898525" y="813435"/>
            <a:ext cx="6281420" cy="755015"/>
            <a:chOff x="1595" y="1434"/>
            <a:chExt cx="9892" cy="1189"/>
          </a:xfrm>
        </p:grpSpPr>
        <p:sp>
          <p:nvSpPr>
            <p:cNvPr id="13" name="文本框 12"/>
            <p:cNvSpPr txBox="1"/>
            <p:nvPr>
              <p:custDataLst>
                <p:tags r:id="rId6"/>
              </p:custDataLst>
            </p:nvPr>
          </p:nvSpPr>
          <p:spPr>
            <a:xfrm>
              <a:off x="1595" y="1434"/>
              <a:ext cx="9892" cy="1016"/>
            </a:xfrm>
            <a:prstGeom prst="rect">
              <a:avLst/>
            </a:prstGeom>
            <a:noFill/>
          </p:spPr>
          <p:txBody>
            <a:bodyPr wrap="square" rtlCol="0">
              <a:spAutoFit/>
              <a:scene3d>
                <a:camera prst="orthographicFront"/>
                <a:lightRig rig="threePt" dir="t"/>
              </a:scene3d>
              <a:sp3d contourW="12700"/>
            </a:bodyPr>
            <a:lstStyle/>
            <a:p>
              <a:pPr algn="l" defTabSz="457200"/>
              <a:r>
                <a:rPr lang="zh-CN" altLang="en-US" sz="3600" b="1" i="1" spc="600" dirty="0">
                  <a:solidFill>
                    <a:srgbClr val="00B05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sym typeface="+mn-lt"/>
                </a:rPr>
                <a:t>【露营×互动h5】</a:t>
              </a:r>
            </a:p>
          </p:txBody>
        </p:sp>
        <p:cxnSp>
          <p:nvCxnSpPr>
            <p:cNvPr id="15" name="直接连接符 14"/>
            <p:cNvCxnSpPr/>
            <p:nvPr>
              <p:custDataLst>
                <p:tags r:id="rId7"/>
              </p:custDataLst>
            </p:nvPr>
          </p:nvCxnSpPr>
          <p:spPr>
            <a:xfrm>
              <a:off x="2042" y="2623"/>
              <a:ext cx="640" cy="0"/>
            </a:xfrm>
            <a:prstGeom prst="line">
              <a:avLst/>
            </a:prstGeom>
            <a:ln w="38100" cap="rnd">
              <a:solidFill>
                <a:srgbClr val="019A44"/>
              </a:solidFill>
              <a:round/>
            </a:ln>
          </p:spPr>
          <p:style>
            <a:lnRef idx="1">
              <a:schemeClr val="accent1"/>
            </a:lnRef>
            <a:fillRef idx="0">
              <a:schemeClr val="accent1"/>
            </a:fillRef>
            <a:effectRef idx="0">
              <a:schemeClr val="accent1"/>
            </a:effectRef>
            <a:fontRef idx="minor">
              <a:schemeClr val="tx1"/>
            </a:fontRef>
          </p:style>
        </p:cxnSp>
      </p:grpSp>
      <p:sp>
        <p:nvSpPr>
          <p:cNvPr id="17" name="文本框 16"/>
          <p:cNvSpPr txBox="1"/>
          <p:nvPr>
            <p:custDataLst>
              <p:tags r:id="rId2"/>
            </p:custDataLst>
          </p:nvPr>
        </p:nvSpPr>
        <p:spPr>
          <a:xfrm>
            <a:off x="1056005" y="1678305"/>
            <a:ext cx="10360025" cy="506730"/>
          </a:xfrm>
          <a:prstGeom prst="rect">
            <a:avLst/>
          </a:prstGeom>
          <a:noFill/>
        </p:spPr>
        <p:txBody>
          <a:bodyPr wrap="square" rtlCol="0">
            <a:spAutoFit/>
            <a:scene3d>
              <a:camera prst="orthographicFront"/>
              <a:lightRig rig="threePt" dir="t"/>
            </a:scene3d>
            <a:sp3d contourW="12700"/>
          </a:bodyPr>
          <a:lstStyle/>
          <a:p>
            <a:pPr defTabSz="457200" fontAlgn="auto">
              <a:lnSpc>
                <a:spcPct val="150000"/>
              </a:lnSpc>
            </a:pPr>
            <a:r>
              <a:rPr lang="en-US" altLang="zh-CN" dirty="0">
                <a:solidFill>
                  <a:srgbClr val="000000">
                    <a:lumMod val="50000"/>
                    <a:lumOff val="50000"/>
                  </a:srgb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活动前期线上推出互动h5，可切换不同露营场景，带领网民们感受24h沉浸式云露营体验</a:t>
            </a:r>
            <a:r>
              <a:rPr lang="zh-CN" altLang="en-US" dirty="0">
                <a:solidFill>
                  <a:srgbClr val="000000">
                    <a:lumMod val="50000"/>
                    <a:lumOff val="50000"/>
                  </a:srgb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a:t>
            </a:r>
          </a:p>
        </p:txBody>
      </p:sp>
      <p:pic>
        <p:nvPicPr>
          <p:cNvPr id="112" name="图片 111"/>
          <p:cNvPicPr/>
          <p:nvPr>
            <p:custDataLst>
              <p:tags r:id="rId3"/>
            </p:custDataLst>
          </p:nvPr>
        </p:nvPicPr>
        <p:blipFill>
          <a:blip r:embed="rId9"/>
          <a:srcRect l="15510" t="3190" r="14890"/>
          <a:stretch>
            <a:fillRect/>
          </a:stretch>
        </p:blipFill>
        <p:spPr>
          <a:xfrm>
            <a:off x="5372100" y="2404745"/>
            <a:ext cx="2489200" cy="3463290"/>
          </a:xfrm>
          <a:prstGeom prst="rect">
            <a:avLst/>
          </a:prstGeom>
          <a:noFill/>
          <a:ln w="9525">
            <a:noFill/>
          </a:ln>
        </p:spPr>
      </p:pic>
      <p:pic>
        <p:nvPicPr>
          <p:cNvPr id="113" name="图片 112"/>
          <p:cNvPicPr/>
          <p:nvPr>
            <p:custDataLst>
              <p:tags r:id="rId4"/>
            </p:custDataLst>
          </p:nvPr>
        </p:nvPicPr>
        <p:blipFill>
          <a:blip r:embed="rId10"/>
          <a:stretch>
            <a:fillRect/>
          </a:stretch>
        </p:blipFill>
        <p:spPr>
          <a:xfrm>
            <a:off x="1182370" y="2294890"/>
            <a:ext cx="4067175" cy="3815715"/>
          </a:xfrm>
          <a:prstGeom prst="rect">
            <a:avLst/>
          </a:prstGeom>
          <a:noFill/>
          <a:ln w="9525">
            <a:noFill/>
          </a:ln>
        </p:spPr>
      </p:pic>
      <p:pic>
        <p:nvPicPr>
          <p:cNvPr id="114" name="图片 113"/>
          <p:cNvPicPr/>
          <p:nvPr>
            <p:custDataLst>
              <p:tags r:id="rId5"/>
            </p:custDataLst>
          </p:nvPr>
        </p:nvPicPr>
        <p:blipFill>
          <a:blip r:embed="rId11"/>
          <a:srcRect b="2173"/>
          <a:stretch>
            <a:fillRect/>
          </a:stretch>
        </p:blipFill>
        <p:spPr>
          <a:xfrm>
            <a:off x="8201660" y="2404745"/>
            <a:ext cx="2346960" cy="3488055"/>
          </a:xfrm>
          <a:prstGeom prst="rect">
            <a:avLst/>
          </a:prstGeom>
          <a:noFill/>
          <a:ln w="9525">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custDataLst>
              <p:tags r:id="rId1"/>
            </p:custDataLst>
          </p:nvPr>
        </p:nvPicPr>
        <p:blipFill>
          <a:blip r:embed="rId9"/>
          <a:srcRect l="2548" r="18034" b="-9"/>
          <a:stretch>
            <a:fillRect/>
          </a:stretch>
        </p:blipFill>
        <p:spPr>
          <a:xfrm>
            <a:off x="0" y="0"/>
            <a:ext cx="12192000" cy="6857365"/>
          </a:xfrm>
          <a:prstGeom prst="rect">
            <a:avLst/>
          </a:prstGeom>
        </p:spPr>
      </p:pic>
      <p:sp>
        <p:nvSpPr>
          <p:cNvPr id="43" name="矩形 42"/>
          <p:cNvSpPr/>
          <p:nvPr>
            <p:custDataLst>
              <p:tags r:id="rId2"/>
            </p:custDataLst>
          </p:nvPr>
        </p:nvSpPr>
        <p:spPr>
          <a:xfrm>
            <a:off x="0" y="2578100"/>
            <a:ext cx="8293735" cy="2497455"/>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 name="文本框 5"/>
          <p:cNvSpPr txBox="1"/>
          <p:nvPr>
            <p:custDataLst>
              <p:tags r:id="rId3"/>
            </p:custDataLst>
          </p:nvPr>
        </p:nvSpPr>
        <p:spPr>
          <a:xfrm>
            <a:off x="2665730" y="3199765"/>
            <a:ext cx="1417955" cy="1322070"/>
          </a:xfrm>
          <a:prstGeom prst="rect">
            <a:avLst/>
          </a:prstGeom>
          <a:noFill/>
        </p:spPr>
        <p:txBody>
          <a:bodyPr wrap="square" rtlCol="0" anchor="t">
            <a:spAutoFit/>
          </a:bodyPr>
          <a:lstStyle/>
          <a:p>
            <a:pPr defTabSz="457200"/>
            <a:r>
              <a:rPr lang="en-US" altLang="zh-CN" sz="8000" b="1" i="1" spc="300" dirty="0">
                <a:solidFill>
                  <a:schemeClr val="bg1"/>
                </a:solidFill>
                <a:latin typeface="楷体" panose="02010609060101010101" pitchFamily="49" charset="-122"/>
                <a:ea typeface="楷体" panose="02010609060101010101" pitchFamily="49" charset="-122"/>
                <a:cs typeface="+mn-ea"/>
                <a:sym typeface="+mn-lt"/>
              </a:rPr>
              <a:t>04</a:t>
            </a:r>
          </a:p>
        </p:txBody>
      </p:sp>
      <p:grpSp>
        <p:nvGrpSpPr>
          <p:cNvPr id="8" name="组合 7"/>
          <p:cNvGrpSpPr/>
          <p:nvPr/>
        </p:nvGrpSpPr>
        <p:grpSpPr>
          <a:xfrm>
            <a:off x="387350" y="2907030"/>
            <a:ext cx="2159000" cy="1936750"/>
            <a:chOff x="5027" y="3707"/>
            <a:chExt cx="2418" cy="3050"/>
          </a:xfrm>
        </p:grpSpPr>
        <p:sp>
          <p:nvSpPr>
            <p:cNvPr id="57" name="文本框 56"/>
            <p:cNvSpPr txBox="1"/>
            <p:nvPr>
              <p:custDataLst>
                <p:tags r:id="rId6"/>
              </p:custDataLst>
            </p:nvPr>
          </p:nvSpPr>
          <p:spPr>
            <a:xfrm>
              <a:off x="5027" y="5305"/>
              <a:ext cx="2418" cy="1452"/>
            </a:xfrm>
            <a:prstGeom prst="rect">
              <a:avLst/>
            </a:prstGeom>
            <a:noFill/>
          </p:spPr>
          <p:txBody>
            <a:bodyPr wrap="square" rtlCol="0">
              <a:spAutoFit/>
              <a:scene3d>
                <a:camera prst="orthographicFront"/>
                <a:lightRig rig="threePt" dir="t"/>
              </a:scene3d>
              <a:sp3d contourW="12700"/>
            </a:bodyPr>
            <a:lstStyle/>
            <a:p>
              <a:pPr algn="dist" defTabSz="457200"/>
              <a:r>
                <a:rPr lang="en-US" altLang="zh-CN" sz="5400" b="1" spc="30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Arial Black" panose="020B0A04020102020204" charset="0"/>
                  <a:sym typeface="+mn-lt"/>
                </a:rPr>
                <a:t>PART</a:t>
              </a:r>
            </a:p>
          </p:txBody>
        </p:sp>
        <p:sp>
          <p:nvSpPr>
            <p:cNvPr id="7" name="文本框 6"/>
            <p:cNvSpPr txBox="1"/>
            <p:nvPr>
              <p:custDataLst>
                <p:tags r:id="rId7"/>
              </p:custDataLst>
            </p:nvPr>
          </p:nvSpPr>
          <p:spPr>
            <a:xfrm>
              <a:off x="5125" y="3707"/>
              <a:ext cx="2222" cy="1598"/>
            </a:xfrm>
            <a:prstGeom prst="rect">
              <a:avLst/>
            </a:prstGeom>
            <a:noFill/>
          </p:spPr>
          <p:txBody>
            <a:bodyPr wrap="square" rtlCol="0" anchor="t">
              <a:spAutoFit/>
            </a:bodyPr>
            <a:lstStyle/>
            <a:p>
              <a:pPr algn="dist" defTabSz="457200"/>
              <a:r>
                <a:rPr lang="zh-CN" altLang="en-US" sz="6000" b="1" spc="30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sym typeface="+mn-lt"/>
                </a:rPr>
                <a:t>章节</a:t>
              </a:r>
            </a:p>
          </p:txBody>
        </p:sp>
      </p:grpSp>
      <p:sp>
        <p:nvSpPr>
          <p:cNvPr id="11" name="文本框 10"/>
          <p:cNvSpPr txBox="1"/>
          <p:nvPr>
            <p:custDataLst>
              <p:tags r:id="rId4"/>
            </p:custDataLst>
          </p:nvPr>
        </p:nvSpPr>
        <p:spPr>
          <a:xfrm>
            <a:off x="4508500" y="3091815"/>
            <a:ext cx="3353435" cy="829945"/>
          </a:xfrm>
          <a:prstGeom prst="rect">
            <a:avLst/>
          </a:prstGeom>
          <a:noFill/>
        </p:spPr>
        <p:txBody>
          <a:bodyPr wrap="square" rtlCol="0">
            <a:spAutoFit/>
            <a:scene3d>
              <a:camera prst="orthographicFront"/>
              <a:lightRig rig="threePt" dir="t"/>
            </a:scene3d>
            <a:sp3d contourW="12700"/>
          </a:bodyPr>
          <a:lstStyle/>
          <a:p>
            <a:pPr algn="dist" defTabSz="457200"/>
            <a:r>
              <a:rPr lang="zh-CN" altLang="en-US" sz="4800" b="1" spc="600" dirty="0">
                <a:solidFill>
                  <a:schemeClr val="bg1"/>
                </a:solidFill>
                <a:latin typeface="楷体" panose="02010609060101010101" pitchFamily="49" charset="-122"/>
                <a:ea typeface="楷体" panose="02010609060101010101" pitchFamily="49" charset="-122"/>
                <a:cs typeface="+mn-ea"/>
                <a:sym typeface="+mn-lt"/>
              </a:rPr>
              <a:t>活动布置</a:t>
            </a:r>
          </a:p>
        </p:txBody>
      </p:sp>
      <p:sp>
        <p:nvSpPr>
          <p:cNvPr id="13" name="文本框 12"/>
          <p:cNvSpPr txBox="1"/>
          <p:nvPr>
            <p:custDataLst>
              <p:tags r:id="rId5"/>
            </p:custDataLst>
          </p:nvPr>
        </p:nvSpPr>
        <p:spPr>
          <a:xfrm>
            <a:off x="4203065" y="4121785"/>
            <a:ext cx="4091305" cy="521970"/>
          </a:xfrm>
          <a:prstGeom prst="rect">
            <a:avLst/>
          </a:prstGeom>
          <a:noFill/>
        </p:spPr>
        <p:txBody>
          <a:bodyPr wrap="square" rtlCol="0">
            <a:spAutoFit/>
            <a:scene3d>
              <a:camera prst="orthographicFront"/>
              <a:lightRig rig="threePt" dir="t"/>
            </a:scene3d>
            <a:sp3d contourW="12700"/>
          </a:bodyPr>
          <a:lstStyle/>
          <a:p>
            <a:pPr algn="ctr" defTabSz="457200"/>
            <a:r>
              <a:rPr lang="en-US" altLang="zh-CN" sz="2800" cap="all" spc="300" dirty="0">
                <a:solidFill>
                  <a:schemeClr val="bg1"/>
                </a:solidFill>
                <a:uFillTx/>
                <a:latin typeface="楷体" panose="02010609060101010101" pitchFamily="49" charset="-122"/>
                <a:ea typeface="楷体" panose="02010609060101010101" pitchFamily="49" charset="-122"/>
                <a:cs typeface="+mn-ea"/>
                <a:sym typeface="+mn-lt"/>
              </a:rPr>
              <a:t>Activity layout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75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250"/>
                                        <p:tgtEl>
                                          <p:spTgt spid="43"/>
                                        </p:tgtEl>
                                      </p:cBhvr>
                                    </p:animEffect>
                                    <p:anim calcmode="lin" valueType="num">
                                      <p:cBhvr>
                                        <p:cTn id="8" dur="1250" fill="hold"/>
                                        <p:tgtEl>
                                          <p:spTgt spid="43"/>
                                        </p:tgtEl>
                                        <p:attrNameLst>
                                          <p:attrName>ppt_x</p:attrName>
                                        </p:attrNameLst>
                                      </p:cBhvr>
                                      <p:tavLst>
                                        <p:tav tm="0">
                                          <p:val>
                                            <p:strVal val="#ppt_x"/>
                                          </p:val>
                                        </p:tav>
                                        <p:tav tm="100000">
                                          <p:val>
                                            <p:strVal val="#ppt_x"/>
                                          </p:val>
                                        </p:tav>
                                      </p:tavLst>
                                    </p:anim>
                                    <p:anim calcmode="lin" valueType="num">
                                      <p:cBhvr>
                                        <p:cTn id="9" dur="125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37"/>
          <p:cNvSpPr/>
          <p:nvPr>
            <p:custDataLst>
              <p:tags r:id="rId1"/>
            </p:custDataLst>
          </p:nvPr>
        </p:nvSpPr>
        <p:spPr>
          <a:xfrm>
            <a:off x="601265" y="1339671"/>
            <a:ext cx="10989470" cy="461666"/>
          </a:xfrm>
          <a:prstGeom prst="rect">
            <a:avLst/>
          </a:prstGeom>
          <a:solidFill>
            <a:schemeClr val="bg1"/>
          </a:solidFill>
          <a:ln w="12700">
            <a:noFill/>
          </a:ln>
        </p:spPr>
        <p:txBody>
          <a:bodyPr wrap="square" lIns="60959" tIns="60959" rIns="60959" bIns="60959" anchor="ctr"/>
          <a:lstStyle/>
          <a:p>
            <a:pPr marL="285750" indent="-285750">
              <a:buFont typeface="Wingdings" panose="05000000000000000000" pitchFamily="2" charset="2"/>
              <a:buChar char="Ø"/>
            </a:pPr>
            <a:endParaRPr lang="en-US" altLang="zh-CN" sz="1600" dirty="0">
              <a:latin typeface="微软雅黑" panose="020B0503020204020204" pitchFamily="34" charset="-122"/>
              <a:ea typeface="微软雅黑" panose="020B0503020204020204" pitchFamily="34" charset="-122"/>
              <a:cs typeface="微软雅黑 Light" panose="020B0502040204020203" charset="-122"/>
            </a:endParaRPr>
          </a:p>
        </p:txBody>
      </p:sp>
      <p:grpSp>
        <p:nvGrpSpPr>
          <p:cNvPr id="5" name="组合 4"/>
          <p:cNvGrpSpPr/>
          <p:nvPr/>
        </p:nvGrpSpPr>
        <p:grpSpPr>
          <a:xfrm>
            <a:off x="898525" y="813435"/>
            <a:ext cx="6281420" cy="755015"/>
            <a:chOff x="1595" y="1434"/>
            <a:chExt cx="9892" cy="1189"/>
          </a:xfrm>
        </p:grpSpPr>
        <p:sp>
          <p:nvSpPr>
            <p:cNvPr id="13" name="文本框 12"/>
            <p:cNvSpPr txBox="1"/>
            <p:nvPr>
              <p:custDataLst>
                <p:tags r:id="rId5"/>
              </p:custDataLst>
            </p:nvPr>
          </p:nvSpPr>
          <p:spPr>
            <a:xfrm>
              <a:off x="1595" y="1434"/>
              <a:ext cx="9892" cy="1016"/>
            </a:xfrm>
            <a:prstGeom prst="rect">
              <a:avLst/>
            </a:prstGeom>
            <a:noFill/>
          </p:spPr>
          <p:txBody>
            <a:bodyPr wrap="square" rtlCol="0">
              <a:spAutoFit/>
              <a:scene3d>
                <a:camera prst="orthographicFront"/>
                <a:lightRig rig="threePt" dir="t"/>
              </a:scene3d>
              <a:sp3d contourW="12700"/>
            </a:bodyPr>
            <a:lstStyle/>
            <a:p>
              <a:pPr algn="l" defTabSz="457200"/>
              <a:r>
                <a:rPr lang="zh-CN" altLang="en-US" sz="3600" b="1" i="1" spc="600" dirty="0">
                  <a:solidFill>
                    <a:srgbClr val="00B05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sym typeface="+mn-lt"/>
                </a:rPr>
                <a:t>【舞台布置】</a:t>
              </a:r>
            </a:p>
          </p:txBody>
        </p:sp>
        <p:cxnSp>
          <p:nvCxnSpPr>
            <p:cNvPr id="15" name="直接连接符 14"/>
            <p:cNvCxnSpPr/>
            <p:nvPr>
              <p:custDataLst>
                <p:tags r:id="rId6"/>
              </p:custDataLst>
            </p:nvPr>
          </p:nvCxnSpPr>
          <p:spPr>
            <a:xfrm>
              <a:off x="2042" y="2623"/>
              <a:ext cx="640" cy="0"/>
            </a:xfrm>
            <a:prstGeom prst="line">
              <a:avLst/>
            </a:prstGeom>
            <a:ln w="38100" cap="rnd">
              <a:solidFill>
                <a:srgbClr val="019A44"/>
              </a:solidFill>
              <a:round/>
            </a:ln>
          </p:spPr>
          <p:style>
            <a:lnRef idx="1">
              <a:schemeClr val="accent1"/>
            </a:lnRef>
            <a:fillRef idx="0">
              <a:schemeClr val="accent1"/>
            </a:fillRef>
            <a:effectRef idx="0">
              <a:schemeClr val="accent1"/>
            </a:effectRef>
            <a:fontRef idx="minor">
              <a:schemeClr val="tx1"/>
            </a:fontRef>
          </p:style>
        </p:cxnSp>
      </p:grpSp>
      <p:sp>
        <p:nvSpPr>
          <p:cNvPr id="17" name="文本框 16"/>
          <p:cNvSpPr txBox="1"/>
          <p:nvPr>
            <p:custDataLst>
              <p:tags r:id="rId2"/>
            </p:custDataLst>
          </p:nvPr>
        </p:nvSpPr>
        <p:spPr>
          <a:xfrm>
            <a:off x="1056005" y="1678305"/>
            <a:ext cx="10360025" cy="506730"/>
          </a:xfrm>
          <a:prstGeom prst="rect">
            <a:avLst/>
          </a:prstGeom>
          <a:noFill/>
        </p:spPr>
        <p:txBody>
          <a:bodyPr wrap="square" rtlCol="0">
            <a:spAutoFit/>
            <a:scene3d>
              <a:camera prst="orthographicFront"/>
              <a:lightRig rig="threePt" dir="t"/>
            </a:scene3d>
            <a:sp3d contourW="12700"/>
          </a:bodyPr>
          <a:lstStyle/>
          <a:p>
            <a:pPr algn="l" defTabSz="457200" fontAlgn="auto">
              <a:lnSpc>
                <a:spcPct val="150000"/>
              </a:lnSpc>
            </a:pPr>
            <a:r>
              <a:rPr dirty="0">
                <a:solidFill>
                  <a:srgbClr val="000000">
                    <a:lumMod val="50000"/>
                    <a:lumOff val="50000"/>
                  </a:srgb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布置充满露营惬意文艺风的舞台，营造出活动的仪式感和氛围感</a:t>
            </a:r>
            <a:r>
              <a:rPr lang="zh-CN" dirty="0">
                <a:solidFill>
                  <a:srgbClr val="000000">
                    <a:lumMod val="50000"/>
                    <a:lumOff val="50000"/>
                  </a:srgb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a:t>
            </a:r>
          </a:p>
        </p:txBody>
      </p:sp>
      <p:grpSp>
        <p:nvGrpSpPr>
          <p:cNvPr id="6" name="组合 5"/>
          <p:cNvGrpSpPr/>
          <p:nvPr/>
        </p:nvGrpSpPr>
        <p:grpSpPr>
          <a:xfrm>
            <a:off x="1061720" y="2621915"/>
            <a:ext cx="10123805" cy="3116580"/>
            <a:chOff x="1862" y="4258"/>
            <a:chExt cx="14417" cy="4438"/>
          </a:xfrm>
        </p:grpSpPr>
        <p:pic>
          <p:nvPicPr>
            <p:cNvPr id="2" name="图片 1"/>
            <p:cNvPicPr>
              <a:picLocks noChangeAspect="1"/>
            </p:cNvPicPr>
            <p:nvPr>
              <p:custDataLst>
                <p:tags r:id="rId3"/>
              </p:custDataLst>
            </p:nvPr>
          </p:nvPicPr>
          <p:blipFill>
            <a:blip r:embed="rId8"/>
            <a:srcRect t="-671" b="-122"/>
            <a:stretch>
              <a:fillRect/>
            </a:stretch>
          </p:blipFill>
          <p:spPr>
            <a:xfrm>
              <a:off x="1862" y="4258"/>
              <a:ext cx="6780" cy="4391"/>
            </a:xfrm>
            <a:prstGeom prst="rect">
              <a:avLst/>
            </a:prstGeom>
          </p:spPr>
        </p:pic>
        <p:pic>
          <p:nvPicPr>
            <p:cNvPr id="3" name="图片 2"/>
            <p:cNvPicPr>
              <a:picLocks noChangeAspect="1"/>
            </p:cNvPicPr>
            <p:nvPr>
              <p:custDataLst>
                <p:tags r:id="rId4"/>
              </p:custDataLst>
            </p:nvPr>
          </p:nvPicPr>
          <p:blipFill>
            <a:blip r:embed="rId9"/>
            <a:stretch>
              <a:fillRect/>
            </a:stretch>
          </p:blipFill>
          <p:spPr>
            <a:xfrm>
              <a:off x="9031" y="4258"/>
              <a:ext cx="7248" cy="4439"/>
            </a:xfrm>
            <a:prstGeom prst="rect">
              <a:avLst/>
            </a:prstGeom>
          </p:spPr>
        </p:pic>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37"/>
          <p:cNvSpPr/>
          <p:nvPr>
            <p:custDataLst>
              <p:tags r:id="rId1"/>
            </p:custDataLst>
          </p:nvPr>
        </p:nvSpPr>
        <p:spPr>
          <a:xfrm>
            <a:off x="601265" y="1339671"/>
            <a:ext cx="10989470" cy="461666"/>
          </a:xfrm>
          <a:prstGeom prst="rect">
            <a:avLst/>
          </a:prstGeom>
          <a:solidFill>
            <a:schemeClr val="bg1"/>
          </a:solidFill>
          <a:ln w="12700">
            <a:noFill/>
          </a:ln>
        </p:spPr>
        <p:txBody>
          <a:bodyPr wrap="square" lIns="60959" tIns="60959" rIns="60959" bIns="60959" anchor="ctr"/>
          <a:lstStyle/>
          <a:p>
            <a:pPr marL="285750" indent="-285750">
              <a:buFont typeface="Wingdings" panose="05000000000000000000" pitchFamily="2" charset="2"/>
              <a:buChar char="Ø"/>
            </a:pPr>
            <a:endParaRPr lang="en-US" altLang="zh-CN" sz="1600" dirty="0">
              <a:latin typeface="微软雅黑" panose="020B0503020204020204" pitchFamily="34" charset="-122"/>
              <a:ea typeface="微软雅黑" panose="020B0503020204020204" pitchFamily="34" charset="-122"/>
              <a:cs typeface="微软雅黑 Light" panose="020B0502040204020203" charset="-122"/>
            </a:endParaRPr>
          </a:p>
        </p:txBody>
      </p:sp>
      <p:grpSp>
        <p:nvGrpSpPr>
          <p:cNvPr id="5" name="组合 4"/>
          <p:cNvGrpSpPr/>
          <p:nvPr/>
        </p:nvGrpSpPr>
        <p:grpSpPr>
          <a:xfrm>
            <a:off x="898525" y="813435"/>
            <a:ext cx="6281420" cy="755015"/>
            <a:chOff x="1595" y="1434"/>
            <a:chExt cx="9892" cy="1189"/>
          </a:xfrm>
        </p:grpSpPr>
        <p:sp>
          <p:nvSpPr>
            <p:cNvPr id="13" name="文本框 12"/>
            <p:cNvSpPr txBox="1"/>
            <p:nvPr>
              <p:custDataLst>
                <p:tags r:id="rId4"/>
              </p:custDataLst>
            </p:nvPr>
          </p:nvSpPr>
          <p:spPr>
            <a:xfrm>
              <a:off x="1595" y="1434"/>
              <a:ext cx="9892" cy="1016"/>
            </a:xfrm>
            <a:prstGeom prst="rect">
              <a:avLst/>
            </a:prstGeom>
            <a:noFill/>
          </p:spPr>
          <p:txBody>
            <a:bodyPr wrap="square" rtlCol="0">
              <a:spAutoFit/>
              <a:scene3d>
                <a:camera prst="orthographicFront"/>
                <a:lightRig rig="threePt" dir="t"/>
              </a:scene3d>
              <a:sp3d contourW="12700"/>
            </a:bodyPr>
            <a:lstStyle/>
            <a:p>
              <a:pPr algn="l" defTabSz="457200"/>
              <a:r>
                <a:rPr lang="zh-CN" altLang="en-US" sz="3600" b="1" i="1" spc="600" dirty="0">
                  <a:solidFill>
                    <a:srgbClr val="00B05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sym typeface="+mn-lt"/>
                </a:rPr>
                <a:t>【门头造型】</a:t>
              </a:r>
            </a:p>
          </p:txBody>
        </p:sp>
        <p:cxnSp>
          <p:nvCxnSpPr>
            <p:cNvPr id="15" name="直接连接符 14"/>
            <p:cNvCxnSpPr/>
            <p:nvPr>
              <p:custDataLst>
                <p:tags r:id="rId5"/>
              </p:custDataLst>
            </p:nvPr>
          </p:nvCxnSpPr>
          <p:spPr>
            <a:xfrm>
              <a:off x="2042" y="2623"/>
              <a:ext cx="640" cy="0"/>
            </a:xfrm>
            <a:prstGeom prst="line">
              <a:avLst/>
            </a:prstGeom>
            <a:ln w="38100" cap="rnd">
              <a:solidFill>
                <a:srgbClr val="019A44"/>
              </a:solidFill>
              <a:round/>
            </a:ln>
          </p:spPr>
          <p:style>
            <a:lnRef idx="1">
              <a:schemeClr val="accent1"/>
            </a:lnRef>
            <a:fillRef idx="0">
              <a:schemeClr val="accent1"/>
            </a:fillRef>
            <a:effectRef idx="0">
              <a:schemeClr val="accent1"/>
            </a:effectRef>
            <a:fontRef idx="minor">
              <a:schemeClr val="tx1"/>
            </a:fontRef>
          </p:style>
        </p:cxnSp>
      </p:grpSp>
      <p:sp>
        <p:nvSpPr>
          <p:cNvPr id="17" name="文本框 16"/>
          <p:cNvSpPr txBox="1"/>
          <p:nvPr>
            <p:custDataLst>
              <p:tags r:id="rId2"/>
            </p:custDataLst>
          </p:nvPr>
        </p:nvSpPr>
        <p:spPr>
          <a:xfrm>
            <a:off x="1056005" y="1678305"/>
            <a:ext cx="10360025" cy="506730"/>
          </a:xfrm>
          <a:prstGeom prst="rect">
            <a:avLst/>
          </a:prstGeom>
          <a:noFill/>
        </p:spPr>
        <p:txBody>
          <a:bodyPr wrap="square" rtlCol="0">
            <a:spAutoFit/>
            <a:scene3d>
              <a:camera prst="orthographicFront"/>
              <a:lightRig rig="threePt" dir="t"/>
            </a:scene3d>
            <a:sp3d contourW="12700"/>
          </a:bodyPr>
          <a:lstStyle/>
          <a:p>
            <a:pPr algn="l" defTabSz="457200" fontAlgn="auto">
              <a:lnSpc>
                <a:spcPct val="150000"/>
              </a:lnSpc>
            </a:pPr>
            <a:r>
              <a:rPr dirty="0">
                <a:solidFill>
                  <a:srgbClr val="000000">
                    <a:lumMod val="50000"/>
                    <a:lumOff val="50000"/>
                  </a:srgb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在活动主入口处布置露营主题门头造型，营造出山野露营&amp;集市的仪式感和氛围感。</a:t>
            </a:r>
          </a:p>
        </p:txBody>
      </p:sp>
      <p:pic>
        <p:nvPicPr>
          <p:cNvPr id="2" name="图片 1"/>
          <p:cNvPicPr>
            <a:picLocks noChangeAspect="1"/>
          </p:cNvPicPr>
          <p:nvPr>
            <p:custDataLst>
              <p:tags r:id="rId3"/>
            </p:custDataLst>
          </p:nvPr>
        </p:nvPicPr>
        <p:blipFill>
          <a:blip r:embed="rId7"/>
          <a:srcRect b="10031"/>
          <a:stretch>
            <a:fillRect/>
          </a:stretch>
        </p:blipFill>
        <p:spPr>
          <a:xfrm>
            <a:off x="1056005" y="2523490"/>
            <a:ext cx="10013315" cy="338137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37"/>
          <p:cNvSpPr/>
          <p:nvPr>
            <p:custDataLst>
              <p:tags r:id="rId1"/>
            </p:custDataLst>
          </p:nvPr>
        </p:nvSpPr>
        <p:spPr>
          <a:xfrm>
            <a:off x="601265" y="1339671"/>
            <a:ext cx="10989470" cy="461666"/>
          </a:xfrm>
          <a:prstGeom prst="rect">
            <a:avLst/>
          </a:prstGeom>
          <a:solidFill>
            <a:schemeClr val="bg1"/>
          </a:solidFill>
          <a:ln w="12700">
            <a:noFill/>
          </a:ln>
        </p:spPr>
        <p:txBody>
          <a:bodyPr wrap="square" lIns="60959" tIns="60959" rIns="60959" bIns="60959" anchor="ctr"/>
          <a:lstStyle/>
          <a:p>
            <a:pPr marL="285750" indent="-285750">
              <a:buFont typeface="Wingdings" panose="05000000000000000000" pitchFamily="2" charset="2"/>
              <a:buChar char="Ø"/>
            </a:pPr>
            <a:endParaRPr lang="en-US" altLang="zh-CN" sz="1600" dirty="0">
              <a:latin typeface="微软雅黑" panose="020B0503020204020204" pitchFamily="34" charset="-122"/>
              <a:ea typeface="微软雅黑" panose="020B0503020204020204" pitchFamily="34" charset="-122"/>
              <a:cs typeface="微软雅黑 Light" panose="020B0502040204020203" charset="-122"/>
            </a:endParaRPr>
          </a:p>
        </p:txBody>
      </p:sp>
      <p:grpSp>
        <p:nvGrpSpPr>
          <p:cNvPr id="5" name="组合 4"/>
          <p:cNvGrpSpPr/>
          <p:nvPr/>
        </p:nvGrpSpPr>
        <p:grpSpPr>
          <a:xfrm>
            <a:off x="898525" y="813435"/>
            <a:ext cx="6281420" cy="755015"/>
            <a:chOff x="1595" y="1434"/>
            <a:chExt cx="9892" cy="1189"/>
          </a:xfrm>
        </p:grpSpPr>
        <p:sp>
          <p:nvSpPr>
            <p:cNvPr id="13" name="文本框 12"/>
            <p:cNvSpPr txBox="1"/>
            <p:nvPr>
              <p:custDataLst>
                <p:tags r:id="rId5"/>
              </p:custDataLst>
            </p:nvPr>
          </p:nvSpPr>
          <p:spPr>
            <a:xfrm>
              <a:off x="1595" y="1434"/>
              <a:ext cx="9892" cy="1016"/>
            </a:xfrm>
            <a:prstGeom prst="rect">
              <a:avLst/>
            </a:prstGeom>
            <a:noFill/>
          </p:spPr>
          <p:txBody>
            <a:bodyPr wrap="square" rtlCol="0">
              <a:spAutoFit/>
              <a:scene3d>
                <a:camera prst="orthographicFront"/>
                <a:lightRig rig="threePt" dir="t"/>
              </a:scene3d>
              <a:sp3d contourW="12700"/>
            </a:bodyPr>
            <a:lstStyle/>
            <a:p>
              <a:pPr algn="l" defTabSz="457200"/>
              <a:r>
                <a:rPr lang="zh-CN" altLang="en-US" sz="3600" b="1" i="1" spc="600" dirty="0">
                  <a:solidFill>
                    <a:srgbClr val="00B05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sym typeface="+mn-lt"/>
                </a:rPr>
                <a:t>【集市展位】</a:t>
              </a:r>
            </a:p>
          </p:txBody>
        </p:sp>
        <p:cxnSp>
          <p:nvCxnSpPr>
            <p:cNvPr id="15" name="直接连接符 14"/>
            <p:cNvCxnSpPr/>
            <p:nvPr>
              <p:custDataLst>
                <p:tags r:id="rId6"/>
              </p:custDataLst>
            </p:nvPr>
          </p:nvCxnSpPr>
          <p:spPr>
            <a:xfrm>
              <a:off x="2042" y="2623"/>
              <a:ext cx="640" cy="0"/>
            </a:xfrm>
            <a:prstGeom prst="line">
              <a:avLst/>
            </a:prstGeom>
            <a:ln w="38100" cap="rnd">
              <a:solidFill>
                <a:srgbClr val="019A44"/>
              </a:solidFill>
              <a:round/>
            </a:ln>
          </p:spPr>
          <p:style>
            <a:lnRef idx="1">
              <a:schemeClr val="accent1"/>
            </a:lnRef>
            <a:fillRef idx="0">
              <a:schemeClr val="accent1"/>
            </a:fillRef>
            <a:effectRef idx="0">
              <a:schemeClr val="accent1"/>
            </a:effectRef>
            <a:fontRef idx="minor">
              <a:schemeClr val="tx1"/>
            </a:fontRef>
          </p:style>
        </p:cxnSp>
      </p:grpSp>
      <p:sp>
        <p:nvSpPr>
          <p:cNvPr id="17" name="文本框 16"/>
          <p:cNvSpPr txBox="1"/>
          <p:nvPr>
            <p:custDataLst>
              <p:tags r:id="rId2"/>
            </p:custDataLst>
          </p:nvPr>
        </p:nvSpPr>
        <p:spPr>
          <a:xfrm>
            <a:off x="1056005" y="1678305"/>
            <a:ext cx="10360025" cy="506730"/>
          </a:xfrm>
          <a:prstGeom prst="rect">
            <a:avLst/>
          </a:prstGeom>
          <a:noFill/>
        </p:spPr>
        <p:txBody>
          <a:bodyPr wrap="square" rtlCol="0">
            <a:spAutoFit/>
            <a:scene3d>
              <a:camera prst="orthographicFront"/>
              <a:lightRig rig="threePt" dir="t"/>
            </a:scene3d>
            <a:sp3d contourW="12700"/>
          </a:bodyPr>
          <a:lstStyle/>
          <a:p>
            <a:pPr algn="l" defTabSz="457200" fontAlgn="auto">
              <a:lnSpc>
                <a:spcPct val="150000"/>
              </a:lnSpc>
            </a:pPr>
            <a:r>
              <a:rPr dirty="0">
                <a:solidFill>
                  <a:srgbClr val="000000">
                    <a:lumMod val="50000"/>
                    <a:lumOff val="50000"/>
                  </a:srgb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轻奢时尚的帐篷集市展位，展现山野露营集市的潮流时尚元素，尽显文艺气息。</a:t>
            </a:r>
          </a:p>
        </p:txBody>
      </p:sp>
      <p:grpSp>
        <p:nvGrpSpPr>
          <p:cNvPr id="3" name="组合 2"/>
          <p:cNvGrpSpPr/>
          <p:nvPr/>
        </p:nvGrpSpPr>
        <p:grpSpPr>
          <a:xfrm>
            <a:off x="1132205" y="2451735"/>
            <a:ext cx="9971405" cy="3185795"/>
            <a:chOff x="1663" y="3861"/>
            <a:chExt cx="16522" cy="5279"/>
          </a:xfrm>
        </p:grpSpPr>
        <p:pic>
          <p:nvPicPr>
            <p:cNvPr id="6" name="图片 5"/>
            <p:cNvPicPr>
              <a:picLocks noChangeAspect="1"/>
            </p:cNvPicPr>
            <p:nvPr>
              <p:custDataLst>
                <p:tags r:id="rId3"/>
              </p:custDataLst>
            </p:nvPr>
          </p:nvPicPr>
          <p:blipFill>
            <a:blip r:embed="rId8"/>
            <a:stretch>
              <a:fillRect/>
            </a:stretch>
          </p:blipFill>
          <p:spPr>
            <a:xfrm>
              <a:off x="10069" y="3900"/>
              <a:ext cx="8117" cy="5241"/>
            </a:xfrm>
            <a:prstGeom prst="rect">
              <a:avLst/>
            </a:prstGeom>
          </p:spPr>
        </p:pic>
        <p:pic>
          <p:nvPicPr>
            <p:cNvPr id="7" name="图片 6"/>
            <p:cNvPicPr>
              <a:picLocks noChangeAspect="1"/>
            </p:cNvPicPr>
            <p:nvPr>
              <p:custDataLst>
                <p:tags r:id="rId4"/>
              </p:custDataLst>
            </p:nvPr>
          </p:nvPicPr>
          <p:blipFill>
            <a:blip r:embed="rId9"/>
            <a:stretch>
              <a:fillRect/>
            </a:stretch>
          </p:blipFill>
          <p:spPr>
            <a:xfrm>
              <a:off x="1663" y="3861"/>
              <a:ext cx="8115" cy="5278"/>
            </a:xfrm>
            <a:prstGeom prst="rect">
              <a:avLst/>
            </a:prstGeom>
          </p:spPr>
        </p:pic>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898525" y="813435"/>
            <a:ext cx="6281420" cy="755015"/>
            <a:chOff x="1595" y="1434"/>
            <a:chExt cx="9892" cy="1189"/>
          </a:xfrm>
        </p:grpSpPr>
        <p:sp>
          <p:nvSpPr>
            <p:cNvPr id="13" name="文本框 12"/>
            <p:cNvSpPr txBox="1"/>
            <p:nvPr>
              <p:custDataLst>
                <p:tags r:id="rId4"/>
              </p:custDataLst>
            </p:nvPr>
          </p:nvSpPr>
          <p:spPr>
            <a:xfrm>
              <a:off x="1595" y="1434"/>
              <a:ext cx="9892" cy="1016"/>
            </a:xfrm>
            <a:prstGeom prst="rect">
              <a:avLst/>
            </a:prstGeom>
            <a:noFill/>
          </p:spPr>
          <p:txBody>
            <a:bodyPr wrap="square" rtlCol="0">
              <a:spAutoFit/>
              <a:scene3d>
                <a:camera prst="orthographicFront"/>
                <a:lightRig rig="threePt" dir="t"/>
              </a:scene3d>
              <a:sp3d contourW="12700"/>
            </a:bodyPr>
            <a:lstStyle/>
            <a:p>
              <a:pPr algn="l" defTabSz="457200"/>
              <a:r>
                <a:rPr lang="zh-CN" altLang="en-US" sz="3600" b="1" i="1" spc="600" dirty="0">
                  <a:solidFill>
                    <a:srgbClr val="00B05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sym typeface="+mn-lt"/>
                </a:rPr>
                <a:t>【合影打卡墙】</a:t>
              </a:r>
            </a:p>
          </p:txBody>
        </p:sp>
        <p:cxnSp>
          <p:nvCxnSpPr>
            <p:cNvPr id="15" name="直接连接符 14"/>
            <p:cNvCxnSpPr/>
            <p:nvPr>
              <p:custDataLst>
                <p:tags r:id="rId5"/>
              </p:custDataLst>
            </p:nvPr>
          </p:nvCxnSpPr>
          <p:spPr>
            <a:xfrm>
              <a:off x="2042" y="2623"/>
              <a:ext cx="640" cy="0"/>
            </a:xfrm>
            <a:prstGeom prst="line">
              <a:avLst/>
            </a:prstGeom>
            <a:ln w="38100" cap="rnd">
              <a:solidFill>
                <a:srgbClr val="019A44"/>
              </a:solidFill>
              <a:round/>
            </a:ln>
          </p:spPr>
          <p:style>
            <a:lnRef idx="1">
              <a:schemeClr val="accent1"/>
            </a:lnRef>
            <a:fillRef idx="0">
              <a:schemeClr val="accent1"/>
            </a:fillRef>
            <a:effectRef idx="0">
              <a:schemeClr val="accent1"/>
            </a:effectRef>
            <a:fontRef idx="minor">
              <a:schemeClr val="tx1"/>
            </a:fontRef>
          </p:style>
        </p:cxnSp>
      </p:grpSp>
      <p:sp>
        <p:nvSpPr>
          <p:cNvPr id="17" name="文本框 16"/>
          <p:cNvSpPr txBox="1"/>
          <p:nvPr>
            <p:custDataLst>
              <p:tags r:id="rId1"/>
            </p:custDataLst>
          </p:nvPr>
        </p:nvSpPr>
        <p:spPr>
          <a:xfrm>
            <a:off x="1056005" y="1678305"/>
            <a:ext cx="10360025" cy="506730"/>
          </a:xfrm>
          <a:prstGeom prst="rect">
            <a:avLst/>
          </a:prstGeom>
          <a:noFill/>
        </p:spPr>
        <p:txBody>
          <a:bodyPr wrap="square" rtlCol="0">
            <a:spAutoFit/>
            <a:scene3d>
              <a:camera prst="orthographicFront"/>
              <a:lightRig rig="threePt" dir="t"/>
            </a:scene3d>
            <a:sp3d contourW="12700"/>
          </a:bodyPr>
          <a:lstStyle/>
          <a:p>
            <a:pPr defTabSz="457200" fontAlgn="auto">
              <a:lnSpc>
                <a:spcPct val="150000"/>
              </a:lnSpc>
            </a:pPr>
            <a:r>
              <a:rPr dirty="0">
                <a:solidFill>
                  <a:srgbClr val="000000">
                    <a:lumMod val="50000"/>
                    <a:lumOff val="50000"/>
                  </a:srgb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现场布置主题活动墙，渲染氛围的同时能引起人群目光，吸引更多用户到场游玩体验。</a:t>
            </a:r>
          </a:p>
        </p:txBody>
      </p:sp>
      <p:pic>
        <p:nvPicPr>
          <p:cNvPr id="3" name="图片 2"/>
          <p:cNvPicPr>
            <a:picLocks noChangeAspect="1"/>
          </p:cNvPicPr>
          <p:nvPr>
            <p:custDataLst>
              <p:tags r:id="rId2"/>
            </p:custDataLst>
          </p:nvPr>
        </p:nvPicPr>
        <p:blipFill>
          <a:blip r:embed="rId7"/>
          <a:stretch>
            <a:fillRect/>
          </a:stretch>
        </p:blipFill>
        <p:spPr>
          <a:xfrm>
            <a:off x="1056005" y="2294890"/>
            <a:ext cx="5630545" cy="3820795"/>
          </a:xfrm>
          <a:prstGeom prst="rect">
            <a:avLst/>
          </a:prstGeom>
        </p:spPr>
      </p:pic>
      <p:pic>
        <p:nvPicPr>
          <p:cNvPr id="115" name="图片 114"/>
          <p:cNvPicPr/>
          <p:nvPr>
            <p:custDataLst>
              <p:tags r:id="rId3"/>
            </p:custDataLst>
          </p:nvPr>
        </p:nvPicPr>
        <p:blipFill>
          <a:blip r:embed="rId8"/>
          <a:srcRect t="15600"/>
          <a:stretch>
            <a:fillRect/>
          </a:stretch>
        </p:blipFill>
        <p:spPr>
          <a:xfrm>
            <a:off x="6979920" y="2294890"/>
            <a:ext cx="3378200" cy="3810635"/>
          </a:xfrm>
          <a:prstGeom prst="rect">
            <a:avLst/>
          </a:prstGeom>
          <a:noFill/>
          <a:ln w="9525">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898525" y="813435"/>
            <a:ext cx="6281420" cy="755015"/>
            <a:chOff x="1595" y="1434"/>
            <a:chExt cx="9892" cy="1189"/>
          </a:xfrm>
        </p:grpSpPr>
        <p:sp>
          <p:nvSpPr>
            <p:cNvPr id="13" name="文本框 12"/>
            <p:cNvSpPr txBox="1"/>
            <p:nvPr>
              <p:custDataLst>
                <p:tags r:id="rId4"/>
              </p:custDataLst>
            </p:nvPr>
          </p:nvSpPr>
          <p:spPr>
            <a:xfrm>
              <a:off x="1595" y="1434"/>
              <a:ext cx="9892" cy="1016"/>
            </a:xfrm>
            <a:prstGeom prst="rect">
              <a:avLst/>
            </a:prstGeom>
            <a:noFill/>
          </p:spPr>
          <p:txBody>
            <a:bodyPr wrap="square" rtlCol="0">
              <a:spAutoFit/>
              <a:scene3d>
                <a:camera prst="orthographicFront"/>
                <a:lightRig rig="threePt" dir="t"/>
              </a:scene3d>
              <a:sp3d contourW="12700"/>
            </a:bodyPr>
            <a:lstStyle/>
            <a:p>
              <a:pPr algn="l" defTabSz="457200"/>
              <a:r>
                <a:rPr lang="zh-CN" altLang="en-US" sz="3600" b="1" i="1" spc="600" dirty="0">
                  <a:solidFill>
                    <a:srgbClr val="00B05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sym typeface="+mn-lt"/>
                </a:rPr>
                <a:t>【巨型气模造型】</a:t>
              </a:r>
            </a:p>
          </p:txBody>
        </p:sp>
        <p:cxnSp>
          <p:nvCxnSpPr>
            <p:cNvPr id="15" name="直接连接符 14"/>
            <p:cNvCxnSpPr/>
            <p:nvPr>
              <p:custDataLst>
                <p:tags r:id="rId5"/>
              </p:custDataLst>
            </p:nvPr>
          </p:nvCxnSpPr>
          <p:spPr>
            <a:xfrm>
              <a:off x="2042" y="2623"/>
              <a:ext cx="640" cy="0"/>
            </a:xfrm>
            <a:prstGeom prst="line">
              <a:avLst/>
            </a:prstGeom>
            <a:ln w="38100" cap="rnd">
              <a:solidFill>
                <a:srgbClr val="019A44"/>
              </a:solidFill>
              <a:round/>
            </a:ln>
          </p:spPr>
          <p:style>
            <a:lnRef idx="1">
              <a:schemeClr val="accent1"/>
            </a:lnRef>
            <a:fillRef idx="0">
              <a:schemeClr val="accent1"/>
            </a:fillRef>
            <a:effectRef idx="0">
              <a:schemeClr val="accent1"/>
            </a:effectRef>
            <a:fontRef idx="minor">
              <a:schemeClr val="tx1"/>
            </a:fontRef>
          </p:style>
        </p:cxnSp>
      </p:grpSp>
      <p:sp>
        <p:nvSpPr>
          <p:cNvPr id="17" name="文本框 16"/>
          <p:cNvSpPr txBox="1"/>
          <p:nvPr>
            <p:custDataLst>
              <p:tags r:id="rId1"/>
            </p:custDataLst>
          </p:nvPr>
        </p:nvSpPr>
        <p:spPr>
          <a:xfrm>
            <a:off x="1056005" y="1678305"/>
            <a:ext cx="10360025" cy="506730"/>
          </a:xfrm>
          <a:prstGeom prst="rect">
            <a:avLst/>
          </a:prstGeom>
          <a:noFill/>
        </p:spPr>
        <p:txBody>
          <a:bodyPr wrap="square" rtlCol="0">
            <a:spAutoFit/>
            <a:scene3d>
              <a:camera prst="orthographicFront"/>
              <a:lightRig rig="threePt" dir="t"/>
            </a:scene3d>
            <a:sp3d contourW="12700"/>
          </a:bodyPr>
          <a:lstStyle/>
          <a:p>
            <a:pPr defTabSz="457200" fontAlgn="auto">
              <a:lnSpc>
                <a:spcPct val="150000"/>
              </a:lnSpc>
            </a:pPr>
            <a:r>
              <a:rPr dirty="0">
                <a:solidFill>
                  <a:srgbClr val="000000">
                    <a:lumMod val="50000"/>
                    <a:lumOff val="50000"/>
                  </a:srgb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活动现场布置超具童话氛围感浪漫的巨型气模设备，吸引眼球的同时让更多用户到场拍照打卡。</a:t>
            </a:r>
          </a:p>
        </p:txBody>
      </p:sp>
      <p:grpSp>
        <p:nvGrpSpPr>
          <p:cNvPr id="6" name="组合 5"/>
          <p:cNvGrpSpPr/>
          <p:nvPr/>
        </p:nvGrpSpPr>
        <p:grpSpPr>
          <a:xfrm>
            <a:off x="1053465" y="2755900"/>
            <a:ext cx="9804537" cy="2714762"/>
            <a:chOff x="2059" y="4680"/>
            <a:chExt cx="12695" cy="3515"/>
          </a:xfrm>
        </p:grpSpPr>
        <p:pic>
          <p:nvPicPr>
            <p:cNvPr id="4" name="图片 3"/>
            <p:cNvPicPr>
              <a:picLocks noChangeAspect="1"/>
            </p:cNvPicPr>
            <p:nvPr>
              <p:custDataLst>
                <p:tags r:id="rId2"/>
              </p:custDataLst>
            </p:nvPr>
          </p:nvPicPr>
          <p:blipFill>
            <a:blip r:embed="rId7"/>
            <a:stretch>
              <a:fillRect/>
            </a:stretch>
          </p:blipFill>
          <p:spPr>
            <a:xfrm>
              <a:off x="2059" y="4680"/>
              <a:ext cx="6257" cy="3515"/>
            </a:xfrm>
            <a:prstGeom prst="rect">
              <a:avLst/>
            </a:prstGeom>
          </p:spPr>
        </p:pic>
        <p:pic>
          <p:nvPicPr>
            <p:cNvPr id="3" name="图片 2"/>
            <p:cNvPicPr>
              <a:picLocks noChangeAspect="1"/>
            </p:cNvPicPr>
            <p:nvPr>
              <p:custDataLst>
                <p:tags r:id="rId3"/>
              </p:custDataLst>
            </p:nvPr>
          </p:nvPicPr>
          <p:blipFill>
            <a:blip r:embed="rId8"/>
            <a:stretch>
              <a:fillRect/>
            </a:stretch>
          </p:blipFill>
          <p:spPr>
            <a:xfrm>
              <a:off x="8465" y="4680"/>
              <a:ext cx="6289" cy="3514"/>
            </a:xfrm>
            <a:prstGeom prst="rect">
              <a:avLst/>
            </a:prstGeom>
          </p:spPr>
        </p:pic>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7"/>
          <a:srcRect t="13765"/>
          <a:stretch>
            <a:fillRect/>
          </a:stretch>
        </p:blipFill>
        <p:spPr>
          <a:xfrm>
            <a:off x="1056005" y="2404745"/>
            <a:ext cx="6234430" cy="3590925"/>
          </a:xfrm>
          <a:prstGeom prst="rect">
            <a:avLst/>
          </a:prstGeom>
        </p:spPr>
      </p:pic>
      <p:grpSp>
        <p:nvGrpSpPr>
          <p:cNvPr id="5" name="组合 4"/>
          <p:cNvGrpSpPr/>
          <p:nvPr/>
        </p:nvGrpSpPr>
        <p:grpSpPr>
          <a:xfrm>
            <a:off x="898525" y="813435"/>
            <a:ext cx="6281420" cy="755015"/>
            <a:chOff x="1595" y="1434"/>
            <a:chExt cx="9892" cy="1189"/>
          </a:xfrm>
        </p:grpSpPr>
        <p:sp>
          <p:nvSpPr>
            <p:cNvPr id="13" name="文本框 12"/>
            <p:cNvSpPr txBox="1"/>
            <p:nvPr>
              <p:custDataLst>
                <p:tags r:id="rId4"/>
              </p:custDataLst>
            </p:nvPr>
          </p:nvSpPr>
          <p:spPr>
            <a:xfrm>
              <a:off x="1595" y="1434"/>
              <a:ext cx="9892" cy="1016"/>
            </a:xfrm>
            <a:prstGeom prst="rect">
              <a:avLst/>
            </a:prstGeom>
            <a:noFill/>
          </p:spPr>
          <p:txBody>
            <a:bodyPr wrap="square" rtlCol="0">
              <a:spAutoFit/>
              <a:scene3d>
                <a:camera prst="orthographicFront"/>
                <a:lightRig rig="threePt" dir="t"/>
              </a:scene3d>
              <a:sp3d contourW="12700"/>
            </a:bodyPr>
            <a:lstStyle/>
            <a:p>
              <a:pPr algn="l" defTabSz="457200"/>
              <a:r>
                <a:rPr lang="zh-CN" altLang="en-US" sz="3600" b="1" i="1" spc="600" dirty="0">
                  <a:solidFill>
                    <a:srgbClr val="00B05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sym typeface="+mn-lt"/>
                </a:rPr>
                <a:t>【帐篷野餐区】</a:t>
              </a:r>
            </a:p>
          </p:txBody>
        </p:sp>
        <p:cxnSp>
          <p:nvCxnSpPr>
            <p:cNvPr id="15" name="直接连接符 14"/>
            <p:cNvCxnSpPr/>
            <p:nvPr>
              <p:custDataLst>
                <p:tags r:id="rId5"/>
              </p:custDataLst>
            </p:nvPr>
          </p:nvCxnSpPr>
          <p:spPr>
            <a:xfrm>
              <a:off x="2042" y="2623"/>
              <a:ext cx="640" cy="0"/>
            </a:xfrm>
            <a:prstGeom prst="line">
              <a:avLst/>
            </a:prstGeom>
            <a:ln w="38100" cap="rnd">
              <a:solidFill>
                <a:srgbClr val="019A44"/>
              </a:solidFill>
              <a:round/>
            </a:ln>
          </p:spPr>
          <p:style>
            <a:lnRef idx="1">
              <a:schemeClr val="accent1"/>
            </a:lnRef>
            <a:fillRef idx="0">
              <a:schemeClr val="accent1"/>
            </a:fillRef>
            <a:effectRef idx="0">
              <a:schemeClr val="accent1"/>
            </a:effectRef>
            <a:fontRef idx="minor">
              <a:schemeClr val="tx1"/>
            </a:fontRef>
          </p:style>
        </p:cxnSp>
      </p:grpSp>
      <p:sp>
        <p:nvSpPr>
          <p:cNvPr id="17" name="文本框 16"/>
          <p:cNvSpPr txBox="1"/>
          <p:nvPr>
            <p:custDataLst>
              <p:tags r:id="rId2"/>
            </p:custDataLst>
          </p:nvPr>
        </p:nvSpPr>
        <p:spPr>
          <a:xfrm>
            <a:off x="1056005" y="1678305"/>
            <a:ext cx="10360025" cy="506730"/>
          </a:xfrm>
          <a:prstGeom prst="rect">
            <a:avLst/>
          </a:prstGeom>
          <a:noFill/>
        </p:spPr>
        <p:txBody>
          <a:bodyPr wrap="square" rtlCol="0">
            <a:spAutoFit/>
            <a:scene3d>
              <a:camera prst="orthographicFront"/>
              <a:lightRig rig="threePt" dir="t"/>
            </a:scene3d>
            <a:sp3d contourW="12700"/>
          </a:bodyPr>
          <a:lstStyle/>
          <a:p>
            <a:pPr defTabSz="457200" fontAlgn="auto">
              <a:lnSpc>
                <a:spcPct val="150000"/>
              </a:lnSpc>
            </a:pPr>
            <a:r>
              <a:rPr dirty="0">
                <a:solidFill>
                  <a:srgbClr val="000000">
                    <a:lumMod val="50000"/>
                    <a:lumOff val="50000"/>
                  </a:srgb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活动现场有沉浸式的帐篷展位租借哟，来这里度过浪漫的露营集市吧。</a:t>
            </a:r>
          </a:p>
        </p:txBody>
      </p:sp>
      <p:pic>
        <p:nvPicPr>
          <p:cNvPr id="116" name="图片 115"/>
          <p:cNvPicPr/>
          <p:nvPr>
            <p:custDataLst>
              <p:tags r:id="rId3"/>
            </p:custDataLst>
          </p:nvPr>
        </p:nvPicPr>
        <p:blipFill>
          <a:blip r:embed="rId8"/>
          <a:srcRect t="5519" b="5963"/>
          <a:stretch>
            <a:fillRect/>
          </a:stretch>
        </p:blipFill>
        <p:spPr>
          <a:xfrm>
            <a:off x="7621270" y="2404745"/>
            <a:ext cx="2958465" cy="3582670"/>
          </a:xfrm>
          <a:prstGeom prst="rect">
            <a:avLst/>
          </a:prstGeom>
          <a:noFill/>
          <a:ln w="9525">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custDataLst>
              <p:tags r:id="rId1"/>
            </p:custDataLst>
          </p:nvPr>
        </p:nvPicPr>
        <p:blipFill>
          <a:blip r:embed="rId9"/>
          <a:srcRect l="2548" r="18034" b="-9"/>
          <a:stretch>
            <a:fillRect/>
          </a:stretch>
        </p:blipFill>
        <p:spPr>
          <a:xfrm>
            <a:off x="0" y="0"/>
            <a:ext cx="12192000" cy="6857365"/>
          </a:xfrm>
          <a:prstGeom prst="rect">
            <a:avLst/>
          </a:prstGeom>
        </p:spPr>
      </p:pic>
      <p:sp>
        <p:nvSpPr>
          <p:cNvPr id="43" name="矩形 42"/>
          <p:cNvSpPr/>
          <p:nvPr>
            <p:custDataLst>
              <p:tags r:id="rId2"/>
            </p:custDataLst>
          </p:nvPr>
        </p:nvSpPr>
        <p:spPr>
          <a:xfrm>
            <a:off x="0" y="2578100"/>
            <a:ext cx="8293735" cy="2497455"/>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 name="文本框 5"/>
          <p:cNvSpPr txBox="1"/>
          <p:nvPr>
            <p:custDataLst>
              <p:tags r:id="rId3"/>
            </p:custDataLst>
          </p:nvPr>
        </p:nvSpPr>
        <p:spPr>
          <a:xfrm>
            <a:off x="2665730" y="3199765"/>
            <a:ext cx="1417955" cy="1322070"/>
          </a:xfrm>
          <a:prstGeom prst="rect">
            <a:avLst/>
          </a:prstGeom>
          <a:noFill/>
        </p:spPr>
        <p:txBody>
          <a:bodyPr wrap="square" rtlCol="0" anchor="t">
            <a:spAutoFit/>
          </a:bodyPr>
          <a:lstStyle/>
          <a:p>
            <a:pPr defTabSz="457200"/>
            <a:r>
              <a:rPr lang="en-US" altLang="zh-CN" sz="8000" b="1" i="1" spc="300" dirty="0">
                <a:solidFill>
                  <a:schemeClr val="bg1"/>
                </a:solidFill>
                <a:latin typeface="楷体" panose="02010609060101010101" pitchFamily="49" charset="-122"/>
                <a:ea typeface="楷体" panose="02010609060101010101" pitchFamily="49" charset="-122"/>
                <a:cs typeface="+mn-ea"/>
                <a:sym typeface="+mn-lt"/>
              </a:rPr>
              <a:t>05</a:t>
            </a:r>
          </a:p>
        </p:txBody>
      </p:sp>
      <p:grpSp>
        <p:nvGrpSpPr>
          <p:cNvPr id="8" name="组合 7"/>
          <p:cNvGrpSpPr/>
          <p:nvPr/>
        </p:nvGrpSpPr>
        <p:grpSpPr>
          <a:xfrm>
            <a:off x="387350" y="2907030"/>
            <a:ext cx="2159000" cy="1936750"/>
            <a:chOff x="5027" y="3707"/>
            <a:chExt cx="2418" cy="3050"/>
          </a:xfrm>
        </p:grpSpPr>
        <p:sp>
          <p:nvSpPr>
            <p:cNvPr id="57" name="文本框 56"/>
            <p:cNvSpPr txBox="1"/>
            <p:nvPr>
              <p:custDataLst>
                <p:tags r:id="rId6"/>
              </p:custDataLst>
            </p:nvPr>
          </p:nvSpPr>
          <p:spPr>
            <a:xfrm>
              <a:off x="5027" y="5305"/>
              <a:ext cx="2418" cy="1452"/>
            </a:xfrm>
            <a:prstGeom prst="rect">
              <a:avLst/>
            </a:prstGeom>
            <a:noFill/>
          </p:spPr>
          <p:txBody>
            <a:bodyPr wrap="square" rtlCol="0">
              <a:spAutoFit/>
              <a:scene3d>
                <a:camera prst="orthographicFront"/>
                <a:lightRig rig="threePt" dir="t"/>
              </a:scene3d>
              <a:sp3d contourW="12700"/>
            </a:bodyPr>
            <a:lstStyle/>
            <a:p>
              <a:pPr algn="dist" defTabSz="457200"/>
              <a:r>
                <a:rPr lang="en-US" altLang="zh-CN" sz="5400" b="1" spc="30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Arial Black" panose="020B0A04020102020204" charset="0"/>
                  <a:sym typeface="+mn-lt"/>
                </a:rPr>
                <a:t>PART</a:t>
              </a:r>
            </a:p>
          </p:txBody>
        </p:sp>
        <p:sp>
          <p:nvSpPr>
            <p:cNvPr id="7" name="文本框 6"/>
            <p:cNvSpPr txBox="1"/>
            <p:nvPr>
              <p:custDataLst>
                <p:tags r:id="rId7"/>
              </p:custDataLst>
            </p:nvPr>
          </p:nvSpPr>
          <p:spPr>
            <a:xfrm>
              <a:off x="5125" y="3707"/>
              <a:ext cx="2222" cy="1598"/>
            </a:xfrm>
            <a:prstGeom prst="rect">
              <a:avLst/>
            </a:prstGeom>
            <a:noFill/>
          </p:spPr>
          <p:txBody>
            <a:bodyPr wrap="square" rtlCol="0" anchor="t">
              <a:spAutoFit/>
            </a:bodyPr>
            <a:lstStyle/>
            <a:p>
              <a:pPr algn="dist" defTabSz="457200"/>
              <a:r>
                <a:rPr lang="zh-CN" altLang="en-US" sz="6000" b="1" spc="30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sym typeface="+mn-lt"/>
                </a:rPr>
                <a:t>章节</a:t>
              </a:r>
            </a:p>
          </p:txBody>
        </p:sp>
      </p:grpSp>
      <p:sp>
        <p:nvSpPr>
          <p:cNvPr id="11" name="文本框 10"/>
          <p:cNvSpPr txBox="1"/>
          <p:nvPr>
            <p:custDataLst>
              <p:tags r:id="rId4"/>
            </p:custDataLst>
          </p:nvPr>
        </p:nvSpPr>
        <p:spPr>
          <a:xfrm>
            <a:off x="4508500" y="3091815"/>
            <a:ext cx="3353435" cy="829945"/>
          </a:xfrm>
          <a:prstGeom prst="rect">
            <a:avLst/>
          </a:prstGeom>
          <a:noFill/>
        </p:spPr>
        <p:txBody>
          <a:bodyPr wrap="square" rtlCol="0">
            <a:spAutoFit/>
            <a:scene3d>
              <a:camera prst="orthographicFront"/>
              <a:lightRig rig="threePt" dir="t"/>
            </a:scene3d>
            <a:sp3d contourW="12700"/>
          </a:bodyPr>
          <a:lstStyle/>
          <a:p>
            <a:pPr algn="dist" defTabSz="457200"/>
            <a:r>
              <a:rPr lang="zh-CN" altLang="en-US" sz="4800" b="1" spc="600" dirty="0">
                <a:solidFill>
                  <a:schemeClr val="bg1"/>
                </a:solidFill>
                <a:latin typeface="楷体" panose="02010609060101010101" pitchFamily="49" charset="-122"/>
                <a:ea typeface="楷体" panose="02010609060101010101" pitchFamily="49" charset="-122"/>
                <a:cs typeface="+mn-ea"/>
                <a:sym typeface="+mn-lt"/>
              </a:rPr>
              <a:t>活动规划</a:t>
            </a:r>
          </a:p>
        </p:txBody>
      </p:sp>
      <p:sp>
        <p:nvSpPr>
          <p:cNvPr id="13" name="文本框 12"/>
          <p:cNvSpPr txBox="1"/>
          <p:nvPr>
            <p:custDataLst>
              <p:tags r:id="rId5"/>
            </p:custDataLst>
          </p:nvPr>
        </p:nvSpPr>
        <p:spPr>
          <a:xfrm>
            <a:off x="4203065" y="4121785"/>
            <a:ext cx="4091305" cy="521970"/>
          </a:xfrm>
          <a:prstGeom prst="rect">
            <a:avLst/>
          </a:prstGeom>
          <a:noFill/>
        </p:spPr>
        <p:txBody>
          <a:bodyPr wrap="square" rtlCol="0">
            <a:spAutoFit/>
            <a:scene3d>
              <a:camera prst="orthographicFront"/>
              <a:lightRig rig="threePt" dir="t"/>
            </a:scene3d>
            <a:sp3d contourW="12700"/>
          </a:bodyPr>
          <a:lstStyle/>
          <a:p>
            <a:pPr algn="ctr" defTabSz="457200"/>
            <a:r>
              <a:rPr lang="en-US" altLang="zh-CN" sz="2800" cap="all" spc="300" dirty="0">
                <a:solidFill>
                  <a:schemeClr val="bg1"/>
                </a:solidFill>
                <a:uFillTx/>
                <a:latin typeface="楷体" panose="02010609060101010101" pitchFamily="49" charset="-122"/>
                <a:ea typeface="楷体" panose="02010609060101010101" pitchFamily="49" charset="-122"/>
                <a:cs typeface="+mn-ea"/>
                <a:sym typeface="+mn-lt"/>
              </a:rPr>
              <a:t>Activity planning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75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250"/>
                                        <p:tgtEl>
                                          <p:spTgt spid="43"/>
                                        </p:tgtEl>
                                      </p:cBhvr>
                                    </p:animEffect>
                                    <p:anim calcmode="lin" valueType="num">
                                      <p:cBhvr>
                                        <p:cTn id="8" dur="1250" fill="hold"/>
                                        <p:tgtEl>
                                          <p:spTgt spid="43"/>
                                        </p:tgtEl>
                                        <p:attrNameLst>
                                          <p:attrName>ppt_x</p:attrName>
                                        </p:attrNameLst>
                                      </p:cBhvr>
                                      <p:tavLst>
                                        <p:tav tm="0">
                                          <p:val>
                                            <p:strVal val="#ppt_x"/>
                                          </p:val>
                                        </p:tav>
                                        <p:tav tm="100000">
                                          <p:val>
                                            <p:strVal val="#ppt_x"/>
                                          </p:val>
                                        </p:tav>
                                      </p:tavLst>
                                    </p:anim>
                                    <p:anim calcmode="lin" valueType="num">
                                      <p:cBhvr>
                                        <p:cTn id="9" dur="125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custDataLst>
              <p:tags r:id="rId1"/>
            </p:custDataLst>
          </p:nvPr>
        </p:nvSpPr>
        <p:spPr>
          <a:xfrm>
            <a:off x="849630" y="710565"/>
            <a:ext cx="4474845" cy="585470"/>
          </a:xfrm>
          <a:prstGeom prst="rect">
            <a:avLst/>
          </a:prstGeom>
          <a:solidFill>
            <a:srgbClr val="019A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2"/>
            </p:custDataLst>
          </p:nvPr>
        </p:nvSpPr>
        <p:spPr>
          <a:xfrm>
            <a:off x="574675" y="1989455"/>
            <a:ext cx="800735" cy="4070350"/>
          </a:xfrm>
          <a:prstGeom prst="rect">
            <a:avLst/>
          </a:prstGeom>
          <a:noFill/>
        </p:spPr>
        <p:txBody>
          <a:bodyPr wrap="square" rtlCol="0" anchor="t">
            <a:noAutofit/>
          </a:bodyPr>
          <a:lstStyle/>
          <a:p>
            <a:pPr algn="ctr"/>
            <a:r>
              <a:rPr lang="zh-CN" altLang="en-US" sz="3200" b="1" dirty="0">
                <a:solidFill>
                  <a:schemeClr val="tx1"/>
                </a:solidFill>
                <a:effectLst/>
                <a:latin typeface="楷体" panose="02010609060101010101" pitchFamily="49" charset="-122"/>
                <a:ea typeface="楷体" panose="02010609060101010101" pitchFamily="49" charset="-122"/>
                <a:cs typeface="楷体" panose="02010609060101010101" pitchFamily="49" charset="-122"/>
                <a:sym typeface="+mn-ea"/>
              </a:rPr>
              <a:t>城市露营唤醒计划</a:t>
            </a:r>
          </a:p>
        </p:txBody>
      </p:sp>
      <p:sp>
        <p:nvSpPr>
          <p:cNvPr id="17" name="文本框 16"/>
          <p:cNvSpPr txBox="1"/>
          <p:nvPr>
            <p:custDataLst>
              <p:tags r:id="rId3"/>
            </p:custDataLst>
          </p:nvPr>
        </p:nvSpPr>
        <p:spPr>
          <a:xfrm>
            <a:off x="1245235" y="1355090"/>
            <a:ext cx="9992995" cy="922020"/>
          </a:xfrm>
          <a:prstGeom prst="rect">
            <a:avLst/>
          </a:prstGeom>
          <a:noFill/>
        </p:spPr>
        <p:txBody>
          <a:bodyPr wrap="square" rtlCol="0">
            <a:spAutoFit/>
            <a:scene3d>
              <a:camera prst="orthographicFront"/>
              <a:lightRig rig="threePt" dir="t"/>
            </a:scene3d>
            <a:sp3d contourW="12700"/>
          </a:bodyPr>
          <a:lstStyle/>
          <a:p>
            <a:pPr algn="l" defTabSz="457200" fontAlgn="auto">
              <a:lnSpc>
                <a:spcPct val="150000"/>
              </a:lnSpc>
            </a:pPr>
            <a:r>
              <a:rPr lang="en-US" altLang="zh-CN" dirty="0">
                <a:solidFill>
                  <a:srgbClr val="000000">
                    <a:lumMod val="50000"/>
                    <a:lumOff val="50000"/>
                  </a:srgb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设置多个露营帐篷供园区的白领以及周边的居民体验“城市露营”的快感，远离天花板的压抑，下楼就能抵达露天的春日营地！有休闲派对，美酒佳肴间赏月，让你对焦虑say no！</a:t>
            </a:r>
          </a:p>
        </p:txBody>
      </p:sp>
      <p:sp>
        <p:nvSpPr>
          <p:cNvPr id="12" name="文本框 11"/>
          <p:cNvSpPr txBox="1"/>
          <p:nvPr>
            <p:custDataLst>
              <p:tags r:id="rId4"/>
            </p:custDataLst>
          </p:nvPr>
        </p:nvSpPr>
        <p:spPr>
          <a:xfrm>
            <a:off x="979170" y="767080"/>
            <a:ext cx="4203065" cy="420370"/>
          </a:xfrm>
          <a:prstGeom prst="rect">
            <a:avLst/>
          </a:prstGeom>
          <a:noFill/>
        </p:spPr>
        <p:txBody>
          <a:bodyPr wrap="square" rtlCol="0" anchor="t">
            <a:noAutofit/>
          </a:bodyPr>
          <a:lstStyle/>
          <a:p>
            <a:r>
              <a:rPr lang="en-US" sz="2800" b="1" i="1" dirty="0">
                <a:solidFill>
                  <a:schemeClr val="bg1"/>
                </a:solidFill>
                <a:effectLst/>
                <a:latin typeface="楷体" panose="02010609060101010101" pitchFamily="49" charset="-122"/>
                <a:ea typeface="楷体" panose="02010609060101010101" pitchFamily="49" charset="-122"/>
                <a:cs typeface="楷体" panose="02010609060101010101" pitchFamily="49" charset="-122"/>
                <a:sym typeface="+mn-ea"/>
              </a:rPr>
              <a:t>1</a:t>
            </a:r>
            <a:r>
              <a:rPr lang="zh-CN" altLang="en-US" sz="2800" b="1" i="1" dirty="0">
                <a:solidFill>
                  <a:schemeClr val="bg1"/>
                </a:solidFill>
                <a:effectLst/>
                <a:latin typeface="楷体" panose="02010609060101010101" pitchFamily="49" charset="-122"/>
                <a:ea typeface="楷体" panose="02010609060101010101" pitchFamily="49" charset="-122"/>
                <a:cs typeface="楷体" panose="02010609060101010101" pitchFamily="49" charset="-122"/>
                <a:sym typeface="+mn-ea"/>
              </a:rPr>
              <a:t>、</a:t>
            </a:r>
            <a:r>
              <a:rPr sz="2800" b="1" i="1" dirty="0">
                <a:solidFill>
                  <a:schemeClr val="bg1"/>
                </a:solidFill>
                <a:effectLst/>
                <a:latin typeface="楷体" panose="02010609060101010101" pitchFamily="49" charset="-122"/>
                <a:ea typeface="楷体" panose="02010609060101010101" pitchFamily="49" charset="-122"/>
                <a:cs typeface="楷体" panose="02010609060101010101" pitchFamily="49" charset="-122"/>
                <a:sym typeface="+mn-ea"/>
              </a:rPr>
              <a:t>城市露营“摸鱼”</a:t>
            </a:r>
          </a:p>
        </p:txBody>
      </p:sp>
      <p:pic>
        <p:nvPicPr>
          <p:cNvPr id="117" name="图片 116"/>
          <p:cNvPicPr/>
          <p:nvPr>
            <p:custDataLst>
              <p:tags r:id="rId5"/>
            </p:custDataLst>
          </p:nvPr>
        </p:nvPicPr>
        <p:blipFill>
          <a:blip r:embed="rId8"/>
          <a:stretch>
            <a:fillRect/>
          </a:stretch>
        </p:blipFill>
        <p:spPr>
          <a:xfrm>
            <a:off x="1375410" y="2514600"/>
            <a:ext cx="4767580" cy="3267710"/>
          </a:xfrm>
          <a:prstGeom prst="rect">
            <a:avLst/>
          </a:prstGeom>
          <a:noFill/>
          <a:ln w="9525">
            <a:noFill/>
          </a:ln>
        </p:spPr>
      </p:pic>
      <p:pic>
        <p:nvPicPr>
          <p:cNvPr id="118" name="图片 117"/>
          <p:cNvPicPr/>
          <p:nvPr>
            <p:custDataLst>
              <p:tags r:id="rId6"/>
            </p:custDataLst>
          </p:nvPr>
        </p:nvPicPr>
        <p:blipFill>
          <a:blip r:embed="rId9"/>
          <a:stretch>
            <a:fillRect/>
          </a:stretch>
        </p:blipFill>
        <p:spPr>
          <a:xfrm>
            <a:off x="6351905" y="2514600"/>
            <a:ext cx="4812665" cy="3208655"/>
          </a:xfrm>
          <a:prstGeom prst="rect">
            <a:avLst/>
          </a:prstGeom>
          <a:noFill/>
          <a:ln w="9525">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custDataLst>
              <p:tags r:id="rId1"/>
            </p:custDataLst>
          </p:nvPr>
        </p:nvSpPr>
        <p:spPr>
          <a:xfrm>
            <a:off x="574675" y="1989455"/>
            <a:ext cx="800735" cy="4070350"/>
          </a:xfrm>
          <a:prstGeom prst="rect">
            <a:avLst/>
          </a:prstGeom>
          <a:noFill/>
        </p:spPr>
        <p:txBody>
          <a:bodyPr wrap="square" rtlCol="0" anchor="t">
            <a:noAutofit/>
          </a:bodyPr>
          <a:lstStyle/>
          <a:p>
            <a:pPr algn="ctr"/>
            <a:r>
              <a:rPr lang="zh-CN" altLang="en-US" sz="3200" b="1" dirty="0">
                <a:solidFill>
                  <a:schemeClr val="tx1"/>
                </a:solidFill>
                <a:effectLst/>
                <a:latin typeface="楷体" panose="02010609060101010101" pitchFamily="49" charset="-122"/>
                <a:ea typeface="楷体" panose="02010609060101010101" pitchFamily="49" charset="-122"/>
                <a:cs typeface="楷体" panose="02010609060101010101" pitchFamily="49" charset="-122"/>
                <a:sym typeface="+mn-ea"/>
              </a:rPr>
              <a:t>城市露营唤醒计划</a:t>
            </a:r>
          </a:p>
        </p:txBody>
      </p:sp>
      <p:sp>
        <p:nvSpPr>
          <p:cNvPr id="17" name="文本框 16"/>
          <p:cNvSpPr txBox="1"/>
          <p:nvPr>
            <p:custDataLst>
              <p:tags r:id="rId2"/>
            </p:custDataLst>
          </p:nvPr>
        </p:nvSpPr>
        <p:spPr>
          <a:xfrm>
            <a:off x="1245235" y="1355090"/>
            <a:ext cx="9992995" cy="922020"/>
          </a:xfrm>
          <a:prstGeom prst="rect">
            <a:avLst/>
          </a:prstGeom>
          <a:noFill/>
        </p:spPr>
        <p:txBody>
          <a:bodyPr wrap="square" rtlCol="0">
            <a:spAutoFit/>
            <a:scene3d>
              <a:camera prst="orthographicFront"/>
              <a:lightRig rig="threePt" dir="t"/>
            </a:scene3d>
            <a:sp3d contourW="12700"/>
          </a:bodyPr>
          <a:lstStyle/>
          <a:p>
            <a:pPr algn="l" defTabSz="457200" fontAlgn="auto">
              <a:lnSpc>
                <a:spcPct val="150000"/>
              </a:lnSpc>
            </a:pPr>
            <a:r>
              <a:rPr lang="en-US" altLang="zh-CN" dirty="0">
                <a:solidFill>
                  <a:srgbClr val="000000">
                    <a:lumMod val="50000"/>
                    <a:lumOff val="50000"/>
                  </a:srgb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自由奔放的哈雷机车炫酷亮相，充满异域风情的迪卡侬帐篷，不出城就能体验到的“豪放”，车尾箱集市带你“闹翻天”！</a:t>
            </a:r>
          </a:p>
        </p:txBody>
      </p:sp>
      <p:sp>
        <p:nvSpPr>
          <p:cNvPr id="2" name="矩形 1"/>
          <p:cNvSpPr/>
          <p:nvPr>
            <p:custDataLst>
              <p:tags r:id="rId3"/>
            </p:custDataLst>
          </p:nvPr>
        </p:nvSpPr>
        <p:spPr>
          <a:xfrm>
            <a:off x="849630" y="710565"/>
            <a:ext cx="5293995" cy="585470"/>
          </a:xfrm>
          <a:prstGeom prst="rect">
            <a:avLst/>
          </a:prstGeom>
          <a:solidFill>
            <a:srgbClr val="019A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custDataLst>
              <p:tags r:id="rId4"/>
            </p:custDataLst>
          </p:nvPr>
        </p:nvSpPr>
        <p:spPr>
          <a:xfrm>
            <a:off x="979170" y="767080"/>
            <a:ext cx="5163820" cy="420370"/>
          </a:xfrm>
          <a:prstGeom prst="rect">
            <a:avLst/>
          </a:prstGeom>
          <a:noFill/>
        </p:spPr>
        <p:txBody>
          <a:bodyPr wrap="square" rtlCol="0" anchor="t">
            <a:noAutofit/>
          </a:bodyPr>
          <a:lstStyle/>
          <a:p>
            <a:r>
              <a:rPr sz="2800" b="1" i="1" dirty="0">
                <a:solidFill>
                  <a:schemeClr val="bg1"/>
                </a:solidFill>
                <a:effectLst/>
                <a:latin typeface="楷体" panose="02010609060101010101" pitchFamily="49" charset="-122"/>
                <a:ea typeface="楷体" panose="02010609060101010101" pitchFamily="49" charset="-122"/>
                <a:cs typeface="楷体" panose="02010609060101010101" pitchFamily="49" charset="-122"/>
                <a:sym typeface="+mn-ea"/>
              </a:rPr>
              <a:t>2、车尾箱集市带你“闹翻天”</a:t>
            </a:r>
          </a:p>
        </p:txBody>
      </p:sp>
      <p:pic>
        <p:nvPicPr>
          <p:cNvPr id="4" name="图片 3"/>
          <p:cNvPicPr>
            <a:picLocks noChangeAspect="1"/>
          </p:cNvPicPr>
          <p:nvPr>
            <p:custDataLst>
              <p:tags r:id="rId5"/>
            </p:custDataLst>
          </p:nvPr>
        </p:nvPicPr>
        <p:blipFill>
          <a:blip r:embed="rId8"/>
          <a:srcRect t="3078" b="8909"/>
          <a:stretch>
            <a:fillRect/>
          </a:stretch>
        </p:blipFill>
        <p:spPr>
          <a:xfrm>
            <a:off x="1460500" y="2336165"/>
            <a:ext cx="5274310" cy="3615690"/>
          </a:xfrm>
          <a:prstGeom prst="rect">
            <a:avLst/>
          </a:prstGeom>
        </p:spPr>
      </p:pic>
      <p:pic>
        <p:nvPicPr>
          <p:cNvPr id="10248" name="Picture 8" descr="https://p2.itc.cn/q_70/images03/20220427/20e4c21c6087427dbe880ba72a4d59c4.jpeg"/>
          <p:cNvPicPr>
            <a:picLocks noChangeAspect="1" noChangeArrowheads="1"/>
          </p:cNvPicPr>
          <p:nvPr>
            <p:custDataLst>
              <p:tags r:id="rId6"/>
            </p:custDataLst>
          </p:nvPr>
        </p:nvPicPr>
        <p:blipFill>
          <a:blip r:embed="rId9">
            <a:extLst>
              <a:ext uri="{28A0092B-C50C-407E-A947-70E740481C1C}">
                <a14:useLocalDpi xmlns:a14="http://schemas.microsoft.com/office/drawing/2010/main" val="0"/>
              </a:ext>
            </a:extLst>
          </a:blip>
          <a:srcRect t="14885" b="8556"/>
          <a:stretch>
            <a:fillRect/>
          </a:stretch>
        </p:blipFill>
        <p:spPr bwMode="auto">
          <a:xfrm>
            <a:off x="6515100" y="2336165"/>
            <a:ext cx="4485005" cy="355346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custDataLst>
              <p:tags r:id="rId1"/>
            </p:custDataLst>
          </p:nvPr>
        </p:nvSpPr>
        <p:spPr>
          <a:xfrm>
            <a:off x="574675" y="1989455"/>
            <a:ext cx="800735" cy="4070350"/>
          </a:xfrm>
          <a:prstGeom prst="rect">
            <a:avLst/>
          </a:prstGeom>
          <a:noFill/>
        </p:spPr>
        <p:txBody>
          <a:bodyPr wrap="square" rtlCol="0" anchor="t">
            <a:noAutofit/>
          </a:bodyPr>
          <a:lstStyle/>
          <a:p>
            <a:pPr algn="ctr"/>
            <a:r>
              <a:rPr lang="zh-CN" altLang="en-US" sz="3200" b="1" dirty="0">
                <a:solidFill>
                  <a:schemeClr val="tx1"/>
                </a:solidFill>
                <a:effectLst/>
                <a:latin typeface="楷体" panose="02010609060101010101" pitchFamily="49" charset="-122"/>
                <a:ea typeface="楷体" panose="02010609060101010101" pitchFamily="49" charset="-122"/>
                <a:cs typeface="楷体" panose="02010609060101010101" pitchFamily="49" charset="-122"/>
                <a:sym typeface="+mn-ea"/>
              </a:rPr>
              <a:t>城市露营唤醒计划</a:t>
            </a:r>
          </a:p>
        </p:txBody>
      </p:sp>
      <p:sp>
        <p:nvSpPr>
          <p:cNvPr id="17" name="文本框 16"/>
          <p:cNvSpPr txBox="1"/>
          <p:nvPr>
            <p:custDataLst>
              <p:tags r:id="rId2"/>
            </p:custDataLst>
          </p:nvPr>
        </p:nvSpPr>
        <p:spPr>
          <a:xfrm>
            <a:off x="1245235" y="1355090"/>
            <a:ext cx="9992995" cy="506730"/>
          </a:xfrm>
          <a:prstGeom prst="rect">
            <a:avLst/>
          </a:prstGeom>
          <a:noFill/>
        </p:spPr>
        <p:txBody>
          <a:bodyPr wrap="square" rtlCol="0">
            <a:spAutoFit/>
            <a:scene3d>
              <a:camera prst="orthographicFront"/>
              <a:lightRig rig="threePt" dir="t"/>
            </a:scene3d>
            <a:sp3d contourW="12700"/>
          </a:bodyPr>
          <a:lstStyle/>
          <a:p>
            <a:pPr algn="l" defTabSz="457200" fontAlgn="auto">
              <a:lnSpc>
                <a:spcPct val="150000"/>
              </a:lnSpc>
            </a:pPr>
            <a:r>
              <a:rPr lang="en-US" altLang="zh-CN" dirty="0">
                <a:solidFill>
                  <a:srgbClr val="000000">
                    <a:lumMod val="50000"/>
                    <a:lumOff val="50000"/>
                  </a:srgb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还有精致的花艺互动，把城市带到户外，让城市的声色触手可及</a:t>
            </a:r>
          </a:p>
        </p:txBody>
      </p:sp>
      <p:sp>
        <p:nvSpPr>
          <p:cNvPr id="2" name="矩形 1"/>
          <p:cNvSpPr/>
          <p:nvPr>
            <p:custDataLst>
              <p:tags r:id="rId3"/>
            </p:custDataLst>
          </p:nvPr>
        </p:nvSpPr>
        <p:spPr>
          <a:xfrm>
            <a:off x="849630" y="710565"/>
            <a:ext cx="3795395" cy="585470"/>
          </a:xfrm>
          <a:prstGeom prst="rect">
            <a:avLst/>
          </a:prstGeom>
          <a:solidFill>
            <a:srgbClr val="019A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custDataLst>
              <p:tags r:id="rId4"/>
            </p:custDataLst>
          </p:nvPr>
        </p:nvSpPr>
        <p:spPr>
          <a:xfrm>
            <a:off x="979170" y="767080"/>
            <a:ext cx="3754755" cy="420370"/>
          </a:xfrm>
          <a:prstGeom prst="rect">
            <a:avLst/>
          </a:prstGeom>
          <a:noFill/>
        </p:spPr>
        <p:txBody>
          <a:bodyPr wrap="square" rtlCol="0" anchor="t">
            <a:noAutofit/>
          </a:bodyPr>
          <a:lstStyle/>
          <a:p>
            <a:r>
              <a:rPr sz="2800" b="1" i="1" dirty="0">
                <a:solidFill>
                  <a:schemeClr val="bg1"/>
                </a:solidFill>
                <a:effectLst/>
                <a:latin typeface="楷体" panose="02010609060101010101" pitchFamily="49" charset="-122"/>
                <a:ea typeface="楷体" panose="02010609060101010101" pitchFamily="49" charset="-122"/>
                <a:cs typeface="楷体" panose="02010609060101010101" pitchFamily="49" charset="-122"/>
                <a:sym typeface="+mn-ea"/>
              </a:rPr>
              <a:t>3、精致的花艺互动</a:t>
            </a:r>
          </a:p>
        </p:txBody>
      </p:sp>
      <p:pic>
        <p:nvPicPr>
          <p:cNvPr id="5" name="图片 4"/>
          <p:cNvPicPr>
            <a:picLocks noChangeAspect="1"/>
          </p:cNvPicPr>
          <p:nvPr>
            <p:custDataLst>
              <p:tags r:id="rId5"/>
            </p:custDataLst>
          </p:nvPr>
        </p:nvPicPr>
        <p:blipFill>
          <a:blip r:embed="rId8"/>
          <a:stretch>
            <a:fillRect/>
          </a:stretch>
        </p:blipFill>
        <p:spPr>
          <a:xfrm>
            <a:off x="1524635" y="2244090"/>
            <a:ext cx="4697730" cy="3561080"/>
          </a:xfrm>
          <a:prstGeom prst="rect">
            <a:avLst/>
          </a:prstGeom>
        </p:spPr>
      </p:pic>
      <p:pic>
        <p:nvPicPr>
          <p:cNvPr id="11268" name="Picture 4" descr="https://p6.itc.cn/q_70/images03/20220427/a7246afbf5a3461bb3812b713b998766.jpeg"/>
          <p:cNvPicPr>
            <a:picLocks noChangeAspect="1" noChangeArrowheads="1"/>
          </p:cNvPicPr>
          <p:nvPr>
            <p:custDataLst>
              <p:tags r:id="rId6"/>
            </p:custDataLst>
          </p:nvPr>
        </p:nvPicPr>
        <p:blipFill>
          <a:blip r:embed="rId9">
            <a:extLst>
              <a:ext uri="{28A0092B-C50C-407E-A947-70E740481C1C}">
                <a14:useLocalDpi xmlns:a14="http://schemas.microsoft.com/office/drawing/2010/main" val="0"/>
              </a:ext>
            </a:extLst>
          </a:blip>
          <a:srcRect l="6312" r="2580"/>
          <a:stretch>
            <a:fillRect/>
          </a:stretch>
        </p:blipFill>
        <p:spPr bwMode="auto">
          <a:xfrm>
            <a:off x="6371590" y="2244090"/>
            <a:ext cx="4866640" cy="35610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custDataLst>
              <p:tags r:id="rId1"/>
            </p:custDataLst>
          </p:nvPr>
        </p:nvSpPr>
        <p:spPr>
          <a:xfrm>
            <a:off x="574675" y="1989455"/>
            <a:ext cx="800735" cy="4070350"/>
          </a:xfrm>
          <a:prstGeom prst="rect">
            <a:avLst/>
          </a:prstGeom>
          <a:noFill/>
        </p:spPr>
        <p:txBody>
          <a:bodyPr wrap="square" rtlCol="0" anchor="t">
            <a:noAutofit/>
          </a:bodyPr>
          <a:lstStyle/>
          <a:p>
            <a:pPr algn="ctr"/>
            <a:r>
              <a:rPr lang="zh-CN" altLang="en-US" sz="3200" b="1" dirty="0">
                <a:solidFill>
                  <a:schemeClr val="tx1"/>
                </a:solidFill>
                <a:effectLst/>
                <a:latin typeface="楷体" panose="02010609060101010101" pitchFamily="49" charset="-122"/>
                <a:ea typeface="楷体" panose="02010609060101010101" pitchFamily="49" charset="-122"/>
                <a:cs typeface="楷体" panose="02010609060101010101" pitchFamily="49" charset="-122"/>
                <a:sym typeface="+mn-ea"/>
              </a:rPr>
              <a:t>城市露营唤醒计划</a:t>
            </a:r>
          </a:p>
        </p:txBody>
      </p:sp>
      <p:sp>
        <p:nvSpPr>
          <p:cNvPr id="17" name="文本框 16"/>
          <p:cNvSpPr txBox="1"/>
          <p:nvPr>
            <p:custDataLst>
              <p:tags r:id="rId2"/>
            </p:custDataLst>
          </p:nvPr>
        </p:nvSpPr>
        <p:spPr>
          <a:xfrm>
            <a:off x="1245235" y="1482725"/>
            <a:ext cx="9992995" cy="506730"/>
          </a:xfrm>
          <a:prstGeom prst="rect">
            <a:avLst/>
          </a:prstGeom>
          <a:noFill/>
        </p:spPr>
        <p:txBody>
          <a:bodyPr wrap="square" rtlCol="0">
            <a:spAutoFit/>
            <a:scene3d>
              <a:camera prst="orthographicFront"/>
              <a:lightRig rig="threePt" dir="t"/>
            </a:scene3d>
            <a:sp3d contourW="12700"/>
          </a:bodyPr>
          <a:lstStyle/>
          <a:p>
            <a:pPr algn="l" defTabSz="457200" fontAlgn="auto">
              <a:lnSpc>
                <a:spcPct val="150000"/>
              </a:lnSpc>
            </a:pPr>
            <a:r>
              <a:rPr lang="en-US" altLang="zh-CN" dirty="0">
                <a:solidFill>
                  <a:srgbClr val="000000">
                    <a:lumMod val="50000"/>
                    <a:lumOff val="50000"/>
                  </a:srgb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将美食、文艺、潮流、品质一站尽收，逛文创市集，享快闪互动，当夏有好市，好事正在发生</a:t>
            </a:r>
            <a:r>
              <a:rPr lang="zh-CN" altLang="en-US" dirty="0">
                <a:solidFill>
                  <a:srgbClr val="000000">
                    <a:lumMod val="50000"/>
                    <a:lumOff val="50000"/>
                  </a:srgb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a:t>
            </a:r>
          </a:p>
        </p:txBody>
      </p:sp>
      <p:sp>
        <p:nvSpPr>
          <p:cNvPr id="2" name="矩形 1"/>
          <p:cNvSpPr/>
          <p:nvPr>
            <p:custDataLst>
              <p:tags r:id="rId3"/>
            </p:custDataLst>
          </p:nvPr>
        </p:nvSpPr>
        <p:spPr>
          <a:xfrm>
            <a:off x="849630" y="710565"/>
            <a:ext cx="3124200" cy="585470"/>
          </a:xfrm>
          <a:prstGeom prst="rect">
            <a:avLst/>
          </a:prstGeom>
          <a:solidFill>
            <a:srgbClr val="019A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custDataLst>
              <p:tags r:id="rId4"/>
            </p:custDataLst>
          </p:nvPr>
        </p:nvSpPr>
        <p:spPr>
          <a:xfrm>
            <a:off x="979170" y="767080"/>
            <a:ext cx="3754755" cy="420370"/>
          </a:xfrm>
          <a:prstGeom prst="rect">
            <a:avLst/>
          </a:prstGeom>
          <a:noFill/>
        </p:spPr>
        <p:txBody>
          <a:bodyPr wrap="square" rtlCol="0" anchor="t">
            <a:noAutofit/>
          </a:bodyPr>
          <a:lstStyle/>
          <a:p>
            <a:r>
              <a:rPr sz="2800" b="1" i="1" dirty="0">
                <a:solidFill>
                  <a:schemeClr val="bg1"/>
                </a:solidFill>
                <a:effectLst/>
                <a:latin typeface="楷体" panose="02010609060101010101" pitchFamily="49" charset="-122"/>
                <a:ea typeface="楷体" panose="02010609060101010101" pitchFamily="49" charset="-122"/>
                <a:cs typeface="楷体" panose="02010609060101010101" pitchFamily="49" charset="-122"/>
                <a:sym typeface="+mn-ea"/>
              </a:rPr>
              <a:t>4、当夏有好市</a:t>
            </a:r>
          </a:p>
        </p:txBody>
      </p:sp>
      <p:grpSp>
        <p:nvGrpSpPr>
          <p:cNvPr id="7" name="组合 6"/>
          <p:cNvGrpSpPr/>
          <p:nvPr/>
        </p:nvGrpSpPr>
        <p:grpSpPr>
          <a:xfrm>
            <a:off x="1477645" y="2425065"/>
            <a:ext cx="9760582" cy="3199808"/>
            <a:chOff x="2338" y="3562"/>
            <a:chExt cx="14398" cy="4720"/>
          </a:xfrm>
        </p:grpSpPr>
        <p:pic>
          <p:nvPicPr>
            <p:cNvPr id="15362" name="Picture 2" descr="https://p8.itc.cn/q_70/images03/20220427/9c9d2954f79d490882f789e6d51ed02d.jpeg"/>
            <p:cNvPicPr>
              <a:picLocks noChangeAspect="1" noChangeArrowheads="1"/>
            </p:cNvPicPr>
            <p:nvPr>
              <p:custDataLst>
                <p:tags r:id="rId5"/>
              </p:custDataLst>
            </p:nvPr>
          </p:nvPicPr>
          <p:blipFill>
            <a:blip r:embed="rId10" cstate="print">
              <a:extLst>
                <a:ext uri="{28A0092B-C50C-407E-A947-70E740481C1C}">
                  <a14:useLocalDpi xmlns:a14="http://schemas.microsoft.com/office/drawing/2010/main" val="0"/>
                </a:ext>
              </a:extLst>
            </a:blip>
            <a:srcRect/>
            <a:stretch>
              <a:fillRect/>
            </a:stretch>
          </p:blipFill>
          <p:spPr bwMode="auto">
            <a:xfrm>
              <a:off x="2338" y="3562"/>
              <a:ext cx="3070" cy="4720"/>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https://p4.itc.cn/q_70/images03/20220427/283e74a74fde49c9b2676b15de685e05.jpeg"/>
            <p:cNvPicPr>
              <a:picLocks noChangeAspect="1" noChangeArrowheads="1"/>
            </p:cNvPicPr>
            <p:nvPr>
              <p:custDataLst>
                <p:tags r:id="rId6"/>
              </p:custDataLst>
            </p:nvPr>
          </p:nvPicPr>
          <p:blipFill>
            <a:blip r:embed="rId11">
              <a:extLst>
                <a:ext uri="{28A0092B-C50C-407E-A947-70E740481C1C}">
                  <a14:useLocalDpi xmlns:a14="http://schemas.microsoft.com/office/drawing/2010/main" val="0"/>
                </a:ext>
              </a:extLst>
            </a:blip>
            <a:srcRect l="6748" r="11874"/>
            <a:stretch>
              <a:fillRect/>
            </a:stretch>
          </p:blipFill>
          <p:spPr bwMode="auto">
            <a:xfrm>
              <a:off x="5579" y="3562"/>
              <a:ext cx="5620" cy="4719"/>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custDataLst>
                <p:tags r:id="rId7"/>
              </p:custDataLst>
            </p:nvPr>
          </p:nvPicPr>
          <p:blipFill>
            <a:blip r:embed="rId12"/>
            <a:stretch>
              <a:fillRect/>
            </a:stretch>
          </p:blipFill>
          <p:spPr>
            <a:xfrm>
              <a:off x="11371" y="3562"/>
              <a:ext cx="5365" cy="2268"/>
            </a:xfrm>
            <a:prstGeom prst="rect">
              <a:avLst/>
            </a:prstGeom>
          </p:spPr>
        </p:pic>
        <p:pic>
          <p:nvPicPr>
            <p:cNvPr id="6" name="图片 5"/>
            <p:cNvPicPr>
              <a:picLocks noChangeAspect="1"/>
            </p:cNvPicPr>
            <p:nvPr>
              <p:custDataLst>
                <p:tags r:id="rId8"/>
              </p:custDataLst>
            </p:nvPr>
          </p:nvPicPr>
          <p:blipFill>
            <a:blip r:embed="rId13"/>
            <a:stretch>
              <a:fillRect/>
            </a:stretch>
          </p:blipFill>
          <p:spPr>
            <a:xfrm>
              <a:off x="11371" y="6013"/>
              <a:ext cx="5365" cy="2268"/>
            </a:xfrm>
            <a:prstGeom prst="rect">
              <a:avLst/>
            </a:prstGeom>
          </p:spPr>
        </p:pic>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custDataLst>
              <p:tags r:id="rId1"/>
            </p:custDataLst>
          </p:nvPr>
        </p:nvSpPr>
        <p:spPr>
          <a:xfrm>
            <a:off x="574675" y="1989455"/>
            <a:ext cx="800735" cy="4070350"/>
          </a:xfrm>
          <a:prstGeom prst="rect">
            <a:avLst/>
          </a:prstGeom>
          <a:noFill/>
        </p:spPr>
        <p:txBody>
          <a:bodyPr wrap="square" rtlCol="0" anchor="t">
            <a:noAutofit/>
          </a:bodyPr>
          <a:lstStyle/>
          <a:p>
            <a:pPr algn="ctr"/>
            <a:r>
              <a:rPr lang="zh-CN" altLang="en-US" sz="3200" b="1" dirty="0">
                <a:solidFill>
                  <a:schemeClr val="tx1"/>
                </a:solidFill>
                <a:effectLst/>
                <a:latin typeface="楷体" panose="02010609060101010101" pitchFamily="49" charset="-122"/>
                <a:ea typeface="楷体" panose="02010609060101010101" pitchFamily="49" charset="-122"/>
                <a:cs typeface="楷体" panose="02010609060101010101" pitchFamily="49" charset="-122"/>
                <a:sym typeface="+mn-ea"/>
              </a:rPr>
              <a:t>城市露营唤醒计划</a:t>
            </a:r>
          </a:p>
        </p:txBody>
      </p:sp>
      <p:sp>
        <p:nvSpPr>
          <p:cNvPr id="17" name="文本框 16"/>
          <p:cNvSpPr txBox="1"/>
          <p:nvPr>
            <p:custDataLst>
              <p:tags r:id="rId2"/>
            </p:custDataLst>
          </p:nvPr>
        </p:nvSpPr>
        <p:spPr>
          <a:xfrm>
            <a:off x="1245235" y="1393825"/>
            <a:ext cx="9992995" cy="922020"/>
          </a:xfrm>
          <a:prstGeom prst="rect">
            <a:avLst/>
          </a:prstGeom>
          <a:noFill/>
        </p:spPr>
        <p:txBody>
          <a:bodyPr wrap="square" rtlCol="0">
            <a:spAutoFit/>
            <a:scene3d>
              <a:camera prst="orthographicFront"/>
              <a:lightRig rig="threePt" dir="t"/>
            </a:scene3d>
            <a:sp3d contourW="12700"/>
          </a:bodyPr>
          <a:lstStyle/>
          <a:p>
            <a:pPr algn="l" defTabSz="457200" fontAlgn="auto">
              <a:lnSpc>
                <a:spcPct val="150000"/>
              </a:lnSpc>
            </a:pPr>
            <a:r>
              <a:rPr dirty="0">
                <a:solidFill>
                  <a:srgbClr val="000000">
                    <a:lumMod val="50000"/>
                    <a:lumOff val="50000"/>
                  </a:srgb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来一场帐篷时光音乐会，弹着吉他，感受生活不一样的放松，与音乐人一起，置身live现场，感受美妙音乐时光，让惬意的氛围感点亮你的五一小长假。</a:t>
            </a:r>
          </a:p>
        </p:txBody>
      </p:sp>
      <p:sp>
        <p:nvSpPr>
          <p:cNvPr id="2" name="矩形 1"/>
          <p:cNvSpPr/>
          <p:nvPr>
            <p:custDataLst>
              <p:tags r:id="rId3"/>
            </p:custDataLst>
          </p:nvPr>
        </p:nvSpPr>
        <p:spPr>
          <a:xfrm>
            <a:off x="849630" y="710565"/>
            <a:ext cx="3630930" cy="585470"/>
          </a:xfrm>
          <a:prstGeom prst="rect">
            <a:avLst/>
          </a:prstGeom>
          <a:solidFill>
            <a:srgbClr val="019A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custDataLst>
              <p:tags r:id="rId4"/>
            </p:custDataLst>
          </p:nvPr>
        </p:nvSpPr>
        <p:spPr>
          <a:xfrm>
            <a:off x="979170" y="767080"/>
            <a:ext cx="3501390" cy="420370"/>
          </a:xfrm>
          <a:prstGeom prst="rect">
            <a:avLst/>
          </a:prstGeom>
          <a:noFill/>
        </p:spPr>
        <p:txBody>
          <a:bodyPr wrap="square" rtlCol="0" anchor="t">
            <a:noAutofit/>
          </a:bodyPr>
          <a:lstStyle/>
          <a:p>
            <a:r>
              <a:rPr sz="2800" b="1" i="1" dirty="0">
                <a:solidFill>
                  <a:schemeClr val="bg1"/>
                </a:solidFill>
                <a:effectLst/>
                <a:latin typeface="楷体" panose="02010609060101010101" pitchFamily="49" charset="-122"/>
                <a:ea typeface="楷体" panose="02010609060101010101" pitchFamily="49" charset="-122"/>
                <a:cs typeface="楷体" panose="02010609060101010101" pitchFamily="49" charset="-122"/>
                <a:sym typeface="+mn-ea"/>
              </a:rPr>
              <a:t>5、星空时光音乐会</a:t>
            </a:r>
          </a:p>
        </p:txBody>
      </p:sp>
      <p:pic>
        <p:nvPicPr>
          <p:cNvPr id="12290" name="Picture 2" descr="https://p2.itc.cn/q_70/images03/20220427/4db853a90f5c43d3bcb4c66423f2fb6a.jpeg"/>
          <p:cNvPicPr>
            <a:picLocks noChangeAspect="1" noChangeArrowheads="1"/>
          </p:cNvPicPr>
          <p:nvPr>
            <p:custDataLst>
              <p:tags r:id="rId5"/>
            </p:custDataLst>
          </p:nvPr>
        </p:nvPicPr>
        <p:blipFill>
          <a:blip r:embed="rId8">
            <a:extLst>
              <a:ext uri="{28A0092B-C50C-407E-A947-70E740481C1C}">
                <a14:useLocalDpi xmlns:a14="http://schemas.microsoft.com/office/drawing/2010/main" val="0"/>
              </a:ext>
            </a:extLst>
          </a:blip>
          <a:srcRect l="12557" r="23659"/>
          <a:stretch>
            <a:fillRect/>
          </a:stretch>
        </p:blipFill>
        <p:spPr bwMode="auto">
          <a:xfrm>
            <a:off x="1375410" y="2522220"/>
            <a:ext cx="4720590" cy="3173095"/>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https://p0.itc.cn/q_70/images03/20220427/bb9963b8b61f4a2b80103e92ff54d9bd.jpeg"/>
          <p:cNvPicPr>
            <a:picLocks noChangeAspect="1" noChangeArrowheads="1"/>
          </p:cNvPicPr>
          <p:nvPr>
            <p:custDataLst>
              <p:tags r:id="rId6"/>
            </p:custDataLst>
          </p:nvPr>
        </p:nvPicPr>
        <p:blipFill>
          <a:blip r:embed="rId9">
            <a:extLst>
              <a:ext uri="{28A0092B-C50C-407E-A947-70E740481C1C}">
                <a14:useLocalDpi xmlns:a14="http://schemas.microsoft.com/office/drawing/2010/main" val="0"/>
              </a:ext>
            </a:extLst>
          </a:blip>
          <a:srcRect l="12777" r="21295"/>
          <a:stretch>
            <a:fillRect/>
          </a:stretch>
        </p:blipFill>
        <p:spPr bwMode="auto">
          <a:xfrm>
            <a:off x="6311265" y="2522220"/>
            <a:ext cx="4828540" cy="31400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custDataLst>
              <p:tags r:id="rId1"/>
            </p:custDataLst>
          </p:nvPr>
        </p:nvSpPr>
        <p:spPr>
          <a:xfrm>
            <a:off x="574675" y="1989455"/>
            <a:ext cx="800735" cy="4070350"/>
          </a:xfrm>
          <a:prstGeom prst="rect">
            <a:avLst/>
          </a:prstGeom>
          <a:noFill/>
        </p:spPr>
        <p:txBody>
          <a:bodyPr wrap="square" rtlCol="0" anchor="t">
            <a:noAutofit/>
          </a:bodyPr>
          <a:lstStyle/>
          <a:p>
            <a:pPr algn="ctr"/>
            <a:r>
              <a:rPr lang="zh-CN" altLang="en-US" sz="3200" b="1" dirty="0">
                <a:solidFill>
                  <a:schemeClr val="tx1"/>
                </a:solidFill>
                <a:effectLst/>
                <a:latin typeface="楷体" panose="02010609060101010101" pitchFamily="49" charset="-122"/>
                <a:ea typeface="楷体" panose="02010609060101010101" pitchFamily="49" charset="-122"/>
                <a:cs typeface="楷体" panose="02010609060101010101" pitchFamily="49" charset="-122"/>
                <a:sym typeface="+mn-ea"/>
              </a:rPr>
              <a:t>城市露营唤醒计划</a:t>
            </a:r>
          </a:p>
        </p:txBody>
      </p:sp>
      <p:sp>
        <p:nvSpPr>
          <p:cNvPr id="17" name="文本框 16"/>
          <p:cNvSpPr txBox="1"/>
          <p:nvPr>
            <p:custDataLst>
              <p:tags r:id="rId2"/>
            </p:custDataLst>
          </p:nvPr>
        </p:nvSpPr>
        <p:spPr>
          <a:xfrm>
            <a:off x="1245235" y="1393825"/>
            <a:ext cx="9827260" cy="922020"/>
          </a:xfrm>
          <a:prstGeom prst="rect">
            <a:avLst/>
          </a:prstGeom>
          <a:noFill/>
        </p:spPr>
        <p:txBody>
          <a:bodyPr wrap="square" rtlCol="0">
            <a:spAutoFit/>
            <a:scene3d>
              <a:camera prst="orthographicFront"/>
              <a:lightRig rig="threePt" dir="t"/>
            </a:scene3d>
            <a:sp3d contourW="12700"/>
          </a:bodyPr>
          <a:lstStyle/>
          <a:p>
            <a:pPr algn="l" defTabSz="457200" fontAlgn="auto">
              <a:lnSpc>
                <a:spcPct val="150000"/>
              </a:lnSpc>
            </a:pPr>
            <a:r>
              <a:rPr dirty="0">
                <a:solidFill>
                  <a:srgbClr val="000000">
                    <a:lumMod val="50000"/>
                    <a:lumOff val="50000"/>
                  </a:srgb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零距离感受童话剧的魔力，满足小朋友们登台参与的愿望，完成一次前所未有的童话体验</a:t>
            </a:r>
            <a:r>
              <a:rPr lang="zh-CN" dirty="0">
                <a:solidFill>
                  <a:srgbClr val="000000">
                    <a:lumMod val="50000"/>
                    <a:lumOff val="50000"/>
                  </a:srgb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a:t>
            </a:r>
            <a:r>
              <a:rPr dirty="0">
                <a:solidFill>
                  <a:srgbClr val="000000">
                    <a:lumMod val="50000"/>
                    <a:lumOff val="50000"/>
                  </a:srgb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重温安徒生童话，一定是送给孩子们最难忘的五一假期。</a:t>
            </a:r>
          </a:p>
        </p:txBody>
      </p:sp>
      <p:sp>
        <p:nvSpPr>
          <p:cNvPr id="2" name="矩形 1"/>
          <p:cNvSpPr/>
          <p:nvPr>
            <p:custDataLst>
              <p:tags r:id="rId3"/>
            </p:custDataLst>
          </p:nvPr>
        </p:nvSpPr>
        <p:spPr>
          <a:xfrm>
            <a:off x="849630" y="710565"/>
            <a:ext cx="3630930" cy="585470"/>
          </a:xfrm>
          <a:prstGeom prst="rect">
            <a:avLst/>
          </a:prstGeom>
          <a:solidFill>
            <a:srgbClr val="019A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custDataLst>
              <p:tags r:id="rId4"/>
            </p:custDataLst>
          </p:nvPr>
        </p:nvSpPr>
        <p:spPr>
          <a:xfrm>
            <a:off x="979170" y="767080"/>
            <a:ext cx="3501390" cy="420370"/>
          </a:xfrm>
          <a:prstGeom prst="rect">
            <a:avLst/>
          </a:prstGeom>
          <a:noFill/>
        </p:spPr>
        <p:txBody>
          <a:bodyPr wrap="square" rtlCol="0" anchor="t">
            <a:noAutofit/>
          </a:bodyPr>
          <a:lstStyle/>
          <a:p>
            <a:r>
              <a:rPr sz="2800" b="1" i="1" dirty="0">
                <a:solidFill>
                  <a:schemeClr val="bg1"/>
                </a:solidFill>
                <a:effectLst/>
                <a:latin typeface="楷体" panose="02010609060101010101" pitchFamily="49" charset="-122"/>
                <a:ea typeface="楷体" panose="02010609060101010101" pitchFamily="49" charset="-122"/>
                <a:cs typeface="楷体" panose="02010609060101010101" pitchFamily="49" charset="-122"/>
                <a:sym typeface="+mn-ea"/>
              </a:rPr>
              <a:t>6、安徒生童话剧</a:t>
            </a:r>
          </a:p>
        </p:txBody>
      </p:sp>
      <p:grpSp>
        <p:nvGrpSpPr>
          <p:cNvPr id="4" name="组合 3"/>
          <p:cNvGrpSpPr/>
          <p:nvPr/>
        </p:nvGrpSpPr>
        <p:grpSpPr>
          <a:xfrm>
            <a:off x="1438275" y="2522220"/>
            <a:ext cx="9632950" cy="3044190"/>
            <a:chOff x="2408" y="3972"/>
            <a:chExt cx="10930" cy="3454"/>
          </a:xfrm>
        </p:grpSpPr>
        <p:pic>
          <p:nvPicPr>
            <p:cNvPr id="13314" name="Picture 2" descr="https://p6.itc.cn/q_70/images03/20220427/9c20fe51a8b844f680d194cde02f8653.png"/>
            <p:cNvPicPr>
              <a:picLocks noChangeAspect="1" noChangeArrowheads="1"/>
            </p:cNvPicPr>
            <p:nvPr>
              <p:custDataLst>
                <p:tags r:id="rId5"/>
              </p:custDataLst>
            </p:nvPr>
          </p:nvPicPr>
          <p:blipFill>
            <a:blip r:embed="rId8">
              <a:extLst>
                <a:ext uri="{28A0092B-C50C-407E-A947-70E740481C1C}">
                  <a14:useLocalDpi xmlns:a14="http://schemas.microsoft.com/office/drawing/2010/main" val="0"/>
                </a:ext>
              </a:extLst>
            </a:blip>
            <a:srcRect/>
            <a:stretch>
              <a:fillRect/>
            </a:stretch>
          </p:blipFill>
          <p:spPr bwMode="auto">
            <a:xfrm>
              <a:off x="2408" y="3972"/>
              <a:ext cx="5181" cy="3454"/>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https://p8.itc.cn/q_70/images03/20220427/48f7384a9fa74654b979c7eec121217e.png"/>
            <p:cNvPicPr>
              <a:picLocks noChangeAspect="1" noChangeArrowheads="1"/>
            </p:cNvPicPr>
            <p:nvPr>
              <p:custDataLst>
                <p:tags r:id="rId6"/>
              </p:custDataLst>
            </p:nvPr>
          </p:nvPicPr>
          <p:blipFill>
            <a:blip r:embed="rId9">
              <a:extLst>
                <a:ext uri="{28A0092B-C50C-407E-A947-70E740481C1C}">
                  <a14:useLocalDpi xmlns:a14="http://schemas.microsoft.com/office/drawing/2010/main" val="0"/>
                </a:ext>
              </a:extLst>
            </a:blip>
            <a:srcRect/>
            <a:stretch>
              <a:fillRect/>
            </a:stretch>
          </p:blipFill>
          <p:spPr bwMode="auto">
            <a:xfrm>
              <a:off x="8158" y="3972"/>
              <a:ext cx="5181" cy="3454"/>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custDataLst>
              <p:tags r:id="rId1"/>
            </p:custDataLst>
          </p:nvPr>
        </p:nvSpPr>
        <p:spPr>
          <a:xfrm>
            <a:off x="574675" y="1989455"/>
            <a:ext cx="800735" cy="4070350"/>
          </a:xfrm>
          <a:prstGeom prst="rect">
            <a:avLst/>
          </a:prstGeom>
          <a:noFill/>
        </p:spPr>
        <p:txBody>
          <a:bodyPr wrap="square" rtlCol="0" anchor="t">
            <a:noAutofit/>
          </a:bodyPr>
          <a:lstStyle/>
          <a:p>
            <a:pPr algn="ctr"/>
            <a:r>
              <a:rPr lang="zh-CN" altLang="en-US" sz="3200" b="1" dirty="0">
                <a:solidFill>
                  <a:schemeClr val="tx1"/>
                </a:solidFill>
                <a:effectLst/>
                <a:latin typeface="楷体" panose="02010609060101010101" pitchFamily="49" charset="-122"/>
                <a:ea typeface="楷体" panose="02010609060101010101" pitchFamily="49" charset="-122"/>
                <a:cs typeface="楷体" panose="02010609060101010101" pitchFamily="49" charset="-122"/>
                <a:sym typeface="+mn-ea"/>
              </a:rPr>
              <a:t>城市露营唤醒计划</a:t>
            </a:r>
          </a:p>
        </p:txBody>
      </p:sp>
      <p:sp>
        <p:nvSpPr>
          <p:cNvPr id="17" name="文本框 16"/>
          <p:cNvSpPr txBox="1"/>
          <p:nvPr>
            <p:custDataLst>
              <p:tags r:id="rId2"/>
            </p:custDataLst>
          </p:nvPr>
        </p:nvSpPr>
        <p:spPr>
          <a:xfrm>
            <a:off x="1245235" y="1393825"/>
            <a:ext cx="9535160" cy="922020"/>
          </a:xfrm>
          <a:prstGeom prst="rect">
            <a:avLst/>
          </a:prstGeom>
          <a:noFill/>
        </p:spPr>
        <p:txBody>
          <a:bodyPr wrap="square" rtlCol="0">
            <a:spAutoFit/>
            <a:scene3d>
              <a:camera prst="orthographicFront"/>
              <a:lightRig rig="threePt" dir="t"/>
            </a:scene3d>
            <a:sp3d contourW="12700"/>
          </a:bodyPr>
          <a:lstStyle/>
          <a:p>
            <a:pPr algn="l" defTabSz="457200" fontAlgn="auto">
              <a:lnSpc>
                <a:spcPct val="150000"/>
              </a:lnSpc>
            </a:pPr>
            <a:r>
              <a:rPr dirty="0">
                <a:solidFill>
                  <a:srgbClr val="000000">
                    <a:lumMod val="50000"/>
                    <a:lumOff val="50000"/>
                  </a:srgb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魔术与话剧的创意融合，目眩神迷的魔术，引人入胜的剧情，情感与视觉的双重体验，奇迹与感动的完美呈现。</a:t>
            </a:r>
          </a:p>
        </p:txBody>
      </p:sp>
      <p:sp>
        <p:nvSpPr>
          <p:cNvPr id="2" name="矩形 1"/>
          <p:cNvSpPr/>
          <p:nvPr>
            <p:custDataLst>
              <p:tags r:id="rId3"/>
            </p:custDataLst>
          </p:nvPr>
        </p:nvSpPr>
        <p:spPr>
          <a:xfrm>
            <a:off x="849630" y="710565"/>
            <a:ext cx="3630930" cy="585470"/>
          </a:xfrm>
          <a:prstGeom prst="rect">
            <a:avLst/>
          </a:prstGeom>
          <a:solidFill>
            <a:srgbClr val="019A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custDataLst>
              <p:tags r:id="rId4"/>
            </p:custDataLst>
          </p:nvPr>
        </p:nvSpPr>
        <p:spPr>
          <a:xfrm>
            <a:off x="1093470" y="767080"/>
            <a:ext cx="2917825" cy="420370"/>
          </a:xfrm>
          <a:prstGeom prst="rect">
            <a:avLst/>
          </a:prstGeom>
          <a:noFill/>
        </p:spPr>
        <p:txBody>
          <a:bodyPr wrap="square" rtlCol="0" anchor="t">
            <a:noAutofit/>
          </a:bodyPr>
          <a:lstStyle/>
          <a:p>
            <a:r>
              <a:rPr sz="2800" b="1" i="1" dirty="0">
                <a:solidFill>
                  <a:schemeClr val="bg1"/>
                </a:solidFill>
                <a:effectLst/>
                <a:latin typeface="楷体" panose="02010609060101010101" pitchFamily="49" charset="-122"/>
                <a:ea typeface="楷体" panose="02010609060101010101" pitchFamily="49" charset="-122"/>
                <a:cs typeface="楷体" panose="02010609060101010101" pitchFamily="49" charset="-122"/>
                <a:sym typeface="+mn-ea"/>
              </a:rPr>
              <a:t>7、魔术舞台剧</a:t>
            </a:r>
          </a:p>
        </p:txBody>
      </p:sp>
      <p:pic>
        <p:nvPicPr>
          <p:cNvPr id="14338" name="Picture 2" descr="https://p2.itc.cn/q_70/images03/20220427/58ad093ee1284e769a795170a35d1fa0.png"/>
          <p:cNvPicPr>
            <a:picLocks noChangeAspect="1" noChangeArrowheads="1"/>
          </p:cNvPicPr>
          <p:nvPr>
            <p:custDataLst>
              <p:tags r:id="rId5"/>
            </p:custDataLst>
          </p:nvPr>
        </p:nvPicPr>
        <p:blipFill>
          <a:blip r:embed="rId8">
            <a:extLst>
              <a:ext uri="{28A0092B-C50C-407E-A947-70E740481C1C}">
                <a14:useLocalDpi xmlns:a14="http://schemas.microsoft.com/office/drawing/2010/main" val="0"/>
              </a:ext>
            </a:extLst>
          </a:blip>
          <a:srcRect l="8040" r="5208"/>
          <a:stretch>
            <a:fillRect/>
          </a:stretch>
        </p:blipFill>
        <p:spPr bwMode="auto">
          <a:xfrm>
            <a:off x="1375410" y="2522220"/>
            <a:ext cx="4682490" cy="3165475"/>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https://p3.itc.cn/q_70/images03/20220427/95f0374192d048e0a6314d857665eb07.png"/>
          <p:cNvPicPr>
            <a:picLocks noChangeAspect="1" noChangeArrowheads="1"/>
          </p:cNvPicPr>
          <p:nvPr>
            <p:custDataLst>
              <p:tags r:id="rId6"/>
            </p:custDataLst>
          </p:nvPr>
        </p:nvPicPr>
        <p:blipFill>
          <a:blip r:embed="rId9">
            <a:extLst>
              <a:ext uri="{28A0092B-C50C-407E-A947-70E740481C1C}">
                <a14:useLocalDpi xmlns:a14="http://schemas.microsoft.com/office/drawing/2010/main" val="0"/>
              </a:ext>
            </a:extLst>
          </a:blip>
          <a:srcRect l="10209"/>
          <a:stretch>
            <a:fillRect/>
          </a:stretch>
        </p:blipFill>
        <p:spPr bwMode="auto">
          <a:xfrm>
            <a:off x="6195060" y="2522220"/>
            <a:ext cx="4813300" cy="315849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7"/>
          <a:srcRect t="1683" b="15284"/>
          <a:stretch>
            <a:fillRect/>
          </a:stretch>
        </p:blipFill>
        <p:spPr>
          <a:xfrm>
            <a:off x="0" y="0"/>
            <a:ext cx="12192000" cy="6858000"/>
          </a:xfrm>
          <a:prstGeom prst="rect">
            <a:avLst/>
          </a:prstGeom>
        </p:spPr>
      </p:pic>
      <p:sp>
        <p:nvSpPr>
          <p:cNvPr id="43" name="矩形 42"/>
          <p:cNvSpPr/>
          <p:nvPr>
            <p:custDataLst>
              <p:tags r:id="rId2"/>
            </p:custDataLst>
          </p:nvPr>
        </p:nvSpPr>
        <p:spPr>
          <a:xfrm>
            <a:off x="1459230" y="2099310"/>
            <a:ext cx="9503410" cy="3095625"/>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4" name="文本框 43"/>
          <p:cNvSpPr txBox="1"/>
          <p:nvPr>
            <p:custDataLst>
              <p:tags r:id="rId3"/>
            </p:custDataLst>
          </p:nvPr>
        </p:nvSpPr>
        <p:spPr>
          <a:xfrm>
            <a:off x="1697990" y="3082925"/>
            <a:ext cx="8778875" cy="1322070"/>
          </a:xfrm>
          <a:prstGeom prst="rect">
            <a:avLst/>
          </a:prstGeom>
          <a:noFill/>
        </p:spPr>
        <p:txBody>
          <a:bodyPr wrap="square" rtlCol="0">
            <a:spAutoFit/>
          </a:bodyPr>
          <a:lstStyle/>
          <a:p>
            <a:pPr lvl="0" algn="ctr">
              <a:defRPr/>
            </a:pPr>
            <a:r>
              <a:rPr lang="zh-CN" altLang="en-US" sz="8000" b="1" kern="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城市露营唤醒计划</a:t>
            </a:r>
          </a:p>
        </p:txBody>
      </p:sp>
      <p:sp>
        <p:nvSpPr>
          <p:cNvPr id="45" name="矩形 44"/>
          <p:cNvSpPr/>
          <p:nvPr>
            <p:custDataLst>
              <p:tags r:id="rId4"/>
            </p:custDataLst>
          </p:nvPr>
        </p:nvSpPr>
        <p:spPr>
          <a:xfrm>
            <a:off x="3835542" y="2350789"/>
            <a:ext cx="5212080" cy="645160"/>
          </a:xfrm>
          <a:prstGeom prst="rect">
            <a:avLst/>
          </a:prstGeom>
        </p:spPr>
        <p:txBody>
          <a:bodyPr wrap="none">
            <a:spAutoFit/>
          </a:bodyPr>
          <a:lstStyle/>
          <a:p>
            <a:r>
              <a:rPr lang="en-US" altLang="zh-CN" sz="3600" b="0" i="0" dirty="0">
                <a:solidFill>
                  <a:schemeClr val="bg1"/>
                </a:solidFill>
                <a:effectLst/>
                <a:latin typeface="楷体" panose="02010609060101010101" pitchFamily="49" charset="-122"/>
                <a:ea typeface="楷体" panose="02010609060101010101" pitchFamily="49" charset="-122"/>
                <a:cs typeface="楷体" panose="02010609060101010101" pitchFamily="49" charset="-122"/>
              </a:rPr>
              <a:t>-</a:t>
            </a:r>
            <a:r>
              <a:rPr lang="zh-CN" altLang="en-US" sz="3600" b="0" i="0" dirty="0">
                <a:solidFill>
                  <a:schemeClr val="bg1"/>
                </a:solidFill>
                <a:effectLst/>
                <a:latin typeface="楷体" panose="02010609060101010101" pitchFamily="49" charset="-122"/>
                <a:ea typeface="楷体" panose="02010609060101010101" pitchFamily="49" charset="-122"/>
                <a:cs typeface="楷体" panose="02010609060101010101" pitchFamily="49" charset="-122"/>
              </a:rPr>
              <a:t>大型露营乐活青年派对</a:t>
            </a:r>
            <a:r>
              <a:rPr lang="en-US" altLang="zh-CN" sz="3600" b="0" i="0" dirty="0">
                <a:solidFill>
                  <a:schemeClr val="bg1"/>
                </a:solidFill>
                <a:effectLst/>
                <a:latin typeface="楷体" panose="02010609060101010101" pitchFamily="49" charset="-122"/>
                <a:ea typeface="楷体" panose="02010609060101010101" pitchFamily="49" charset="-122"/>
                <a:cs typeface="楷体" panose="02010609060101010101" pitchFamily="49" charset="-122"/>
              </a:rPr>
              <a:t>-</a:t>
            </a:r>
          </a:p>
        </p:txBody>
      </p:sp>
      <p:sp>
        <p:nvSpPr>
          <p:cNvPr id="46" name="矩形 45"/>
          <p:cNvSpPr/>
          <p:nvPr>
            <p:custDataLst>
              <p:tags r:id="rId5"/>
            </p:custDataLst>
          </p:nvPr>
        </p:nvSpPr>
        <p:spPr>
          <a:xfrm>
            <a:off x="3156585" y="4629150"/>
            <a:ext cx="6032500" cy="368300"/>
          </a:xfrm>
          <a:prstGeom prst="rect">
            <a:avLst/>
          </a:prstGeom>
          <a:solidFill>
            <a:srgbClr val="019A44"/>
          </a:solidFill>
        </p:spPr>
        <p:txBody>
          <a:bodyPr wrap="square">
            <a:spAutoFit/>
          </a:bodyPr>
          <a:lstStyle/>
          <a:p>
            <a:pPr algn="ctr"/>
            <a:r>
              <a:rPr lang="en-US" altLang="zh-CN" dirty="0">
                <a:solidFill>
                  <a:schemeClr val="bg1"/>
                </a:solidFill>
                <a:latin typeface="楷体" panose="02010609060101010101" pitchFamily="49" charset="-122"/>
                <a:ea typeface="楷体" panose="02010609060101010101" pitchFamily="49" charset="-122"/>
              </a:rPr>
              <a:t>【</a:t>
            </a:r>
            <a:r>
              <a:rPr lang="zh-CN" altLang="en-US" dirty="0">
                <a:solidFill>
                  <a:schemeClr val="bg1"/>
                </a:solidFill>
                <a:latin typeface="楷体" panose="02010609060101010101" pitchFamily="49" charset="-122"/>
                <a:ea typeface="楷体" panose="02010609060101010101" pitchFamily="49" charset="-122"/>
              </a:rPr>
              <a:t>城市露营唤醒计划</a:t>
            </a:r>
            <a:r>
              <a:rPr lang="en-US" altLang="zh-CN" dirty="0">
                <a:solidFill>
                  <a:schemeClr val="bg1"/>
                </a:solidFill>
                <a:latin typeface="楷体" panose="02010609060101010101" pitchFamily="49" charset="-122"/>
                <a:ea typeface="楷体" panose="02010609060101010101" pitchFamily="49" charset="-122"/>
              </a:rPr>
              <a:t>】</a:t>
            </a:r>
            <a:r>
              <a:rPr lang="zh-CN" altLang="en-US" dirty="0">
                <a:solidFill>
                  <a:schemeClr val="bg1"/>
                </a:solidFill>
                <a:latin typeface="楷体" panose="02010609060101010101" pitchFamily="49" charset="-122"/>
                <a:ea typeface="楷体" panose="02010609060101010101" pitchFamily="49" charset="-122"/>
              </a:rPr>
              <a:t>五一青年节活动策划案</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75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250"/>
                                        <p:tgtEl>
                                          <p:spTgt spid="43"/>
                                        </p:tgtEl>
                                      </p:cBhvr>
                                    </p:animEffect>
                                    <p:anim calcmode="lin" valueType="num">
                                      <p:cBhvr>
                                        <p:cTn id="8" dur="1250" fill="hold"/>
                                        <p:tgtEl>
                                          <p:spTgt spid="43"/>
                                        </p:tgtEl>
                                        <p:attrNameLst>
                                          <p:attrName>ppt_x</p:attrName>
                                        </p:attrNameLst>
                                      </p:cBhvr>
                                      <p:tavLst>
                                        <p:tav tm="0">
                                          <p:val>
                                            <p:strVal val="#ppt_x"/>
                                          </p:val>
                                        </p:tav>
                                        <p:tav tm="100000">
                                          <p:val>
                                            <p:strVal val="#ppt_x"/>
                                          </p:val>
                                        </p:tav>
                                      </p:tavLst>
                                    </p:anim>
                                    <p:anim calcmode="lin" valueType="num">
                                      <p:cBhvr>
                                        <p:cTn id="9" dur="1250" fill="hold"/>
                                        <p:tgtEl>
                                          <p:spTgt spid="43"/>
                                        </p:tgtEl>
                                        <p:attrNameLst>
                                          <p:attrName>ppt_y</p:attrName>
                                        </p:attrNameLst>
                                      </p:cBhvr>
                                      <p:tavLst>
                                        <p:tav tm="0">
                                          <p:val>
                                            <p:strVal val="#ppt_y+.1"/>
                                          </p:val>
                                        </p:tav>
                                        <p:tav tm="100000">
                                          <p:val>
                                            <p:strVal val="#ppt_y"/>
                                          </p:val>
                                        </p:tav>
                                      </p:tavLst>
                                    </p:anim>
                                  </p:childTnLst>
                                </p:cTn>
                              </p:par>
                            </p:childTnLst>
                          </p:cTn>
                        </p:par>
                        <p:par>
                          <p:cTn id="10" fill="hold">
                            <p:stCondLst>
                              <p:cond delay="2250"/>
                            </p:stCondLst>
                            <p:childTnLst>
                              <p:par>
                                <p:cTn id="11" presetID="10" presetClass="entr" presetSubtype="0" fill="hold" grpId="0" nodeType="afterEffect">
                                  <p:stCondLst>
                                    <p:cond delay="25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1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nimBg="1"/>
      <p:bldP spid="4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custDataLst>
              <p:tags r:id="rId1"/>
            </p:custDataLst>
          </p:nvPr>
        </p:nvSpPr>
        <p:spPr>
          <a:xfrm>
            <a:off x="1028700" y="1252907"/>
            <a:ext cx="10515600" cy="1325563"/>
          </a:xfrm>
          <a:prstGeom prst="rect">
            <a:avLst/>
          </a:prstGeom>
        </p:spPr>
        <p:txBody>
          <a:bodyPr vert="horz" lIns="90000" tIns="46800" rIns="90000" bIns="46800" rtlCol="0" anchor="ctr" anchorCtr="0">
            <a:norm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江西拙楷" panose="02010600040101010101" charset="-122"/>
                <a:ea typeface="江西拙楷" panose="02010600040101010101" charset="-122"/>
                <a:cs typeface="江西拙楷" panose="02010600040101010101" charset="-122"/>
              </a:defRPr>
            </a:lvl1pPr>
          </a:lstStyle>
          <a:p>
            <a:r>
              <a:rPr lang="zh-CN" altLang="en-US" dirty="0">
                <a:latin typeface="微软雅黑" panose="020B0503020204020204" pitchFamily="34" charset="-122"/>
                <a:ea typeface="微软雅黑" panose="020B0503020204020204" pitchFamily="34" charset="-122"/>
              </a:rPr>
              <a:t>说明</a:t>
            </a:r>
          </a:p>
        </p:txBody>
      </p:sp>
      <p:sp>
        <p:nvSpPr>
          <p:cNvPr id="3" name="内容占位符 2"/>
          <p:cNvSpPr>
            <a:spLocks noGrp="1"/>
          </p:cNvSpPr>
          <p:nvPr>
            <p:custDataLst>
              <p:tags r:id="rId2"/>
            </p:custDataLst>
          </p:nvPr>
        </p:nvSpPr>
        <p:spPr>
          <a:xfrm>
            <a:off x="1028700" y="2578470"/>
            <a:ext cx="10515600" cy="2884598"/>
          </a:xfrm>
          <a:prstGeom prst="rect">
            <a:avLst/>
          </a:prstGeom>
        </p:spPr>
        <p:txBody>
          <a:bodyPr vert="horz" lIns="90000" tIns="46800" rIns="90000" bIns="46800" rtlCol="0">
            <a:normAutofit/>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江西拙楷" panose="02010600040101010101" charset="-122"/>
                <a:ea typeface="江西拙楷" panose="02010600040101010101" charset="-122"/>
                <a:cs typeface="江西拙楷" panose="02010600040101010101" charset="-122"/>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江西拙楷" panose="02010600040101010101" charset="-122"/>
                <a:ea typeface="江西拙楷" panose="02010600040101010101" charset="-122"/>
                <a:cs typeface="江西拙楷" panose="02010600040101010101" charset="-122"/>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江西拙楷" panose="02010600040101010101" charset="-122"/>
                <a:ea typeface="江西拙楷" panose="02010600040101010101" charset="-122"/>
                <a:cs typeface="江西拙楷" panose="02010600040101010101" charset="-122"/>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江西拙楷" panose="02010600040101010101" charset="-122"/>
                <a:ea typeface="江西拙楷" panose="02010600040101010101" charset="-122"/>
                <a:cs typeface="江西拙楷" panose="02010600040101010101" charset="-122"/>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江西拙楷" panose="02010600040101010101" charset="-122"/>
                <a:ea typeface="江西拙楷" panose="02010600040101010101" charset="-122"/>
                <a:cs typeface="江西拙楷" panose="02010600040101010101"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dirty="0">
                <a:latin typeface="微软雅黑" panose="020B0503020204020204" pitchFamily="34" charset="-122"/>
                <a:ea typeface="微软雅黑" panose="020B0503020204020204" pitchFamily="34" charset="-122"/>
              </a:rPr>
              <a:t>本活动方案系作者原创整理，为了说明和阐述活动创意，所使用的图片</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截图</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数据源自网络，仅供参考。</a:t>
            </a:r>
            <a:r>
              <a:rPr lang="zh-CN" altLang="en-US" sz="800" dirty="0">
                <a:latin typeface="微软雅黑" panose="020B0503020204020204" pitchFamily="34" charset="-122"/>
                <a:ea typeface="微软雅黑" panose="020B0503020204020204" pitchFamily="34" charset="-122"/>
              </a:rPr>
              <a:t>（图片版权归属原作者，如侵权联系删图）</a:t>
            </a:r>
            <a:endParaRPr lang="en-US" altLang="zh-CN" sz="800"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本方案禁止其他平台及个人以任何形式进行抄袭搬运上传和未经授权转载。</a:t>
            </a:r>
            <a:endParaRPr lang="en-US" altLang="zh-CN"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最后感谢您的下载和关注</a:t>
            </a:r>
            <a:r>
              <a:rPr lang="en-US" altLang="zh-CN" dirty="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PP_MARK_KEY" val="11f8c59b-7c09-4c76-9f33-dc01c25c022d"/>
  <p:tag name="COMMONDATA" val="eyJoZGlkIjoiOGQ5NTMxOGUwNjU3MjIxMTZlODcxMzBjOWUxMGUzN2QifQ=="/>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7.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872</Words>
  <PresentationFormat>宽屏</PresentationFormat>
  <Paragraphs>161</Paragraphs>
  <Slides>40</Slides>
  <Notes>0</Notes>
  <HiddenSlides>0</HiddenSlides>
  <MMClips>0</MMClips>
  <ScaleCrop>false</ScaleCrop>
  <HeadingPairs>
    <vt:vector size="6" baseType="variant">
      <vt:variant>
        <vt:lpstr>已用的字体</vt:lpstr>
      </vt:variant>
      <vt:variant>
        <vt:i4>6</vt:i4>
      </vt:variant>
      <vt:variant>
        <vt:lpstr>主题</vt:lpstr>
      </vt:variant>
      <vt:variant>
        <vt:i4>3</vt:i4>
      </vt:variant>
      <vt:variant>
        <vt:lpstr>幻灯片标题</vt:lpstr>
      </vt:variant>
      <vt:variant>
        <vt:i4>40</vt:i4>
      </vt:variant>
    </vt:vector>
  </HeadingPairs>
  <TitlesOfParts>
    <vt:vector size="49" baseType="lpstr">
      <vt:lpstr>等线</vt:lpstr>
      <vt:lpstr>等线 Light</vt:lpstr>
      <vt:lpstr>楷体</vt:lpstr>
      <vt:lpstr>微软雅黑</vt:lpstr>
      <vt:lpstr>Arial</vt:lpstr>
      <vt:lpstr>Wingdings</vt:lpstr>
      <vt:lpstr>Office 主题​​</vt:lpstr>
      <vt:lpstr>1_Office 主题​​</vt:lpstr>
      <vt:lpstr>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2023-04-07T02:29:00Z</dcterms:created>
  <dcterms:modified xsi:type="dcterms:W3CDTF">2024-04-17T06:47:03Z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ICV" pid="2">
    <vt:lpwstr>4B4E8C2AF86A4EBBB7A31A9E08732824_12</vt:lpwstr>
  </property>
  <property fmtid="{D5CDD505-2E9C-101B-9397-08002B2CF9AE}" name="KSOProductBuildVer" pid="3">
    <vt:lpwstr>2052-11.1.0.14036</vt:lpwstr>
  </property>
  <property fmtid="{D5CDD505-2E9C-101B-9397-08002B2CF9AE}" name="NXPowerLiteLastOptimized" pid="4">
    <vt:lpwstr>3862702</vt:lpwstr>
  </property>
  <property fmtid="{D5CDD505-2E9C-101B-9397-08002B2CF9AE}" name="NXPowerLiteSettings" pid="5">
    <vt:lpwstr>C700052003A000</vt:lpwstr>
  </property>
  <property fmtid="{D5CDD505-2E9C-101B-9397-08002B2CF9AE}" name="NXPowerLiteVersion" pid="6">
    <vt:lpwstr>D8.0.2</vt:lpwstr>
  </property>
</Properties>
</file>