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8" r:id="rId3"/>
    <p:sldId id="351" r:id="rId4"/>
    <p:sldId id="259" r:id="rId5"/>
    <p:sldId id="286" r:id="rId6"/>
    <p:sldId id="304" r:id="rId7"/>
    <p:sldId id="353" r:id="rId8"/>
    <p:sldId id="262" r:id="rId9"/>
    <p:sldId id="319" r:id="rId10"/>
    <p:sldId id="261" r:id="rId11"/>
    <p:sldId id="263" r:id="rId12"/>
    <p:sldId id="352" r:id="rId13"/>
    <p:sldId id="320" r:id="rId14"/>
    <p:sldId id="337" r:id="rId15"/>
    <p:sldId id="342" r:id="rId16"/>
    <p:sldId id="345" r:id="rId17"/>
    <p:sldId id="344" r:id="rId18"/>
    <p:sldId id="333" r:id="rId19"/>
    <p:sldId id="257" r:id="rId20"/>
    <p:sldId id="340" r:id="rId21"/>
    <p:sldId id="348" r:id="rId22"/>
    <p:sldId id="338" r:id="rId23"/>
    <p:sldId id="357" r:id="rId24"/>
    <p:sldId id="336" r:id="rId25"/>
    <p:sldId id="343" r:id="rId26"/>
    <p:sldId id="350" r:id="rId27"/>
    <p:sldId id="358" r:id="rId28"/>
    <p:sldId id="341" r:id="rId29"/>
    <p:sldId id="354" r:id="rId30"/>
    <p:sldId id="355" r:id="rId31"/>
    <p:sldId id="356" r:id="rId32"/>
    <p:sldId id="324" r:id="rId33"/>
    <p:sldId id="359" r:id="rId34"/>
    <p:sldId id="308" r:id="rId35"/>
    <p:sldId id="309" r:id="rId36"/>
    <p:sldId id="310" r:id="rId37"/>
    <p:sldId id="322" r:id="rId38"/>
    <p:sldId id="311" r:id="rId39"/>
    <p:sldId id="312" r:id="rId40"/>
    <p:sldId id="313" r:id="rId41"/>
    <p:sldId id="314" r:id="rId42"/>
    <p:sldId id="5300798" r:id="rId43"/>
    <p:sldId id="5300799" r:id="rId44"/>
    <p:sldId id="5300800" r:id="rId45"/>
    <p:sldId id="306" r:id="rId46"/>
  </p:sldIdLst>
  <p:sldSz cx="12192000" cy="6858000"/>
  <p:notesSz cx="6858000" cy="9144000"/>
  <p:custDataLst>
    <p:tags r:id="rId4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D39B"/>
    <a:srgbClr val="6FA046"/>
    <a:srgbClr val="FFFDF6"/>
    <a:srgbClr val="875D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1" autoAdjust="0"/>
    <p:restoredTop sz="94660"/>
  </p:normalViewPr>
  <p:slideViewPr>
    <p:cSldViewPr snapToGrid="0">
      <p:cViewPr>
        <p:scale>
          <a:sx n="75" d="100"/>
          <a:sy n="75" d="100"/>
        </p:scale>
        <p:origin x="732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/>
              <a:t>更多免费方案资料加微信：anran1468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267189"/>
            <a:ext cx="9768233" cy="6323530"/>
          </a:xfrm>
          <a:custGeom>
            <a:avLst/>
            <a:gdLst/>
            <a:ahLst/>
            <a:cxnLst/>
            <a:rect l="l" t="t" r="r" b="b"/>
            <a:pathLst>
              <a:path w="16107410" h="10427970">
                <a:moveTo>
                  <a:pt x="0" y="10427366"/>
                </a:moveTo>
                <a:lnTo>
                  <a:pt x="16107153" y="10427366"/>
                </a:lnTo>
                <a:lnTo>
                  <a:pt x="16107153" y="0"/>
                </a:lnTo>
                <a:lnTo>
                  <a:pt x="0" y="0"/>
                </a:lnTo>
                <a:lnTo>
                  <a:pt x="0" y="1042736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" name="bk object 17"/>
          <p:cNvSpPr/>
          <p:nvPr/>
        </p:nvSpPr>
        <p:spPr>
          <a:xfrm>
            <a:off x="0" y="24"/>
            <a:ext cx="9768233" cy="267235"/>
          </a:xfrm>
          <a:custGeom>
            <a:avLst/>
            <a:gdLst/>
            <a:ahLst/>
            <a:cxnLst/>
            <a:rect l="l" t="t" r="r" b="b"/>
            <a:pathLst>
              <a:path w="16107410" h="440690">
                <a:moveTo>
                  <a:pt x="0" y="440574"/>
                </a:moveTo>
                <a:lnTo>
                  <a:pt x="16107153" y="440574"/>
                </a:lnTo>
                <a:lnTo>
                  <a:pt x="16107153" y="0"/>
                </a:lnTo>
                <a:lnTo>
                  <a:pt x="0" y="0"/>
                </a:lnTo>
                <a:lnTo>
                  <a:pt x="0" y="440574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" name="bk object 18"/>
          <p:cNvSpPr/>
          <p:nvPr/>
        </p:nvSpPr>
        <p:spPr>
          <a:xfrm>
            <a:off x="6923151" y="60941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69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" name="bk object 19"/>
          <p:cNvSpPr/>
          <p:nvPr/>
        </p:nvSpPr>
        <p:spPr>
          <a:xfrm>
            <a:off x="6923151" y="190086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70">
                <a:moveTo>
                  <a:pt x="0" y="26627"/>
                </a:moveTo>
                <a:lnTo>
                  <a:pt x="26619" y="26627"/>
                </a:lnTo>
                <a:lnTo>
                  <a:pt x="26619" y="0"/>
                </a:lnTo>
                <a:lnTo>
                  <a:pt x="0" y="0"/>
                </a:lnTo>
                <a:lnTo>
                  <a:pt x="0" y="266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" name="bk object 20"/>
          <p:cNvSpPr/>
          <p:nvPr/>
        </p:nvSpPr>
        <p:spPr>
          <a:xfrm>
            <a:off x="7197598" y="19010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70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" name="bk object 21"/>
          <p:cNvSpPr/>
          <p:nvPr/>
        </p:nvSpPr>
        <p:spPr>
          <a:xfrm>
            <a:off x="7213727" y="182009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189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" name="bk object 22"/>
          <p:cNvSpPr/>
          <p:nvPr/>
        </p:nvSpPr>
        <p:spPr>
          <a:xfrm>
            <a:off x="7229919" y="165850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81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" name="bk object 23"/>
          <p:cNvSpPr/>
          <p:nvPr/>
        </p:nvSpPr>
        <p:spPr>
          <a:xfrm>
            <a:off x="7246048" y="150079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" name="bk object 24"/>
          <p:cNvSpPr/>
          <p:nvPr/>
        </p:nvSpPr>
        <p:spPr>
          <a:xfrm>
            <a:off x="7246048" y="133906"/>
            <a:ext cx="113217" cy="0"/>
          </a:xfrm>
          <a:custGeom>
            <a:avLst/>
            <a:gdLst/>
            <a:ahLst/>
            <a:cxnLst/>
            <a:rect l="l" t="t" r="r" b="b"/>
            <a:pathLst>
              <a:path w="186690">
                <a:moveTo>
                  <a:pt x="0" y="0"/>
                </a:moveTo>
                <a:lnTo>
                  <a:pt x="186381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" name="bk object 25"/>
          <p:cNvSpPr/>
          <p:nvPr/>
        </p:nvSpPr>
        <p:spPr>
          <a:xfrm>
            <a:off x="7246048" y="117733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" name="bk object 26"/>
          <p:cNvSpPr/>
          <p:nvPr/>
        </p:nvSpPr>
        <p:spPr>
          <a:xfrm>
            <a:off x="7229919" y="101275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81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" name="bk object 27"/>
          <p:cNvSpPr/>
          <p:nvPr/>
        </p:nvSpPr>
        <p:spPr>
          <a:xfrm>
            <a:off x="7213727" y="85147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189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" name="bk object 28"/>
          <p:cNvSpPr/>
          <p:nvPr/>
        </p:nvSpPr>
        <p:spPr>
          <a:xfrm>
            <a:off x="7197598" y="6095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69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" name="bk object 29"/>
          <p:cNvSpPr/>
          <p:nvPr/>
        </p:nvSpPr>
        <p:spPr>
          <a:xfrm>
            <a:off x="7488237" y="19816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" name="bk object 30"/>
          <p:cNvSpPr/>
          <p:nvPr/>
        </p:nvSpPr>
        <p:spPr>
          <a:xfrm>
            <a:off x="7439787" y="182009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" name="bk object 31"/>
          <p:cNvSpPr/>
          <p:nvPr/>
        </p:nvSpPr>
        <p:spPr>
          <a:xfrm>
            <a:off x="7407529" y="165850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" name="bk object 32"/>
          <p:cNvSpPr/>
          <p:nvPr/>
        </p:nvSpPr>
        <p:spPr>
          <a:xfrm>
            <a:off x="7391336" y="150079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" name="bk object 33"/>
          <p:cNvSpPr/>
          <p:nvPr/>
        </p:nvSpPr>
        <p:spPr>
          <a:xfrm>
            <a:off x="7375207" y="133906"/>
            <a:ext cx="2098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6062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" name="bk object 34"/>
          <p:cNvSpPr/>
          <p:nvPr/>
        </p:nvSpPr>
        <p:spPr>
          <a:xfrm>
            <a:off x="7391336" y="117733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" name="bk object 35"/>
          <p:cNvSpPr/>
          <p:nvPr/>
        </p:nvSpPr>
        <p:spPr>
          <a:xfrm>
            <a:off x="7407529" y="101275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" name="bk object 36"/>
          <p:cNvSpPr/>
          <p:nvPr/>
        </p:nvSpPr>
        <p:spPr>
          <a:xfrm>
            <a:off x="7439787" y="85147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" name="bk object 37"/>
          <p:cNvSpPr/>
          <p:nvPr/>
        </p:nvSpPr>
        <p:spPr>
          <a:xfrm>
            <a:off x="7488237" y="6901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" name="bk object 38"/>
          <p:cNvSpPr/>
          <p:nvPr/>
        </p:nvSpPr>
        <p:spPr>
          <a:xfrm>
            <a:off x="7036181" y="19816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" name="bk object 39"/>
          <p:cNvSpPr/>
          <p:nvPr/>
        </p:nvSpPr>
        <p:spPr>
          <a:xfrm>
            <a:off x="6987730" y="182009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" name="bk object 40"/>
          <p:cNvSpPr/>
          <p:nvPr/>
        </p:nvSpPr>
        <p:spPr>
          <a:xfrm>
            <a:off x="6955409" y="165850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" name="bk object 41"/>
          <p:cNvSpPr/>
          <p:nvPr/>
        </p:nvSpPr>
        <p:spPr>
          <a:xfrm>
            <a:off x="6939280" y="150079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" name="bk object 42"/>
          <p:cNvSpPr/>
          <p:nvPr/>
        </p:nvSpPr>
        <p:spPr>
          <a:xfrm>
            <a:off x="6923151" y="133906"/>
            <a:ext cx="2098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6062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" name="bk object 43"/>
          <p:cNvSpPr/>
          <p:nvPr/>
        </p:nvSpPr>
        <p:spPr>
          <a:xfrm>
            <a:off x="6939280" y="117733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" name="bk object 44"/>
          <p:cNvSpPr/>
          <p:nvPr/>
        </p:nvSpPr>
        <p:spPr>
          <a:xfrm>
            <a:off x="6955409" y="101275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" name="bk object 45"/>
          <p:cNvSpPr/>
          <p:nvPr/>
        </p:nvSpPr>
        <p:spPr>
          <a:xfrm>
            <a:off x="6987730" y="85147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" name="bk object 46"/>
          <p:cNvSpPr/>
          <p:nvPr/>
        </p:nvSpPr>
        <p:spPr>
          <a:xfrm>
            <a:off x="7036181" y="6901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" name="bk object 47"/>
          <p:cNvSpPr/>
          <p:nvPr/>
        </p:nvSpPr>
        <p:spPr>
          <a:xfrm>
            <a:off x="7795006" y="190091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70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" name="bk object 48"/>
          <p:cNvSpPr/>
          <p:nvPr/>
        </p:nvSpPr>
        <p:spPr>
          <a:xfrm>
            <a:off x="7795006" y="60941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69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" name="bk object 49"/>
          <p:cNvSpPr/>
          <p:nvPr/>
        </p:nvSpPr>
        <p:spPr>
          <a:xfrm>
            <a:off x="7649654" y="19010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70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" name="bk object 50"/>
          <p:cNvSpPr/>
          <p:nvPr/>
        </p:nvSpPr>
        <p:spPr>
          <a:xfrm>
            <a:off x="7665847" y="182009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084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" name="bk object 51"/>
          <p:cNvSpPr/>
          <p:nvPr/>
        </p:nvSpPr>
        <p:spPr>
          <a:xfrm>
            <a:off x="7681976" y="165850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" name="bk object 52"/>
          <p:cNvSpPr/>
          <p:nvPr/>
        </p:nvSpPr>
        <p:spPr>
          <a:xfrm>
            <a:off x="7698105" y="150079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3" name="bk object 53"/>
          <p:cNvSpPr/>
          <p:nvPr/>
        </p:nvSpPr>
        <p:spPr>
          <a:xfrm>
            <a:off x="7698105" y="133906"/>
            <a:ext cx="113217" cy="0"/>
          </a:xfrm>
          <a:custGeom>
            <a:avLst/>
            <a:gdLst/>
            <a:ahLst/>
            <a:cxnLst/>
            <a:rect l="l" t="t" r="r" b="b"/>
            <a:pathLst>
              <a:path w="186690">
                <a:moveTo>
                  <a:pt x="0" y="0"/>
                </a:moveTo>
                <a:lnTo>
                  <a:pt x="186381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4" name="bk object 54"/>
          <p:cNvSpPr/>
          <p:nvPr/>
        </p:nvSpPr>
        <p:spPr>
          <a:xfrm>
            <a:off x="7698105" y="117733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5" name="bk object 55"/>
          <p:cNvSpPr/>
          <p:nvPr/>
        </p:nvSpPr>
        <p:spPr>
          <a:xfrm>
            <a:off x="7681976" y="101275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6" name="bk object 56"/>
          <p:cNvSpPr/>
          <p:nvPr/>
        </p:nvSpPr>
        <p:spPr>
          <a:xfrm>
            <a:off x="7665847" y="85147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084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7" name="bk object 57"/>
          <p:cNvSpPr/>
          <p:nvPr/>
        </p:nvSpPr>
        <p:spPr>
          <a:xfrm>
            <a:off x="7649654" y="6095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69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8" name="bk object 58"/>
          <p:cNvSpPr/>
          <p:nvPr/>
        </p:nvSpPr>
        <p:spPr>
          <a:xfrm>
            <a:off x="6458966" y="78842"/>
            <a:ext cx="0" cy="81634"/>
          </a:xfrm>
          <a:custGeom>
            <a:avLst/>
            <a:gdLst/>
            <a:ahLst/>
            <a:cxnLst/>
            <a:rect l="l" t="t" r="r" b="b"/>
            <a:pathLst>
              <a:path h="134620">
                <a:moveTo>
                  <a:pt x="0" y="0"/>
                </a:moveTo>
                <a:lnTo>
                  <a:pt x="0" y="134619"/>
                </a:lnTo>
              </a:path>
            </a:pathLst>
          </a:custGeom>
          <a:ln w="2303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9" name="bk object 59"/>
          <p:cNvSpPr/>
          <p:nvPr/>
        </p:nvSpPr>
        <p:spPr>
          <a:xfrm>
            <a:off x="6451980" y="78457"/>
            <a:ext cx="91267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4987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0" name="bk object 60"/>
          <p:cNvSpPr/>
          <p:nvPr/>
        </p:nvSpPr>
        <p:spPr>
          <a:xfrm>
            <a:off x="6451980" y="71911"/>
            <a:ext cx="91652" cy="0"/>
          </a:xfrm>
          <a:custGeom>
            <a:avLst/>
            <a:gdLst/>
            <a:ahLst/>
            <a:cxnLst/>
            <a:rect l="l" t="t" r="r" b="b"/>
            <a:pathLst>
              <a:path w="151129">
                <a:moveTo>
                  <a:pt x="0" y="0"/>
                </a:moveTo>
                <a:lnTo>
                  <a:pt x="150676" y="0"/>
                </a:lnTo>
              </a:path>
            </a:pathLst>
          </a:custGeom>
          <a:ln w="203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1" name="bk object 61"/>
          <p:cNvSpPr/>
          <p:nvPr/>
        </p:nvSpPr>
        <p:spPr>
          <a:xfrm>
            <a:off x="6452080" y="65365"/>
            <a:ext cx="91267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348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2" name="bk object 62"/>
          <p:cNvSpPr/>
          <p:nvPr/>
        </p:nvSpPr>
        <p:spPr>
          <a:xfrm>
            <a:off x="6498590" y="61899"/>
            <a:ext cx="14248" cy="3081"/>
          </a:xfrm>
          <a:custGeom>
            <a:avLst/>
            <a:gdLst/>
            <a:ahLst/>
            <a:cxnLst/>
            <a:rect l="l" t="t" r="r" b="b"/>
            <a:pathLst>
              <a:path w="23495" h="5080">
                <a:moveTo>
                  <a:pt x="0" y="5079"/>
                </a:moveTo>
                <a:lnTo>
                  <a:pt x="23140" y="5079"/>
                </a:lnTo>
                <a:lnTo>
                  <a:pt x="23140" y="0"/>
                </a:lnTo>
                <a:lnTo>
                  <a:pt x="0" y="0"/>
                </a:lnTo>
                <a:lnTo>
                  <a:pt x="0" y="5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3" name="bk object 63"/>
          <p:cNvSpPr/>
          <p:nvPr/>
        </p:nvSpPr>
        <p:spPr>
          <a:xfrm>
            <a:off x="6498607" y="61129"/>
            <a:ext cx="14248" cy="770"/>
          </a:xfrm>
          <a:custGeom>
            <a:avLst/>
            <a:gdLst/>
            <a:ahLst/>
            <a:cxnLst/>
            <a:rect l="l" t="t" r="r" b="b"/>
            <a:pathLst>
              <a:path w="23495" h="1269">
                <a:moveTo>
                  <a:pt x="0" y="1270"/>
                </a:moveTo>
                <a:lnTo>
                  <a:pt x="23082" y="1270"/>
                </a:lnTo>
                <a:lnTo>
                  <a:pt x="2308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4" name="bk object 64"/>
          <p:cNvSpPr/>
          <p:nvPr/>
        </p:nvSpPr>
        <p:spPr>
          <a:xfrm>
            <a:off x="6468491" y="112324"/>
            <a:ext cx="75093" cy="48518"/>
          </a:xfrm>
          <a:custGeom>
            <a:avLst/>
            <a:gdLst/>
            <a:ahLst/>
            <a:cxnLst/>
            <a:rect l="l" t="t" r="r" b="b"/>
            <a:pathLst>
              <a:path w="123825" h="80010">
                <a:moveTo>
                  <a:pt x="73191" y="59684"/>
                </a:moveTo>
                <a:lnTo>
                  <a:pt x="50155" y="59684"/>
                </a:lnTo>
                <a:lnTo>
                  <a:pt x="50155" y="63872"/>
                </a:lnTo>
                <a:lnTo>
                  <a:pt x="29946" y="63872"/>
                </a:lnTo>
                <a:lnTo>
                  <a:pt x="28794" y="65024"/>
                </a:lnTo>
                <a:lnTo>
                  <a:pt x="28794" y="78636"/>
                </a:lnTo>
                <a:lnTo>
                  <a:pt x="29946" y="79788"/>
                </a:lnTo>
                <a:lnTo>
                  <a:pt x="72039" y="79788"/>
                </a:lnTo>
                <a:lnTo>
                  <a:pt x="73191" y="78636"/>
                </a:lnTo>
                <a:lnTo>
                  <a:pt x="73191" y="59684"/>
                </a:lnTo>
                <a:close/>
              </a:path>
              <a:path w="123825" h="80010">
                <a:moveTo>
                  <a:pt x="121985" y="43663"/>
                </a:moveTo>
                <a:lnTo>
                  <a:pt x="1361" y="43663"/>
                </a:lnTo>
                <a:lnTo>
                  <a:pt x="0" y="44815"/>
                </a:lnTo>
                <a:lnTo>
                  <a:pt x="0" y="58427"/>
                </a:lnTo>
                <a:lnTo>
                  <a:pt x="1361" y="59684"/>
                </a:lnTo>
                <a:lnTo>
                  <a:pt x="121985" y="59684"/>
                </a:lnTo>
                <a:lnTo>
                  <a:pt x="123451" y="58427"/>
                </a:lnTo>
                <a:lnTo>
                  <a:pt x="123451" y="44815"/>
                </a:lnTo>
                <a:lnTo>
                  <a:pt x="121985" y="43663"/>
                </a:lnTo>
                <a:close/>
              </a:path>
              <a:path w="123825" h="80010">
                <a:moveTo>
                  <a:pt x="73191" y="39475"/>
                </a:moveTo>
                <a:lnTo>
                  <a:pt x="50155" y="39475"/>
                </a:lnTo>
                <a:lnTo>
                  <a:pt x="50155" y="43663"/>
                </a:lnTo>
                <a:lnTo>
                  <a:pt x="73191" y="43663"/>
                </a:lnTo>
                <a:lnTo>
                  <a:pt x="73191" y="39475"/>
                </a:lnTo>
                <a:close/>
              </a:path>
              <a:path w="123825" h="80010">
                <a:moveTo>
                  <a:pt x="118321" y="23454"/>
                </a:moveTo>
                <a:lnTo>
                  <a:pt x="5130" y="23454"/>
                </a:lnTo>
                <a:lnTo>
                  <a:pt x="3874" y="24711"/>
                </a:lnTo>
                <a:lnTo>
                  <a:pt x="3874" y="38218"/>
                </a:lnTo>
                <a:lnTo>
                  <a:pt x="5130" y="39475"/>
                </a:lnTo>
                <a:lnTo>
                  <a:pt x="118321" y="39475"/>
                </a:lnTo>
                <a:lnTo>
                  <a:pt x="119577" y="38218"/>
                </a:lnTo>
                <a:lnTo>
                  <a:pt x="119577" y="24711"/>
                </a:lnTo>
                <a:lnTo>
                  <a:pt x="118321" y="23454"/>
                </a:lnTo>
                <a:close/>
              </a:path>
              <a:path w="123825" h="80010">
                <a:moveTo>
                  <a:pt x="73191" y="18009"/>
                </a:moveTo>
                <a:lnTo>
                  <a:pt x="50155" y="18009"/>
                </a:lnTo>
                <a:lnTo>
                  <a:pt x="50155" y="23454"/>
                </a:lnTo>
                <a:lnTo>
                  <a:pt x="73191" y="23454"/>
                </a:lnTo>
                <a:lnTo>
                  <a:pt x="73191" y="18009"/>
                </a:lnTo>
                <a:close/>
              </a:path>
              <a:path w="123825" h="80010">
                <a:moveTo>
                  <a:pt x="118321" y="0"/>
                </a:moveTo>
                <a:lnTo>
                  <a:pt x="116645" y="104"/>
                </a:lnTo>
                <a:lnTo>
                  <a:pt x="6806" y="3350"/>
                </a:lnTo>
                <a:lnTo>
                  <a:pt x="5130" y="3350"/>
                </a:lnTo>
                <a:lnTo>
                  <a:pt x="3874" y="4607"/>
                </a:lnTo>
                <a:lnTo>
                  <a:pt x="3874" y="18114"/>
                </a:lnTo>
                <a:lnTo>
                  <a:pt x="5130" y="19371"/>
                </a:lnTo>
                <a:lnTo>
                  <a:pt x="6806" y="19266"/>
                </a:lnTo>
                <a:lnTo>
                  <a:pt x="50155" y="18009"/>
                </a:lnTo>
                <a:lnTo>
                  <a:pt x="73191" y="18009"/>
                </a:lnTo>
                <a:lnTo>
                  <a:pt x="73191" y="17381"/>
                </a:lnTo>
                <a:lnTo>
                  <a:pt x="116645" y="16020"/>
                </a:lnTo>
                <a:lnTo>
                  <a:pt x="118321" y="16020"/>
                </a:lnTo>
                <a:lnTo>
                  <a:pt x="119577" y="14763"/>
                </a:lnTo>
                <a:lnTo>
                  <a:pt x="119577" y="1151"/>
                </a:lnTo>
                <a:lnTo>
                  <a:pt x="1183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5" name="bk object 65"/>
          <p:cNvSpPr/>
          <p:nvPr/>
        </p:nvSpPr>
        <p:spPr>
          <a:xfrm>
            <a:off x="6470523" y="80258"/>
            <a:ext cx="33118" cy="29650"/>
          </a:xfrm>
          <a:custGeom>
            <a:avLst/>
            <a:gdLst/>
            <a:ahLst/>
            <a:cxnLst/>
            <a:rect l="l" t="t" r="r" b="b"/>
            <a:pathLst>
              <a:path w="54609" h="48894">
                <a:moveTo>
                  <a:pt x="35182" y="39370"/>
                </a:moveTo>
                <a:lnTo>
                  <a:pt x="19161" y="39370"/>
                </a:lnTo>
                <a:lnTo>
                  <a:pt x="19161" y="47642"/>
                </a:lnTo>
                <a:lnTo>
                  <a:pt x="20418" y="48794"/>
                </a:lnTo>
                <a:lnTo>
                  <a:pt x="33925" y="48794"/>
                </a:lnTo>
                <a:lnTo>
                  <a:pt x="35182" y="47642"/>
                </a:lnTo>
                <a:lnTo>
                  <a:pt x="35182" y="39370"/>
                </a:lnTo>
                <a:close/>
              </a:path>
              <a:path w="54609" h="48894">
                <a:moveTo>
                  <a:pt x="43244" y="24815"/>
                </a:moveTo>
                <a:lnTo>
                  <a:pt x="11099" y="24815"/>
                </a:lnTo>
                <a:lnTo>
                  <a:pt x="1047" y="34972"/>
                </a:lnTo>
                <a:lnTo>
                  <a:pt x="1047" y="36648"/>
                </a:lnTo>
                <a:lnTo>
                  <a:pt x="10575" y="46281"/>
                </a:lnTo>
                <a:lnTo>
                  <a:pt x="12250" y="46281"/>
                </a:lnTo>
                <a:lnTo>
                  <a:pt x="19161" y="39370"/>
                </a:lnTo>
                <a:lnTo>
                  <a:pt x="50679" y="39370"/>
                </a:lnTo>
                <a:lnTo>
                  <a:pt x="53401" y="36648"/>
                </a:lnTo>
                <a:lnTo>
                  <a:pt x="53401" y="34972"/>
                </a:lnTo>
                <a:lnTo>
                  <a:pt x="43244" y="24815"/>
                </a:lnTo>
                <a:close/>
              </a:path>
              <a:path w="54609" h="48894">
                <a:moveTo>
                  <a:pt x="50679" y="39370"/>
                </a:moveTo>
                <a:lnTo>
                  <a:pt x="35182" y="39370"/>
                </a:lnTo>
                <a:lnTo>
                  <a:pt x="42092" y="46281"/>
                </a:lnTo>
                <a:lnTo>
                  <a:pt x="43768" y="46281"/>
                </a:lnTo>
                <a:lnTo>
                  <a:pt x="50679" y="39370"/>
                </a:lnTo>
                <a:close/>
              </a:path>
              <a:path w="54609" h="48894">
                <a:moveTo>
                  <a:pt x="53087" y="8900"/>
                </a:moveTo>
                <a:lnTo>
                  <a:pt x="1256" y="8900"/>
                </a:lnTo>
                <a:lnTo>
                  <a:pt x="0" y="10052"/>
                </a:lnTo>
                <a:lnTo>
                  <a:pt x="0" y="23664"/>
                </a:lnTo>
                <a:lnTo>
                  <a:pt x="1256" y="24815"/>
                </a:lnTo>
                <a:lnTo>
                  <a:pt x="53087" y="24815"/>
                </a:lnTo>
                <a:lnTo>
                  <a:pt x="54343" y="23664"/>
                </a:lnTo>
                <a:lnTo>
                  <a:pt x="54343" y="10052"/>
                </a:lnTo>
                <a:lnTo>
                  <a:pt x="53087" y="8900"/>
                </a:lnTo>
                <a:close/>
              </a:path>
              <a:path w="54609" h="48894">
                <a:moveTo>
                  <a:pt x="33925" y="0"/>
                </a:moveTo>
                <a:lnTo>
                  <a:pt x="20418" y="0"/>
                </a:lnTo>
                <a:lnTo>
                  <a:pt x="19161" y="1256"/>
                </a:lnTo>
                <a:lnTo>
                  <a:pt x="19161" y="8900"/>
                </a:lnTo>
                <a:lnTo>
                  <a:pt x="35182" y="8900"/>
                </a:lnTo>
                <a:lnTo>
                  <a:pt x="35182" y="1256"/>
                </a:lnTo>
                <a:lnTo>
                  <a:pt x="33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6" name="bk object 66"/>
          <p:cNvSpPr/>
          <p:nvPr/>
        </p:nvSpPr>
        <p:spPr>
          <a:xfrm>
            <a:off x="6507734" y="80258"/>
            <a:ext cx="33118" cy="29650"/>
          </a:xfrm>
          <a:custGeom>
            <a:avLst/>
            <a:gdLst/>
            <a:ahLst/>
            <a:cxnLst/>
            <a:rect l="l" t="t" r="r" b="b"/>
            <a:pathLst>
              <a:path w="54609" h="48894">
                <a:moveTo>
                  <a:pt x="35182" y="39370"/>
                </a:moveTo>
                <a:lnTo>
                  <a:pt x="19161" y="39370"/>
                </a:lnTo>
                <a:lnTo>
                  <a:pt x="19161" y="47642"/>
                </a:lnTo>
                <a:lnTo>
                  <a:pt x="20418" y="48794"/>
                </a:lnTo>
                <a:lnTo>
                  <a:pt x="34030" y="48794"/>
                </a:lnTo>
                <a:lnTo>
                  <a:pt x="35182" y="47642"/>
                </a:lnTo>
                <a:lnTo>
                  <a:pt x="35182" y="39370"/>
                </a:lnTo>
                <a:close/>
              </a:path>
              <a:path w="54609" h="48894">
                <a:moveTo>
                  <a:pt x="43244" y="24815"/>
                </a:moveTo>
                <a:lnTo>
                  <a:pt x="11099" y="24815"/>
                </a:lnTo>
                <a:lnTo>
                  <a:pt x="1047" y="34972"/>
                </a:lnTo>
                <a:lnTo>
                  <a:pt x="1047" y="36648"/>
                </a:lnTo>
                <a:lnTo>
                  <a:pt x="9633" y="45234"/>
                </a:lnTo>
                <a:lnTo>
                  <a:pt x="10575" y="46281"/>
                </a:lnTo>
                <a:lnTo>
                  <a:pt x="12355" y="46281"/>
                </a:lnTo>
                <a:lnTo>
                  <a:pt x="19161" y="39370"/>
                </a:lnTo>
                <a:lnTo>
                  <a:pt x="50679" y="39370"/>
                </a:lnTo>
                <a:lnTo>
                  <a:pt x="53401" y="36648"/>
                </a:lnTo>
                <a:lnTo>
                  <a:pt x="53401" y="34972"/>
                </a:lnTo>
                <a:lnTo>
                  <a:pt x="43244" y="24815"/>
                </a:lnTo>
                <a:close/>
              </a:path>
              <a:path w="54609" h="48894">
                <a:moveTo>
                  <a:pt x="50679" y="39370"/>
                </a:moveTo>
                <a:lnTo>
                  <a:pt x="35182" y="39370"/>
                </a:lnTo>
                <a:lnTo>
                  <a:pt x="42092" y="46281"/>
                </a:lnTo>
                <a:lnTo>
                  <a:pt x="43768" y="46281"/>
                </a:lnTo>
                <a:lnTo>
                  <a:pt x="50679" y="39370"/>
                </a:lnTo>
                <a:close/>
              </a:path>
              <a:path w="54609" h="48894">
                <a:moveTo>
                  <a:pt x="53087" y="8900"/>
                </a:moveTo>
                <a:lnTo>
                  <a:pt x="1361" y="8900"/>
                </a:lnTo>
                <a:lnTo>
                  <a:pt x="0" y="10052"/>
                </a:lnTo>
                <a:lnTo>
                  <a:pt x="0" y="23664"/>
                </a:lnTo>
                <a:lnTo>
                  <a:pt x="1361" y="24815"/>
                </a:lnTo>
                <a:lnTo>
                  <a:pt x="53087" y="24815"/>
                </a:lnTo>
                <a:lnTo>
                  <a:pt x="54448" y="23664"/>
                </a:lnTo>
                <a:lnTo>
                  <a:pt x="54448" y="10052"/>
                </a:lnTo>
                <a:lnTo>
                  <a:pt x="53087" y="8900"/>
                </a:lnTo>
                <a:close/>
              </a:path>
              <a:path w="54609" h="48894">
                <a:moveTo>
                  <a:pt x="34030" y="0"/>
                </a:moveTo>
                <a:lnTo>
                  <a:pt x="20418" y="0"/>
                </a:lnTo>
                <a:lnTo>
                  <a:pt x="19161" y="1256"/>
                </a:lnTo>
                <a:lnTo>
                  <a:pt x="19161" y="8900"/>
                </a:lnTo>
                <a:lnTo>
                  <a:pt x="35182" y="8900"/>
                </a:lnTo>
                <a:lnTo>
                  <a:pt x="35182" y="1256"/>
                </a:lnTo>
                <a:lnTo>
                  <a:pt x="340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7" name="bk object 67"/>
          <p:cNvSpPr/>
          <p:nvPr/>
        </p:nvSpPr>
        <p:spPr>
          <a:xfrm>
            <a:off x="6671754" y="60955"/>
            <a:ext cx="67391" cy="100117"/>
          </a:xfrm>
          <a:custGeom>
            <a:avLst/>
            <a:gdLst/>
            <a:ahLst/>
            <a:cxnLst/>
            <a:rect l="l" t="t" r="r" b="b"/>
            <a:pathLst>
              <a:path w="111125" h="165100">
                <a:moveTo>
                  <a:pt x="34972" y="84081"/>
                </a:moveTo>
                <a:lnTo>
                  <a:pt x="11936" y="84081"/>
                </a:lnTo>
                <a:lnTo>
                  <a:pt x="12041" y="163450"/>
                </a:lnTo>
                <a:lnTo>
                  <a:pt x="13088" y="164497"/>
                </a:lnTo>
                <a:lnTo>
                  <a:pt x="98426" y="164497"/>
                </a:lnTo>
                <a:lnTo>
                  <a:pt x="99159" y="164078"/>
                </a:lnTo>
                <a:lnTo>
                  <a:pt x="99758" y="163345"/>
                </a:lnTo>
                <a:lnTo>
                  <a:pt x="103033" y="158843"/>
                </a:lnTo>
                <a:lnTo>
                  <a:pt x="109944" y="149419"/>
                </a:lnTo>
                <a:lnTo>
                  <a:pt x="110886" y="148163"/>
                </a:lnTo>
                <a:lnTo>
                  <a:pt x="110572" y="146487"/>
                </a:lnTo>
                <a:lnTo>
                  <a:pt x="109998" y="146068"/>
                </a:lnTo>
                <a:lnTo>
                  <a:pt x="34972" y="146068"/>
                </a:lnTo>
                <a:lnTo>
                  <a:pt x="34972" y="84081"/>
                </a:lnTo>
                <a:close/>
              </a:path>
              <a:path w="111125" h="165100">
                <a:moveTo>
                  <a:pt x="93923" y="134341"/>
                </a:moveTo>
                <a:lnTo>
                  <a:pt x="92248" y="134550"/>
                </a:lnTo>
                <a:lnTo>
                  <a:pt x="83767" y="146068"/>
                </a:lnTo>
                <a:lnTo>
                  <a:pt x="109998" y="146068"/>
                </a:lnTo>
                <a:lnTo>
                  <a:pt x="93923" y="134341"/>
                </a:lnTo>
                <a:close/>
              </a:path>
              <a:path w="111125" h="165100">
                <a:moveTo>
                  <a:pt x="107012" y="68689"/>
                </a:moveTo>
                <a:lnTo>
                  <a:pt x="83871" y="68689"/>
                </a:lnTo>
                <a:lnTo>
                  <a:pt x="83871" y="109316"/>
                </a:lnTo>
                <a:lnTo>
                  <a:pt x="77693" y="109316"/>
                </a:lnTo>
                <a:lnTo>
                  <a:pt x="76332" y="110572"/>
                </a:lnTo>
                <a:lnTo>
                  <a:pt x="76332" y="127640"/>
                </a:lnTo>
                <a:lnTo>
                  <a:pt x="77693" y="128896"/>
                </a:lnTo>
                <a:lnTo>
                  <a:pt x="105651" y="128896"/>
                </a:lnTo>
                <a:lnTo>
                  <a:pt x="107012" y="127640"/>
                </a:lnTo>
                <a:lnTo>
                  <a:pt x="107012" y="68689"/>
                </a:lnTo>
                <a:close/>
              </a:path>
              <a:path w="111125" h="165100">
                <a:moveTo>
                  <a:pt x="70992" y="76437"/>
                </a:moveTo>
                <a:lnTo>
                  <a:pt x="47956" y="76437"/>
                </a:lnTo>
                <a:lnTo>
                  <a:pt x="47956" y="116645"/>
                </a:lnTo>
                <a:lnTo>
                  <a:pt x="49108" y="118006"/>
                </a:lnTo>
                <a:lnTo>
                  <a:pt x="69840" y="118006"/>
                </a:lnTo>
                <a:lnTo>
                  <a:pt x="70992" y="116645"/>
                </a:lnTo>
                <a:lnTo>
                  <a:pt x="70992" y="76437"/>
                </a:lnTo>
                <a:close/>
              </a:path>
              <a:path w="111125" h="165100">
                <a:moveTo>
                  <a:pt x="33820" y="18428"/>
                </a:moveTo>
                <a:lnTo>
                  <a:pt x="13088" y="18428"/>
                </a:lnTo>
                <a:lnTo>
                  <a:pt x="11936" y="19685"/>
                </a:lnTo>
                <a:lnTo>
                  <a:pt x="11936" y="59893"/>
                </a:lnTo>
                <a:lnTo>
                  <a:pt x="2513" y="61987"/>
                </a:lnTo>
                <a:lnTo>
                  <a:pt x="942" y="62301"/>
                </a:lnTo>
                <a:lnTo>
                  <a:pt x="0" y="63662"/>
                </a:lnTo>
                <a:lnTo>
                  <a:pt x="4502" y="84500"/>
                </a:lnTo>
                <a:lnTo>
                  <a:pt x="5968" y="85442"/>
                </a:lnTo>
                <a:lnTo>
                  <a:pt x="7434" y="85128"/>
                </a:lnTo>
                <a:lnTo>
                  <a:pt x="11936" y="84081"/>
                </a:lnTo>
                <a:lnTo>
                  <a:pt x="34972" y="84081"/>
                </a:lnTo>
                <a:lnTo>
                  <a:pt x="34972" y="79159"/>
                </a:lnTo>
                <a:lnTo>
                  <a:pt x="47956" y="76437"/>
                </a:lnTo>
                <a:lnTo>
                  <a:pt x="70992" y="76437"/>
                </a:lnTo>
                <a:lnTo>
                  <a:pt x="70992" y="71411"/>
                </a:lnTo>
                <a:lnTo>
                  <a:pt x="83871" y="68689"/>
                </a:lnTo>
                <a:lnTo>
                  <a:pt x="107012" y="68689"/>
                </a:lnTo>
                <a:lnTo>
                  <a:pt x="107012" y="54867"/>
                </a:lnTo>
                <a:lnTo>
                  <a:pt x="34972" y="54867"/>
                </a:lnTo>
                <a:lnTo>
                  <a:pt x="34972" y="19685"/>
                </a:lnTo>
                <a:lnTo>
                  <a:pt x="33820" y="18428"/>
                </a:lnTo>
                <a:close/>
              </a:path>
              <a:path w="111125" h="165100">
                <a:moveTo>
                  <a:pt x="69840" y="0"/>
                </a:moveTo>
                <a:lnTo>
                  <a:pt x="49108" y="0"/>
                </a:lnTo>
                <a:lnTo>
                  <a:pt x="47956" y="1256"/>
                </a:lnTo>
                <a:lnTo>
                  <a:pt x="47956" y="52040"/>
                </a:lnTo>
                <a:lnTo>
                  <a:pt x="34972" y="54867"/>
                </a:lnTo>
                <a:lnTo>
                  <a:pt x="107012" y="54867"/>
                </a:lnTo>
                <a:lnTo>
                  <a:pt x="107012" y="47014"/>
                </a:lnTo>
                <a:lnTo>
                  <a:pt x="70992" y="47014"/>
                </a:lnTo>
                <a:lnTo>
                  <a:pt x="70992" y="1256"/>
                </a:lnTo>
                <a:lnTo>
                  <a:pt x="69840" y="0"/>
                </a:lnTo>
                <a:close/>
              </a:path>
              <a:path w="111125" h="165100">
                <a:moveTo>
                  <a:pt x="105441" y="39579"/>
                </a:moveTo>
                <a:lnTo>
                  <a:pt x="103766" y="39894"/>
                </a:lnTo>
                <a:lnTo>
                  <a:pt x="70992" y="47014"/>
                </a:lnTo>
                <a:lnTo>
                  <a:pt x="107012" y="47014"/>
                </a:lnTo>
                <a:lnTo>
                  <a:pt x="107012" y="40836"/>
                </a:lnTo>
                <a:lnTo>
                  <a:pt x="105441" y="39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8" name="bk object 68"/>
          <p:cNvSpPr/>
          <p:nvPr/>
        </p:nvSpPr>
        <p:spPr>
          <a:xfrm>
            <a:off x="6647434" y="64702"/>
            <a:ext cx="28882" cy="96266"/>
          </a:xfrm>
          <a:custGeom>
            <a:avLst/>
            <a:gdLst/>
            <a:ahLst/>
            <a:cxnLst/>
            <a:rect l="l" t="t" r="r" b="b"/>
            <a:pathLst>
              <a:path w="47625" h="158750">
                <a:moveTo>
                  <a:pt x="34344" y="46700"/>
                </a:moveTo>
                <a:lnTo>
                  <a:pt x="11308" y="46700"/>
                </a:lnTo>
                <a:lnTo>
                  <a:pt x="11413" y="135807"/>
                </a:lnTo>
                <a:lnTo>
                  <a:pt x="11622" y="136226"/>
                </a:lnTo>
                <a:lnTo>
                  <a:pt x="2408" y="139576"/>
                </a:lnTo>
                <a:lnTo>
                  <a:pt x="1047" y="140100"/>
                </a:lnTo>
                <a:lnTo>
                  <a:pt x="418" y="141671"/>
                </a:lnTo>
                <a:lnTo>
                  <a:pt x="837" y="143032"/>
                </a:lnTo>
                <a:lnTo>
                  <a:pt x="5758" y="156330"/>
                </a:lnTo>
                <a:lnTo>
                  <a:pt x="6282" y="157691"/>
                </a:lnTo>
                <a:lnTo>
                  <a:pt x="7853" y="158424"/>
                </a:lnTo>
                <a:lnTo>
                  <a:pt x="9214" y="157900"/>
                </a:lnTo>
                <a:lnTo>
                  <a:pt x="44920" y="144707"/>
                </a:lnTo>
                <a:lnTo>
                  <a:pt x="46386" y="144184"/>
                </a:lnTo>
                <a:lnTo>
                  <a:pt x="47014" y="142718"/>
                </a:lnTo>
                <a:lnTo>
                  <a:pt x="46490" y="141252"/>
                </a:lnTo>
                <a:lnTo>
                  <a:pt x="41529" y="127849"/>
                </a:lnTo>
                <a:lnTo>
                  <a:pt x="34344" y="127849"/>
                </a:lnTo>
                <a:lnTo>
                  <a:pt x="34344" y="46700"/>
                </a:lnTo>
                <a:close/>
              </a:path>
              <a:path w="47625" h="158750">
                <a:moveTo>
                  <a:pt x="39579" y="125860"/>
                </a:moveTo>
                <a:lnTo>
                  <a:pt x="34344" y="127849"/>
                </a:lnTo>
                <a:lnTo>
                  <a:pt x="41529" y="127849"/>
                </a:lnTo>
                <a:lnTo>
                  <a:pt x="41045" y="126593"/>
                </a:lnTo>
                <a:lnTo>
                  <a:pt x="39579" y="125860"/>
                </a:lnTo>
                <a:close/>
              </a:path>
              <a:path w="47625" h="158750">
                <a:moveTo>
                  <a:pt x="44501" y="28271"/>
                </a:moveTo>
                <a:lnTo>
                  <a:pt x="1151" y="28271"/>
                </a:lnTo>
                <a:lnTo>
                  <a:pt x="0" y="29423"/>
                </a:lnTo>
                <a:lnTo>
                  <a:pt x="0" y="45548"/>
                </a:lnTo>
                <a:lnTo>
                  <a:pt x="1151" y="46700"/>
                </a:lnTo>
                <a:lnTo>
                  <a:pt x="44501" y="46700"/>
                </a:lnTo>
                <a:lnTo>
                  <a:pt x="45757" y="45548"/>
                </a:lnTo>
                <a:lnTo>
                  <a:pt x="45757" y="29423"/>
                </a:lnTo>
                <a:lnTo>
                  <a:pt x="44501" y="28271"/>
                </a:lnTo>
                <a:close/>
              </a:path>
              <a:path w="47625" h="158750">
                <a:moveTo>
                  <a:pt x="33192" y="0"/>
                </a:moveTo>
                <a:lnTo>
                  <a:pt x="12460" y="0"/>
                </a:lnTo>
                <a:lnTo>
                  <a:pt x="11308" y="1256"/>
                </a:lnTo>
                <a:lnTo>
                  <a:pt x="11308" y="28271"/>
                </a:lnTo>
                <a:lnTo>
                  <a:pt x="34344" y="28271"/>
                </a:lnTo>
                <a:lnTo>
                  <a:pt x="34344" y="1256"/>
                </a:lnTo>
                <a:lnTo>
                  <a:pt x="331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9" name="bk object 69"/>
          <p:cNvSpPr/>
          <p:nvPr/>
        </p:nvSpPr>
        <p:spPr>
          <a:xfrm>
            <a:off x="6551930" y="141976"/>
            <a:ext cx="87031" cy="18868"/>
          </a:xfrm>
          <a:custGeom>
            <a:avLst/>
            <a:gdLst/>
            <a:ahLst/>
            <a:cxnLst/>
            <a:rect l="l" t="t" r="r" b="b"/>
            <a:pathLst>
              <a:path w="143509" h="31114">
                <a:moveTo>
                  <a:pt x="142089" y="12460"/>
                </a:moveTo>
                <a:lnTo>
                  <a:pt x="1151" y="12460"/>
                </a:lnTo>
                <a:lnTo>
                  <a:pt x="0" y="13716"/>
                </a:lnTo>
                <a:lnTo>
                  <a:pt x="0" y="29737"/>
                </a:lnTo>
                <a:lnTo>
                  <a:pt x="1151" y="30889"/>
                </a:lnTo>
                <a:lnTo>
                  <a:pt x="142089" y="30889"/>
                </a:lnTo>
                <a:lnTo>
                  <a:pt x="143241" y="29737"/>
                </a:lnTo>
                <a:lnTo>
                  <a:pt x="143241" y="13716"/>
                </a:lnTo>
                <a:lnTo>
                  <a:pt x="142089" y="12460"/>
                </a:lnTo>
                <a:close/>
              </a:path>
              <a:path w="143509" h="31114">
                <a:moveTo>
                  <a:pt x="39684" y="0"/>
                </a:moveTo>
                <a:lnTo>
                  <a:pt x="38428" y="942"/>
                </a:lnTo>
                <a:lnTo>
                  <a:pt x="24187" y="11413"/>
                </a:lnTo>
                <a:lnTo>
                  <a:pt x="23768" y="11622"/>
                </a:lnTo>
                <a:lnTo>
                  <a:pt x="23454" y="12041"/>
                </a:lnTo>
                <a:lnTo>
                  <a:pt x="23350" y="12460"/>
                </a:lnTo>
                <a:lnTo>
                  <a:pt x="50260" y="12460"/>
                </a:lnTo>
                <a:lnTo>
                  <a:pt x="41359" y="314"/>
                </a:lnTo>
                <a:lnTo>
                  <a:pt x="39684" y="0"/>
                </a:lnTo>
                <a:close/>
              </a:path>
              <a:path w="143509" h="31114">
                <a:moveTo>
                  <a:pt x="110153" y="0"/>
                </a:moveTo>
                <a:lnTo>
                  <a:pt x="108478" y="314"/>
                </a:lnTo>
                <a:lnTo>
                  <a:pt x="99578" y="12460"/>
                </a:lnTo>
                <a:lnTo>
                  <a:pt x="126488" y="12460"/>
                </a:lnTo>
                <a:lnTo>
                  <a:pt x="126069" y="11622"/>
                </a:lnTo>
                <a:lnTo>
                  <a:pt x="125650" y="11413"/>
                </a:lnTo>
                <a:lnTo>
                  <a:pt x="111305" y="942"/>
                </a:lnTo>
                <a:lnTo>
                  <a:pt x="1101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0" name="bk object 70"/>
          <p:cNvSpPr/>
          <p:nvPr/>
        </p:nvSpPr>
        <p:spPr>
          <a:xfrm>
            <a:off x="6564692" y="140837"/>
            <a:ext cx="61615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52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1" name="bk object 71"/>
          <p:cNvSpPr/>
          <p:nvPr/>
        </p:nvSpPr>
        <p:spPr>
          <a:xfrm>
            <a:off x="6563995" y="135061"/>
            <a:ext cx="62770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452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2" name="bk object 72"/>
          <p:cNvSpPr/>
          <p:nvPr/>
        </p:nvSpPr>
        <p:spPr>
          <a:xfrm>
            <a:off x="6563995" y="125820"/>
            <a:ext cx="15019" cy="3851"/>
          </a:xfrm>
          <a:custGeom>
            <a:avLst/>
            <a:gdLst/>
            <a:ahLst/>
            <a:cxnLst/>
            <a:rect l="l" t="t" r="r" b="b"/>
            <a:pathLst>
              <a:path w="24765" h="6350">
                <a:moveTo>
                  <a:pt x="0" y="6350"/>
                </a:moveTo>
                <a:lnTo>
                  <a:pt x="24606" y="6350"/>
                </a:lnTo>
                <a:lnTo>
                  <a:pt x="24606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3" name="bk object 73"/>
          <p:cNvSpPr/>
          <p:nvPr/>
        </p:nvSpPr>
        <p:spPr>
          <a:xfrm>
            <a:off x="6563995" y="120429"/>
            <a:ext cx="62770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39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4" name="bk object 74"/>
          <p:cNvSpPr/>
          <p:nvPr/>
        </p:nvSpPr>
        <p:spPr>
          <a:xfrm>
            <a:off x="6564268" y="114653"/>
            <a:ext cx="62385" cy="0"/>
          </a:xfrm>
          <a:custGeom>
            <a:avLst/>
            <a:gdLst/>
            <a:ahLst/>
            <a:cxnLst/>
            <a:rect l="l" t="t" r="r" b="b"/>
            <a:pathLst>
              <a:path w="102870">
                <a:moveTo>
                  <a:pt x="0" y="0"/>
                </a:moveTo>
                <a:lnTo>
                  <a:pt x="102393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5" name="bk object 75"/>
          <p:cNvSpPr/>
          <p:nvPr/>
        </p:nvSpPr>
        <p:spPr>
          <a:xfrm>
            <a:off x="6611874" y="125467"/>
            <a:ext cx="15019" cy="4621"/>
          </a:xfrm>
          <a:custGeom>
            <a:avLst/>
            <a:gdLst/>
            <a:ahLst/>
            <a:cxnLst/>
            <a:rect l="l" t="t" r="r" b="b"/>
            <a:pathLst>
              <a:path w="24765" h="7620">
                <a:moveTo>
                  <a:pt x="24501" y="0"/>
                </a:moveTo>
                <a:lnTo>
                  <a:pt x="0" y="0"/>
                </a:lnTo>
                <a:lnTo>
                  <a:pt x="0" y="7015"/>
                </a:lnTo>
                <a:lnTo>
                  <a:pt x="24501" y="7015"/>
                </a:lnTo>
                <a:lnTo>
                  <a:pt x="245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6" name="bk object 76"/>
          <p:cNvSpPr/>
          <p:nvPr/>
        </p:nvSpPr>
        <p:spPr>
          <a:xfrm>
            <a:off x="6550215" y="64702"/>
            <a:ext cx="91267" cy="52369"/>
          </a:xfrm>
          <a:custGeom>
            <a:avLst/>
            <a:gdLst/>
            <a:ahLst/>
            <a:cxnLst/>
            <a:rect l="l" t="t" r="r" b="b"/>
            <a:pathLst>
              <a:path w="150495" h="86360">
                <a:moveTo>
                  <a:pt x="31831" y="31936"/>
                </a:moveTo>
                <a:lnTo>
                  <a:pt x="15182" y="44082"/>
                </a:lnTo>
                <a:lnTo>
                  <a:pt x="15006" y="45024"/>
                </a:lnTo>
                <a:lnTo>
                  <a:pt x="14946" y="45862"/>
                </a:lnTo>
                <a:lnTo>
                  <a:pt x="20208" y="52982"/>
                </a:lnTo>
                <a:lnTo>
                  <a:pt x="1465" y="66804"/>
                </a:lnTo>
                <a:lnTo>
                  <a:pt x="209" y="67641"/>
                </a:lnTo>
                <a:lnTo>
                  <a:pt x="0" y="69317"/>
                </a:lnTo>
                <a:lnTo>
                  <a:pt x="837" y="70573"/>
                </a:lnTo>
                <a:lnTo>
                  <a:pt x="11308" y="84814"/>
                </a:lnTo>
                <a:lnTo>
                  <a:pt x="12146" y="86070"/>
                </a:lnTo>
                <a:lnTo>
                  <a:pt x="13821" y="86280"/>
                </a:lnTo>
                <a:lnTo>
                  <a:pt x="15078" y="85442"/>
                </a:lnTo>
                <a:lnTo>
                  <a:pt x="45024" y="63453"/>
                </a:lnTo>
                <a:lnTo>
                  <a:pt x="103871" y="63453"/>
                </a:lnTo>
                <a:lnTo>
                  <a:pt x="103871" y="62511"/>
                </a:lnTo>
                <a:lnTo>
                  <a:pt x="142835" y="62511"/>
                </a:lnTo>
                <a:lnTo>
                  <a:pt x="139262" y="59893"/>
                </a:lnTo>
                <a:lnTo>
                  <a:pt x="141719" y="56542"/>
                </a:lnTo>
                <a:lnTo>
                  <a:pt x="54448" y="56542"/>
                </a:lnTo>
                <a:lnTo>
                  <a:pt x="70154" y="45024"/>
                </a:lnTo>
                <a:lnTo>
                  <a:pt x="70783" y="44605"/>
                </a:lnTo>
                <a:lnTo>
                  <a:pt x="71202" y="43768"/>
                </a:lnTo>
                <a:lnTo>
                  <a:pt x="71202" y="39370"/>
                </a:lnTo>
                <a:lnTo>
                  <a:pt x="38846" y="39370"/>
                </a:lnTo>
                <a:lnTo>
                  <a:pt x="34344" y="33402"/>
                </a:lnTo>
                <a:lnTo>
                  <a:pt x="33506" y="32145"/>
                </a:lnTo>
                <a:lnTo>
                  <a:pt x="31831" y="31936"/>
                </a:lnTo>
                <a:close/>
              </a:path>
              <a:path w="150495" h="86360">
                <a:moveTo>
                  <a:pt x="142835" y="62511"/>
                </a:moveTo>
                <a:lnTo>
                  <a:pt x="103871" y="62511"/>
                </a:lnTo>
                <a:lnTo>
                  <a:pt x="136226" y="86280"/>
                </a:lnTo>
                <a:lnTo>
                  <a:pt x="137901" y="86070"/>
                </a:lnTo>
                <a:lnTo>
                  <a:pt x="138843" y="84814"/>
                </a:lnTo>
                <a:lnTo>
                  <a:pt x="149314" y="70573"/>
                </a:lnTo>
                <a:lnTo>
                  <a:pt x="150152" y="69317"/>
                </a:lnTo>
                <a:lnTo>
                  <a:pt x="149838" y="67641"/>
                </a:lnTo>
                <a:lnTo>
                  <a:pt x="142835" y="62511"/>
                </a:lnTo>
                <a:close/>
              </a:path>
              <a:path w="150495" h="86360">
                <a:moveTo>
                  <a:pt x="103871" y="63453"/>
                </a:moveTo>
                <a:lnTo>
                  <a:pt x="45024" y="63453"/>
                </a:lnTo>
                <a:lnTo>
                  <a:pt x="45024" y="73819"/>
                </a:lnTo>
                <a:lnTo>
                  <a:pt x="46281" y="74971"/>
                </a:lnTo>
                <a:lnTo>
                  <a:pt x="102719" y="74971"/>
                </a:lnTo>
                <a:lnTo>
                  <a:pt x="103871" y="73819"/>
                </a:lnTo>
                <a:lnTo>
                  <a:pt x="103871" y="63453"/>
                </a:lnTo>
                <a:close/>
              </a:path>
              <a:path w="150495" h="86360">
                <a:moveTo>
                  <a:pt x="100729" y="0"/>
                </a:moveTo>
                <a:lnTo>
                  <a:pt x="80102" y="0"/>
                </a:lnTo>
                <a:lnTo>
                  <a:pt x="78950" y="1256"/>
                </a:lnTo>
                <a:lnTo>
                  <a:pt x="79068" y="44082"/>
                </a:lnTo>
                <a:lnTo>
                  <a:pt x="79264" y="44605"/>
                </a:lnTo>
                <a:lnTo>
                  <a:pt x="79997" y="45024"/>
                </a:lnTo>
                <a:lnTo>
                  <a:pt x="81044" y="45862"/>
                </a:lnTo>
                <a:lnTo>
                  <a:pt x="95599" y="56542"/>
                </a:lnTo>
                <a:lnTo>
                  <a:pt x="141719" y="56542"/>
                </a:lnTo>
                <a:lnTo>
                  <a:pt x="148477" y="47328"/>
                </a:lnTo>
                <a:lnTo>
                  <a:pt x="149175" y="46281"/>
                </a:lnTo>
                <a:lnTo>
                  <a:pt x="120624" y="46281"/>
                </a:lnTo>
                <a:lnTo>
                  <a:pt x="115179" y="42197"/>
                </a:lnTo>
                <a:lnTo>
                  <a:pt x="130613" y="21151"/>
                </a:lnTo>
                <a:lnTo>
                  <a:pt x="101986" y="21151"/>
                </a:lnTo>
                <a:lnTo>
                  <a:pt x="101986" y="1256"/>
                </a:lnTo>
                <a:lnTo>
                  <a:pt x="100729" y="0"/>
                </a:lnTo>
                <a:close/>
              </a:path>
              <a:path w="150495" h="86360">
                <a:moveTo>
                  <a:pt x="132351" y="32250"/>
                </a:moveTo>
                <a:lnTo>
                  <a:pt x="130676" y="32459"/>
                </a:lnTo>
                <a:lnTo>
                  <a:pt x="129838" y="33716"/>
                </a:lnTo>
                <a:lnTo>
                  <a:pt x="120624" y="46281"/>
                </a:lnTo>
                <a:lnTo>
                  <a:pt x="149175" y="46281"/>
                </a:lnTo>
                <a:lnTo>
                  <a:pt x="149105" y="44396"/>
                </a:lnTo>
                <a:lnTo>
                  <a:pt x="147848" y="43558"/>
                </a:lnTo>
                <a:lnTo>
                  <a:pt x="133608" y="33087"/>
                </a:lnTo>
                <a:lnTo>
                  <a:pt x="132351" y="32250"/>
                </a:lnTo>
                <a:close/>
              </a:path>
              <a:path w="150495" h="86360">
                <a:moveTo>
                  <a:pt x="70050" y="0"/>
                </a:moveTo>
                <a:lnTo>
                  <a:pt x="11099" y="0"/>
                </a:lnTo>
                <a:lnTo>
                  <a:pt x="9947" y="1256"/>
                </a:lnTo>
                <a:lnTo>
                  <a:pt x="9947" y="21884"/>
                </a:lnTo>
                <a:lnTo>
                  <a:pt x="11099" y="23140"/>
                </a:lnTo>
                <a:lnTo>
                  <a:pt x="48166" y="23140"/>
                </a:lnTo>
                <a:lnTo>
                  <a:pt x="48166" y="32564"/>
                </a:lnTo>
                <a:lnTo>
                  <a:pt x="38846" y="39370"/>
                </a:lnTo>
                <a:lnTo>
                  <a:pt x="71202" y="39370"/>
                </a:lnTo>
                <a:lnTo>
                  <a:pt x="71202" y="1256"/>
                </a:lnTo>
                <a:lnTo>
                  <a:pt x="70050" y="0"/>
                </a:lnTo>
                <a:close/>
              </a:path>
              <a:path w="150495" h="86360">
                <a:moveTo>
                  <a:pt x="117483" y="1884"/>
                </a:moveTo>
                <a:lnTo>
                  <a:pt x="115807" y="2198"/>
                </a:lnTo>
                <a:lnTo>
                  <a:pt x="101986" y="21151"/>
                </a:lnTo>
                <a:lnTo>
                  <a:pt x="130613" y="21151"/>
                </a:lnTo>
                <a:lnTo>
                  <a:pt x="133608" y="17067"/>
                </a:lnTo>
                <a:lnTo>
                  <a:pt x="134446" y="15811"/>
                </a:lnTo>
                <a:lnTo>
                  <a:pt x="134236" y="14135"/>
                </a:lnTo>
                <a:lnTo>
                  <a:pt x="132980" y="13298"/>
                </a:lnTo>
                <a:lnTo>
                  <a:pt x="118739" y="2827"/>
                </a:lnTo>
                <a:lnTo>
                  <a:pt x="117483" y="18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7" name="bk object 77"/>
          <p:cNvSpPr/>
          <p:nvPr/>
        </p:nvSpPr>
        <p:spPr>
          <a:xfrm>
            <a:off x="6792150" y="64702"/>
            <a:ext cx="37739" cy="14247"/>
          </a:xfrm>
          <a:custGeom>
            <a:avLst/>
            <a:gdLst/>
            <a:ahLst/>
            <a:cxnLst/>
            <a:rect l="l" t="t" r="r" b="b"/>
            <a:pathLst>
              <a:path w="62229" h="23494">
                <a:moveTo>
                  <a:pt x="60835" y="0"/>
                </a:moveTo>
                <a:lnTo>
                  <a:pt x="942" y="0"/>
                </a:lnTo>
                <a:lnTo>
                  <a:pt x="0" y="1256"/>
                </a:lnTo>
                <a:lnTo>
                  <a:pt x="0" y="21884"/>
                </a:lnTo>
                <a:lnTo>
                  <a:pt x="942" y="23140"/>
                </a:lnTo>
                <a:lnTo>
                  <a:pt x="60835" y="23140"/>
                </a:lnTo>
                <a:lnTo>
                  <a:pt x="61882" y="21884"/>
                </a:lnTo>
                <a:lnTo>
                  <a:pt x="61882" y="1256"/>
                </a:lnTo>
                <a:lnTo>
                  <a:pt x="608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8" name="bk object 78"/>
          <p:cNvSpPr/>
          <p:nvPr/>
        </p:nvSpPr>
        <p:spPr>
          <a:xfrm>
            <a:off x="6821170" y="108450"/>
            <a:ext cx="15404" cy="40817"/>
          </a:xfrm>
          <a:custGeom>
            <a:avLst/>
            <a:gdLst/>
            <a:ahLst/>
            <a:cxnLst/>
            <a:rect l="l" t="t" r="r" b="b"/>
            <a:pathLst>
              <a:path w="25400" h="67310">
                <a:moveTo>
                  <a:pt x="19894" y="0"/>
                </a:moveTo>
                <a:lnTo>
                  <a:pt x="1151" y="0"/>
                </a:lnTo>
                <a:lnTo>
                  <a:pt x="0" y="1047"/>
                </a:lnTo>
                <a:lnTo>
                  <a:pt x="104" y="2408"/>
                </a:lnTo>
                <a:lnTo>
                  <a:pt x="4083" y="64710"/>
                </a:lnTo>
                <a:lnTo>
                  <a:pt x="4188" y="66071"/>
                </a:lnTo>
                <a:lnTo>
                  <a:pt x="5340" y="67223"/>
                </a:lnTo>
                <a:lnTo>
                  <a:pt x="24083" y="67223"/>
                </a:lnTo>
                <a:lnTo>
                  <a:pt x="25339" y="65861"/>
                </a:lnTo>
                <a:lnTo>
                  <a:pt x="21255" y="2408"/>
                </a:lnTo>
                <a:lnTo>
                  <a:pt x="21151" y="1047"/>
                </a:lnTo>
                <a:lnTo>
                  <a:pt x="198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9" name="bk object 79"/>
          <p:cNvSpPr/>
          <p:nvPr/>
        </p:nvSpPr>
        <p:spPr>
          <a:xfrm>
            <a:off x="6785341" y="108450"/>
            <a:ext cx="15404" cy="40817"/>
          </a:xfrm>
          <a:custGeom>
            <a:avLst/>
            <a:gdLst/>
            <a:ahLst/>
            <a:cxnLst/>
            <a:rect l="l" t="t" r="r" b="b"/>
            <a:pathLst>
              <a:path w="25400" h="67310">
                <a:moveTo>
                  <a:pt x="24107" y="0"/>
                </a:moveTo>
                <a:lnTo>
                  <a:pt x="5364" y="0"/>
                </a:lnTo>
                <a:lnTo>
                  <a:pt x="4107" y="1047"/>
                </a:lnTo>
                <a:lnTo>
                  <a:pt x="4002" y="2408"/>
                </a:lnTo>
                <a:lnTo>
                  <a:pt x="0" y="64710"/>
                </a:lnTo>
                <a:lnTo>
                  <a:pt x="15" y="66071"/>
                </a:lnTo>
                <a:lnTo>
                  <a:pt x="1071" y="67223"/>
                </a:lnTo>
                <a:lnTo>
                  <a:pt x="19918" y="67223"/>
                </a:lnTo>
                <a:lnTo>
                  <a:pt x="21070" y="66071"/>
                </a:lnTo>
                <a:lnTo>
                  <a:pt x="21175" y="64710"/>
                </a:lnTo>
                <a:lnTo>
                  <a:pt x="25154" y="2408"/>
                </a:lnTo>
                <a:lnTo>
                  <a:pt x="25258" y="1047"/>
                </a:lnTo>
                <a:lnTo>
                  <a:pt x="241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0" name="bk object 80"/>
          <p:cNvSpPr/>
          <p:nvPr/>
        </p:nvSpPr>
        <p:spPr>
          <a:xfrm>
            <a:off x="6745096" y="99561"/>
            <a:ext cx="10783" cy="49673"/>
          </a:xfrm>
          <a:custGeom>
            <a:avLst/>
            <a:gdLst/>
            <a:ahLst/>
            <a:cxnLst/>
            <a:rect l="l" t="t" r="r" b="b"/>
            <a:pathLst>
              <a:path w="17779" h="81914">
                <a:moveTo>
                  <a:pt x="16858" y="0"/>
                </a:moveTo>
                <a:lnTo>
                  <a:pt x="3036" y="0"/>
                </a:lnTo>
                <a:lnTo>
                  <a:pt x="2094" y="1151"/>
                </a:lnTo>
                <a:lnTo>
                  <a:pt x="2094" y="2722"/>
                </a:lnTo>
                <a:lnTo>
                  <a:pt x="0" y="79159"/>
                </a:lnTo>
                <a:lnTo>
                  <a:pt x="104" y="80730"/>
                </a:lnTo>
                <a:lnTo>
                  <a:pt x="1256" y="81882"/>
                </a:lnTo>
                <a:lnTo>
                  <a:pt x="14345" y="81882"/>
                </a:lnTo>
                <a:lnTo>
                  <a:pt x="15496" y="80730"/>
                </a:lnTo>
                <a:lnTo>
                  <a:pt x="15604" y="79159"/>
                </a:lnTo>
                <a:lnTo>
                  <a:pt x="17591" y="2722"/>
                </a:lnTo>
                <a:lnTo>
                  <a:pt x="17695" y="1151"/>
                </a:lnTo>
                <a:lnTo>
                  <a:pt x="168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1" name="bk object 81"/>
          <p:cNvSpPr/>
          <p:nvPr/>
        </p:nvSpPr>
        <p:spPr>
          <a:xfrm>
            <a:off x="6771322" y="99561"/>
            <a:ext cx="11553" cy="49673"/>
          </a:xfrm>
          <a:custGeom>
            <a:avLst/>
            <a:gdLst/>
            <a:ahLst/>
            <a:cxnLst/>
            <a:rect l="l" t="t" r="r" b="b"/>
            <a:pathLst>
              <a:path w="19050" h="81914">
                <a:moveTo>
                  <a:pt x="15601" y="0"/>
                </a:moveTo>
                <a:lnTo>
                  <a:pt x="837" y="0"/>
                </a:lnTo>
                <a:lnTo>
                  <a:pt x="0" y="1151"/>
                </a:lnTo>
                <a:lnTo>
                  <a:pt x="104" y="2722"/>
                </a:lnTo>
                <a:lnTo>
                  <a:pt x="2196" y="79159"/>
                </a:lnTo>
                <a:lnTo>
                  <a:pt x="2198" y="80730"/>
                </a:lnTo>
                <a:lnTo>
                  <a:pt x="3350" y="81882"/>
                </a:lnTo>
                <a:lnTo>
                  <a:pt x="17486" y="81882"/>
                </a:lnTo>
                <a:lnTo>
                  <a:pt x="18542" y="80730"/>
                </a:lnTo>
                <a:lnTo>
                  <a:pt x="18638" y="79159"/>
                </a:lnTo>
                <a:lnTo>
                  <a:pt x="16543" y="2722"/>
                </a:lnTo>
                <a:lnTo>
                  <a:pt x="16543" y="1151"/>
                </a:lnTo>
                <a:lnTo>
                  <a:pt x="156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2" name="bk object 82"/>
          <p:cNvSpPr/>
          <p:nvPr/>
        </p:nvSpPr>
        <p:spPr>
          <a:xfrm>
            <a:off x="6796909" y="159705"/>
            <a:ext cx="21180" cy="770"/>
          </a:xfrm>
          <a:custGeom>
            <a:avLst/>
            <a:gdLst/>
            <a:ahLst/>
            <a:cxnLst/>
            <a:rect l="l" t="t" r="r" b="b"/>
            <a:pathLst>
              <a:path w="34925" h="1270">
                <a:moveTo>
                  <a:pt x="0" y="1270"/>
                </a:moveTo>
                <a:lnTo>
                  <a:pt x="34554" y="1270"/>
                </a:lnTo>
                <a:lnTo>
                  <a:pt x="3455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3" name="bk object 83"/>
          <p:cNvSpPr/>
          <p:nvPr/>
        </p:nvSpPr>
        <p:spPr>
          <a:xfrm>
            <a:off x="6796849" y="152004"/>
            <a:ext cx="21180" cy="7701"/>
          </a:xfrm>
          <a:custGeom>
            <a:avLst/>
            <a:gdLst/>
            <a:ahLst/>
            <a:cxnLst/>
            <a:rect l="l" t="t" r="r" b="b"/>
            <a:pathLst>
              <a:path w="34925" h="12700">
                <a:moveTo>
                  <a:pt x="0" y="12700"/>
                </a:moveTo>
                <a:lnTo>
                  <a:pt x="34763" y="12700"/>
                </a:lnTo>
                <a:lnTo>
                  <a:pt x="34763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4" name="bk object 84"/>
          <p:cNvSpPr/>
          <p:nvPr/>
        </p:nvSpPr>
        <p:spPr>
          <a:xfrm>
            <a:off x="6796948" y="151234"/>
            <a:ext cx="21180" cy="770"/>
          </a:xfrm>
          <a:custGeom>
            <a:avLst/>
            <a:gdLst/>
            <a:ahLst/>
            <a:cxnLst/>
            <a:rect l="l" t="t" r="r" b="b"/>
            <a:pathLst>
              <a:path w="34925" h="1270">
                <a:moveTo>
                  <a:pt x="0" y="1270"/>
                </a:moveTo>
                <a:lnTo>
                  <a:pt x="34601" y="1270"/>
                </a:lnTo>
                <a:lnTo>
                  <a:pt x="34601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5" name="bk object 85"/>
          <p:cNvSpPr/>
          <p:nvPr/>
        </p:nvSpPr>
        <p:spPr>
          <a:xfrm>
            <a:off x="6803897" y="100405"/>
            <a:ext cx="14248" cy="50829"/>
          </a:xfrm>
          <a:custGeom>
            <a:avLst/>
            <a:gdLst/>
            <a:ahLst/>
            <a:cxnLst/>
            <a:rect l="l" t="t" r="r" b="b"/>
            <a:pathLst>
              <a:path w="23495" h="83820">
                <a:moveTo>
                  <a:pt x="0" y="83820"/>
                </a:moveTo>
                <a:lnTo>
                  <a:pt x="23140" y="83820"/>
                </a:lnTo>
                <a:lnTo>
                  <a:pt x="23140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6" name="bk object 86"/>
          <p:cNvSpPr/>
          <p:nvPr/>
        </p:nvSpPr>
        <p:spPr>
          <a:xfrm>
            <a:off x="6788278" y="99635"/>
            <a:ext cx="45441" cy="770"/>
          </a:xfrm>
          <a:custGeom>
            <a:avLst/>
            <a:gdLst/>
            <a:ahLst/>
            <a:cxnLst/>
            <a:rect l="l" t="t" r="r" b="b"/>
            <a:pathLst>
              <a:path w="74929" h="1269">
                <a:moveTo>
                  <a:pt x="0" y="1269"/>
                </a:moveTo>
                <a:lnTo>
                  <a:pt x="74557" y="1269"/>
                </a:lnTo>
                <a:lnTo>
                  <a:pt x="74557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7" name="bk object 87"/>
          <p:cNvSpPr/>
          <p:nvPr/>
        </p:nvSpPr>
        <p:spPr>
          <a:xfrm>
            <a:off x="6788213" y="87313"/>
            <a:ext cx="45441" cy="12322"/>
          </a:xfrm>
          <a:custGeom>
            <a:avLst/>
            <a:gdLst/>
            <a:ahLst/>
            <a:cxnLst/>
            <a:rect l="l" t="t" r="r" b="b"/>
            <a:pathLst>
              <a:path w="74929" h="20319">
                <a:moveTo>
                  <a:pt x="0" y="20320"/>
                </a:moveTo>
                <a:lnTo>
                  <a:pt x="74762" y="20320"/>
                </a:lnTo>
                <a:lnTo>
                  <a:pt x="74762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8" name="bk object 88"/>
          <p:cNvSpPr/>
          <p:nvPr/>
        </p:nvSpPr>
        <p:spPr>
          <a:xfrm>
            <a:off x="6788634" y="86543"/>
            <a:ext cx="44671" cy="770"/>
          </a:xfrm>
          <a:custGeom>
            <a:avLst/>
            <a:gdLst/>
            <a:ahLst/>
            <a:cxnLst/>
            <a:rect l="l" t="t" r="r" b="b"/>
            <a:pathLst>
              <a:path w="73659" h="1269">
                <a:moveTo>
                  <a:pt x="0" y="1270"/>
                </a:moveTo>
                <a:lnTo>
                  <a:pt x="73443" y="1270"/>
                </a:lnTo>
                <a:lnTo>
                  <a:pt x="73443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9" name="bk object 89"/>
          <p:cNvSpPr/>
          <p:nvPr/>
        </p:nvSpPr>
        <p:spPr>
          <a:xfrm>
            <a:off x="6747256" y="60955"/>
            <a:ext cx="33888" cy="100117"/>
          </a:xfrm>
          <a:custGeom>
            <a:avLst/>
            <a:gdLst/>
            <a:ahLst/>
            <a:cxnLst/>
            <a:rect l="l" t="t" r="r" b="b"/>
            <a:pathLst>
              <a:path w="55879" h="165100">
                <a:moveTo>
                  <a:pt x="36752" y="46595"/>
                </a:moveTo>
                <a:lnTo>
                  <a:pt x="17067" y="46595"/>
                </a:lnTo>
                <a:lnTo>
                  <a:pt x="17067" y="163345"/>
                </a:lnTo>
                <a:lnTo>
                  <a:pt x="18114" y="164497"/>
                </a:lnTo>
                <a:lnTo>
                  <a:pt x="35705" y="164497"/>
                </a:lnTo>
                <a:lnTo>
                  <a:pt x="36752" y="163345"/>
                </a:lnTo>
                <a:lnTo>
                  <a:pt x="36752" y="46595"/>
                </a:lnTo>
                <a:close/>
              </a:path>
              <a:path w="55879" h="165100">
                <a:moveTo>
                  <a:pt x="54762" y="23559"/>
                </a:moveTo>
                <a:lnTo>
                  <a:pt x="942" y="23559"/>
                </a:lnTo>
                <a:lnTo>
                  <a:pt x="0" y="24711"/>
                </a:lnTo>
                <a:lnTo>
                  <a:pt x="0" y="45443"/>
                </a:lnTo>
                <a:lnTo>
                  <a:pt x="942" y="46595"/>
                </a:lnTo>
                <a:lnTo>
                  <a:pt x="54762" y="46595"/>
                </a:lnTo>
                <a:lnTo>
                  <a:pt x="55600" y="45443"/>
                </a:lnTo>
                <a:lnTo>
                  <a:pt x="55600" y="24711"/>
                </a:lnTo>
                <a:lnTo>
                  <a:pt x="54762" y="23559"/>
                </a:lnTo>
                <a:close/>
              </a:path>
              <a:path w="55879" h="165100">
                <a:moveTo>
                  <a:pt x="35705" y="0"/>
                </a:moveTo>
                <a:lnTo>
                  <a:pt x="18114" y="0"/>
                </a:lnTo>
                <a:lnTo>
                  <a:pt x="17067" y="1151"/>
                </a:lnTo>
                <a:lnTo>
                  <a:pt x="17067" y="23559"/>
                </a:lnTo>
                <a:lnTo>
                  <a:pt x="36752" y="23559"/>
                </a:lnTo>
                <a:lnTo>
                  <a:pt x="36752" y="1151"/>
                </a:lnTo>
                <a:lnTo>
                  <a:pt x="357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0" name="bk object 90"/>
          <p:cNvSpPr/>
          <p:nvPr/>
        </p:nvSpPr>
        <p:spPr>
          <a:xfrm>
            <a:off x="6451980" y="178803"/>
            <a:ext cx="29267" cy="27725"/>
          </a:xfrm>
          <a:custGeom>
            <a:avLst/>
            <a:gdLst/>
            <a:ahLst/>
            <a:cxnLst/>
            <a:rect l="l" t="t" r="r" b="b"/>
            <a:pathLst>
              <a:path w="48259" h="45720">
                <a:moveTo>
                  <a:pt x="10470" y="104"/>
                </a:moveTo>
                <a:lnTo>
                  <a:pt x="0" y="104"/>
                </a:lnTo>
                <a:lnTo>
                  <a:pt x="314" y="2513"/>
                </a:lnTo>
                <a:lnTo>
                  <a:pt x="438" y="41150"/>
                </a:lnTo>
                <a:lnTo>
                  <a:pt x="104" y="45234"/>
                </a:lnTo>
                <a:lnTo>
                  <a:pt x="14030" y="45129"/>
                </a:lnTo>
                <a:lnTo>
                  <a:pt x="14449" y="42825"/>
                </a:lnTo>
                <a:lnTo>
                  <a:pt x="14868" y="41045"/>
                </a:lnTo>
                <a:lnTo>
                  <a:pt x="16020" y="37485"/>
                </a:lnTo>
                <a:lnTo>
                  <a:pt x="18232" y="30993"/>
                </a:lnTo>
                <a:lnTo>
                  <a:pt x="9528" y="30993"/>
                </a:lnTo>
                <a:lnTo>
                  <a:pt x="9857" y="27224"/>
                </a:lnTo>
                <a:lnTo>
                  <a:pt x="9972" y="24815"/>
                </a:lnTo>
                <a:lnTo>
                  <a:pt x="10083" y="3978"/>
                </a:lnTo>
                <a:lnTo>
                  <a:pt x="10201" y="1989"/>
                </a:lnTo>
                <a:lnTo>
                  <a:pt x="10470" y="104"/>
                </a:lnTo>
                <a:close/>
              </a:path>
              <a:path w="48259" h="45720">
                <a:moveTo>
                  <a:pt x="32916" y="14135"/>
                </a:moveTo>
                <a:lnTo>
                  <a:pt x="23978" y="14135"/>
                </a:lnTo>
                <a:lnTo>
                  <a:pt x="31936" y="37485"/>
                </a:lnTo>
                <a:lnTo>
                  <a:pt x="33087" y="41150"/>
                </a:lnTo>
                <a:lnTo>
                  <a:pt x="33506" y="42825"/>
                </a:lnTo>
                <a:lnTo>
                  <a:pt x="33925" y="45129"/>
                </a:lnTo>
                <a:lnTo>
                  <a:pt x="47851" y="45129"/>
                </a:lnTo>
                <a:lnTo>
                  <a:pt x="47575" y="42825"/>
                </a:lnTo>
                <a:lnTo>
                  <a:pt x="47471" y="41045"/>
                </a:lnTo>
                <a:lnTo>
                  <a:pt x="47433" y="30993"/>
                </a:lnTo>
                <a:lnTo>
                  <a:pt x="38323" y="30993"/>
                </a:lnTo>
                <a:lnTo>
                  <a:pt x="36648" y="24815"/>
                </a:lnTo>
                <a:lnTo>
                  <a:pt x="35806" y="22512"/>
                </a:lnTo>
                <a:lnTo>
                  <a:pt x="32916" y="14135"/>
                </a:lnTo>
                <a:close/>
              </a:path>
              <a:path w="48259" h="45720">
                <a:moveTo>
                  <a:pt x="28480" y="0"/>
                </a:moveTo>
                <a:lnTo>
                  <a:pt x="19266" y="0"/>
                </a:lnTo>
                <a:lnTo>
                  <a:pt x="19079" y="1780"/>
                </a:lnTo>
                <a:lnTo>
                  <a:pt x="18990" y="2198"/>
                </a:lnTo>
                <a:lnTo>
                  <a:pt x="18353" y="4188"/>
                </a:lnTo>
                <a:lnTo>
                  <a:pt x="16858" y="8376"/>
                </a:lnTo>
                <a:lnTo>
                  <a:pt x="12146" y="22512"/>
                </a:lnTo>
                <a:lnTo>
                  <a:pt x="12114" y="22826"/>
                </a:lnTo>
                <a:lnTo>
                  <a:pt x="10575" y="27852"/>
                </a:lnTo>
                <a:lnTo>
                  <a:pt x="10366" y="28271"/>
                </a:lnTo>
                <a:lnTo>
                  <a:pt x="9842" y="30260"/>
                </a:lnTo>
                <a:lnTo>
                  <a:pt x="9528" y="30993"/>
                </a:lnTo>
                <a:lnTo>
                  <a:pt x="18232" y="30993"/>
                </a:lnTo>
                <a:lnTo>
                  <a:pt x="23978" y="14135"/>
                </a:lnTo>
                <a:lnTo>
                  <a:pt x="32916" y="14135"/>
                </a:lnTo>
                <a:lnTo>
                  <a:pt x="30784" y="7957"/>
                </a:lnTo>
                <a:lnTo>
                  <a:pt x="29359" y="3978"/>
                </a:lnTo>
                <a:lnTo>
                  <a:pt x="28690" y="1780"/>
                </a:lnTo>
                <a:lnTo>
                  <a:pt x="28480" y="0"/>
                </a:lnTo>
                <a:close/>
              </a:path>
              <a:path w="48259" h="45720">
                <a:moveTo>
                  <a:pt x="47747" y="0"/>
                </a:moveTo>
                <a:lnTo>
                  <a:pt x="37381" y="0"/>
                </a:lnTo>
                <a:lnTo>
                  <a:pt x="37655" y="2198"/>
                </a:lnTo>
                <a:lnTo>
                  <a:pt x="37768" y="3978"/>
                </a:lnTo>
                <a:lnTo>
                  <a:pt x="37863" y="22721"/>
                </a:lnTo>
                <a:lnTo>
                  <a:pt x="38114" y="27224"/>
                </a:lnTo>
                <a:lnTo>
                  <a:pt x="38323" y="30156"/>
                </a:lnTo>
                <a:lnTo>
                  <a:pt x="38323" y="30993"/>
                </a:lnTo>
                <a:lnTo>
                  <a:pt x="47433" y="30993"/>
                </a:lnTo>
                <a:lnTo>
                  <a:pt x="47492" y="1780"/>
                </a:lnTo>
                <a:lnTo>
                  <a:pt x="47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1" name="bk object 91"/>
          <p:cNvSpPr/>
          <p:nvPr/>
        </p:nvSpPr>
        <p:spPr>
          <a:xfrm>
            <a:off x="6484238" y="178930"/>
            <a:ext cx="26186" cy="27340"/>
          </a:xfrm>
          <a:custGeom>
            <a:avLst/>
            <a:gdLst/>
            <a:ahLst/>
            <a:cxnLst/>
            <a:rect l="l" t="t" r="r" b="b"/>
            <a:pathLst>
              <a:path w="43179" h="45085">
                <a:moveTo>
                  <a:pt x="21255" y="0"/>
                </a:moveTo>
                <a:lnTo>
                  <a:pt x="12433" y="1621"/>
                </a:lnTo>
                <a:lnTo>
                  <a:pt x="5758" y="6164"/>
                </a:lnTo>
                <a:lnTo>
                  <a:pt x="1495" y="13296"/>
                </a:lnTo>
                <a:lnTo>
                  <a:pt x="0" y="22617"/>
                </a:lnTo>
                <a:lnTo>
                  <a:pt x="1513" y="31905"/>
                </a:lnTo>
                <a:lnTo>
                  <a:pt x="5824" y="38964"/>
                </a:lnTo>
                <a:lnTo>
                  <a:pt x="12589" y="43452"/>
                </a:lnTo>
                <a:lnTo>
                  <a:pt x="21465" y="45024"/>
                </a:lnTo>
                <a:lnTo>
                  <a:pt x="30264" y="43395"/>
                </a:lnTo>
                <a:lnTo>
                  <a:pt x="36962" y="38899"/>
                </a:lnTo>
                <a:lnTo>
                  <a:pt x="38650" y="36124"/>
                </a:lnTo>
                <a:lnTo>
                  <a:pt x="14973" y="36124"/>
                </a:lnTo>
                <a:lnTo>
                  <a:pt x="10994" y="30993"/>
                </a:lnTo>
                <a:lnTo>
                  <a:pt x="10969" y="14135"/>
                </a:lnTo>
                <a:lnTo>
                  <a:pt x="14868" y="9004"/>
                </a:lnTo>
                <a:lnTo>
                  <a:pt x="21360" y="9004"/>
                </a:lnTo>
                <a:lnTo>
                  <a:pt x="27747" y="8900"/>
                </a:lnTo>
                <a:lnTo>
                  <a:pt x="38450" y="8900"/>
                </a:lnTo>
                <a:lnTo>
                  <a:pt x="36818" y="6217"/>
                </a:lnTo>
                <a:lnTo>
                  <a:pt x="30043" y="1621"/>
                </a:lnTo>
                <a:lnTo>
                  <a:pt x="21255" y="0"/>
                </a:lnTo>
                <a:close/>
              </a:path>
              <a:path w="43179" h="45085">
                <a:moveTo>
                  <a:pt x="38450" y="8900"/>
                </a:moveTo>
                <a:lnTo>
                  <a:pt x="27747" y="8900"/>
                </a:lnTo>
                <a:lnTo>
                  <a:pt x="31726" y="14135"/>
                </a:lnTo>
                <a:lnTo>
                  <a:pt x="31726" y="30993"/>
                </a:lnTo>
                <a:lnTo>
                  <a:pt x="27852" y="36019"/>
                </a:lnTo>
                <a:lnTo>
                  <a:pt x="21360" y="36124"/>
                </a:lnTo>
                <a:lnTo>
                  <a:pt x="38650" y="36124"/>
                </a:lnTo>
                <a:lnTo>
                  <a:pt x="41225" y="31890"/>
                </a:lnTo>
                <a:lnTo>
                  <a:pt x="42721" y="22721"/>
                </a:lnTo>
                <a:lnTo>
                  <a:pt x="41178" y="13384"/>
                </a:lnTo>
                <a:lnTo>
                  <a:pt x="38450" y="8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2" name="bk object 92"/>
          <p:cNvSpPr/>
          <p:nvPr/>
        </p:nvSpPr>
        <p:spPr>
          <a:xfrm>
            <a:off x="6513385" y="178676"/>
            <a:ext cx="24261" cy="27725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0" y="0"/>
                </a:moveTo>
                <a:lnTo>
                  <a:pt x="314" y="2408"/>
                </a:lnTo>
                <a:lnTo>
                  <a:pt x="418" y="42930"/>
                </a:lnTo>
                <a:lnTo>
                  <a:pt x="0" y="45443"/>
                </a:lnTo>
                <a:lnTo>
                  <a:pt x="2094" y="45338"/>
                </a:lnTo>
                <a:lnTo>
                  <a:pt x="3455" y="45234"/>
                </a:lnTo>
                <a:lnTo>
                  <a:pt x="25444" y="45234"/>
                </a:lnTo>
                <a:lnTo>
                  <a:pt x="30679" y="43349"/>
                </a:lnTo>
                <a:lnTo>
                  <a:pt x="38114" y="35915"/>
                </a:lnTo>
                <a:lnTo>
                  <a:pt x="38182" y="35705"/>
                </a:lnTo>
                <a:lnTo>
                  <a:pt x="10994" y="35705"/>
                </a:lnTo>
                <a:lnTo>
                  <a:pt x="10889" y="9633"/>
                </a:lnTo>
                <a:lnTo>
                  <a:pt x="37799" y="9633"/>
                </a:lnTo>
                <a:lnTo>
                  <a:pt x="33820" y="5444"/>
                </a:lnTo>
                <a:lnTo>
                  <a:pt x="30260" y="1884"/>
                </a:lnTo>
                <a:lnTo>
                  <a:pt x="25234" y="104"/>
                </a:lnTo>
                <a:lnTo>
                  <a:pt x="2198" y="104"/>
                </a:lnTo>
                <a:lnTo>
                  <a:pt x="0" y="0"/>
                </a:lnTo>
                <a:close/>
              </a:path>
              <a:path w="40004" h="45720">
                <a:moveTo>
                  <a:pt x="37799" y="9633"/>
                </a:moveTo>
                <a:lnTo>
                  <a:pt x="21465" y="9633"/>
                </a:lnTo>
                <a:lnTo>
                  <a:pt x="23873" y="10470"/>
                </a:lnTo>
                <a:lnTo>
                  <a:pt x="27957" y="14763"/>
                </a:lnTo>
                <a:lnTo>
                  <a:pt x="29109" y="18324"/>
                </a:lnTo>
                <a:lnTo>
                  <a:pt x="29213" y="27433"/>
                </a:lnTo>
                <a:lnTo>
                  <a:pt x="28166" y="30784"/>
                </a:lnTo>
                <a:lnTo>
                  <a:pt x="24292" y="34868"/>
                </a:lnTo>
                <a:lnTo>
                  <a:pt x="21674" y="35705"/>
                </a:lnTo>
                <a:lnTo>
                  <a:pt x="38182" y="35705"/>
                </a:lnTo>
                <a:lnTo>
                  <a:pt x="39998" y="30156"/>
                </a:lnTo>
                <a:lnTo>
                  <a:pt x="39998" y="15601"/>
                </a:lnTo>
                <a:lnTo>
                  <a:pt x="37799" y="96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3" name="bk object 93"/>
          <p:cNvSpPr/>
          <p:nvPr/>
        </p:nvSpPr>
        <p:spPr>
          <a:xfrm>
            <a:off x="6540817" y="178422"/>
            <a:ext cx="20410" cy="28110"/>
          </a:xfrm>
          <a:custGeom>
            <a:avLst/>
            <a:gdLst/>
            <a:ahLst/>
            <a:cxnLst/>
            <a:rect l="l" t="t" r="r" b="b"/>
            <a:pathLst>
              <a:path w="33654" h="46354">
                <a:moveTo>
                  <a:pt x="32669" y="45443"/>
                </a:moveTo>
                <a:lnTo>
                  <a:pt x="28376" y="45443"/>
                </a:lnTo>
                <a:lnTo>
                  <a:pt x="30260" y="45548"/>
                </a:lnTo>
                <a:lnTo>
                  <a:pt x="32669" y="45862"/>
                </a:lnTo>
                <a:lnTo>
                  <a:pt x="32669" y="45443"/>
                </a:lnTo>
                <a:close/>
              </a:path>
              <a:path w="33654" h="46354">
                <a:moveTo>
                  <a:pt x="2303" y="314"/>
                </a:moveTo>
                <a:lnTo>
                  <a:pt x="0" y="314"/>
                </a:lnTo>
                <a:lnTo>
                  <a:pt x="314" y="2408"/>
                </a:lnTo>
                <a:lnTo>
                  <a:pt x="418" y="43035"/>
                </a:lnTo>
                <a:lnTo>
                  <a:pt x="104" y="45653"/>
                </a:lnTo>
                <a:lnTo>
                  <a:pt x="2303" y="45548"/>
                </a:lnTo>
                <a:lnTo>
                  <a:pt x="7957" y="45548"/>
                </a:lnTo>
                <a:lnTo>
                  <a:pt x="32669" y="45443"/>
                </a:lnTo>
                <a:lnTo>
                  <a:pt x="32669" y="36124"/>
                </a:lnTo>
                <a:lnTo>
                  <a:pt x="10994" y="36124"/>
                </a:lnTo>
                <a:lnTo>
                  <a:pt x="10994" y="28166"/>
                </a:lnTo>
                <a:lnTo>
                  <a:pt x="30365" y="28166"/>
                </a:lnTo>
                <a:lnTo>
                  <a:pt x="30365" y="18847"/>
                </a:lnTo>
                <a:lnTo>
                  <a:pt x="10994" y="18847"/>
                </a:lnTo>
                <a:lnTo>
                  <a:pt x="10994" y="9737"/>
                </a:lnTo>
                <a:lnTo>
                  <a:pt x="33293" y="9737"/>
                </a:lnTo>
                <a:lnTo>
                  <a:pt x="33197" y="418"/>
                </a:lnTo>
                <a:lnTo>
                  <a:pt x="3769" y="418"/>
                </a:lnTo>
                <a:lnTo>
                  <a:pt x="2303" y="314"/>
                </a:lnTo>
                <a:close/>
              </a:path>
              <a:path w="33654" h="46354">
                <a:moveTo>
                  <a:pt x="32669" y="35705"/>
                </a:moveTo>
                <a:lnTo>
                  <a:pt x="30260" y="36019"/>
                </a:lnTo>
                <a:lnTo>
                  <a:pt x="28376" y="36124"/>
                </a:lnTo>
                <a:lnTo>
                  <a:pt x="32669" y="36124"/>
                </a:lnTo>
                <a:lnTo>
                  <a:pt x="32669" y="35705"/>
                </a:lnTo>
                <a:close/>
              </a:path>
              <a:path w="33654" h="46354">
                <a:moveTo>
                  <a:pt x="30365" y="28166"/>
                </a:moveTo>
                <a:lnTo>
                  <a:pt x="27224" y="28166"/>
                </a:lnTo>
                <a:lnTo>
                  <a:pt x="30365" y="28480"/>
                </a:lnTo>
                <a:lnTo>
                  <a:pt x="30365" y="28166"/>
                </a:lnTo>
                <a:close/>
              </a:path>
              <a:path w="33654" h="46354">
                <a:moveTo>
                  <a:pt x="30365" y="18428"/>
                </a:moveTo>
                <a:lnTo>
                  <a:pt x="27852" y="18742"/>
                </a:lnTo>
                <a:lnTo>
                  <a:pt x="26072" y="18847"/>
                </a:lnTo>
                <a:lnTo>
                  <a:pt x="30365" y="18847"/>
                </a:lnTo>
                <a:lnTo>
                  <a:pt x="30365" y="18428"/>
                </a:lnTo>
                <a:close/>
              </a:path>
              <a:path w="33654" h="46354">
                <a:moveTo>
                  <a:pt x="33293" y="9737"/>
                </a:moveTo>
                <a:lnTo>
                  <a:pt x="28690" y="9737"/>
                </a:lnTo>
                <a:lnTo>
                  <a:pt x="30993" y="9842"/>
                </a:lnTo>
                <a:lnTo>
                  <a:pt x="33297" y="10156"/>
                </a:lnTo>
                <a:lnTo>
                  <a:pt x="33293" y="9737"/>
                </a:lnTo>
                <a:close/>
              </a:path>
              <a:path w="33654" h="46354">
                <a:moveTo>
                  <a:pt x="33192" y="0"/>
                </a:moveTo>
                <a:lnTo>
                  <a:pt x="30993" y="209"/>
                </a:lnTo>
                <a:lnTo>
                  <a:pt x="29004" y="314"/>
                </a:lnTo>
                <a:lnTo>
                  <a:pt x="7853" y="418"/>
                </a:lnTo>
                <a:lnTo>
                  <a:pt x="33197" y="418"/>
                </a:lnTo>
                <a:lnTo>
                  <a:pt x="331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4" name="bk object 94"/>
          <p:cNvSpPr/>
          <p:nvPr/>
        </p:nvSpPr>
        <p:spPr>
          <a:xfrm>
            <a:off x="6564249" y="178740"/>
            <a:ext cx="23876" cy="27725"/>
          </a:xfrm>
          <a:custGeom>
            <a:avLst/>
            <a:gdLst/>
            <a:ahLst/>
            <a:cxnLst/>
            <a:rect l="l" t="t" r="r" b="b"/>
            <a:pathLst>
              <a:path w="39370" h="45720">
                <a:moveTo>
                  <a:pt x="11413" y="0"/>
                </a:moveTo>
                <a:lnTo>
                  <a:pt x="0" y="104"/>
                </a:lnTo>
                <a:lnTo>
                  <a:pt x="314" y="2513"/>
                </a:lnTo>
                <a:lnTo>
                  <a:pt x="418" y="42721"/>
                </a:lnTo>
                <a:lnTo>
                  <a:pt x="104" y="45338"/>
                </a:lnTo>
                <a:lnTo>
                  <a:pt x="4397" y="45129"/>
                </a:lnTo>
                <a:lnTo>
                  <a:pt x="21779" y="45129"/>
                </a:lnTo>
                <a:lnTo>
                  <a:pt x="30365" y="45024"/>
                </a:lnTo>
                <a:lnTo>
                  <a:pt x="35286" y="40522"/>
                </a:lnTo>
                <a:lnTo>
                  <a:pt x="35286" y="36019"/>
                </a:lnTo>
                <a:lnTo>
                  <a:pt x="11099" y="36019"/>
                </a:lnTo>
                <a:lnTo>
                  <a:pt x="10994" y="26386"/>
                </a:lnTo>
                <a:lnTo>
                  <a:pt x="34420" y="26386"/>
                </a:lnTo>
                <a:lnTo>
                  <a:pt x="34239" y="25863"/>
                </a:lnTo>
                <a:lnTo>
                  <a:pt x="32145" y="23768"/>
                </a:lnTo>
                <a:lnTo>
                  <a:pt x="30784" y="22617"/>
                </a:lnTo>
                <a:lnTo>
                  <a:pt x="29737" y="21988"/>
                </a:lnTo>
                <a:lnTo>
                  <a:pt x="27119" y="21151"/>
                </a:lnTo>
                <a:lnTo>
                  <a:pt x="29842" y="20208"/>
                </a:lnTo>
                <a:lnTo>
                  <a:pt x="30993" y="18952"/>
                </a:lnTo>
                <a:lnTo>
                  <a:pt x="31831" y="17067"/>
                </a:lnTo>
                <a:lnTo>
                  <a:pt x="10994" y="17067"/>
                </a:lnTo>
                <a:lnTo>
                  <a:pt x="11099" y="2513"/>
                </a:lnTo>
                <a:lnTo>
                  <a:pt x="11413" y="0"/>
                </a:lnTo>
                <a:close/>
              </a:path>
              <a:path w="39370" h="45720">
                <a:moveTo>
                  <a:pt x="34420" y="26386"/>
                </a:moveTo>
                <a:lnTo>
                  <a:pt x="22407" y="26386"/>
                </a:lnTo>
                <a:lnTo>
                  <a:pt x="24292" y="28271"/>
                </a:lnTo>
                <a:lnTo>
                  <a:pt x="24397" y="34449"/>
                </a:lnTo>
                <a:lnTo>
                  <a:pt x="22617" y="36019"/>
                </a:lnTo>
                <a:lnTo>
                  <a:pt x="35286" y="36019"/>
                </a:lnTo>
                <a:lnTo>
                  <a:pt x="35286" y="28899"/>
                </a:lnTo>
                <a:lnTo>
                  <a:pt x="34420" y="26386"/>
                </a:lnTo>
                <a:close/>
              </a:path>
              <a:path w="39370" h="45720">
                <a:moveTo>
                  <a:pt x="39161" y="0"/>
                </a:moveTo>
                <a:lnTo>
                  <a:pt x="26700" y="0"/>
                </a:lnTo>
                <a:lnTo>
                  <a:pt x="26491" y="1675"/>
                </a:lnTo>
                <a:lnTo>
                  <a:pt x="25863" y="3978"/>
                </a:lnTo>
                <a:lnTo>
                  <a:pt x="24187" y="8481"/>
                </a:lnTo>
                <a:lnTo>
                  <a:pt x="22512" y="13193"/>
                </a:lnTo>
                <a:lnTo>
                  <a:pt x="21884" y="14449"/>
                </a:lnTo>
                <a:lnTo>
                  <a:pt x="20522" y="15601"/>
                </a:lnTo>
                <a:lnTo>
                  <a:pt x="19475" y="16648"/>
                </a:lnTo>
                <a:lnTo>
                  <a:pt x="18114" y="17067"/>
                </a:lnTo>
                <a:lnTo>
                  <a:pt x="31831" y="17067"/>
                </a:lnTo>
                <a:lnTo>
                  <a:pt x="32669" y="15182"/>
                </a:lnTo>
                <a:lnTo>
                  <a:pt x="33506" y="13402"/>
                </a:lnTo>
                <a:lnTo>
                  <a:pt x="34239" y="11517"/>
                </a:lnTo>
                <a:lnTo>
                  <a:pt x="36648" y="5654"/>
                </a:lnTo>
                <a:lnTo>
                  <a:pt x="37171" y="4188"/>
                </a:lnTo>
                <a:lnTo>
                  <a:pt x="37799" y="2827"/>
                </a:lnTo>
                <a:lnTo>
                  <a:pt x="39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5" name="bk object 95"/>
          <p:cNvSpPr/>
          <p:nvPr/>
        </p:nvSpPr>
        <p:spPr>
          <a:xfrm>
            <a:off x="6590664" y="178803"/>
            <a:ext cx="24261" cy="27725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11308" y="104"/>
                </a:moveTo>
                <a:lnTo>
                  <a:pt x="0" y="104"/>
                </a:lnTo>
                <a:lnTo>
                  <a:pt x="298" y="2094"/>
                </a:lnTo>
                <a:lnTo>
                  <a:pt x="418" y="42721"/>
                </a:lnTo>
                <a:lnTo>
                  <a:pt x="104" y="45234"/>
                </a:lnTo>
                <a:lnTo>
                  <a:pt x="11622" y="45129"/>
                </a:lnTo>
                <a:lnTo>
                  <a:pt x="12146" y="43768"/>
                </a:lnTo>
                <a:lnTo>
                  <a:pt x="13298" y="41569"/>
                </a:lnTo>
                <a:lnTo>
                  <a:pt x="15392" y="38428"/>
                </a:lnTo>
                <a:lnTo>
                  <a:pt x="21625" y="28794"/>
                </a:lnTo>
                <a:lnTo>
                  <a:pt x="10575" y="28794"/>
                </a:lnTo>
                <a:lnTo>
                  <a:pt x="10785" y="26281"/>
                </a:lnTo>
                <a:lnTo>
                  <a:pt x="10898" y="4607"/>
                </a:lnTo>
                <a:lnTo>
                  <a:pt x="11037" y="2094"/>
                </a:lnTo>
                <a:lnTo>
                  <a:pt x="11308" y="104"/>
                </a:lnTo>
                <a:close/>
              </a:path>
              <a:path w="40004" h="45720">
                <a:moveTo>
                  <a:pt x="39293" y="16543"/>
                </a:moveTo>
                <a:lnTo>
                  <a:pt x="29109" y="16543"/>
                </a:lnTo>
                <a:lnTo>
                  <a:pt x="28908" y="18952"/>
                </a:lnTo>
                <a:lnTo>
                  <a:pt x="28781" y="42721"/>
                </a:lnTo>
                <a:lnTo>
                  <a:pt x="28480" y="45129"/>
                </a:lnTo>
                <a:lnTo>
                  <a:pt x="39789" y="45129"/>
                </a:lnTo>
                <a:lnTo>
                  <a:pt x="39475" y="42721"/>
                </a:lnTo>
                <a:lnTo>
                  <a:pt x="39360" y="37171"/>
                </a:lnTo>
                <a:lnTo>
                  <a:pt x="39293" y="16543"/>
                </a:lnTo>
                <a:close/>
              </a:path>
              <a:path w="40004" h="45720">
                <a:moveTo>
                  <a:pt x="39684" y="0"/>
                </a:moveTo>
                <a:lnTo>
                  <a:pt x="28061" y="0"/>
                </a:lnTo>
                <a:lnTo>
                  <a:pt x="27119" y="2094"/>
                </a:lnTo>
                <a:lnTo>
                  <a:pt x="24083" y="6910"/>
                </a:lnTo>
                <a:lnTo>
                  <a:pt x="14345" y="22093"/>
                </a:lnTo>
                <a:lnTo>
                  <a:pt x="12879" y="24292"/>
                </a:lnTo>
                <a:lnTo>
                  <a:pt x="12041" y="25863"/>
                </a:lnTo>
                <a:lnTo>
                  <a:pt x="10575" y="28794"/>
                </a:lnTo>
                <a:lnTo>
                  <a:pt x="21625" y="28794"/>
                </a:lnTo>
                <a:lnTo>
                  <a:pt x="26910" y="20627"/>
                </a:lnTo>
                <a:lnTo>
                  <a:pt x="27852" y="18952"/>
                </a:lnTo>
                <a:lnTo>
                  <a:pt x="29109" y="16543"/>
                </a:lnTo>
                <a:lnTo>
                  <a:pt x="39293" y="16543"/>
                </a:lnTo>
                <a:lnTo>
                  <a:pt x="39399" y="2094"/>
                </a:lnTo>
                <a:lnTo>
                  <a:pt x="396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6" name="bk object 96"/>
          <p:cNvSpPr/>
          <p:nvPr/>
        </p:nvSpPr>
        <p:spPr>
          <a:xfrm>
            <a:off x="6618731" y="178613"/>
            <a:ext cx="20025" cy="27725"/>
          </a:xfrm>
          <a:custGeom>
            <a:avLst/>
            <a:gdLst/>
            <a:ahLst/>
            <a:cxnLst/>
            <a:rect l="l" t="t" r="r" b="b"/>
            <a:pathLst>
              <a:path w="33020" h="45720">
                <a:moveTo>
                  <a:pt x="2094" y="314"/>
                </a:moveTo>
                <a:lnTo>
                  <a:pt x="0" y="314"/>
                </a:lnTo>
                <a:lnTo>
                  <a:pt x="314" y="2198"/>
                </a:lnTo>
                <a:lnTo>
                  <a:pt x="418" y="42930"/>
                </a:lnTo>
                <a:lnTo>
                  <a:pt x="104" y="45548"/>
                </a:lnTo>
                <a:lnTo>
                  <a:pt x="11727" y="45443"/>
                </a:lnTo>
                <a:lnTo>
                  <a:pt x="11308" y="42721"/>
                </a:lnTo>
                <a:lnTo>
                  <a:pt x="11203" y="10052"/>
                </a:lnTo>
                <a:lnTo>
                  <a:pt x="32773" y="10052"/>
                </a:lnTo>
                <a:lnTo>
                  <a:pt x="32773" y="418"/>
                </a:lnTo>
                <a:lnTo>
                  <a:pt x="4188" y="418"/>
                </a:lnTo>
                <a:lnTo>
                  <a:pt x="2094" y="314"/>
                </a:lnTo>
                <a:close/>
              </a:path>
              <a:path w="33020" h="45720">
                <a:moveTo>
                  <a:pt x="32773" y="10052"/>
                </a:moveTo>
                <a:lnTo>
                  <a:pt x="30260" y="10052"/>
                </a:lnTo>
                <a:lnTo>
                  <a:pt x="32773" y="10366"/>
                </a:lnTo>
                <a:lnTo>
                  <a:pt x="32773" y="10052"/>
                </a:lnTo>
                <a:close/>
              </a:path>
              <a:path w="33020" h="45720">
                <a:moveTo>
                  <a:pt x="32773" y="0"/>
                </a:moveTo>
                <a:lnTo>
                  <a:pt x="30784" y="209"/>
                </a:lnTo>
                <a:lnTo>
                  <a:pt x="28166" y="314"/>
                </a:lnTo>
                <a:lnTo>
                  <a:pt x="7853" y="418"/>
                </a:lnTo>
                <a:lnTo>
                  <a:pt x="32773" y="418"/>
                </a:lnTo>
                <a:lnTo>
                  <a:pt x="327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7" name="bk object 97"/>
          <p:cNvSpPr/>
          <p:nvPr/>
        </p:nvSpPr>
        <p:spPr>
          <a:xfrm>
            <a:off x="6639052" y="178803"/>
            <a:ext cx="27727" cy="27725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12355" y="104"/>
                </a:moveTo>
                <a:lnTo>
                  <a:pt x="0" y="104"/>
                </a:lnTo>
                <a:lnTo>
                  <a:pt x="732" y="1780"/>
                </a:lnTo>
                <a:lnTo>
                  <a:pt x="1256" y="3036"/>
                </a:lnTo>
                <a:lnTo>
                  <a:pt x="2513" y="6806"/>
                </a:lnTo>
                <a:lnTo>
                  <a:pt x="15038" y="42197"/>
                </a:lnTo>
                <a:lnTo>
                  <a:pt x="15496" y="43663"/>
                </a:lnTo>
                <a:lnTo>
                  <a:pt x="15706" y="45234"/>
                </a:lnTo>
                <a:lnTo>
                  <a:pt x="29527" y="45129"/>
                </a:lnTo>
                <a:lnTo>
                  <a:pt x="29946" y="43663"/>
                </a:lnTo>
                <a:lnTo>
                  <a:pt x="30260" y="42197"/>
                </a:lnTo>
                <a:lnTo>
                  <a:pt x="31307" y="39370"/>
                </a:lnTo>
                <a:lnTo>
                  <a:pt x="32515" y="35915"/>
                </a:lnTo>
                <a:lnTo>
                  <a:pt x="22617" y="35915"/>
                </a:lnTo>
                <a:lnTo>
                  <a:pt x="17695" y="19685"/>
                </a:lnTo>
                <a:lnTo>
                  <a:pt x="38185" y="19685"/>
                </a:lnTo>
                <a:lnTo>
                  <a:pt x="41367" y="10575"/>
                </a:lnTo>
                <a:lnTo>
                  <a:pt x="15078" y="10575"/>
                </a:lnTo>
                <a:lnTo>
                  <a:pt x="13716" y="5968"/>
                </a:lnTo>
                <a:lnTo>
                  <a:pt x="12983" y="3769"/>
                </a:lnTo>
                <a:lnTo>
                  <a:pt x="12565" y="2094"/>
                </a:lnTo>
                <a:lnTo>
                  <a:pt x="12355" y="104"/>
                </a:lnTo>
                <a:close/>
              </a:path>
              <a:path w="45720" h="45720">
                <a:moveTo>
                  <a:pt x="38185" y="19685"/>
                </a:moveTo>
                <a:lnTo>
                  <a:pt x="27643" y="19685"/>
                </a:lnTo>
                <a:lnTo>
                  <a:pt x="22617" y="35915"/>
                </a:lnTo>
                <a:lnTo>
                  <a:pt x="32515" y="35915"/>
                </a:lnTo>
                <a:lnTo>
                  <a:pt x="38185" y="19685"/>
                </a:lnTo>
                <a:close/>
              </a:path>
              <a:path w="45720" h="45720">
                <a:moveTo>
                  <a:pt x="45234" y="0"/>
                </a:moveTo>
                <a:lnTo>
                  <a:pt x="32878" y="104"/>
                </a:lnTo>
                <a:lnTo>
                  <a:pt x="32459" y="2722"/>
                </a:lnTo>
                <a:lnTo>
                  <a:pt x="32145" y="4083"/>
                </a:lnTo>
                <a:lnTo>
                  <a:pt x="31374" y="6806"/>
                </a:lnTo>
                <a:lnTo>
                  <a:pt x="30260" y="10575"/>
                </a:lnTo>
                <a:lnTo>
                  <a:pt x="41367" y="10575"/>
                </a:lnTo>
                <a:lnTo>
                  <a:pt x="43768" y="3769"/>
                </a:lnTo>
                <a:lnTo>
                  <a:pt x="44605" y="1570"/>
                </a:lnTo>
                <a:lnTo>
                  <a:pt x="452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8" name="bk object 98"/>
          <p:cNvSpPr/>
          <p:nvPr/>
        </p:nvSpPr>
        <p:spPr>
          <a:xfrm>
            <a:off x="6668770" y="178803"/>
            <a:ext cx="24261" cy="27725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11203" y="104"/>
                </a:moveTo>
                <a:lnTo>
                  <a:pt x="0" y="104"/>
                </a:lnTo>
                <a:lnTo>
                  <a:pt x="298" y="2094"/>
                </a:lnTo>
                <a:lnTo>
                  <a:pt x="418" y="42721"/>
                </a:lnTo>
                <a:lnTo>
                  <a:pt x="104" y="45234"/>
                </a:lnTo>
                <a:lnTo>
                  <a:pt x="11517" y="45234"/>
                </a:lnTo>
                <a:lnTo>
                  <a:pt x="12041" y="43768"/>
                </a:lnTo>
                <a:lnTo>
                  <a:pt x="13193" y="41569"/>
                </a:lnTo>
                <a:lnTo>
                  <a:pt x="15287" y="38428"/>
                </a:lnTo>
                <a:lnTo>
                  <a:pt x="21578" y="28794"/>
                </a:lnTo>
                <a:lnTo>
                  <a:pt x="10470" y="28794"/>
                </a:lnTo>
                <a:lnTo>
                  <a:pt x="10785" y="26281"/>
                </a:lnTo>
                <a:lnTo>
                  <a:pt x="10889" y="2408"/>
                </a:lnTo>
                <a:lnTo>
                  <a:pt x="11203" y="104"/>
                </a:lnTo>
                <a:close/>
              </a:path>
              <a:path w="40004" h="45720">
                <a:moveTo>
                  <a:pt x="39188" y="16543"/>
                </a:moveTo>
                <a:lnTo>
                  <a:pt x="29109" y="16543"/>
                </a:lnTo>
                <a:lnTo>
                  <a:pt x="28908" y="18952"/>
                </a:lnTo>
                <a:lnTo>
                  <a:pt x="28781" y="42721"/>
                </a:lnTo>
                <a:lnTo>
                  <a:pt x="28480" y="45129"/>
                </a:lnTo>
                <a:lnTo>
                  <a:pt x="39684" y="45129"/>
                </a:lnTo>
                <a:lnTo>
                  <a:pt x="39370" y="42721"/>
                </a:lnTo>
                <a:lnTo>
                  <a:pt x="39254" y="36962"/>
                </a:lnTo>
                <a:lnTo>
                  <a:pt x="39188" y="16543"/>
                </a:lnTo>
                <a:close/>
              </a:path>
              <a:path w="40004" h="45720">
                <a:moveTo>
                  <a:pt x="39579" y="0"/>
                </a:moveTo>
                <a:lnTo>
                  <a:pt x="28061" y="0"/>
                </a:lnTo>
                <a:lnTo>
                  <a:pt x="26954" y="2198"/>
                </a:lnTo>
                <a:lnTo>
                  <a:pt x="25863" y="4083"/>
                </a:lnTo>
                <a:lnTo>
                  <a:pt x="24083" y="6910"/>
                </a:lnTo>
                <a:lnTo>
                  <a:pt x="14345" y="22093"/>
                </a:lnTo>
                <a:lnTo>
                  <a:pt x="12879" y="24292"/>
                </a:lnTo>
                <a:lnTo>
                  <a:pt x="11936" y="25863"/>
                </a:lnTo>
                <a:lnTo>
                  <a:pt x="10470" y="28794"/>
                </a:lnTo>
                <a:lnTo>
                  <a:pt x="21578" y="28794"/>
                </a:lnTo>
                <a:lnTo>
                  <a:pt x="25339" y="23035"/>
                </a:lnTo>
                <a:lnTo>
                  <a:pt x="26805" y="20627"/>
                </a:lnTo>
                <a:lnTo>
                  <a:pt x="27852" y="18952"/>
                </a:lnTo>
                <a:lnTo>
                  <a:pt x="29109" y="16543"/>
                </a:lnTo>
                <a:lnTo>
                  <a:pt x="39188" y="16543"/>
                </a:lnTo>
                <a:lnTo>
                  <a:pt x="39224" y="4083"/>
                </a:lnTo>
                <a:lnTo>
                  <a:pt x="395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9" name="bk object 99"/>
          <p:cNvSpPr/>
          <p:nvPr/>
        </p:nvSpPr>
        <p:spPr>
          <a:xfrm>
            <a:off x="6696837" y="178676"/>
            <a:ext cx="24646" cy="27725"/>
          </a:xfrm>
          <a:custGeom>
            <a:avLst/>
            <a:gdLst/>
            <a:ahLst/>
            <a:cxnLst/>
            <a:rect l="l" t="t" r="r" b="b"/>
            <a:pathLst>
              <a:path w="40640" h="45720">
                <a:moveTo>
                  <a:pt x="0" y="0"/>
                </a:moveTo>
                <a:lnTo>
                  <a:pt x="314" y="2408"/>
                </a:lnTo>
                <a:lnTo>
                  <a:pt x="418" y="42930"/>
                </a:lnTo>
                <a:lnTo>
                  <a:pt x="104" y="45443"/>
                </a:lnTo>
                <a:lnTo>
                  <a:pt x="2198" y="45338"/>
                </a:lnTo>
                <a:lnTo>
                  <a:pt x="3560" y="45234"/>
                </a:lnTo>
                <a:lnTo>
                  <a:pt x="25444" y="45234"/>
                </a:lnTo>
                <a:lnTo>
                  <a:pt x="30679" y="43349"/>
                </a:lnTo>
                <a:lnTo>
                  <a:pt x="38114" y="35915"/>
                </a:lnTo>
                <a:lnTo>
                  <a:pt x="38187" y="35705"/>
                </a:lnTo>
                <a:lnTo>
                  <a:pt x="10994" y="35705"/>
                </a:lnTo>
                <a:lnTo>
                  <a:pt x="10994" y="9633"/>
                </a:lnTo>
                <a:lnTo>
                  <a:pt x="37904" y="9633"/>
                </a:lnTo>
                <a:lnTo>
                  <a:pt x="33925" y="5549"/>
                </a:lnTo>
                <a:lnTo>
                  <a:pt x="30365" y="1989"/>
                </a:lnTo>
                <a:lnTo>
                  <a:pt x="25618" y="209"/>
                </a:lnTo>
                <a:lnTo>
                  <a:pt x="3769" y="209"/>
                </a:lnTo>
                <a:lnTo>
                  <a:pt x="2198" y="104"/>
                </a:lnTo>
                <a:lnTo>
                  <a:pt x="0" y="0"/>
                </a:lnTo>
                <a:close/>
              </a:path>
              <a:path w="40640" h="45720">
                <a:moveTo>
                  <a:pt x="37904" y="9633"/>
                </a:moveTo>
                <a:lnTo>
                  <a:pt x="21465" y="9633"/>
                </a:lnTo>
                <a:lnTo>
                  <a:pt x="23978" y="10470"/>
                </a:lnTo>
                <a:lnTo>
                  <a:pt x="28061" y="14763"/>
                </a:lnTo>
                <a:lnTo>
                  <a:pt x="29213" y="18324"/>
                </a:lnTo>
                <a:lnTo>
                  <a:pt x="29213" y="27433"/>
                </a:lnTo>
                <a:lnTo>
                  <a:pt x="28166" y="30784"/>
                </a:lnTo>
                <a:lnTo>
                  <a:pt x="26177" y="32983"/>
                </a:lnTo>
                <a:lnTo>
                  <a:pt x="24292" y="34868"/>
                </a:lnTo>
                <a:lnTo>
                  <a:pt x="21779" y="35705"/>
                </a:lnTo>
                <a:lnTo>
                  <a:pt x="38187" y="35705"/>
                </a:lnTo>
                <a:lnTo>
                  <a:pt x="40103" y="30260"/>
                </a:lnTo>
                <a:lnTo>
                  <a:pt x="39998" y="15601"/>
                </a:lnTo>
                <a:lnTo>
                  <a:pt x="37904" y="9633"/>
                </a:lnTo>
                <a:close/>
              </a:path>
              <a:path w="40640" h="45720">
                <a:moveTo>
                  <a:pt x="25339" y="104"/>
                </a:moveTo>
                <a:lnTo>
                  <a:pt x="7853" y="104"/>
                </a:lnTo>
                <a:lnTo>
                  <a:pt x="3769" y="209"/>
                </a:lnTo>
                <a:lnTo>
                  <a:pt x="25618" y="209"/>
                </a:lnTo>
                <a:lnTo>
                  <a:pt x="25339" y="1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0" name="bk object 100"/>
          <p:cNvSpPr/>
          <p:nvPr/>
        </p:nvSpPr>
        <p:spPr>
          <a:xfrm>
            <a:off x="6724332" y="178803"/>
            <a:ext cx="29267" cy="27725"/>
          </a:xfrm>
          <a:custGeom>
            <a:avLst/>
            <a:gdLst/>
            <a:ahLst/>
            <a:cxnLst/>
            <a:rect l="l" t="t" r="r" b="b"/>
            <a:pathLst>
              <a:path w="48259" h="45720">
                <a:moveTo>
                  <a:pt x="10366" y="104"/>
                </a:moveTo>
                <a:lnTo>
                  <a:pt x="0" y="104"/>
                </a:lnTo>
                <a:lnTo>
                  <a:pt x="273" y="2198"/>
                </a:lnTo>
                <a:lnTo>
                  <a:pt x="380" y="3978"/>
                </a:lnTo>
                <a:lnTo>
                  <a:pt x="441" y="41150"/>
                </a:lnTo>
                <a:lnTo>
                  <a:pt x="314" y="42930"/>
                </a:lnTo>
                <a:lnTo>
                  <a:pt x="104" y="45234"/>
                </a:lnTo>
                <a:lnTo>
                  <a:pt x="14030" y="45234"/>
                </a:lnTo>
                <a:lnTo>
                  <a:pt x="14431" y="42930"/>
                </a:lnTo>
                <a:lnTo>
                  <a:pt x="14868" y="41150"/>
                </a:lnTo>
                <a:lnTo>
                  <a:pt x="16055" y="37485"/>
                </a:lnTo>
                <a:lnTo>
                  <a:pt x="18258" y="30993"/>
                </a:lnTo>
                <a:lnTo>
                  <a:pt x="9528" y="30993"/>
                </a:lnTo>
                <a:lnTo>
                  <a:pt x="9775" y="28271"/>
                </a:lnTo>
                <a:lnTo>
                  <a:pt x="9877" y="26805"/>
                </a:lnTo>
                <a:lnTo>
                  <a:pt x="9972" y="24815"/>
                </a:lnTo>
                <a:lnTo>
                  <a:pt x="10080" y="2198"/>
                </a:lnTo>
                <a:lnTo>
                  <a:pt x="10366" y="104"/>
                </a:lnTo>
                <a:close/>
              </a:path>
              <a:path w="48259" h="45720">
                <a:moveTo>
                  <a:pt x="32887" y="14135"/>
                </a:moveTo>
                <a:lnTo>
                  <a:pt x="23978" y="14135"/>
                </a:lnTo>
                <a:lnTo>
                  <a:pt x="31969" y="37590"/>
                </a:lnTo>
                <a:lnTo>
                  <a:pt x="33087" y="41150"/>
                </a:lnTo>
                <a:lnTo>
                  <a:pt x="33521" y="42930"/>
                </a:lnTo>
                <a:lnTo>
                  <a:pt x="33820" y="45129"/>
                </a:lnTo>
                <a:lnTo>
                  <a:pt x="47851" y="45129"/>
                </a:lnTo>
                <a:lnTo>
                  <a:pt x="47588" y="42930"/>
                </a:lnTo>
                <a:lnTo>
                  <a:pt x="47472" y="41150"/>
                </a:lnTo>
                <a:lnTo>
                  <a:pt x="47433" y="30993"/>
                </a:lnTo>
                <a:lnTo>
                  <a:pt x="38323" y="30993"/>
                </a:lnTo>
                <a:lnTo>
                  <a:pt x="37171" y="26805"/>
                </a:lnTo>
                <a:lnTo>
                  <a:pt x="36648" y="24815"/>
                </a:lnTo>
                <a:lnTo>
                  <a:pt x="35805" y="22512"/>
                </a:lnTo>
                <a:lnTo>
                  <a:pt x="32887" y="14135"/>
                </a:lnTo>
                <a:close/>
              </a:path>
              <a:path w="48259" h="45720">
                <a:moveTo>
                  <a:pt x="28480" y="0"/>
                </a:moveTo>
                <a:lnTo>
                  <a:pt x="19266" y="104"/>
                </a:lnTo>
                <a:lnTo>
                  <a:pt x="18987" y="1780"/>
                </a:lnTo>
                <a:lnTo>
                  <a:pt x="18814" y="2513"/>
                </a:lnTo>
                <a:lnTo>
                  <a:pt x="18428" y="3978"/>
                </a:lnTo>
                <a:lnTo>
                  <a:pt x="16858" y="8376"/>
                </a:lnTo>
                <a:lnTo>
                  <a:pt x="12146" y="22512"/>
                </a:lnTo>
                <a:lnTo>
                  <a:pt x="12048" y="23140"/>
                </a:lnTo>
                <a:lnTo>
                  <a:pt x="10575" y="27852"/>
                </a:lnTo>
                <a:lnTo>
                  <a:pt x="10366" y="28271"/>
                </a:lnTo>
                <a:lnTo>
                  <a:pt x="9737" y="30260"/>
                </a:lnTo>
                <a:lnTo>
                  <a:pt x="9528" y="30993"/>
                </a:lnTo>
                <a:lnTo>
                  <a:pt x="18258" y="30993"/>
                </a:lnTo>
                <a:lnTo>
                  <a:pt x="23978" y="14135"/>
                </a:lnTo>
                <a:lnTo>
                  <a:pt x="32887" y="14135"/>
                </a:lnTo>
                <a:lnTo>
                  <a:pt x="29359" y="3978"/>
                </a:lnTo>
                <a:lnTo>
                  <a:pt x="28690" y="1780"/>
                </a:lnTo>
                <a:lnTo>
                  <a:pt x="28480" y="0"/>
                </a:lnTo>
                <a:close/>
              </a:path>
              <a:path w="48259" h="45720">
                <a:moveTo>
                  <a:pt x="47747" y="0"/>
                </a:moveTo>
                <a:lnTo>
                  <a:pt x="37381" y="0"/>
                </a:lnTo>
                <a:lnTo>
                  <a:pt x="37655" y="2198"/>
                </a:lnTo>
                <a:lnTo>
                  <a:pt x="37768" y="3978"/>
                </a:lnTo>
                <a:lnTo>
                  <a:pt x="37848" y="22512"/>
                </a:lnTo>
                <a:lnTo>
                  <a:pt x="38089" y="26805"/>
                </a:lnTo>
                <a:lnTo>
                  <a:pt x="38323" y="30156"/>
                </a:lnTo>
                <a:lnTo>
                  <a:pt x="38323" y="30993"/>
                </a:lnTo>
                <a:lnTo>
                  <a:pt x="47433" y="30993"/>
                </a:lnTo>
                <a:lnTo>
                  <a:pt x="47492" y="1780"/>
                </a:lnTo>
                <a:lnTo>
                  <a:pt x="47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1" name="bk object 101"/>
          <p:cNvSpPr/>
          <p:nvPr/>
        </p:nvSpPr>
        <p:spPr>
          <a:xfrm>
            <a:off x="6755575" y="178803"/>
            <a:ext cx="27727" cy="27725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12355" y="104"/>
                </a:moveTo>
                <a:lnTo>
                  <a:pt x="0" y="209"/>
                </a:lnTo>
                <a:lnTo>
                  <a:pt x="837" y="1780"/>
                </a:lnTo>
                <a:lnTo>
                  <a:pt x="2513" y="6806"/>
                </a:lnTo>
                <a:lnTo>
                  <a:pt x="14030" y="39370"/>
                </a:lnTo>
                <a:lnTo>
                  <a:pt x="15078" y="41988"/>
                </a:lnTo>
                <a:lnTo>
                  <a:pt x="15496" y="43663"/>
                </a:lnTo>
                <a:lnTo>
                  <a:pt x="15811" y="45234"/>
                </a:lnTo>
                <a:lnTo>
                  <a:pt x="29632" y="45234"/>
                </a:lnTo>
                <a:lnTo>
                  <a:pt x="29946" y="43663"/>
                </a:lnTo>
                <a:lnTo>
                  <a:pt x="30365" y="42197"/>
                </a:lnTo>
                <a:lnTo>
                  <a:pt x="31412" y="39370"/>
                </a:lnTo>
                <a:lnTo>
                  <a:pt x="32619" y="35915"/>
                </a:lnTo>
                <a:lnTo>
                  <a:pt x="22721" y="35915"/>
                </a:lnTo>
                <a:lnTo>
                  <a:pt x="17695" y="19685"/>
                </a:lnTo>
                <a:lnTo>
                  <a:pt x="38289" y="19685"/>
                </a:lnTo>
                <a:lnTo>
                  <a:pt x="41472" y="10575"/>
                </a:lnTo>
                <a:lnTo>
                  <a:pt x="15182" y="10575"/>
                </a:lnTo>
                <a:lnTo>
                  <a:pt x="13716" y="5968"/>
                </a:lnTo>
                <a:lnTo>
                  <a:pt x="13088" y="3769"/>
                </a:lnTo>
                <a:lnTo>
                  <a:pt x="12669" y="2094"/>
                </a:lnTo>
                <a:lnTo>
                  <a:pt x="12355" y="104"/>
                </a:lnTo>
                <a:close/>
              </a:path>
              <a:path w="45720" h="45720">
                <a:moveTo>
                  <a:pt x="38289" y="19685"/>
                </a:moveTo>
                <a:lnTo>
                  <a:pt x="27747" y="19685"/>
                </a:lnTo>
                <a:lnTo>
                  <a:pt x="22721" y="35915"/>
                </a:lnTo>
                <a:lnTo>
                  <a:pt x="32619" y="35915"/>
                </a:lnTo>
                <a:lnTo>
                  <a:pt x="38289" y="19685"/>
                </a:lnTo>
                <a:close/>
              </a:path>
              <a:path w="45720" h="45720">
                <a:moveTo>
                  <a:pt x="45338" y="0"/>
                </a:moveTo>
                <a:lnTo>
                  <a:pt x="32983" y="104"/>
                </a:lnTo>
                <a:lnTo>
                  <a:pt x="32564" y="2722"/>
                </a:lnTo>
                <a:lnTo>
                  <a:pt x="32250" y="4083"/>
                </a:lnTo>
                <a:lnTo>
                  <a:pt x="31726" y="5968"/>
                </a:lnTo>
                <a:lnTo>
                  <a:pt x="30260" y="10575"/>
                </a:lnTo>
                <a:lnTo>
                  <a:pt x="41472" y="10575"/>
                </a:lnTo>
                <a:lnTo>
                  <a:pt x="42825" y="6701"/>
                </a:lnTo>
                <a:lnTo>
                  <a:pt x="43768" y="3769"/>
                </a:lnTo>
                <a:lnTo>
                  <a:pt x="44605" y="1570"/>
                </a:lnTo>
                <a:lnTo>
                  <a:pt x="45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2" name="bk object 102"/>
          <p:cNvSpPr/>
          <p:nvPr/>
        </p:nvSpPr>
        <p:spPr>
          <a:xfrm>
            <a:off x="6785292" y="178740"/>
            <a:ext cx="23876" cy="27725"/>
          </a:xfrm>
          <a:custGeom>
            <a:avLst/>
            <a:gdLst/>
            <a:ahLst/>
            <a:cxnLst/>
            <a:rect l="l" t="t" r="r" b="b"/>
            <a:pathLst>
              <a:path w="39370" h="45720">
                <a:moveTo>
                  <a:pt x="11413" y="0"/>
                </a:moveTo>
                <a:lnTo>
                  <a:pt x="0" y="104"/>
                </a:lnTo>
                <a:lnTo>
                  <a:pt x="314" y="2513"/>
                </a:lnTo>
                <a:lnTo>
                  <a:pt x="418" y="42721"/>
                </a:lnTo>
                <a:lnTo>
                  <a:pt x="104" y="45338"/>
                </a:lnTo>
                <a:lnTo>
                  <a:pt x="4397" y="45129"/>
                </a:lnTo>
                <a:lnTo>
                  <a:pt x="30365" y="45129"/>
                </a:lnTo>
                <a:lnTo>
                  <a:pt x="35286" y="40522"/>
                </a:lnTo>
                <a:lnTo>
                  <a:pt x="35286" y="36019"/>
                </a:lnTo>
                <a:lnTo>
                  <a:pt x="11099" y="36019"/>
                </a:lnTo>
                <a:lnTo>
                  <a:pt x="10994" y="26386"/>
                </a:lnTo>
                <a:lnTo>
                  <a:pt x="34420" y="26386"/>
                </a:lnTo>
                <a:lnTo>
                  <a:pt x="34239" y="25863"/>
                </a:lnTo>
                <a:lnTo>
                  <a:pt x="32145" y="23873"/>
                </a:lnTo>
                <a:lnTo>
                  <a:pt x="30784" y="22617"/>
                </a:lnTo>
                <a:lnTo>
                  <a:pt x="29737" y="21988"/>
                </a:lnTo>
                <a:lnTo>
                  <a:pt x="27119" y="21151"/>
                </a:lnTo>
                <a:lnTo>
                  <a:pt x="29842" y="20313"/>
                </a:lnTo>
                <a:lnTo>
                  <a:pt x="30993" y="19057"/>
                </a:lnTo>
                <a:lnTo>
                  <a:pt x="31854" y="17067"/>
                </a:lnTo>
                <a:lnTo>
                  <a:pt x="10994" y="17067"/>
                </a:lnTo>
                <a:lnTo>
                  <a:pt x="11099" y="2513"/>
                </a:lnTo>
                <a:lnTo>
                  <a:pt x="11413" y="0"/>
                </a:lnTo>
                <a:close/>
              </a:path>
              <a:path w="39370" h="45720">
                <a:moveTo>
                  <a:pt x="34420" y="26386"/>
                </a:moveTo>
                <a:lnTo>
                  <a:pt x="22407" y="26386"/>
                </a:lnTo>
                <a:lnTo>
                  <a:pt x="24292" y="28271"/>
                </a:lnTo>
                <a:lnTo>
                  <a:pt x="24292" y="34449"/>
                </a:lnTo>
                <a:lnTo>
                  <a:pt x="22617" y="36019"/>
                </a:lnTo>
                <a:lnTo>
                  <a:pt x="35286" y="36019"/>
                </a:lnTo>
                <a:lnTo>
                  <a:pt x="35286" y="28899"/>
                </a:lnTo>
                <a:lnTo>
                  <a:pt x="34420" y="26386"/>
                </a:lnTo>
                <a:close/>
              </a:path>
              <a:path w="39370" h="45720">
                <a:moveTo>
                  <a:pt x="39161" y="0"/>
                </a:moveTo>
                <a:lnTo>
                  <a:pt x="26805" y="0"/>
                </a:lnTo>
                <a:lnTo>
                  <a:pt x="26491" y="1780"/>
                </a:lnTo>
                <a:lnTo>
                  <a:pt x="25863" y="3978"/>
                </a:lnTo>
                <a:lnTo>
                  <a:pt x="24187" y="8481"/>
                </a:lnTo>
                <a:lnTo>
                  <a:pt x="22512" y="13193"/>
                </a:lnTo>
                <a:lnTo>
                  <a:pt x="21884" y="14449"/>
                </a:lnTo>
                <a:lnTo>
                  <a:pt x="20522" y="15601"/>
                </a:lnTo>
                <a:lnTo>
                  <a:pt x="19475" y="16648"/>
                </a:lnTo>
                <a:lnTo>
                  <a:pt x="18114" y="17067"/>
                </a:lnTo>
                <a:lnTo>
                  <a:pt x="31854" y="17067"/>
                </a:lnTo>
                <a:lnTo>
                  <a:pt x="32669" y="15182"/>
                </a:lnTo>
                <a:lnTo>
                  <a:pt x="33592" y="13193"/>
                </a:lnTo>
                <a:lnTo>
                  <a:pt x="36648" y="5758"/>
                </a:lnTo>
                <a:lnTo>
                  <a:pt x="37171" y="4188"/>
                </a:lnTo>
                <a:lnTo>
                  <a:pt x="37799" y="2827"/>
                </a:lnTo>
                <a:lnTo>
                  <a:pt x="39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3" name="bk object 103"/>
          <p:cNvSpPr/>
          <p:nvPr/>
        </p:nvSpPr>
        <p:spPr>
          <a:xfrm>
            <a:off x="6811708" y="178803"/>
            <a:ext cx="25416" cy="27725"/>
          </a:xfrm>
          <a:custGeom>
            <a:avLst/>
            <a:gdLst/>
            <a:ahLst/>
            <a:cxnLst/>
            <a:rect l="l" t="t" r="r" b="b"/>
            <a:pathLst>
              <a:path w="41909" h="45720">
                <a:moveTo>
                  <a:pt x="11203" y="104"/>
                </a:moveTo>
                <a:lnTo>
                  <a:pt x="0" y="104"/>
                </a:lnTo>
                <a:lnTo>
                  <a:pt x="314" y="2931"/>
                </a:lnTo>
                <a:lnTo>
                  <a:pt x="407" y="4711"/>
                </a:lnTo>
                <a:lnTo>
                  <a:pt x="481" y="41359"/>
                </a:lnTo>
                <a:lnTo>
                  <a:pt x="356" y="43140"/>
                </a:lnTo>
                <a:lnTo>
                  <a:pt x="104" y="45234"/>
                </a:lnTo>
                <a:lnTo>
                  <a:pt x="11308" y="45234"/>
                </a:lnTo>
                <a:lnTo>
                  <a:pt x="10994" y="42407"/>
                </a:lnTo>
                <a:lnTo>
                  <a:pt x="10889" y="27538"/>
                </a:lnTo>
                <a:lnTo>
                  <a:pt x="23651" y="27538"/>
                </a:lnTo>
                <a:lnTo>
                  <a:pt x="23454" y="27329"/>
                </a:lnTo>
                <a:lnTo>
                  <a:pt x="28036" y="20418"/>
                </a:lnTo>
                <a:lnTo>
                  <a:pt x="16229" y="20418"/>
                </a:lnTo>
                <a:lnTo>
                  <a:pt x="10785" y="14973"/>
                </a:lnTo>
                <a:lnTo>
                  <a:pt x="10889" y="2931"/>
                </a:lnTo>
                <a:lnTo>
                  <a:pt x="11203" y="104"/>
                </a:lnTo>
                <a:close/>
              </a:path>
              <a:path w="41909" h="45720">
                <a:moveTo>
                  <a:pt x="23651" y="27538"/>
                </a:moveTo>
                <a:lnTo>
                  <a:pt x="10889" y="27538"/>
                </a:lnTo>
                <a:lnTo>
                  <a:pt x="21555" y="39161"/>
                </a:lnTo>
                <a:lnTo>
                  <a:pt x="23454" y="41359"/>
                </a:lnTo>
                <a:lnTo>
                  <a:pt x="24920" y="43140"/>
                </a:lnTo>
                <a:lnTo>
                  <a:pt x="26072" y="45129"/>
                </a:lnTo>
                <a:lnTo>
                  <a:pt x="40312" y="45129"/>
                </a:lnTo>
                <a:lnTo>
                  <a:pt x="39370" y="44187"/>
                </a:lnTo>
                <a:lnTo>
                  <a:pt x="39056" y="43768"/>
                </a:lnTo>
                <a:lnTo>
                  <a:pt x="38323" y="42930"/>
                </a:lnTo>
                <a:lnTo>
                  <a:pt x="35496" y="40208"/>
                </a:lnTo>
                <a:lnTo>
                  <a:pt x="34455" y="39056"/>
                </a:lnTo>
                <a:lnTo>
                  <a:pt x="23651" y="27538"/>
                </a:lnTo>
                <a:close/>
              </a:path>
              <a:path w="41909" h="45720">
                <a:moveTo>
                  <a:pt x="41778" y="0"/>
                </a:moveTo>
                <a:lnTo>
                  <a:pt x="28061" y="104"/>
                </a:lnTo>
                <a:lnTo>
                  <a:pt x="27329" y="1780"/>
                </a:lnTo>
                <a:lnTo>
                  <a:pt x="25758" y="4711"/>
                </a:lnTo>
                <a:lnTo>
                  <a:pt x="24397" y="6910"/>
                </a:lnTo>
                <a:lnTo>
                  <a:pt x="16229" y="20418"/>
                </a:lnTo>
                <a:lnTo>
                  <a:pt x="28036" y="20418"/>
                </a:lnTo>
                <a:lnTo>
                  <a:pt x="36229" y="8062"/>
                </a:lnTo>
                <a:lnTo>
                  <a:pt x="39265" y="3245"/>
                </a:lnTo>
                <a:lnTo>
                  <a:pt x="417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4" name="bk object 104"/>
          <p:cNvSpPr/>
          <p:nvPr/>
        </p:nvSpPr>
        <p:spPr>
          <a:xfrm>
            <a:off x="7897240" y="61781"/>
            <a:ext cx="81254" cy="56604"/>
          </a:xfrm>
          <a:custGeom>
            <a:avLst/>
            <a:gdLst/>
            <a:ahLst/>
            <a:cxnLst/>
            <a:rect l="l" t="t" r="r" b="b"/>
            <a:pathLst>
              <a:path w="133984" h="93345">
                <a:moveTo>
                  <a:pt x="36648" y="0"/>
                </a:moveTo>
                <a:lnTo>
                  <a:pt x="0" y="0"/>
                </a:lnTo>
                <a:lnTo>
                  <a:pt x="0" y="92981"/>
                </a:lnTo>
                <a:lnTo>
                  <a:pt x="30784" y="92981"/>
                </a:lnTo>
                <a:lnTo>
                  <a:pt x="30784" y="52249"/>
                </a:lnTo>
                <a:lnTo>
                  <a:pt x="102746" y="52249"/>
                </a:lnTo>
                <a:lnTo>
                  <a:pt x="102928" y="51935"/>
                </a:lnTo>
                <a:lnTo>
                  <a:pt x="133608" y="51935"/>
                </a:lnTo>
                <a:lnTo>
                  <a:pt x="133608" y="51516"/>
                </a:lnTo>
                <a:lnTo>
                  <a:pt x="66699" y="51516"/>
                </a:lnTo>
                <a:lnTo>
                  <a:pt x="36648" y="0"/>
                </a:lnTo>
                <a:close/>
              </a:path>
              <a:path w="133984" h="93345">
                <a:moveTo>
                  <a:pt x="102746" y="52249"/>
                </a:moveTo>
                <a:lnTo>
                  <a:pt x="30784" y="52249"/>
                </a:lnTo>
                <a:lnTo>
                  <a:pt x="53610" y="92981"/>
                </a:lnTo>
                <a:lnTo>
                  <a:pt x="79055" y="92981"/>
                </a:lnTo>
                <a:lnTo>
                  <a:pt x="102746" y="52249"/>
                </a:lnTo>
                <a:close/>
              </a:path>
              <a:path w="133984" h="93345">
                <a:moveTo>
                  <a:pt x="133608" y="51935"/>
                </a:moveTo>
                <a:lnTo>
                  <a:pt x="102928" y="51935"/>
                </a:lnTo>
                <a:lnTo>
                  <a:pt x="102928" y="92981"/>
                </a:lnTo>
                <a:lnTo>
                  <a:pt x="133608" y="92981"/>
                </a:lnTo>
                <a:lnTo>
                  <a:pt x="133608" y="51935"/>
                </a:lnTo>
                <a:close/>
              </a:path>
              <a:path w="133984" h="93345">
                <a:moveTo>
                  <a:pt x="133608" y="0"/>
                </a:moveTo>
                <a:lnTo>
                  <a:pt x="96855" y="0"/>
                </a:lnTo>
                <a:lnTo>
                  <a:pt x="66699" y="51516"/>
                </a:lnTo>
                <a:lnTo>
                  <a:pt x="133608" y="51516"/>
                </a:lnTo>
                <a:lnTo>
                  <a:pt x="133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5" name="bk object 105"/>
          <p:cNvSpPr/>
          <p:nvPr/>
        </p:nvSpPr>
        <p:spPr>
          <a:xfrm>
            <a:off x="7981822" y="60955"/>
            <a:ext cx="76633" cy="57760"/>
          </a:xfrm>
          <a:custGeom>
            <a:avLst/>
            <a:gdLst/>
            <a:ahLst/>
            <a:cxnLst/>
            <a:rect l="l" t="t" r="r" b="b"/>
            <a:pathLst>
              <a:path w="126365" h="95250">
                <a:moveTo>
                  <a:pt x="61673" y="0"/>
                </a:moveTo>
                <a:lnTo>
                  <a:pt x="34455" y="2760"/>
                </a:lnTo>
                <a:lnTo>
                  <a:pt x="15208" y="11164"/>
                </a:lnTo>
                <a:lnTo>
                  <a:pt x="3776" y="25400"/>
                </a:lnTo>
                <a:lnTo>
                  <a:pt x="0" y="45653"/>
                </a:lnTo>
                <a:lnTo>
                  <a:pt x="3538" y="67329"/>
                </a:lnTo>
                <a:lnTo>
                  <a:pt x="14646" y="82654"/>
                </a:lnTo>
                <a:lnTo>
                  <a:pt x="34058" y="91756"/>
                </a:lnTo>
                <a:lnTo>
                  <a:pt x="62511" y="94761"/>
                </a:lnTo>
                <a:lnTo>
                  <a:pt x="90597" y="92430"/>
                </a:lnTo>
                <a:lnTo>
                  <a:pt x="110428" y="84591"/>
                </a:lnTo>
                <a:lnTo>
                  <a:pt x="121880" y="70364"/>
                </a:lnTo>
                <a:lnTo>
                  <a:pt x="62825" y="70364"/>
                </a:lnTo>
                <a:lnTo>
                  <a:pt x="49960" y="68649"/>
                </a:lnTo>
                <a:lnTo>
                  <a:pt x="40954" y="63872"/>
                </a:lnTo>
                <a:lnTo>
                  <a:pt x="35658" y="56582"/>
                </a:lnTo>
                <a:lnTo>
                  <a:pt x="33925" y="47328"/>
                </a:lnTo>
                <a:lnTo>
                  <a:pt x="35651" y="37633"/>
                </a:lnTo>
                <a:lnTo>
                  <a:pt x="40901" y="30391"/>
                </a:lnTo>
                <a:lnTo>
                  <a:pt x="49784" y="25859"/>
                </a:lnTo>
                <a:lnTo>
                  <a:pt x="62406" y="24292"/>
                </a:lnTo>
                <a:lnTo>
                  <a:pt x="121620" y="24292"/>
                </a:lnTo>
                <a:lnTo>
                  <a:pt x="108949" y="9803"/>
                </a:lnTo>
                <a:lnTo>
                  <a:pt x="88698" y="2197"/>
                </a:lnTo>
                <a:lnTo>
                  <a:pt x="61673" y="0"/>
                </a:lnTo>
                <a:close/>
              </a:path>
              <a:path w="126365" h="95250">
                <a:moveTo>
                  <a:pt x="121620" y="24292"/>
                </a:moveTo>
                <a:lnTo>
                  <a:pt x="62406" y="24292"/>
                </a:lnTo>
                <a:lnTo>
                  <a:pt x="74402" y="25727"/>
                </a:lnTo>
                <a:lnTo>
                  <a:pt x="83845" y="30038"/>
                </a:lnTo>
                <a:lnTo>
                  <a:pt x="90029" y="37235"/>
                </a:lnTo>
                <a:lnTo>
                  <a:pt x="92248" y="47328"/>
                </a:lnTo>
                <a:lnTo>
                  <a:pt x="90183" y="57642"/>
                </a:lnTo>
                <a:lnTo>
                  <a:pt x="84290" y="64814"/>
                </a:lnTo>
                <a:lnTo>
                  <a:pt x="75020" y="69003"/>
                </a:lnTo>
                <a:lnTo>
                  <a:pt x="62825" y="70364"/>
                </a:lnTo>
                <a:lnTo>
                  <a:pt x="121880" y="70364"/>
                </a:lnTo>
                <a:lnTo>
                  <a:pt x="122190" y="69979"/>
                </a:lnTo>
                <a:lnTo>
                  <a:pt x="126069" y="47328"/>
                </a:lnTo>
                <a:lnTo>
                  <a:pt x="121661" y="243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6" name="bk object 106"/>
          <p:cNvSpPr/>
          <p:nvPr/>
        </p:nvSpPr>
        <p:spPr>
          <a:xfrm>
            <a:off x="8062722" y="61971"/>
            <a:ext cx="70856" cy="56219"/>
          </a:xfrm>
          <a:custGeom>
            <a:avLst/>
            <a:gdLst/>
            <a:ahLst/>
            <a:cxnLst/>
            <a:rect l="l" t="t" r="r" b="b"/>
            <a:pathLst>
              <a:path w="116840" h="92710">
                <a:moveTo>
                  <a:pt x="63453" y="0"/>
                </a:moveTo>
                <a:lnTo>
                  <a:pt x="0" y="0"/>
                </a:lnTo>
                <a:lnTo>
                  <a:pt x="0" y="92667"/>
                </a:lnTo>
                <a:lnTo>
                  <a:pt x="63767" y="92667"/>
                </a:lnTo>
                <a:lnTo>
                  <a:pt x="82080" y="90456"/>
                </a:lnTo>
                <a:lnTo>
                  <a:pt x="98989" y="82916"/>
                </a:lnTo>
                <a:lnTo>
                  <a:pt x="111402" y="68680"/>
                </a:lnTo>
                <a:lnTo>
                  <a:pt x="111672" y="67432"/>
                </a:lnTo>
                <a:lnTo>
                  <a:pt x="30784" y="67432"/>
                </a:lnTo>
                <a:lnTo>
                  <a:pt x="30784" y="25444"/>
                </a:lnTo>
                <a:lnTo>
                  <a:pt x="112344" y="25444"/>
                </a:lnTo>
                <a:lnTo>
                  <a:pt x="111779" y="22396"/>
                </a:lnTo>
                <a:lnTo>
                  <a:pt x="99970" y="8311"/>
                </a:lnTo>
                <a:lnTo>
                  <a:pt x="83096" y="1667"/>
                </a:lnTo>
                <a:lnTo>
                  <a:pt x="63453" y="0"/>
                </a:lnTo>
                <a:close/>
              </a:path>
              <a:path w="116840" h="92710">
                <a:moveTo>
                  <a:pt x="112344" y="25444"/>
                </a:moveTo>
                <a:lnTo>
                  <a:pt x="61673" y="25444"/>
                </a:lnTo>
                <a:lnTo>
                  <a:pt x="72154" y="27096"/>
                </a:lnTo>
                <a:lnTo>
                  <a:pt x="79081" y="31595"/>
                </a:lnTo>
                <a:lnTo>
                  <a:pt x="82906" y="38254"/>
                </a:lnTo>
                <a:lnTo>
                  <a:pt x="84081" y="46386"/>
                </a:lnTo>
                <a:lnTo>
                  <a:pt x="82700" y="54577"/>
                </a:lnTo>
                <a:lnTo>
                  <a:pt x="78531" y="61267"/>
                </a:lnTo>
                <a:lnTo>
                  <a:pt x="71535" y="65778"/>
                </a:lnTo>
                <a:lnTo>
                  <a:pt x="61673" y="67432"/>
                </a:lnTo>
                <a:lnTo>
                  <a:pt x="111672" y="67432"/>
                </a:lnTo>
                <a:lnTo>
                  <a:pt x="116226" y="46386"/>
                </a:lnTo>
                <a:lnTo>
                  <a:pt x="112344" y="254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7" name="bk object 107"/>
          <p:cNvSpPr/>
          <p:nvPr/>
        </p:nvSpPr>
        <p:spPr>
          <a:xfrm>
            <a:off x="8136572" y="110417"/>
            <a:ext cx="62385" cy="0"/>
          </a:xfrm>
          <a:custGeom>
            <a:avLst/>
            <a:gdLst/>
            <a:ahLst/>
            <a:cxnLst/>
            <a:rect l="l" t="t" r="r" b="b"/>
            <a:pathLst>
              <a:path w="102869">
                <a:moveTo>
                  <a:pt x="0" y="0"/>
                </a:moveTo>
                <a:lnTo>
                  <a:pt x="102405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8" name="bk object 108"/>
          <p:cNvSpPr/>
          <p:nvPr/>
        </p:nvSpPr>
        <p:spPr>
          <a:xfrm>
            <a:off x="8136572" y="97325"/>
            <a:ext cx="18869" cy="5391"/>
          </a:xfrm>
          <a:custGeom>
            <a:avLst/>
            <a:gdLst/>
            <a:ahLst/>
            <a:cxnLst/>
            <a:rect l="l" t="t" r="r" b="b"/>
            <a:pathLst>
              <a:path w="31115" h="8889">
                <a:moveTo>
                  <a:pt x="0" y="8889"/>
                </a:moveTo>
                <a:lnTo>
                  <a:pt x="30784" y="8889"/>
                </a:lnTo>
                <a:lnTo>
                  <a:pt x="30784" y="0"/>
                </a:lnTo>
                <a:lnTo>
                  <a:pt x="0" y="0"/>
                </a:lnTo>
                <a:lnTo>
                  <a:pt x="0" y="8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9" name="bk object 109"/>
          <p:cNvSpPr/>
          <p:nvPr/>
        </p:nvSpPr>
        <p:spPr>
          <a:xfrm>
            <a:off x="8136572" y="90009"/>
            <a:ext cx="59689" cy="0"/>
          </a:xfrm>
          <a:custGeom>
            <a:avLst/>
            <a:gdLst/>
            <a:ahLst/>
            <a:cxnLst/>
            <a:rect l="l" t="t" r="r" b="b"/>
            <a:pathLst>
              <a:path w="98425">
                <a:moveTo>
                  <a:pt x="0" y="0"/>
                </a:moveTo>
                <a:lnTo>
                  <a:pt x="97902" y="0"/>
                </a:lnTo>
              </a:path>
            </a:pathLst>
          </a:custGeom>
          <a:ln w="241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0" name="bk object 110"/>
          <p:cNvSpPr/>
          <p:nvPr/>
        </p:nvSpPr>
        <p:spPr>
          <a:xfrm>
            <a:off x="8136572" y="77302"/>
            <a:ext cx="18869" cy="5391"/>
          </a:xfrm>
          <a:custGeom>
            <a:avLst/>
            <a:gdLst/>
            <a:ahLst/>
            <a:cxnLst/>
            <a:rect l="l" t="t" r="r" b="b"/>
            <a:pathLst>
              <a:path w="31115" h="8889">
                <a:moveTo>
                  <a:pt x="0" y="8890"/>
                </a:moveTo>
                <a:lnTo>
                  <a:pt x="30784" y="8890"/>
                </a:lnTo>
                <a:lnTo>
                  <a:pt x="30784" y="0"/>
                </a:lnTo>
                <a:lnTo>
                  <a:pt x="0" y="0"/>
                </a:lnTo>
                <a:lnTo>
                  <a:pt x="0" y="88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1" name="bk object 111"/>
          <p:cNvSpPr/>
          <p:nvPr/>
        </p:nvSpPr>
        <p:spPr>
          <a:xfrm>
            <a:off x="8136572" y="69600"/>
            <a:ext cx="62385" cy="0"/>
          </a:xfrm>
          <a:custGeom>
            <a:avLst/>
            <a:gdLst/>
            <a:ahLst/>
            <a:cxnLst/>
            <a:rect l="l" t="t" r="r" b="b"/>
            <a:pathLst>
              <a:path w="102869">
                <a:moveTo>
                  <a:pt x="0" y="0"/>
                </a:moveTo>
                <a:lnTo>
                  <a:pt x="102405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2" name="bk object 112"/>
          <p:cNvSpPr/>
          <p:nvPr/>
        </p:nvSpPr>
        <p:spPr>
          <a:xfrm>
            <a:off x="8204708" y="61781"/>
            <a:ext cx="67005" cy="56604"/>
          </a:xfrm>
          <a:custGeom>
            <a:avLst/>
            <a:gdLst/>
            <a:ahLst/>
            <a:cxnLst/>
            <a:rect l="l" t="t" r="r" b="b"/>
            <a:pathLst>
              <a:path w="110490" h="93345">
                <a:moveTo>
                  <a:pt x="68165" y="0"/>
                </a:moveTo>
                <a:lnTo>
                  <a:pt x="0" y="0"/>
                </a:lnTo>
                <a:lnTo>
                  <a:pt x="0" y="92981"/>
                </a:lnTo>
                <a:lnTo>
                  <a:pt x="30679" y="92981"/>
                </a:lnTo>
                <a:lnTo>
                  <a:pt x="30679" y="70992"/>
                </a:lnTo>
                <a:lnTo>
                  <a:pt x="94858" y="70992"/>
                </a:lnTo>
                <a:lnTo>
                  <a:pt x="91096" y="65547"/>
                </a:lnTo>
                <a:lnTo>
                  <a:pt x="97562" y="60992"/>
                </a:lnTo>
                <a:lnTo>
                  <a:pt x="103007" y="54474"/>
                </a:lnTo>
                <a:lnTo>
                  <a:pt x="106763" y="45639"/>
                </a:lnTo>
                <a:lnTo>
                  <a:pt x="106978" y="43873"/>
                </a:lnTo>
                <a:lnTo>
                  <a:pt x="30679" y="43873"/>
                </a:lnTo>
                <a:lnTo>
                  <a:pt x="30679" y="27119"/>
                </a:lnTo>
                <a:lnTo>
                  <a:pt x="106337" y="27119"/>
                </a:lnTo>
                <a:lnTo>
                  <a:pt x="103151" y="14886"/>
                </a:lnTo>
                <a:lnTo>
                  <a:pt x="91463" y="4698"/>
                </a:lnTo>
                <a:lnTo>
                  <a:pt x="78125" y="695"/>
                </a:lnTo>
                <a:lnTo>
                  <a:pt x="68165" y="0"/>
                </a:lnTo>
                <a:close/>
              </a:path>
              <a:path w="110490" h="93345">
                <a:moveTo>
                  <a:pt x="94858" y="70992"/>
                </a:moveTo>
                <a:lnTo>
                  <a:pt x="58741" y="70992"/>
                </a:lnTo>
                <a:lnTo>
                  <a:pt x="74447" y="92772"/>
                </a:lnTo>
                <a:lnTo>
                  <a:pt x="110049" y="92981"/>
                </a:lnTo>
                <a:lnTo>
                  <a:pt x="94858" y="70992"/>
                </a:lnTo>
                <a:close/>
              </a:path>
              <a:path w="110490" h="93345">
                <a:moveTo>
                  <a:pt x="106337" y="27119"/>
                </a:moveTo>
                <a:lnTo>
                  <a:pt x="68793" y="27119"/>
                </a:lnTo>
                <a:lnTo>
                  <a:pt x="76751" y="27433"/>
                </a:lnTo>
                <a:lnTo>
                  <a:pt x="76751" y="42930"/>
                </a:lnTo>
                <a:lnTo>
                  <a:pt x="69736" y="43873"/>
                </a:lnTo>
                <a:lnTo>
                  <a:pt x="106978" y="43873"/>
                </a:lnTo>
                <a:lnTo>
                  <a:pt x="108164" y="34135"/>
                </a:lnTo>
                <a:lnTo>
                  <a:pt x="106337" y="271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3" name="bk object 113"/>
          <p:cNvSpPr/>
          <p:nvPr/>
        </p:nvSpPr>
        <p:spPr>
          <a:xfrm>
            <a:off x="8275891" y="61781"/>
            <a:ext cx="72012" cy="56604"/>
          </a:xfrm>
          <a:custGeom>
            <a:avLst/>
            <a:gdLst/>
            <a:ahLst/>
            <a:cxnLst/>
            <a:rect l="l" t="t" r="r" b="b"/>
            <a:pathLst>
              <a:path w="118744" h="93345">
                <a:moveTo>
                  <a:pt x="42825" y="0"/>
                </a:moveTo>
                <a:lnTo>
                  <a:pt x="0" y="0"/>
                </a:lnTo>
                <a:lnTo>
                  <a:pt x="0" y="92981"/>
                </a:lnTo>
                <a:lnTo>
                  <a:pt x="30784" y="92981"/>
                </a:lnTo>
                <a:lnTo>
                  <a:pt x="30784" y="36962"/>
                </a:lnTo>
                <a:lnTo>
                  <a:pt x="72901" y="36962"/>
                </a:lnTo>
                <a:lnTo>
                  <a:pt x="42825" y="0"/>
                </a:lnTo>
                <a:close/>
              </a:path>
              <a:path w="118744" h="93345">
                <a:moveTo>
                  <a:pt x="72901" y="36962"/>
                </a:moveTo>
                <a:lnTo>
                  <a:pt x="30784" y="36962"/>
                </a:lnTo>
                <a:lnTo>
                  <a:pt x="76228" y="92981"/>
                </a:lnTo>
                <a:lnTo>
                  <a:pt x="118321" y="92981"/>
                </a:lnTo>
                <a:lnTo>
                  <a:pt x="118321" y="55076"/>
                </a:lnTo>
                <a:lnTo>
                  <a:pt x="87641" y="55076"/>
                </a:lnTo>
                <a:lnTo>
                  <a:pt x="72901" y="36962"/>
                </a:lnTo>
                <a:close/>
              </a:path>
              <a:path w="118744" h="93345">
                <a:moveTo>
                  <a:pt x="118321" y="0"/>
                </a:moveTo>
                <a:lnTo>
                  <a:pt x="87641" y="0"/>
                </a:lnTo>
                <a:lnTo>
                  <a:pt x="87641" y="55076"/>
                </a:lnTo>
                <a:lnTo>
                  <a:pt x="118321" y="55076"/>
                </a:lnTo>
                <a:lnTo>
                  <a:pt x="1183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4" name="bk object 114"/>
          <p:cNvSpPr/>
          <p:nvPr/>
        </p:nvSpPr>
        <p:spPr>
          <a:xfrm>
            <a:off x="7897240" y="193591"/>
            <a:ext cx="80484" cy="0"/>
          </a:xfrm>
          <a:custGeom>
            <a:avLst/>
            <a:gdLst/>
            <a:ahLst/>
            <a:cxnLst/>
            <a:rect l="l" t="t" r="r" b="b"/>
            <a:pathLst>
              <a:path w="132715">
                <a:moveTo>
                  <a:pt x="0" y="0"/>
                </a:moveTo>
                <a:lnTo>
                  <a:pt x="132666" y="0"/>
                </a:lnTo>
              </a:path>
            </a:pathLst>
          </a:custGeom>
          <a:ln w="406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5" name="bk object 115"/>
          <p:cNvSpPr/>
          <p:nvPr/>
        </p:nvSpPr>
        <p:spPr>
          <a:xfrm>
            <a:off x="7897240" y="129670"/>
            <a:ext cx="25416" cy="51599"/>
          </a:xfrm>
          <a:custGeom>
            <a:avLst/>
            <a:gdLst/>
            <a:ahLst/>
            <a:cxnLst/>
            <a:rect l="l" t="t" r="r" b="b"/>
            <a:pathLst>
              <a:path w="41909" h="85089">
                <a:moveTo>
                  <a:pt x="0" y="85089"/>
                </a:moveTo>
                <a:lnTo>
                  <a:pt x="41569" y="85089"/>
                </a:lnTo>
                <a:lnTo>
                  <a:pt x="41569" y="0"/>
                </a:lnTo>
                <a:lnTo>
                  <a:pt x="0" y="0"/>
                </a:lnTo>
                <a:lnTo>
                  <a:pt x="0" y="850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6" name="bk object 116"/>
          <p:cNvSpPr/>
          <p:nvPr/>
        </p:nvSpPr>
        <p:spPr>
          <a:xfrm>
            <a:off x="7997164" y="130081"/>
            <a:ext cx="0" cy="76243"/>
          </a:xfrm>
          <a:custGeom>
            <a:avLst/>
            <a:gdLst/>
            <a:ahLst/>
            <a:cxnLst/>
            <a:rect l="l" t="t" r="r" b="b"/>
            <a:pathLst>
              <a:path h="125729">
                <a:moveTo>
                  <a:pt x="0" y="0"/>
                </a:moveTo>
                <a:lnTo>
                  <a:pt x="0" y="125579"/>
                </a:lnTo>
              </a:path>
            </a:pathLst>
          </a:custGeom>
          <a:ln w="415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7" name="bk object 117"/>
          <p:cNvSpPr/>
          <p:nvPr/>
        </p:nvSpPr>
        <p:spPr>
          <a:xfrm>
            <a:off x="8016685" y="130038"/>
            <a:ext cx="107826" cy="76243"/>
          </a:xfrm>
          <a:custGeom>
            <a:avLst/>
            <a:gdLst/>
            <a:ahLst/>
            <a:cxnLst/>
            <a:rect l="l" t="t" r="r" b="b"/>
            <a:pathLst>
              <a:path w="177800" h="125729">
                <a:moveTo>
                  <a:pt x="47642" y="0"/>
                </a:moveTo>
                <a:lnTo>
                  <a:pt x="0" y="0"/>
                </a:lnTo>
                <a:lnTo>
                  <a:pt x="61882" y="125650"/>
                </a:lnTo>
                <a:lnTo>
                  <a:pt x="116331" y="125650"/>
                </a:lnTo>
                <a:lnTo>
                  <a:pt x="134258" y="89002"/>
                </a:lnTo>
                <a:lnTo>
                  <a:pt x="89002" y="89002"/>
                </a:lnTo>
                <a:lnTo>
                  <a:pt x="47642" y="0"/>
                </a:lnTo>
                <a:close/>
              </a:path>
              <a:path w="177800" h="125729">
                <a:moveTo>
                  <a:pt x="177795" y="0"/>
                </a:moveTo>
                <a:lnTo>
                  <a:pt x="130153" y="0"/>
                </a:lnTo>
                <a:lnTo>
                  <a:pt x="89002" y="89002"/>
                </a:lnTo>
                <a:lnTo>
                  <a:pt x="134258" y="89002"/>
                </a:lnTo>
                <a:lnTo>
                  <a:pt x="177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8" name="bk object 118"/>
          <p:cNvSpPr/>
          <p:nvPr/>
        </p:nvSpPr>
        <p:spPr>
          <a:xfrm>
            <a:off x="8126603" y="195516"/>
            <a:ext cx="84335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529" y="0"/>
                </a:lnTo>
              </a:path>
            </a:pathLst>
          </a:custGeom>
          <a:ln w="342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9" name="bk object 119"/>
          <p:cNvSpPr/>
          <p:nvPr/>
        </p:nvSpPr>
        <p:spPr>
          <a:xfrm>
            <a:off x="8126603" y="178188"/>
            <a:ext cx="25416" cy="6931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0" y="11429"/>
                </a:moveTo>
                <a:lnTo>
                  <a:pt x="41569" y="11429"/>
                </a:lnTo>
                <a:lnTo>
                  <a:pt x="41569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0" name="bk object 120"/>
          <p:cNvSpPr/>
          <p:nvPr/>
        </p:nvSpPr>
        <p:spPr>
          <a:xfrm>
            <a:off x="8126603" y="168177"/>
            <a:ext cx="80484" cy="0"/>
          </a:xfrm>
          <a:custGeom>
            <a:avLst/>
            <a:gdLst/>
            <a:ahLst/>
            <a:cxnLst/>
            <a:rect l="l" t="t" r="r" b="b"/>
            <a:pathLst>
              <a:path w="132715">
                <a:moveTo>
                  <a:pt x="0" y="0"/>
                </a:moveTo>
                <a:lnTo>
                  <a:pt x="132456" y="0"/>
                </a:lnTo>
              </a:path>
            </a:pathLst>
          </a:custGeom>
          <a:ln w="330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1" name="bk object 121"/>
          <p:cNvSpPr/>
          <p:nvPr/>
        </p:nvSpPr>
        <p:spPr>
          <a:xfrm>
            <a:off x="8126603" y="151234"/>
            <a:ext cx="25416" cy="6931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0" y="11429"/>
                </a:moveTo>
                <a:lnTo>
                  <a:pt x="41569" y="11429"/>
                </a:lnTo>
                <a:lnTo>
                  <a:pt x="41569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2" name="bk object 122"/>
          <p:cNvSpPr/>
          <p:nvPr/>
        </p:nvSpPr>
        <p:spPr>
          <a:xfrm>
            <a:off x="8126603" y="140837"/>
            <a:ext cx="84335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529" y="0"/>
                </a:lnTo>
              </a:path>
            </a:pathLst>
          </a:custGeom>
          <a:ln w="342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3" name="bk object 123"/>
          <p:cNvSpPr/>
          <p:nvPr/>
        </p:nvSpPr>
        <p:spPr>
          <a:xfrm>
            <a:off x="8235950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4" name="bk object 124"/>
          <p:cNvSpPr/>
          <p:nvPr/>
        </p:nvSpPr>
        <p:spPr>
          <a:xfrm>
            <a:off x="8230870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5" name="bk object 125"/>
          <p:cNvSpPr/>
          <p:nvPr/>
        </p:nvSpPr>
        <p:spPr>
          <a:xfrm>
            <a:off x="8230870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6" name="bk object 126"/>
          <p:cNvSpPr/>
          <p:nvPr/>
        </p:nvSpPr>
        <p:spPr>
          <a:xfrm>
            <a:off x="8241029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7" name="bk object 127"/>
          <p:cNvSpPr/>
          <p:nvPr/>
        </p:nvSpPr>
        <p:spPr>
          <a:xfrm>
            <a:off x="823588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8" name="bk object 128"/>
          <p:cNvSpPr/>
          <p:nvPr/>
        </p:nvSpPr>
        <p:spPr>
          <a:xfrm>
            <a:off x="8246110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9" name="bk object 129"/>
          <p:cNvSpPr/>
          <p:nvPr/>
        </p:nvSpPr>
        <p:spPr>
          <a:xfrm>
            <a:off x="8246110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0" name="bk object 130"/>
          <p:cNvSpPr/>
          <p:nvPr/>
        </p:nvSpPr>
        <p:spPr>
          <a:xfrm>
            <a:off x="824102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1" name="bk object 131"/>
          <p:cNvSpPr/>
          <p:nvPr/>
        </p:nvSpPr>
        <p:spPr>
          <a:xfrm>
            <a:off x="824102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2" name="bk object 132"/>
          <p:cNvSpPr/>
          <p:nvPr/>
        </p:nvSpPr>
        <p:spPr>
          <a:xfrm>
            <a:off x="824611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3" name="bk object 133"/>
          <p:cNvSpPr/>
          <p:nvPr/>
        </p:nvSpPr>
        <p:spPr>
          <a:xfrm>
            <a:off x="825119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4" name="bk object 134"/>
          <p:cNvSpPr/>
          <p:nvPr/>
        </p:nvSpPr>
        <p:spPr>
          <a:xfrm>
            <a:off x="8256269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5" name="bk object 135"/>
          <p:cNvSpPr/>
          <p:nvPr/>
        </p:nvSpPr>
        <p:spPr>
          <a:xfrm>
            <a:off x="8261349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6" name="bk object 136"/>
          <p:cNvSpPr/>
          <p:nvPr/>
        </p:nvSpPr>
        <p:spPr>
          <a:xfrm>
            <a:off x="8266430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7" name="bk object 137"/>
          <p:cNvSpPr/>
          <p:nvPr/>
        </p:nvSpPr>
        <p:spPr>
          <a:xfrm>
            <a:off x="8327326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8" name="bk object 138"/>
          <p:cNvSpPr/>
          <p:nvPr/>
        </p:nvSpPr>
        <p:spPr>
          <a:xfrm>
            <a:off x="8332406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9" name="bk object 139"/>
          <p:cNvSpPr/>
          <p:nvPr/>
        </p:nvSpPr>
        <p:spPr>
          <a:xfrm>
            <a:off x="8337486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0" name="bk object 140"/>
          <p:cNvSpPr/>
          <p:nvPr/>
        </p:nvSpPr>
        <p:spPr>
          <a:xfrm>
            <a:off x="8342566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1" name="bk object 141"/>
          <p:cNvSpPr/>
          <p:nvPr/>
        </p:nvSpPr>
        <p:spPr>
          <a:xfrm>
            <a:off x="834256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2" name="bk object 142"/>
          <p:cNvSpPr/>
          <p:nvPr/>
        </p:nvSpPr>
        <p:spPr>
          <a:xfrm>
            <a:off x="834256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3" name="bk object 143"/>
          <p:cNvSpPr/>
          <p:nvPr/>
        </p:nvSpPr>
        <p:spPr>
          <a:xfrm>
            <a:off x="833748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4" name="bk object 144"/>
          <p:cNvSpPr/>
          <p:nvPr/>
        </p:nvSpPr>
        <p:spPr>
          <a:xfrm>
            <a:off x="8235950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5" name="bk object 145"/>
          <p:cNvSpPr/>
          <p:nvPr/>
        </p:nvSpPr>
        <p:spPr>
          <a:xfrm>
            <a:off x="833240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6" name="bk object 146"/>
          <p:cNvSpPr/>
          <p:nvPr/>
        </p:nvSpPr>
        <p:spPr>
          <a:xfrm>
            <a:off x="832732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7" name="bk object 147"/>
          <p:cNvSpPr/>
          <p:nvPr/>
        </p:nvSpPr>
        <p:spPr>
          <a:xfrm>
            <a:off x="832224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8" name="bk object 148"/>
          <p:cNvSpPr/>
          <p:nvPr/>
        </p:nvSpPr>
        <p:spPr>
          <a:xfrm>
            <a:off x="831208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9" name="bk object 149"/>
          <p:cNvSpPr/>
          <p:nvPr/>
        </p:nvSpPr>
        <p:spPr>
          <a:xfrm>
            <a:off x="830700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0" name="bk object 150"/>
          <p:cNvSpPr/>
          <p:nvPr/>
        </p:nvSpPr>
        <p:spPr>
          <a:xfrm>
            <a:off x="830192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1" name="bk object 151"/>
          <p:cNvSpPr/>
          <p:nvPr/>
        </p:nvSpPr>
        <p:spPr>
          <a:xfrm>
            <a:off x="829684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2" name="bk object 152"/>
          <p:cNvSpPr/>
          <p:nvPr/>
        </p:nvSpPr>
        <p:spPr>
          <a:xfrm>
            <a:off x="829176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3" name="bk object 153"/>
          <p:cNvSpPr/>
          <p:nvPr/>
        </p:nvSpPr>
        <p:spPr>
          <a:xfrm>
            <a:off x="828668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4" name="bk object 154"/>
          <p:cNvSpPr/>
          <p:nvPr/>
        </p:nvSpPr>
        <p:spPr>
          <a:xfrm>
            <a:off x="828160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5" name="bk object 155"/>
          <p:cNvSpPr/>
          <p:nvPr/>
        </p:nvSpPr>
        <p:spPr>
          <a:xfrm>
            <a:off x="827652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6" name="bk object 156"/>
          <p:cNvSpPr/>
          <p:nvPr/>
        </p:nvSpPr>
        <p:spPr>
          <a:xfrm>
            <a:off x="827144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7" name="bk object 157"/>
          <p:cNvSpPr/>
          <p:nvPr/>
        </p:nvSpPr>
        <p:spPr>
          <a:xfrm>
            <a:off x="826636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8" name="bk object 158"/>
          <p:cNvSpPr/>
          <p:nvPr/>
        </p:nvSpPr>
        <p:spPr>
          <a:xfrm>
            <a:off x="826128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9" name="bk object 159"/>
          <p:cNvSpPr/>
          <p:nvPr/>
        </p:nvSpPr>
        <p:spPr>
          <a:xfrm>
            <a:off x="825112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0" name="bk object 160"/>
          <p:cNvSpPr/>
          <p:nvPr/>
        </p:nvSpPr>
        <p:spPr>
          <a:xfrm>
            <a:off x="824604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1" name="bk object 161"/>
          <p:cNvSpPr/>
          <p:nvPr/>
        </p:nvSpPr>
        <p:spPr>
          <a:xfrm>
            <a:off x="8240966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2" name="bk object 162"/>
          <p:cNvSpPr/>
          <p:nvPr/>
        </p:nvSpPr>
        <p:spPr>
          <a:xfrm>
            <a:off x="8235950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3" name="bk object 163"/>
          <p:cNvSpPr/>
          <p:nvPr/>
        </p:nvSpPr>
        <p:spPr>
          <a:xfrm>
            <a:off x="833240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4" name="bk object 164"/>
          <p:cNvSpPr/>
          <p:nvPr/>
        </p:nvSpPr>
        <p:spPr>
          <a:xfrm>
            <a:off x="832732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5" name="bk object 165"/>
          <p:cNvSpPr/>
          <p:nvPr/>
        </p:nvSpPr>
        <p:spPr>
          <a:xfrm>
            <a:off x="832224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6" name="bk object 166"/>
          <p:cNvSpPr/>
          <p:nvPr/>
        </p:nvSpPr>
        <p:spPr>
          <a:xfrm>
            <a:off x="831716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7" name="bk object 167"/>
          <p:cNvSpPr/>
          <p:nvPr/>
        </p:nvSpPr>
        <p:spPr>
          <a:xfrm>
            <a:off x="830700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8" name="bk object 168"/>
          <p:cNvSpPr/>
          <p:nvPr/>
        </p:nvSpPr>
        <p:spPr>
          <a:xfrm>
            <a:off x="830192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9" name="bk object 169"/>
          <p:cNvSpPr/>
          <p:nvPr/>
        </p:nvSpPr>
        <p:spPr>
          <a:xfrm>
            <a:off x="829684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0" name="bk object 170"/>
          <p:cNvSpPr/>
          <p:nvPr/>
        </p:nvSpPr>
        <p:spPr>
          <a:xfrm>
            <a:off x="829176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1" name="bk object 171"/>
          <p:cNvSpPr/>
          <p:nvPr/>
        </p:nvSpPr>
        <p:spPr>
          <a:xfrm>
            <a:off x="828668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2" name="bk object 172"/>
          <p:cNvSpPr/>
          <p:nvPr/>
        </p:nvSpPr>
        <p:spPr>
          <a:xfrm>
            <a:off x="828160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3" name="bk object 173"/>
          <p:cNvSpPr/>
          <p:nvPr/>
        </p:nvSpPr>
        <p:spPr>
          <a:xfrm>
            <a:off x="827652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4" name="bk object 174"/>
          <p:cNvSpPr/>
          <p:nvPr/>
        </p:nvSpPr>
        <p:spPr>
          <a:xfrm>
            <a:off x="827144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5" name="bk object 175"/>
          <p:cNvSpPr/>
          <p:nvPr/>
        </p:nvSpPr>
        <p:spPr>
          <a:xfrm>
            <a:off x="826636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6" name="bk object 176"/>
          <p:cNvSpPr/>
          <p:nvPr/>
        </p:nvSpPr>
        <p:spPr>
          <a:xfrm>
            <a:off x="826128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7" name="bk object 177"/>
          <p:cNvSpPr/>
          <p:nvPr/>
        </p:nvSpPr>
        <p:spPr>
          <a:xfrm>
            <a:off x="825112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8" name="bk object 178"/>
          <p:cNvSpPr/>
          <p:nvPr/>
        </p:nvSpPr>
        <p:spPr>
          <a:xfrm>
            <a:off x="824604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9" name="bk object 179"/>
          <p:cNvSpPr/>
          <p:nvPr/>
        </p:nvSpPr>
        <p:spPr>
          <a:xfrm>
            <a:off x="8240966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0" name="bk object 180"/>
          <p:cNvSpPr/>
          <p:nvPr/>
        </p:nvSpPr>
        <p:spPr>
          <a:xfrm>
            <a:off x="8241029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1" name="bk object 181"/>
          <p:cNvSpPr/>
          <p:nvPr/>
        </p:nvSpPr>
        <p:spPr>
          <a:xfrm>
            <a:off x="8235950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2" name="bk object 182"/>
          <p:cNvSpPr/>
          <p:nvPr/>
        </p:nvSpPr>
        <p:spPr>
          <a:xfrm>
            <a:off x="8230870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3" name="bk object 183"/>
          <p:cNvSpPr/>
          <p:nvPr/>
        </p:nvSpPr>
        <p:spPr>
          <a:xfrm>
            <a:off x="833748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4" name="bk object 184"/>
          <p:cNvSpPr/>
          <p:nvPr/>
        </p:nvSpPr>
        <p:spPr>
          <a:xfrm>
            <a:off x="833240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5" name="bk object 185"/>
          <p:cNvSpPr/>
          <p:nvPr/>
        </p:nvSpPr>
        <p:spPr>
          <a:xfrm>
            <a:off x="832732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6" name="bk object 186"/>
          <p:cNvSpPr/>
          <p:nvPr/>
        </p:nvSpPr>
        <p:spPr>
          <a:xfrm>
            <a:off x="8322247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7" name="bk object 187"/>
          <p:cNvSpPr/>
          <p:nvPr/>
        </p:nvSpPr>
        <p:spPr>
          <a:xfrm>
            <a:off x="831716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8" name="bk object 188"/>
          <p:cNvSpPr/>
          <p:nvPr/>
        </p:nvSpPr>
        <p:spPr>
          <a:xfrm>
            <a:off x="831208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9" name="bk object 189"/>
          <p:cNvSpPr/>
          <p:nvPr/>
        </p:nvSpPr>
        <p:spPr>
          <a:xfrm>
            <a:off x="830192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0" name="bk object 190"/>
          <p:cNvSpPr/>
          <p:nvPr/>
        </p:nvSpPr>
        <p:spPr>
          <a:xfrm>
            <a:off x="829684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1" name="bk object 191"/>
          <p:cNvSpPr/>
          <p:nvPr/>
        </p:nvSpPr>
        <p:spPr>
          <a:xfrm>
            <a:off x="829176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2" name="bk object 192"/>
          <p:cNvSpPr/>
          <p:nvPr/>
        </p:nvSpPr>
        <p:spPr>
          <a:xfrm>
            <a:off x="828668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3" name="bk object 193"/>
          <p:cNvSpPr/>
          <p:nvPr/>
        </p:nvSpPr>
        <p:spPr>
          <a:xfrm>
            <a:off x="828160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4" name="bk object 194"/>
          <p:cNvSpPr/>
          <p:nvPr/>
        </p:nvSpPr>
        <p:spPr>
          <a:xfrm>
            <a:off x="827652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5" name="bk object 195"/>
          <p:cNvSpPr/>
          <p:nvPr/>
        </p:nvSpPr>
        <p:spPr>
          <a:xfrm>
            <a:off x="827144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6" name="bk object 196"/>
          <p:cNvSpPr/>
          <p:nvPr/>
        </p:nvSpPr>
        <p:spPr>
          <a:xfrm>
            <a:off x="826636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7" name="bk object 197"/>
          <p:cNvSpPr/>
          <p:nvPr/>
        </p:nvSpPr>
        <p:spPr>
          <a:xfrm>
            <a:off x="826128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8" name="bk object 198"/>
          <p:cNvSpPr/>
          <p:nvPr/>
        </p:nvSpPr>
        <p:spPr>
          <a:xfrm>
            <a:off x="8256207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9" name="bk object 199"/>
          <p:cNvSpPr/>
          <p:nvPr/>
        </p:nvSpPr>
        <p:spPr>
          <a:xfrm>
            <a:off x="8246046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0" name="bk object 200"/>
          <p:cNvSpPr/>
          <p:nvPr/>
        </p:nvSpPr>
        <p:spPr>
          <a:xfrm>
            <a:off x="833748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1" name="bk object 201"/>
          <p:cNvSpPr/>
          <p:nvPr/>
        </p:nvSpPr>
        <p:spPr>
          <a:xfrm>
            <a:off x="833240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2" name="bk object 202"/>
          <p:cNvSpPr/>
          <p:nvPr/>
        </p:nvSpPr>
        <p:spPr>
          <a:xfrm>
            <a:off x="832732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3" name="bk object 203"/>
          <p:cNvSpPr/>
          <p:nvPr/>
        </p:nvSpPr>
        <p:spPr>
          <a:xfrm>
            <a:off x="832224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4" name="bk object 204"/>
          <p:cNvSpPr/>
          <p:nvPr/>
        </p:nvSpPr>
        <p:spPr>
          <a:xfrm>
            <a:off x="831716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5" name="bk object 205"/>
          <p:cNvSpPr/>
          <p:nvPr/>
        </p:nvSpPr>
        <p:spPr>
          <a:xfrm>
            <a:off x="831208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6" name="bk object 206"/>
          <p:cNvSpPr/>
          <p:nvPr/>
        </p:nvSpPr>
        <p:spPr>
          <a:xfrm>
            <a:off x="830192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7" name="bk object 207"/>
          <p:cNvSpPr/>
          <p:nvPr/>
        </p:nvSpPr>
        <p:spPr>
          <a:xfrm>
            <a:off x="829684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8" name="bk object 208"/>
          <p:cNvSpPr/>
          <p:nvPr/>
        </p:nvSpPr>
        <p:spPr>
          <a:xfrm>
            <a:off x="829176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9" name="bk object 209"/>
          <p:cNvSpPr/>
          <p:nvPr/>
        </p:nvSpPr>
        <p:spPr>
          <a:xfrm>
            <a:off x="828668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0" name="bk object 210"/>
          <p:cNvSpPr/>
          <p:nvPr/>
        </p:nvSpPr>
        <p:spPr>
          <a:xfrm>
            <a:off x="828160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1" name="bk object 211"/>
          <p:cNvSpPr/>
          <p:nvPr/>
        </p:nvSpPr>
        <p:spPr>
          <a:xfrm>
            <a:off x="827652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2" name="bk object 212"/>
          <p:cNvSpPr/>
          <p:nvPr/>
        </p:nvSpPr>
        <p:spPr>
          <a:xfrm>
            <a:off x="827144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3" name="bk object 213"/>
          <p:cNvSpPr/>
          <p:nvPr/>
        </p:nvSpPr>
        <p:spPr>
          <a:xfrm>
            <a:off x="826636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4" name="bk object 214"/>
          <p:cNvSpPr/>
          <p:nvPr/>
        </p:nvSpPr>
        <p:spPr>
          <a:xfrm>
            <a:off x="826128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5" name="bk object 215"/>
          <p:cNvSpPr/>
          <p:nvPr/>
        </p:nvSpPr>
        <p:spPr>
          <a:xfrm>
            <a:off x="825620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6" name="bk object 216"/>
          <p:cNvSpPr/>
          <p:nvPr/>
        </p:nvSpPr>
        <p:spPr>
          <a:xfrm>
            <a:off x="825112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7" name="bk object 217"/>
          <p:cNvSpPr/>
          <p:nvPr/>
        </p:nvSpPr>
        <p:spPr>
          <a:xfrm>
            <a:off x="8251126" y="185915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8" name="bk object 218"/>
          <p:cNvSpPr/>
          <p:nvPr/>
        </p:nvSpPr>
        <p:spPr>
          <a:xfrm>
            <a:off x="833748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9" name="bk object 219"/>
          <p:cNvSpPr/>
          <p:nvPr/>
        </p:nvSpPr>
        <p:spPr>
          <a:xfrm>
            <a:off x="833240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0" name="bk object 220"/>
          <p:cNvSpPr/>
          <p:nvPr/>
        </p:nvSpPr>
        <p:spPr>
          <a:xfrm>
            <a:off x="832732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1" name="bk object 221"/>
          <p:cNvSpPr/>
          <p:nvPr/>
        </p:nvSpPr>
        <p:spPr>
          <a:xfrm>
            <a:off x="832224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2" name="bk object 222"/>
          <p:cNvSpPr/>
          <p:nvPr/>
        </p:nvSpPr>
        <p:spPr>
          <a:xfrm>
            <a:off x="831716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3" name="bk object 223"/>
          <p:cNvSpPr/>
          <p:nvPr/>
        </p:nvSpPr>
        <p:spPr>
          <a:xfrm>
            <a:off x="831208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4" name="bk object 224"/>
          <p:cNvSpPr/>
          <p:nvPr/>
        </p:nvSpPr>
        <p:spPr>
          <a:xfrm>
            <a:off x="830700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5" name="bk object 225"/>
          <p:cNvSpPr/>
          <p:nvPr/>
        </p:nvSpPr>
        <p:spPr>
          <a:xfrm>
            <a:off x="830192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6" name="bk object 226"/>
          <p:cNvSpPr/>
          <p:nvPr/>
        </p:nvSpPr>
        <p:spPr>
          <a:xfrm>
            <a:off x="829684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7" name="bk object 227"/>
          <p:cNvSpPr/>
          <p:nvPr/>
        </p:nvSpPr>
        <p:spPr>
          <a:xfrm>
            <a:off x="829176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8" name="bk object 228"/>
          <p:cNvSpPr/>
          <p:nvPr/>
        </p:nvSpPr>
        <p:spPr>
          <a:xfrm>
            <a:off x="828668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9" name="bk object 229"/>
          <p:cNvSpPr/>
          <p:nvPr/>
        </p:nvSpPr>
        <p:spPr>
          <a:xfrm>
            <a:off x="827652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0" name="bk object 230"/>
          <p:cNvSpPr/>
          <p:nvPr/>
        </p:nvSpPr>
        <p:spPr>
          <a:xfrm>
            <a:off x="827144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1" name="bk object 231"/>
          <p:cNvSpPr/>
          <p:nvPr/>
        </p:nvSpPr>
        <p:spPr>
          <a:xfrm>
            <a:off x="826636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2" name="bk object 232"/>
          <p:cNvSpPr/>
          <p:nvPr/>
        </p:nvSpPr>
        <p:spPr>
          <a:xfrm>
            <a:off x="826128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3" name="bk object 233"/>
          <p:cNvSpPr/>
          <p:nvPr/>
        </p:nvSpPr>
        <p:spPr>
          <a:xfrm>
            <a:off x="825620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4" name="bk object 234"/>
          <p:cNvSpPr/>
          <p:nvPr/>
        </p:nvSpPr>
        <p:spPr>
          <a:xfrm>
            <a:off x="8251126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5" name="bk object 235"/>
          <p:cNvSpPr/>
          <p:nvPr/>
        </p:nvSpPr>
        <p:spPr>
          <a:xfrm>
            <a:off x="8251126" y="175756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6" name="bk object 236"/>
          <p:cNvSpPr/>
          <p:nvPr/>
        </p:nvSpPr>
        <p:spPr>
          <a:xfrm>
            <a:off x="833755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7" name="bk object 237"/>
          <p:cNvSpPr/>
          <p:nvPr/>
        </p:nvSpPr>
        <p:spPr>
          <a:xfrm>
            <a:off x="833247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8" name="bk object 238"/>
          <p:cNvSpPr/>
          <p:nvPr/>
        </p:nvSpPr>
        <p:spPr>
          <a:xfrm>
            <a:off x="832738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9" name="bk object 239"/>
          <p:cNvSpPr/>
          <p:nvPr/>
        </p:nvSpPr>
        <p:spPr>
          <a:xfrm>
            <a:off x="832231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0" name="bk object 240"/>
          <p:cNvSpPr/>
          <p:nvPr/>
        </p:nvSpPr>
        <p:spPr>
          <a:xfrm>
            <a:off x="831723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1" name="bk object 241"/>
          <p:cNvSpPr/>
          <p:nvPr/>
        </p:nvSpPr>
        <p:spPr>
          <a:xfrm>
            <a:off x="831214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2" name="bk object 242"/>
          <p:cNvSpPr/>
          <p:nvPr/>
        </p:nvSpPr>
        <p:spPr>
          <a:xfrm>
            <a:off x="830706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3" name="bk object 243"/>
          <p:cNvSpPr/>
          <p:nvPr/>
        </p:nvSpPr>
        <p:spPr>
          <a:xfrm>
            <a:off x="830199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4" name="bk object 244"/>
          <p:cNvSpPr/>
          <p:nvPr/>
        </p:nvSpPr>
        <p:spPr>
          <a:xfrm>
            <a:off x="829691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5" name="bk object 245"/>
          <p:cNvSpPr/>
          <p:nvPr/>
        </p:nvSpPr>
        <p:spPr>
          <a:xfrm>
            <a:off x="829182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6" name="bk object 246"/>
          <p:cNvSpPr/>
          <p:nvPr/>
        </p:nvSpPr>
        <p:spPr>
          <a:xfrm>
            <a:off x="828675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7" name="bk object 247"/>
          <p:cNvSpPr/>
          <p:nvPr/>
        </p:nvSpPr>
        <p:spPr>
          <a:xfrm>
            <a:off x="827658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8" name="bk object 248"/>
          <p:cNvSpPr/>
          <p:nvPr/>
        </p:nvSpPr>
        <p:spPr>
          <a:xfrm>
            <a:off x="8271446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9" name="bk object 249"/>
          <p:cNvSpPr/>
          <p:nvPr/>
        </p:nvSpPr>
        <p:spPr>
          <a:xfrm>
            <a:off x="826643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0" name="bk object 250"/>
          <p:cNvSpPr/>
          <p:nvPr/>
        </p:nvSpPr>
        <p:spPr>
          <a:xfrm>
            <a:off x="826134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1" name="bk object 251"/>
          <p:cNvSpPr/>
          <p:nvPr/>
        </p:nvSpPr>
        <p:spPr>
          <a:xfrm>
            <a:off x="8256269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2" name="bk object 252"/>
          <p:cNvSpPr/>
          <p:nvPr/>
        </p:nvSpPr>
        <p:spPr>
          <a:xfrm>
            <a:off x="825119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3" name="bk object 253"/>
          <p:cNvSpPr/>
          <p:nvPr/>
        </p:nvSpPr>
        <p:spPr>
          <a:xfrm>
            <a:off x="8246110" y="17067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4" name="bk object 254"/>
          <p:cNvSpPr/>
          <p:nvPr/>
        </p:nvSpPr>
        <p:spPr>
          <a:xfrm>
            <a:off x="8251190" y="170676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5" name="bk object 255"/>
          <p:cNvSpPr/>
          <p:nvPr/>
        </p:nvSpPr>
        <p:spPr>
          <a:xfrm>
            <a:off x="833247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6" name="bk object 256"/>
          <p:cNvSpPr/>
          <p:nvPr/>
        </p:nvSpPr>
        <p:spPr>
          <a:xfrm>
            <a:off x="832738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7" name="bk object 257"/>
          <p:cNvSpPr/>
          <p:nvPr/>
        </p:nvSpPr>
        <p:spPr>
          <a:xfrm>
            <a:off x="832231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8" name="bk object 258"/>
          <p:cNvSpPr/>
          <p:nvPr/>
        </p:nvSpPr>
        <p:spPr>
          <a:xfrm>
            <a:off x="831723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9" name="bk object 259"/>
          <p:cNvSpPr/>
          <p:nvPr/>
        </p:nvSpPr>
        <p:spPr>
          <a:xfrm>
            <a:off x="831214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0" name="bk object 260"/>
          <p:cNvSpPr/>
          <p:nvPr/>
        </p:nvSpPr>
        <p:spPr>
          <a:xfrm>
            <a:off x="830706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1" name="bk object 261"/>
          <p:cNvSpPr/>
          <p:nvPr/>
        </p:nvSpPr>
        <p:spPr>
          <a:xfrm>
            <a:off x="830199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2" name="bk object 262"/>
          <p:cNvSpPr/>
          <p:nvPr/>
        </p:nvSpPr>
        <p:spPr>
          <a:xfrm>
            <a:off x="829691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3" name="bk object 263"/>
          <p:cNvSpPr/>
          <p:nvPr/>
        </p:nvSpPr>
        <p:spPr>
          <a:xfrm>
            <a:off x="829182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4" name="bk object 264"/>
          <p:cNvSpPr/>
          <p:nvPr/>
        </p:nvSpPr>
        <p:spPr>
          <a:xfrm>
            <a:off x="828675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5" name="bk object 265"/>
          <p:cNvSpPr/>
          <p:nvPr/>
        </p:nvSpPr>
        <p:spPr>
          <a:xfrm>
            <a:off x="827658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6" name="bk object 266"/>
          <p:cNvSpPr/>
          <p:nvPr/>
        </p:nvSpPr>
        <p:spPr>
          <a:xfrm>
            <a:off x="8271446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7" name="bk object 267"/>
          <p:cNvSpPr/>
          <p:nvPr/>
        </p:nvSpPr>
        <p:spPr>
          <a:xfrm>
            <a:off x="826643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8" name="bk object 268"/>
          <p:cNvSpPr/>
          <p:nvPr/>
        </p:nvSpPr>
        <p:spPr>
          <a:xfrm>
            <a:off x="826134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9" name="bk object 269"/>
          <p:cNvSpPr/>
          <p:nvPr/>
        </p:nvSpPr>
        <p:spPr>
          <a:xfrm>
            <a:off x="8256269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0" name="bk object 270"/>
          <p:cNvSpPr/>
          <p:nvPr/>
        </p:nvSpPr>
        <p:spPr>
          <a:xfrm>
            <a:off x="825119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1" name="bk object 271"/>
          <p:cNvSpPr/>
          <p:nvPr/>
        </p:nvSpPr>
        <p:spPr>
          <a:xfrm>
            <a:off x="8246046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2" name="bk object 272"/>
          <p:cNvSpPr/>
          <p:nvPr/>
        </p:nvSpPr>
        <p:spPr>
          <a:xfrm>
            <a:off x="8251190" y="165596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3" name="bk object 273"/>
          <p:cNvSpPr/>
          <p:nvPr/>
        </p:nvSpPr>
        <p:spPr>
          <a:xfrm>
            <a:off x="8327389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4" name="bk object 274"/>
          <p:cNvSpPr/>
          <p:nvPr/>
        </p:nvSpPr>
        <p:spPr>
          <a:xfrm>
            <a:off x="832231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5" name="bk object 275"/>
          <p:cNvSpPr/>
          <p:nvPr/>
        </p:nvSpPr>
        <p:spPr>
          <a:xfrm>
            <a:off x="831723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6" name="bk object 276"/>
          <p:cNvSpPr/>
          <p:nvPr/>
        </p:nvSpPr>
        <p:spPr>
          <a:xfrm>
            <a:off x="8312149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7" name="bk object 277"/>
          <p:cNvSpPr/>
          <p:nvPr/>
        </p:nvSpPr>
        <p:spPr>
          <a:xfrm>
            <a:off x="8307069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8" name="bk object 278"/>
          <p:cNvSpPr/>
          <p:nvPr/>
        </p:nvSpPr>
        <p:spPr>
          <a:xfrm>
            <a:off x="830199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9" name="bk object 279"/>
          <p:cNvSpPr/>
          <p:nvPr/>
        </p:nvSpPr>
        <p:spPr>
          <a:xfrm>
            <a:off x="829691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0" name="bk object 280"/>
          <p:cNvSpPr/>
          <p:nvPr/>
        </p:nvSpPr>
        <p:spPr>
          <a:xfrm>
            <a:off x="8291829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1" name="bk object 281"/>
          <p:cNvSpPr/>
          <p:nvPr/>
        </p:nvSpPr>
        <p:spPr>
          <a:xfrm>
            <a:off x="828675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2" name="bk object 282"/>
          <p:cNvSpPr/>
          <p:nvPr/>
        </p:nvSpPr>
        <p:spPr>
          <a:xfrm>
            <a:off x="828167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3" name="bk object 283"/>
          <p:cNvSpPr/>
          <p:nvPr/>
        </p:nvSpPr>
        <p:spPr>
          <a:xfrm>
            <a:off x="8271446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4" name="bk object 284"/>
          <p:cNvSpPr/>
          <p:nvPr/>
        </p:nvSpPr>
        <p:spPr>
          <a:xfrm>
            <a:off x="826643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5" name="bk object 285"/>
          <p:cNvSpPr/>
          <p:nvPr/>
        </p:nvSpPr>
        <p:spPr>
          <a:xfrm>
            <a:off x="8261349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6" name="bk object 286"/>
          <p:cNvSpPr/>
          <p:nvPr/>
        </p:nvSpPr>
        <p:spPr>
          <a:xfrm>
            <a:off x="8256269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7" name="bk object 287"/>
          <p:cNvSpPr/>
          <p:nvPr/>
        </p:nvSpPr>
        <p:spPr>
          <a:xfrm>
            <a:off x="825119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8" name="bk object 288"/>
          <p:cNvSpPr/>
          <p:nvPr/>
        </p:nvSpPr>
        <p:spPr>
          <a:xfrm>
            <a:off x="8251190" y="160517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9" name="bk object 289"/>
          <p:cNvSpPr/>
          <p:nvPr/>
        </p:nvSpPr>
        <p:spPr>
          <a:xfrm>
            <a:off x="832231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0" name="bk object 290"/>
          <p:cNvSpPr/>
          <p:nvPr/>
        </p:nvSpPr>
        <p:spPr>
          <a:xfrm>
            <a:off x="831723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1" name="bk object 291"/>
          <p:cNvSpPr/>
          <p:nvPr/>
        </p:nvSpPr>
        <p:spPr>
          <a:xfrm>
            <a:off x="8312149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2" name="bk object 292"/>
          <p:cNvSpPr/>
          <p:nvPr/>
        </p:nvSpPr>
        <p:spPr>
          <a:xfrm>
            <a:off x="8307069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3" name="bk object 293"/>
          <p:cNvSpPr/>
          <p:nvPr/>
        </p:nvSpPr>
        <p:spPr>
          <a:xfrm>
            <a:off x="830199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4" name="bk object 294"/>
          <p:cNvSpPr/>
          <p:nvPr/>
        </p:nvSpPr>
        <p:spPr>
          <a:xfrm>
            <a:off x="829691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5" name="bk object 295"/>
          <p:cNvSpPr/>
          <p:nvPr/>
        </p:nvSpPr>
        <p:spPr>
          <a:xfrm>
            <a:off x="8291829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6" name="bk object 296"/>
          <p:cNvSpPr/>
          <p:nvPr/>
        </p:nvSpPr>
        <p:spPr>
          <a:xfrm>
            <a:off x="828675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7" name="bk object 297"/>
          <p:cNvSpPr/>
          <p:nvPr/>
        </p:nvSpPr>
        <p:spPr>
          <a:xfrm>
            <a:off x="828167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8" name="bk object 298"/>
          <p:cNvSpPr/>
          <p:nvPr/>
        </p:nvSpPr>
        <p:spPr>
          <a:xfrm>
            <a:off x="8276589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9" name="bk object 299"/>
          <p:cNvSpPr/>
          <p:nvPr/>
        </p:nvSpPr>
        <p:spPr>
          <a:xfrm>
            <a:off x="826643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0" name="bk object 300"/>
          <p:cNvSpPr/>
          <p:nvPr/>
        </p:nvSpPr>
        <p:spPr>
          <a:xfrm>
            <a:off x="8261349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1" name="bk object 301"/>
          <p:cNvSpPr/>
          <p:nvPr/>
        </p:nvSpPr>
        <p:spPr>
          <a:xfrm>
            <a:off x="8256269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2" name="bk object 302"/>
          <p:cNvSpPr/>
          <p:nvPr/>
        </p:nvSpPr>
        <p:spPr>
          <a:xfrm>
            <a:off x="834256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3" name="bk object 303"/>
          <p:cNvSpPr/>
          <p:nvPr/>
        </p:nvSpPr>
        <p:spPr>
          <a:xfrm>
            <a:off x="833748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4" name="bk object 304"/>
          <p:cNvSpPr/>
          <p:nvPr/>
        </p:nvSpPr>
        <p:spPr>
          <a:xfrm>
            <a:off x="833240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5" name="bk object 305"/>
          <p:cNvSpPr/>
          <p:nvPr/>
        </p:nvSpPr>
        <p:spPr>
          <a:xfrm>
            <a:off x="832732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6" name="bk object 306"/>
          <p:cNvSpPr/>
          <p:nvPr/>
        </p:nvSpPr>
        <p:spPr>
          <a:xfrm>
            <a:off x="8322247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7" name="bk object 307"/>
          <p:cNvSpPr/>
          <p:nvPr/>
        </p:nvSpPr>
        <p:spPr>
          <a:xfrm>
            <a:off x="831716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8" name="bk object 308"/>
          <p:cNvSpPr/>
          <p:nvPr/>
        </p:nvSpPr>
        <p:spPr>
          <a:xfrm>
            <a:off x="831208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9" name="bk object 309"/>
          <p:cNvSpPr/>
          <p:nvPr/>
        </p:nvSpPr>
        <p:spPr>
          <a:xfrm>
            <a:off x="8307007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0" name="bk object 310"/>
          <p:cNvSpPr/>
          <p:nvPr/>
        </p:nvSpPr>
        <p:spPr>
          <a:xfrm>
            <a:off x="830192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1" name="bk object 311"/>
          <p:cNvSpPr/>
          <p:nvPr/>
        </p:nvSpPr>
        <p:spPr>
          <a:xfrm>
            <a:off x="829684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2" name="bk object 312"/>
          <p:cNvSpPr/>
          <p:nvPr/>
        </p:nvSpPr>
        <p:spPr>
          <a:xfrm>
            <a:off x="829176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3" name="bk object 313"/>
          <p:cNvSpPr/>
          <p:nvPr/>
        </p:nvSpPr>
        <p:spPr>
          <a:xfrm>
            <a:off x="828668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4" name="bk object 314"/>
          <p:cNvSpPr/>
          <p:nvPr/>
        </p:nvSpPr>
        <p:spPr>
          <a:xfrm>
            <a:off x="828160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5" name="bk object 315"/>
          <p:cNvSpPr/>
          <p:nvPr/>
        </p:nvSpPr>
        <p:spPr>
          <a:xfrm>
            <a:off x="827144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6" name="bk object 316"/>
          <p:cNvSpPr/>
          <p:nvPr/>
        </p:nvSpPr>
        <p:spPr>
          <a:xfrm>
            <a:off x="826636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7" name="bk object 317"/>
          <p:cNvSpPr/>
          <p:nvPr/>
        </p:nvSpPr>
        <p:spPr>
          <a:xfrm>
            <a:off x="8261286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8" name="bk object 318"/>
          <p:cNvSpPr/>
          <p:nvPr/>
        </p:nvSpPr>
        <p:spPr>
          <a:xfrm>
            <a:off x="8256207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9" name="bk object 319"/>
          <p:cNvSpPr/>
          <p:nvPr/>
        </p:nvSpPr>
        <p:spPr>
          <a:xfrm>
            <a:off x="8251190" y="180834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0" name="bk object 320"/>
          <p:cNvSpPr/>
          <p:nvPr/>
        </p:nvSpPr>
        <p:spPr>
          <a:xfrm>
            <a:off x="8256207" y="180835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1" name="bk object 321"/>
          <p:cNvSpPr/>
          <p:nvPr/>
        </p:nvSpPr>
        <p:spPr>
          <a:xfrm>
            <a:off x="8342566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2" name="bk object 322"/>
          <p:cNvSpPr/>
          <p:nvPr/>
        </p:nvSpPr>
        <p:spPr>
          <a:xfrm>
            <a:off x="8276589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3" name="bk object 323"/>
          <p:cNvSpPr/>
          <p:nvPr/>
        </p:nvSpPr>
        <p:spPr>
          <a:xfrm>
            <a:off x="8276589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4" name="bk object 324"/>
          <p:cNvSpPr/>
          <p:nvPr/>
        </p:nvSpPr>
        <p:spPr>
          <a:xfrm>
            <a:off x="8322247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5" name="bk object 325"/>
          <p:cNvSpPr/>
          <p:nvPr/>
        </p:nvSpPr>
        <p:spPr>
          <a:xfrm>
            <a:off x="8322247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6" name="bk object 326"/>
          <p:cNvSpPr/>
          <p:nvPr/>
        </p:nvSpPr>
        <p:spPr>
          <a:xfrm>
            <a:off x="8281670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7" name="bk object 327"/>
          <p:cNvSpPr/>
          <p:nvPr/>
        </p:nvSpPr>
        <p:spPr>
          <a:xfrm>
            <a:off x="8317166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8" name="bk object 328"/>
          <p:cNvSpPr/>
          <p:nvPr/>
        </p:nvSpPr>
        <p:spPr>
          <a:xfrm>
            <a:off x="8286750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9" name="bk object 329"/>
          <p:cNvSpPr/>
          <p:nvPr/>
        </p:nvSpPr>
        <p:spPr>
          <a:xfrm>
            <a:off x="8312086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0" name="bk object 330"/>
          <p:cNvSpPr/>
          <p:nvPr/>
        </p:nvSpPr>
        <p:spPr>
          <a:xfrm>
            <a:off x="8291829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1" name="bk object 331"/>
          <p:cNvSpPr/>
          <p:nvPr/>
        </p:nvSpPr>
        <p:spPr>
          <a:xfrm>
            <a:off x="8296910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2" name="bk object 332"/>
          <p:cNvSpPr/>
          <p:nvPr/>
        </p:nvSpPr>
        <p:spPr>
          <a:xfrm>
            <a:off x="8301990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3" name="bk object 333"/>
          <p:cNvSpPr/>
          <p:nvPr/>
        </p:nvSpPr>
        <p:spPr>
          <a:xfrm>
            <a:off x="8307007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4" name="bk object 334"/>
          <p:cNvSpPr/>
          <p:nvPr/>
        </p:nvSpPr>
        <p:spPr>
          <a:xfrm>
            <a:off x="8225789" y="1909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5" name="bk object 335"/>
          <p:cNvSpPr/>
          <p:nvPr/>
        </p:nvSpPr>
        <p:spPr>
          <a:xfrm>
            <a:off x="8317230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6" name="bk object 336"/>
          <p:cNvSpPr/>
          <p:nvPr/>
        </p:nvSpPr>
        <p:spPr>
          <a:xfrm>
            <a:off x="8312149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7" name="bk object 337"/>
          <p:cNvSpPr/>
          <p:nvPr/>
        </p:nvSpPr>
        <p:spPr>
          <a:xfrm>
            <a:off x="8307069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8" name="bk object 338"/>
          <p:cNvSpPr/>
          <p:nvPr/>
        </p:nvSpPr>
        <p:spPr>
          <a:xfrm>
            <a:off x="8301990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9" name="bk object 339"/>
          <p:cNvSpPr/>
          <p:nvPr/>
        </p:nvSpPr>
        <p:spPr>
          <a:xfrm>
            <a:off x="8296910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0" name="bk object 340"/>
          <p:cNvSpPr/>
          <p:nvPr/>
        </p:nvSpPr>
        <p:spPr>
          <a:xfrm>
            <a:off x="8291829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1" name="bk object 341"/>
          <p:cNvSpPr/>
          <p:nvPr/>
        </p:nvSpPr>
        <p:spPr>
          <a:xfrm>
            <a:off x="8286750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2" name="bk object 342"/>
          <p:cNvSpPr/>
          <p:nvPr/>
        </p:nvSpPr>
        <p:spPr>
          <a:xfrm>
            <a:off x="8281670" y="15035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3" name="bk object 343"/>
          <p:cNvSpPr/>
          <p:nvPr/>
        </p:nvSpPr>
        <p:spPr>
          <a:xfrm>
            <a:off x="8317230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4" name="bk object 344"/>
          <p:cNvSpPr/>
          <p:nvPr/>
        </p:nvSpPr>
        <p:spPr>
          <a:xfrm>
            <a:off x="8312149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5" name="bk object 345"/>
          <p:cNvSpPr/>
          <p:nvPr/>
        </p:nvSpPr>
        <p:spPr>
          <a:xfrm>
            <a:off x="8307069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6" name="bk object 346"/>
          <p:cNvSpPr/>
          <p:nvPr/>
        </p:nvSpPr>
        <p:spPr>
          <a:xfrm>
            <a:off x="8301990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7" name="bk object 347"/>
          <p:cNvSpPr/>
          <p:nvPr/>
        </p:nvSpPr>
        <p:spPr>
          <a:xfrm>
            <a:off x="8296910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8" name="bk object 348"/>
          <p:cNvSpPr/>
          <p:nvPr/>
        </p:nvSpPr>
        <p:spPr>
          <a:xfrm>
            <a:off x="8291829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9" name="bk object 349"/>
          <p:cNvSpPr/>
          <p:nvPr/>
        </p:nvSpPr>
        <p:spPr>
          <a:xfrm>
            <a:off x="8286750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0" name="bk object 350"/>
          <p:cNvSpPr/>
          <p:nvPr/>
        </p:nvSpPr>
        <p:spPr>
          <a:xfrm>
            <a:off x="8281670" y="145281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1" name="bk object 351"/>
          <p:cNvSpPr/>
          <p:nvPr/>
        </p:nvSpPr>
        <p:spPr>
          <a:xfrm>
            <a:off x="8312149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2" name="bk object 352"/>
          <p:cNvSpPr/>
          <p:nvPr/>
        </p:nvSpPr>
        <p:spPr>
          <a:xfrm>
            <a:off x="8307069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3" name="bk object 353"/>
          <p:cNvSpPr/>
          <p:nvPr/>
        </p:nvSpPr>
        <p:spPr>
          <a:xfrm>
            <a:off x="8301990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4" name="bk object 354"/>
          <p:cNvSpPr/>
          <p:nvPr/>
        </p:nvSpPr>
        <p:spPr>
          <a:xfrm>
            <a:off x="8296910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5" name="bk object 355"/>
          <p:cNvSpPr/>
          <p:nvPr/>
        </p:nvSpPr>
        <p:spPr>
          <a:xfrm>
            <a:off x="8291829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6" name="bk object 356"/>
          <p:cNvSpPr/>
          <p:nvPr/>
        </p:nvSpPr>
        <p:spPr>
          <a:xfrm>
            <a:off x="8286750" y="14019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7" name="bk object 357"/>
          <p:cNvSpPr/>
          <p:nvPr/>
        </p:nvSpPr>
        <p:spPr>
          <a:xfrm>
            <a:off x="8312149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8" name="bk object 358"/>
          <p:cNvSpPr/>
          <p:nvPr/>
        </p:nvSpPr>
        <p:spPr>
          <a:xfrm>
            <a:off x="8307069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9" name="bk object 359"/>
          <p:cNvSpPr/>
          <p:nvPr/>
        </p:nvSpPr>
        <p:spPr>
          <a:xfrm>
            <a:off x="8301990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0" name="bk object 360"/>
          <p:cNvSpPr/>
          <p:nvPr/>
        </p:nvSpPr>
        <p:spPr>
          <a:xfrm>
            <a:off x="8296910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1" name="bk object 361"/>
          <p:cNvSpPr/>
          <p:nvPr/>
        </p:nvSpPr>
        <p:spPr>
          <a:xfrm>
            <a:off x="8291829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2" name="bk object 362"/>
          <p:cNvSpPr/>
          <p:nvPr/>
        </p:nvSpPr>
        <p:spPr>
          <a:xfrm>
            <a:off x="8286750" y="13511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3" name="bk object 363"/>
          <p:cNvSpPr/>
          <p:nvPr/>
        </p:nvSpPr>
        <p:spPr>
          <a:xfrm>
            <a:off x="6064084" y="60952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34"/>
                </a:moveTo>
                <a:lnTo>
                  <a:pt x="18434" y="18434"/>
                </a:lnTo>
                <a:lnTo>
                  <a:pt x="18434" y="0"/>
                </a:lnTo>
                <a:lnTo>
                  <a:pt x="0" y="0"/>
                </a:lnTo>
                <a:lnTo>
                  <a:pt x="0" y="18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4" name="bk object 364"/>
          <p:cNvSpPr/>
          <p:nvPr/>
        </p:nvSpPr>
        <p:spPr>
          <a:xfrm>
            <a:off x="6064084" y="195059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26"/>
                </a:moveTo>
                <a:lnTo>
                  <a:pt x="18434" y="18426"/>
                </a:lnTo>
                <a:lnTo>
                  <a:pt x="18434" y="0"/>
                </a:lnTo>
                <a:lnTo>
                  <a:pt x="0" y="0"/>
                </a:lnTo>
                <a:lnTo>
                  <a:pt x="0" y="184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5" name="bk object 365"/>
          <p:cNvSpPr/>
          <p:nvPr/>
        </p:nvSpPr>
        <p:spPr>
          <a:xfrm>
            <a:off x="6142329" y="195131"/>
            <a:ext cx="45056" cy="10782"/>
          </a:xfrm>
          <a:custGeom>
            <a:avLst/>
            <a:gdLst/>
            <a:ahLst/>
            <a:cxnLst/>
            <a:rect l="l" t="t" r="r" b="b"/>
            <a:pathLst>
              <a:path w="74295" h="17779">
                <a:moveTo>
                  <a:pt x="0" y="17779"/>
                </a:moveTo>
                <a:lnTo>
                  <a:pt x="73715" y="17779"/>
                </a:lnTo>
                <a:lnTo>
                  <a:pt x="73715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6" name="bk object 366"/>
          <p:cNvSpPr/>
          <p:nvPr/>
        </p:nvSpPr>
        <p:spPr>
          <a:xfrm>
            <a:off x="6119971" y="189355"/>
            <a:ext cx="67391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8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7" name="bk object 367"/>
          <p:cNvSpPr/>
          <p:nvPr/>
        </p:nvSpPr>
        <p:spPr>
          <a:xfrm>
            <a:off x="6108795" y="178188"/>
            <a:ext cx="78558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011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8" name="bk object 368"/>
          <p:cNvSpPr/>
          <p:nvPr/>
        </p:nvSpPr>
        <p:spPr>
          <a:xfrm>
            <a:off x="6097613" y="167022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9" name="bk object 369"/>
          <p:cNvSpPr/>
          <p:nvPr/>
        </p:nvSpPr>
        <p:spPr>
          <a:xfrm>
            <a:off x="6086436" y="155855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0" name="bk object 370"/>
          <p:cNvSpPr/>
          <p:nvPr/>
        </p:nvSpPr>
        <p:spPr>
          <a:xfrm>
            <a:off x="6075261" y="144688"/>
            <a:ext cx="112062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08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1" name="bk object 371"/>
          <p:cNvSpPr/>
          <p:nvPr/>
        </p:nvSpPr>
        <p:spPr>
          <a:xfrm>
            <a:off x="6064084" y="133521"/>
            <a:ext cx="123229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273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2" name="bk object 372"/>
          <p:cNvSpPr/>
          <p:nvPr/>
        </p:nvSpPr>
        <p:spPr>
          <a:xfrm>
            <a:off x="6075261" y="122354"/>
            <a:ext cx="112062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08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3" name="bk object 373"/>
          <p:cNvSpPr/>
          <p:nvPr/>
        </p:nvSpPr>
        <p:spPr>
          <a:xfrm>
            <a:off x="6086436" y="105411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4" name="bk object 374"/>
          <p:cNvSpPr/>
          <p:nvPr/>
        </p:nvSpPr>
        <p:spPr>
          <a:xfrm>
            <a:off x="6108795" y="88853"/>
            <a:ext cx="78558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011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5" name="bk object 375"/>
          <p:cNvSpPr/>
          <p:nvPr/>
        </p:nvSpPr>
        <p:spPr>
          <a:xfrm>
            <a:off x="6119971" y="77687"/>
            <a:ext cx="67391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8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6" name="bk object 376"/>
          <p:cNvSpPr/>
          <p:nvPr/>
        </p:nvSpPr>
        <p:spPr>
          <a:xfrm>
            <a:off x="6142329" y="61129"/>
            <a:ext cx="45056" cy="10782"/>
          </a:xfrm>
          <a:custGeom>
            <a:avLst/>
            <a:gdLst/>
            <a:ahLst/>
            <a:cxnLst/>
            <a:rect l="l" t="t" r="r" b="b"/>
            <a:pathLst>
              <a:path w="74295" h="17780">
                <a:moveTo>
                  <a:pt x="0" y="17780"/>
                </a:moveTo>
                <a:lnTo>
                  <a:pt x="73715" y="17780"/>
                </a:lnTo>
                <a:lnTo>
                  <a:pt x="73715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7" name="bk object 377"/>
          <p:cNvSpPr/>
          <p:nvPr/>
        </p:nvSpPr>
        <p:spPr>
          <a:xfrm>
            <a:off x="6354699" y="60952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34"/>
                </a:moveTo>
                <a:lnTo>
                  <a:pt x="18434" y="18434"/>
                </a:lnTo>
                <a:lnTo>
                  <a:pt x="18434" y="0"/>
                </a:lnTo>
                <a:lnTo>
                  <a:pt x="0" y="0"/>
                </a:lnTo>
                <a:lnTo>
                  <a:pt x="0" y="18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8" name="bk object 378"/>
          <p:cNvSpPr/>
          <p:nvPr/>
        </p:nvSpPr>
        <p:spPr>
          <a:xfrm>
            <a:off x="6354699" y="195059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26"/>
                </a:moveTo>
                <a:lnTo>
                  <a:pt x="18434" y="18426"/>
                </a:lnTo>
                <a:lnTo>
                  <a:pt x="18434" y="0"/>
                </a:lnTo>
                <a:lnTo>
                  <a:pt x="0" y="0"/>
                </a:lnTo>
                <a:lnTo>
                  <a:pt x="0" y="184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9" name="bk object 379"/>
          <p:cNvSpPr/>
          <p:nvPr/>
        </p:nvSpPr>
        <p:spPr>
          <a:xfrm>
            <a:off x="6198216" y="200646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0" name="bk object 380"/>
          <p:cNvSpPr/>
          <p:nvPr/>
        </p:nvSpPr>
        <p:spPr>
          <a:xfrm>
            <a:off x="6209392" y="189471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1" name="bk object 381"/>
          <p:cNvSpPr/>
          <p:nvPr/>
        </p:nvSpPr>
        <p:spPr>
          <a:xfrm>
            <a:off x="6220568" y="178295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2" name="bk object 382"/>
          <p:cNvSpPr/>
          <p:nvPr/>
        </p:nvSpPr>
        <p:spPr>
          <a:xfrm>
            <a:off x="6231560" y="167022"/>
            <a:ext cx="112062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63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3" name="bk object 383"/>
          <p:cNvSpPr/>
          <p:nvPr/>
        </p:nvSpPr>
        <p:spPr>
          <a:xfrm>
            <a:off x="6242736" y="155855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204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4" name="bk object 384"/>
          <p:cNvSpPr/>
          <p:nvPr/>
        </p:nvSpPr>
        <p:spPr>
          <a:xfrm>
            <a:off x="6253912" y="144770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5" name="bk object 385"/>
          <p:cNvSpPr/>
          <p:nvPr/>
        </p:nvSpPr>
        <p:spPr>
          <a:xfrm>
            <a:off x="6265087" y="133594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6" name="bk object 386"/>
          <p:cNvSpPr/>
          <p:nvPr/>
        </p:nvSpPr>
        <p:spPr>
          <a:xfrm>
            <a:off x="6253912" y="122419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7" name="bk object 387"/>
          <p:cNvSpPr/>
          <p:nvPr/>
        </p:nvSpPr>
        <p:spPr>
          <a:xfrm>
            <a:off x="6242736" y="111244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204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8" name="bk object 388"/>
          <p:cNvSpPr/>
          <p:nvPr/>
        </p:nvSpPr>
        <p:spPr>
          <a:xfrm>
            <a:off x="6231560" y="100069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9" name="bk object 389"/>
          <p:cNvSpPr/>
          <p:nvPr/>
        </p:nvSpPr>
        <p:spPr>
          <a:xfrm>
            <a:off x="6220568" y="88894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0" name="bk object 390"/>
          <p:cNvSpPr/>
          <p:nvPr/>
        </p:nvSpPr>
        <p:spPr>
          <a:xfrm>
            <a:off x="6209392" y="77718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1" name="bk object 391"/>
          <p:cNvSpPr/>
          <p:nvPr/>
        </p:nvSpPr>
        <p:spPr>
          <a:xfrm>
            <a:off x="6198216" y="66543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2" name="bk object 392"/>
          <p:cNvSpPr/>
          <p:nvPr/>
        </p:nvSpPr>
        <p:spPr>
          <a:xfrm>
            <a:off x="8497950" y="196550"/>
            <a:ext cx="87416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65" y="0"/>
                </a:lnTo>
              </a:path>
            </a:pathLst>
          </a:custGeom>
          <a:ln w="319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3" name="bk object 393"/>
          <p:cNvSpPr/>
          <p:nvPr/>
        </p:nvSpPr>
        <p:spPr>
          <a:xfrm>
            <a:off x="8497950" y="167792"/>
            <a:ext cx="87416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65" y="0"/>
                </a:lnTo>
              </a:path>
            </a:pathLst>
          </a:custGeom>
          <a:ln w="317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4" name="bk object 394"/>
          <p:cNvSpPr/>
          <p:nvPr/>
        </p:nvSpPr>
        <p:spPr>
          <a:xfrm>
            <a:off x="8507666" y="153159"/>
            <a:ext cx="77789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744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5" name="bk object 395"/>
          <p:cNvSpPr/>
          <p:nvPr/>
        </p:nvSpPr>
        <p:spPr>
          <a:xfrm>
            <a:off x="8585136" y="157813"/>
            <a:ext cx="10012" cy="10012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0" y="15976"/>
                </a:moveTo>
                <a:lnTo>
                  <a:pt x="15968" y="15976"/>
                </a:lnTo>
                <a:lnTo>
                  <a:pt x="15968" y="0"/>
                </a:lnTo>
                <a:lnTo>
                  <a:pt x="0" y="0"/>
                </a:lnTo>
                <a:lnTo>
                  <a:pt x="0" y="159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6" name="bk object 396"/>
          <p:cNvSpPr/>
          <p:nvPr/>
        </p:nvSpPr>
        <p:spPr>
          <a:xfrm>
            <a:off x="8585199" y="148072"/>
            <a:ext cx="19639" cy="10012"/>
          </a:xfrm>
          <a:custGeom>
            <a:avLst/>
            <a:gdLst/>
            <a:ahLst/>
            <a:cxnLst/>
            <a:rect l="l" t="t" r="r" b="b"/>
            <a:pathLst>
              <a:path w="32384" h="16510">
                <a:moveTo>
                  <a:pt x="31936" y="0"/>
                </a:moveTo>
                <a:lnTo>
                  <a:pt x="0" y="0"/>
                </a:lnTo>
                <a:lnTo>
                  <a:pt x="0" y="16020"/>
                </a:lnTo>
                <a:lnTo>
                  <a:pt x="31936" y="16020"/>
                </a:lnTo>
                <a:lnTo>
                  <a:pt x="319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7" name="bk object 397"/>
          <p:cNvSpPr/>
          <p:nvPr/>
        </p:nvSpPr>
        <p:spPr>
          <a:xfrm>
            <a:off x="8517381" y="143246"/>
            <a:ext cx="12592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637" y="0"/>
                </a:lnTo>
              </a:path>
            </a:pathLst>
          </a:custGeom>
          <a:ln w="159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8" name="bk object 398"/>
          <p:cNvSpPr/>
          <p:nvPr/>
        </p:nvSpPr>
        <p:spPr>
          <a:xfrm>
            <a:off x="8594852" y="118889"/>
            <a:ext cx="58534" cy="0"/>
          </a:xfrm>
          <a:custGeom>
            <a:avLst/>
            <a:gdLst/>
            <a:ahLst/>
            <a:cxnLst/>
            <a:rect l="l" t="t" r="r" b="b"/>
            <a:pathLst>
              <a:path w="96519">
                <a:moveTo>
                  <a:pt x="0" y="0"/>
                </a:moveTo>
                <a:lnTo>
                  <a:pt x="95913" y="0"/>
                </a:lnTo>
              </a:path>
            </a:pathLst>
          </a:custGeom>
          <a:ln w="634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9" name="bk object 399"/>
          <p:cNvSpPr/>
          <p:nvPr/>
        </p:nvSpPr>
        <p:spPr>
          <a:xfrm>
            <a:off x="8430196" y="99635"/>
            <a:ext cx="58149" cy="19253"/>
          </a:xfrm>
          <a:custGeom>
            <a:avLst/>
            <a:gdLst/>
            <a:ahLst/>
            <a:cxnLst/>
            <a:rect l="l" t="t" r="r" b="b"/>
            <a:pathLst>
              <a:path w="95884" h="31750">
                <a:moveTo>
                  <a:pt x="0" y="31750"/>
                </a:moveTo>
                <a:lnTo>
                  <a:pt x="95808" y="31750"/>
                </a:lnTo>
                <a:lnTo>
                  <a:pt x="95808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0" name="bk object 400"/>
          <p:cNvSpPr/>
          <p:nvPr/>
        </p:nvSpPr>
        <p:spPr>
          <a:xfrm>
            <a:off x="8430196" y="94629"/>
            <a:ext cx="222968" cy="0"/>
          </a:xfrm>
          <a:custGeom>
            <a:avLst/>
            <a:gdLst/>
            <a:ahLst/>
            <a:cxnLst/>
            <a:rect l="l" t="t" r="r" b="b"/>
            <a:pathLst>
              <a:path w="367665">
                <a:moveTo>
                  <a:pt x="0" y="0"/>
                </a:moveTo>
                <a:lnTo>
                  <a:pt x="367423" y="0"/>
                </a:lnTo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1" name="bk object 401"/>
          <p:cNvSpPr/>
          <p:nvPr/>
        </p:nvSpPr>
        <p:spPr>
          <a:xfrm>
            <a:off x="8439912" y="85003"/>
            <a:ext cx="203713" cy="0"/>
          </a:xfrm>
          <a:custGeom>
            <a:avLst/>
            <a:gdLst/>
            <a:ahLst/>
            <a:cxnLst/>
            <a:rect l="l" t="t" r="r" b="b"/>
            <a:pathLst>
              <a:path w="335915">
                <a:moveTo>
                  <a:pt x="0" y="0"/>
                </a:moveTo>
                <a:lnTo>
                  <a:pt x="335382" y="0"/>
                </a:lnTo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2" name="bk object 402"/>
          <p:cNvSpPr/>
          <p:nvPr/>
        </p:nvSpPr>
        <p:spPr>
          <a:xfrm>
            <a:off x="8468931" y="75376"/>
            <a:ext cx="145564" cy="0"/>
          </a:xfrm>
          <a:custGeom>
            <a:avLst/>
            <a:gdLst/>
            <a:ahLst/>
            <a:cxnLst/>
            <a:rect l="l" t="t" r="r" b="b"/>
            <a:pathLst>
              <a:path w="240030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3" name="bk object 403"/>
          <p:cNvSpPr/>
          <p:nvPr/>
        </p:nvSpPr>
        <p:spPr>
          <a:xfrm>
            <a:off x="8488299" y="65781"/>
            <a:ext cx="106670" cy="0"/>
          </a:xfrm>
          <a:custGeom>
            <a:avLst/>
            <a:gdLst/>
            <a:ahLst/>
            <a:cxnLst/>
            <a:rect l="l" t="t" r="r" b="b"/>
            <a:pathLst>
              <a:path w="175894">
                <a:moveTo>
                  <a:pt x="0" y="0"/>
                </a:moveTo>
                <a:lnTo>
                  <a:pt x="175701" y="0"/>
                </a:lnTo>
              </a:path>
            </a:pathLst>
          </a:custGeom>
          <a:ln w="159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4" name="bk object 404"/>
          <p:cNvSpPr/>
          <p:nvPr/>
        </p:nvSpPr>
        <p:spPr>
          <a:xfrm>
            <a:off x="8439912" y="138420"/>
            <a:ext cx="38894" cy="10012"/>
          </a:xfrm>
          <a:custGeom>
            <a:avLst/>
            <a:gdLst/>
            <a:ahLst/>
            <a:cxnLst/>
            <a:rect l="l" t="t" r="r" b="b"/>
            <a:pathLst>
              <a:path w="64134" h="16510">
                <a:moveTo>
                  <a:pt x="63872" y="0"/>
                </a:moveTo>
                <a:lnTo>
                  <a:pt x="0" y="0"/>
                </a:lnTo>
                <a:lnTo>
                  <a:pt x="0" y="16020"/>
                </a:lnTo>
                <a:lnTo>
                  <a:pt x="63872" y="16020"/>
                </a:lnTo>
                <a:lnTo>
                  <a:pt x="638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5" name="bk object 405"/>
          <p:cNvSpPr/>
          <p:nvPr/>
        </p:nvSpPr>
        <p:spPr>
          <a:xfrm>
            <a:off x="8430196" y="119054"/>
            <a:ext cx="58149" cy="19638"/>
          </a:xfrm>
          <a:custGeom>
            <a:avLst/>
            <a:gdLst/>
            <a:ahLst/>
            <a:cxnLst/>
            <a:rect l="l" t="t" r="r" b="b"/>
            <a:pathLst>
              <a:path w="95884" h="32385">
                <a:moveTo>
                  <a:pt x="0" y="31936"/>
                </a:moveTo>
                <a:lnTo>
                  <a:pt x="95808" y="31936"/>
                </a:lnTo>
                <a:lnTo>
                  <a:pt x="95808" y="0"/>
                </a:lnTo>
                <a:lnTo>
                  <a:pt x="0" y="0"/>
                </a:lnTo>
                <a:lnTo>
                  <a:pt x="0" y="319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6" name="bk object 406"/>
          <p:cNvSpPr/>
          <p:nvPr/>
        </p:nvSpPr>
        <p:spPr>
          <a:xfrm>
            <a:off x="3493255" y="63495"/>
            <a:ext cx="150609" cy="142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7" name="bk object 407"/>
          <p:cNvSpPr/>
          <p:nvPr/>
        </p:nvSpPr>
        <p:spPr>
          <a:xfrm>
            <a:off x="3660455" y="64257"/>
            <a:ext cx="134286" cy="1413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8" name="bk object 408"/>
          <p:cNvSpPr/>
          <p:nvPr/>
        </p:nvSpPr>
        <p:spPr>
          <a:xfrm>
            <a:off x="3811473" y="62797"/>
            <a:ext cx="125825" cy="1428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9" name="bk object 409"/>
          <p:cNvSpPr/>
          <p:nvPr/>
        </p:nvSpPr>
        <p:spPr>
          <a:xfrm>
            <a:off x="4055774" y="205143"/>
            <a:ext cx="770" cy="7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1270"/>
                </a:moveTo>
                <a:lnTo>
                  <a:pt x="1228" y="1270"/>
                </a:lnTo>
                <a:lnTo>
                  <a:pt x="122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0" name="bk object 410"/>
          <p:cNvSpPr/>
          <p:nvPr/>
        </p:nvSpPr>
        <p:spPr>
          <a:xfrm>
            <a:off x="4046068" y="204373"/>
            <a:ext cx="10783" cy="770"/>
          </a:xfrm>
          <a:custGeom>
            <a:avLst/>
            <a:gdLst/>
            <a:ahLst/>
            <a:cxnLst/>
            <a:rect l="l" t="t" r="r" b="b"/>
            <a:pathLst>
              <a:path w="17779" h="1270">
                <a:moveTo>
                  <a:pt x="0" y="1270"/>
                </a:moveTo>
                <a:lnTo>
                  <a:pt x="17231" y="1270"/>
                </a:lnTo>
                <a:lnTo>
                  <a:pt x="17231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1" name="bk object 411"/>
          <p:cNvSpPr/>
          <p:nvPr/>
        </p:nvSpPr>
        <p:spPr>
          <a:xfrm>
            <a:off x="3954205" y="204373"/>
            <a:ext cx="10783" cy="770"/>
          </a:xfrm>
          <a:custGeom>
            <a:avLst/>
            <a:gdLst/>
            <a:ahLst/>
            <a:cxnLst/>
            <a:rect l="l" t="t" r="r" b="b"/>
            <a:pathLst>
              <a:path w="17779" h="1270">
                <a:moveTo>
                  <a:pt x="0" y="1270"/>
                </a:moveTo>
                <a:lnTo>
                  <a:pt x="17602" y="1270"/>
                </a:lnTo>
                <a:lnTo>
                  <a:pt x="1760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2" name="bk object 412"/>
          <p:cNvSpPr/>
          <p:nvPr/>
        </p:nvSpPr>
        <p:spPr>
          <a:xfrm>
            <a:off x="3954529" y="201677"/>
            <a:ext cx="102049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63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3" name="bk object 413"/>
          <p:cNvSpPr/>
          <p:nvPr/>
        </p:nvSpPr>
        <p:spPr>
          <a:xfrm>
            <a:off x="3954992" y="196287"/>
            <a:ext cx="101664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377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4" name="bk object 414"/>
          <p:cNvSpPr/>
          <p:nvPr/>
        </p:nvSpPr>
        <p:spPr>
          <a:xfrm>
            <a:off x="3955290" y="190511"/>
            <a:ext cx="101279" cy="0"/>
          </a:xfrm>
          <a:custGeom>
            <a:avLst/>
            <a:gdLst/>
            <a:ahLst/>
            <a:cxnLst/>
            <a:rect l="l" t="t" r="r" b="b"/>
            <a:pathLst>
              <a:path w="167004">
                <a:moveTo>
                  <a:pt x="0" y="0"/>
                </a:moveTo>
                <a:lnTo>
                  <a:pt x="166863" y="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5" name="bk object 415"/>
          <p:cNvSpPr/>
          <p:nvPr/>
        </p:nvSpPr>
        <p:spPr>
          <a:xfrm>
            <a:off x="3955392" y="181269"/>
            <a:ext cx="101279" cy="0"/>
          </a:xfrm>
          <a:custGeom>
            <a:avLst/>
            <a:gdLst/>
            <a:ahLst/>
            <a:cxnLst/>
            <a:rect l="l" t="t" r="r" b="b"/>
            <a:pathLst>
              <a:path w="167004">
                <a:moveTo>
                  <a:pt x="0" y="0"/>
                </a:moveTo>
                <a:lnTo>
                  <a:pt x="166658" y="0"/>
                </a:lnTo>
              </a:path>
            </a:pathLst>
          </a:custGeom>
          <a:ln w="203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6" name="bk object 416"/>
          <p:cNvSpPr/>
          <p:nvPr/>
        </p:nvSpPr>
        <p:spPr>
          <a:xfrm>
            <a:off x="3955383" y="149694"/>
            <a:ext cx="33118" cy="25414"/>
          </a:xfrm>
          <a:custGeom>
            <a:avLst/>
            <a:gdLst/>
            <a:ahLst/>
            <a:cxnLst/>
            <a:rect l="l" t="t" r="r" b="b"/>
            <a:pathLst>
              <a:path w="54609" h="41910">
                <a:moveTo>
                  <a:pt x="0" y="41910"/>
                </a:moveTo>
                <a:lnTo>
                  <a:pt x="54359" y="41910"/>
                </a:lnTo>
                <a:lnTo>
                  <a:pt x="54359" y="0"/>
                </a:lnTo>
                <a:lnTo>
                  <a:pt x="0" y="0"/>
                </a:lnTo>
                <a:lnTo>
                  <a:pt x="0" y="41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7" name="bk object 417"/>
          <p:cNvSpPr/>
          <p:nvPr/>
        </p:nvSpPr>
        <p:spPr>
          <a:xfrm>
            <a:off x="3955342" y="135446"/>
            <a:ext cx="93962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779" y="0"/>
                </a:lnTo>
              </a:path>
            </a:pathLst>
          </a:custGeom>
          <a:ln w="469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8" name="bk object 418"/>
          <p:cNvSpPr/>
          <p:nvPr/>
        </p:nvSpPr>
        <p:spPr>
          <a:xfrm>
            <a:off x="3955276" y="92704"/>
            <a:ext cx="33118" cy="28495"/>
          </a:xfrm>
          <a:custGeom>
            <a:avLst/>
            <a:gdLst/>
            <a:ahLst/>
            <a:cxnLst/>
            <a:rect l="l" t="t" r="r" b="b"/>
            <a:pathLst>
              <a:path w="54609" h="46989">
                <a:moveTo>
                  <a:pt x="0" y="46989"/>
                </a:moveTo>
                <a:lnTo>
                  <a:pt x="54327" y="46989"/>
                </a:lnTo>
                <a:lnTo>
                  <a:pt x="54327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9" name="bk object 419"/>
          <p:cNvSpPr/>
          <p:nvPr/>
        </p:nvSpPr>
        <p:spPr>
          <a:xfrm>
            <a:off x="3955242" y="91934"/>
            <a:ext cx="33118" cy="770"/>
          </a:xfrm>
          <a:custGeom>
            <a:avLst/>
            <a:gdLst/>
            <a:ahLst/>
            <a:cxnLst/>
            <a:rect l="l" t="t" r="r" b="b"/>
            <a:pathLst>
              <a:path w="54609" h="1269">
                <a:moveTo>
                  <a:pt x="0" y="1270"/>
                </a:moveTo>
                <a:lnTo>
                  <a:pt x="54324" y="1270"/>
                </a:lnTo>
                <a:lnTo>
                  <a:pt x="5432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0" name="bk object 420"/>
          <p:cNvSpPr/>
          <p:nvPr/>
        </p:nvSpPr>
        <p:spPr>
          <a:xfrm>
            <a:off x="3955236" y="89624"/>
            <a:ext cx="103205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878" y="0"/>
                </a:lnTo>
              </a:path>
            </a:pathLst>
          </a:custGeom>
          <a:ln w="76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1" name="bk object 421"/>
          <p:cNvSpPr/>
          <p:nvPr/>
        </p:nvSpPr>
        <p:spPr>
          <a:xfrm>
            <a:off x="3955190" y="83463"/>
            <a:ext cx="103205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32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2" name="bk object 422"/>
          <p:cNvSpPr/>
          <p:nvPr/>
        </p:nvSpPr>
        <p:spPr>
          <a:xfrm>
            <a:off x="3955025" y="76146"/>
            <a:ext cx="103205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70177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3" name="bk object 423"/>
          <p:cNvSpPr/>
          <p:nvPr/>
        </p:nvSpPr>
        <p:spPr>
          <a:xfrm>
            <a:off x="3954673" y="69985"/>
            <a:ext cx="103590" cy="0"/>
          </a:xfrm>
          <a:custGeom>
            <a:avLst/>
            <a:gdLst/>
            <a:ahLst/>
            <a:cxnLst/>
            <a:rect l="l" t="t" r="r" b="b"/>
            <a:pathLst>
              <a:path w="170815">
                <a:moveTo>
                  <a:pt x="0" y="0"/>
                </a:moveTo>
                <a:lnTo>
                  <a:pt x="170735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4" name="bk object 424"/>
          <p:cNvSpPr/>
          <p:nvPr/>
        </p:nvSpPr>
        <p:spPr>
          <a:xfrm>
            <a:off x="3954159" y="64979"/>
            <a:ext cx="104360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1565" y="0"/>
                </a:lnTo>
              </a:path>
            </a:pathLst>
          </a:custGeom>
          <a:ln w="76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5" name="bk object 425"/>
          <p:cNvSpPr/>
          <p:nvPr/>
        </p:nvSpPr>
        <p:spPr>
          <a:xfrm>
            <a:off x="4044715" y="174338"/>
            <a:ext cx="11938" cy="770"/>
          </a:xfrm>
          <a:custGeom>
            <a:avLst/>
            <a:gdLst/>
            <a:ahLst/>
            <a:cxnLst/>
            <a:rect l="l" t="t" r="r" b="b"/>
            <a:pathLst>
              <a:path w="19684" h="1270">
                <a:moveTo>
                  <a:pt x="0" y="1270"/>
                </a:moveTo>
                <a:lnTo>
                  <a:pt x="19342" y="1270"/>
                </a:lnTo>
                <a:lnTo>
                  <a:pt x="1934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6" name="bk object 426"/>
          <p:cNvSpPr/>
          <p:nvPr/>
        </p:nvSpPr>
        <p:spPr>
          <a:xfrm>
            <a:off x="4054736" y="173568"/>
            <a:ext cx="1925" cy="7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0" y="1270"/>
                </a:moveTo>
                <a:lnTo>
                  <a:pt x="2815" y="1270"/>
                </a:lnTo>
                <a:lnTo>
                  <a:pt x="2815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7" name="bk object 427"/>
          <p:cNvSpPr/>
          <p:nvPr/>
        </p:nvSpPr>
        <p:spPr>
          <a:xfrm>
            <a:off x="4046316" y="150464"/>
            <a:ext cx="3081" cy="7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0" y="1270"/>
                </a:moveTo>
                <a:lnTo>
                  <a:pt x="4824" y="1270"/>
                </a:lnTo>
                <a:lnTo>
                  <a:pt x="482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8" name="bk object 428"/>
          <p:cNvSpPr/>
          <p:nvPr/>
        </p:nvSpPr>
        <p:spPr>
          <a:xfrm>
            <a:off x="4033874" y="149694"/>
            <a:ext cx="15404" cy="770"/>
          </a:xfrm>
          <a:custGeom>
            <a:avLst/>
            <a:gdLst/>
            <a:ahLst/>
            <a:cxnLst/>
            <a:rect l="l" t="t" r="r" b="b"/>
            <a:pathLst>
              <a:path w="25400" h="1270">
                <a:moveTo>
                  <a:pt x="0" y="1270"/>
                </a:moveTo>
                <a:lnTo>
                  <a:pt x="25337" y="1270"/>
                </a:lnTo>
                <a:lnTo>
                  <a:pt x="25337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9" name="bk object 429"/>
          <p:cNvSpPr/>
          <p:nvPr/>
        </p:nvSpPr>
        <p:spPr>
          <a:xfrm>
            <a:off x="4014410" y="120429"/>
            <a:ext cx="35043" cy="770"/>
          </a:xfrm>
          <a:custGeom>
            <a:avLst/>
            <a:gdLst/>
            <a:ahLst/>
            <a:cxnLst/>
            <a:rect l="l" t="t" r="r" b="b"/>
            <a:pathLst>
              <a:path w="57784" h="1269">
                <a:moveTo>
                  <a:pt x="0" y="1269"/>
                </a:moveTo>
                <a:lnTo>
                  <a:pt x="57325" y="1269"/>
                </a:lnTo>
                <a:lnTo>
                  <a:pt x="57325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0" name="bk object 430"/>
          <p:cNvSpPr/>
          <p:nvPr/>
        </p:nvSpPr>
        <p:spPr>
          <a:xfrm>
            <a:off x="4044820" y="119659"/>
            <a:ext cx="4621" cy="770"/>
          </a:xfrm>
          <a:custGeom>
            <a:avLst/>
            <a:gdLst/>
            <a:ahLst/>
            <a:cxnLst/>
            <a:rect l="l" t="t" r="r" b="b"/>
            <a:pathLst>
              <a:path w="7620" h="1269">
                <a:moveTo>
                  <a:pt x="0" y="1270"/>
                </a:moveTo>
                <a:lnTo>
                  <a:pt x="7178" y="1270"/>
                </a:lnTo>
                <a:lnTo>
                  <a:pt x="717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1" name="bk object 431"/>
          <p:cNvSpPr/>
          <p:nvPr/>
        </p:nvSpPr>
        <p:spPr>
          <a:xfrm>
            <a:off x="4055674" y="92704"/>
            <a:ext cx="2696" cy="7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0" y="1270"/>
                </a:moveTo>
                <a:lnTo>
                  <a:pt x="4272" y="1270"/>
                </a:lnTo>
                <a:lnTo>
                  <a:pt x="427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2" name="bk object 432"/>
          <p:cNvSpPr/>
          <p:nvPr/>
        </p:nvSpPr>
        <p:spPr>
          <a:xfrm>
            <a:off x="4041866" y="91934"/>
            <a:ext cx="16559" cy="770"/>
          </a:xfrm>
          <a:custGeom>
            <a:avLst/>
            <a:gdLst/>
            <a:ahLst/>
            <a:cxnLst/>
            <a:rect l="l" t="t" r="r" b="b"/>
            <a:pathLst>
              <a:path w="27304" h="1269">
                <a:moveTo>
                  <a:pt x="0" y="1270"/>
                </a:moveTo>
                <a:lnTo>
                  <a:pt x="27038" y="1270"/>
                </a:lnTo>
                <a:lnTo>
                  <a:pt x="2703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3" name="bk object 433"/>
          <p:cNvSpPr/>
          <p:nvPr/>
        </p:nvSpPr>
        <p:spPr>
          <a:xfrm>
            <a:off x="4049026" y="61899"/>
            <a:ext cx="9242" cy="770"/>
          </a:xfrm>
          <a:custGeom>
            <a:avLst/>
            <a:gdLst/>
            <a:ahLst/>
            <a:cxnLst/>
            <a:rect l="l" t="t" r="r" b="b"/>
            <a:pathLst>
              <a:path w="15240" h="1269">
                <a:moveTo>
                  <a:pt x="0" y="1270"/>
                </a:moveTo>
                <a:lnTo>
                  <a:pt x="15123" y="1270"/>
                </a:lnTo>
                <a:lnTo>
                  <a:pt x="15123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4" name="bk object 434"/>
          <p:cNvSpPr/>
          <p:nvPr/>
        </p:nvSpPr>
        <p:spPr>
          <a:xfrm>
            <a:off x="4057724" y="61129"/>
            <a:ext cx="770" cy="7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1270"/>
                </a:moveTo>
                <a:lnTo>
                  <a:pt x="779" y="1270"/>
                </a:lnTo>
                <a:lnTo>
                  <a:pt x="779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5" name="bk object 435"/>
          <p:cNvSpPr/>
          <p:nvPr/>
        </p:nvSpPr>
        <p:spPr>
          <a:xfrm>
            <a:off x="4075233" y="63051"/>
            <a:ext cx="122987" cy="1425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6" name="bk object 436"/>
          <p:cNvSpPr/>
          <p:nvPr/>
        </p:nvSpPr>
        <p:spPr>
          <a:xfrm>
            <a:off x="4212114" y="63559"/>
            <a:ext cx="124987" cy="1421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7" name="bk object 437"/>
          <p:cNvSpPr/>
          <p:nvPr/>
        </p:nvSpPr>
        <p:spPr>
          <a:xfrm>
            <a:off x="4376097" y="94244"/>
            <a:ext cx="0" cy="111669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4149"/>
                </a:lnTo>
              </a:path>
            </a:pathLst>
          </a:custGeom>
          <a:ln w="588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8" name="bk object 438"/>
          <p:cNvSpPr/>
          <p:nvPr/>
        </p:nvSpPr>
        <p:spPr>
          <a:xfrm>
            <a:off x="4359046" y="91164"/>
            <a:ext cx="101664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392" y="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9" name="bk object 439"/>
          <p:cNvSpPr/>
          <p:nvPr/>
        </p:nvSpPr>
        <p:spPr>
          <a:xfrm>
            <a:off x="4358996" y="84233"/>
            <a:ext cx="101664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449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0" name="bk object 440"/>
          <p:cNvSpPr/>
          <p:nvPr/>
        </p:nvSpPr>
        <p:spPr>
          <a:xfrm>
            <a:off x="4358827" y="76916"/>
            <a:ext cx="102049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769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1" name="bk object 441"/>
          <p:cNvSpPr/>
          <p:nvPr/>
        </p:nvSpPr>
        <p:spPr>
          <a:xfrm>
            <a:off x="4358483" y="70755"/>
            <a:ext cx="102049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242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2" name="bk object 442"/>
          <p:cNvSpPr/>
          <p:nvPr/>
        </p:nvSpPr>
        <p:spPr>
          <a:xfrm>
            <a:off x="4357962" y="65750"/>
            <a:ext cx="102819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0" y="0"/>
                </a:moveTo>
                <a:lnTo>
                  <a:pt x="169083" y="0"/>
                </a:lnTo>
              </a:path>
            </a:pathLst>
          </a:custGeom>
          <a:ln w="76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3" name="bk object 443"/>
          <p:cNvSpPr/>
          <p:nvPr/>
        </p:nvSpPr>
        <p:spPr>
          <a:xfrm>
            <a:off x="4455541" y="94244"/>
            <a:ext cx="5391" cy="770"/>
          </a:xfrm>
          <a:custGeom>
            <a:avLst/>
            <a:gdLst/>
            <a:ahLst/>
            <a:cxnLst/>
            <a:rect l="l" t="t" r="r" b="b"/>
            <a:pathLst>
              <a:path w="8890" h="1269">
                <a:moveTo>
                  <a:pt x="0" y="1269"/>
                </a:moveTo>
                <a:lnTo>
                  <a:pt x="8290" y="1269"/>
                </a:lnTo>
                <a:lnTo>
                  <a:pt x="8290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4" name="bk object 444"/>
          <p:cNvSpPr/>
          <p:nvPr/>
        </p:nvSpPr>
        <p:spPr>
          <a:xfrm>
            <a:off x="4454457" y="62669"/>
            <a:ext cx="6161" cy="7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0" y="1270"/>
                </a:moveTo>
                <a:lnTo>
                  <a:pt x="9956" y="1270"/>
                </a:lnTo>
                <a:lnTo>
                  <a:pt x="9956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5" name="bk object 445"/>
          <p:cNvSpPr/>
          <p:nvPr/>
        </p:nvSpPr>
        <p:spPr>
          <a:xfrm>
            <a:off x="4462729" y="63686"/>
            <a:ext cx="142484" cy="142089"/>
          </a:xfrm>
          <a:custGeom>
            <a:avLst/>
            <a:gdLst/>
            <a:ahLst/>
            <a:cxnLst/>
            <a:rect l="l" t="t" r="r" b="b"/>
            <a:pathLst>
              <a:path w="234950" h="234315">
                <a:moveTo>
                  <a:pt x="64228" y="314"/>
                </a:moveTo>
                <a:lnTo>
                  <a:pt x="0" y="523"/>
                </a:lnTo>
                <a:lnTo>
                  <a:pt x="2883" y="6727"/>
                </a:lnTo>
                <a:lnTo>
                  <a:pt x="5692" y="13638"/>
                </a:lnTo>
                <a:lnTo>
                  <a:pt x="9011" y="22680"/>
                </a:lnTo>
                <a:lnTo>
                  <a:pt x="13245" y="34763"/>
                </a:lnTo>
                <a:lnTo>
                  <a:pt x="72919" y="203763"/>
                </a:lnTo>
                <a:lnTo>
                  <a:pt x="76293" y="213466"/>
                </a:lnTo>
                <a:lnTo>
                  <a:pt x="78750" y="221289"/>
                </a:lnTo>
                <a:lnTo>
                  <a:pt x="80505" y="227882"/>
                </a:lnTo>
                <a:lnTo>
                  <a:pt x="81777" y="234128"/>
                </a:lnTo>
                <a:lnTo>
                  <a:pt x="153419" y="233919"/>
                </a:lnTo>
                <a:lnTo>
                  <a:pt x="154897" y="227835"/>
                </a:lnTo>
                <a:lnTo>
                  <a:pt x="156780" y="221066"/>
                </a:lnTo>
                <a:lnTo>
                  <a:pt x="159282" y="213190"/>
                </a:lnTo>
                <a:lnTo>
                  <a:pt x="168803" y="185962"/>
                </a:lnTo>
                <a:lnTo>
                  <a:pt x="117619" y="185962"/>
                </a:lnTo>
                <a:lnTo>
                  <a:pt x="91902" y="101777"/>
                </a:lnTo>
                <a:lnTo>
                  <a:pt x="198280" y="101672"/>
                </a:lnTo>
                <a:lnTo>
                  <a:pt x="214758" y="54553"/>
                </a:lnTo>
                <a:lnTo>
                  <a:pt x="78604" y="54553"/>
                </a:lnTo>
                <a:lnTo>
                  <a:pt x="71097" y="30470"/>
                </a:lnTo>
                <a:lnTo>
                  <a:pt x="68720" y="22551"/>
                </a:lnTo>
                <a:lnTo>
                  <a:pt x="66865" y="15222"/>
                </a:lnTo>
                <a:lnTo>
                  <a:pt x="65392" y="7900"/>
                </a:lnTo>
                <a:lnTo>
                  <a:pt x="64228" y="314"/>
                </a:lnTo>
                <a:close/>
              </a:path>
              <a:path w="234950" h="234315">
                <a:moveTo>
                  <a:pt x="198280" y="101672"/>
                </a:moveTo>
                <a:lnTo>
                  <a:pt x="143493" y="101672"/>
                </a:lnTo>
                <a:lnTo>
                  <a:pt x="117619" y="185962"/>
                </a:lnTo>
                <a:lnTo>
                  <a:pt x="168803" y="185962"/>
                </a:lnTo>
                <a:lnTo>
                  <a:pt x="198280" y="101672"/>
                </a:lnTo>
                <a:close/>
              </a:path>
              <a:path w="234950" h="234315">
                <a:moveTo>
                  <a:pt x="234924" y="0"/>
                </a:moveTo>
                <a:lnTo>
                  <a:pt x="170706" y="104"/>
                </a:lnTo>
                <a:lnTo>
                  <a:pt x="169156" y="9207"/>
                </a:lnTo>
                <a:lnTo>
                  <a:pt x="167653" y="16779"/>
                </a:lnTo>
                <a:lnTo>
                  <a:pt x="166002" y="23765"/>
                </a:lnTo>
                <a:lnTo>
                  <a:pt x="164119" y="30679"/>
                </a:lnTo>
                <a:lnTo>
                  <a:pt x="156843" y="54343"/>
                </a:lnTo>
                <a:lnTo>
                  <a:pt x="78604" y="54553"/>
                </a:lnTo>
                <a:lnTo>
                  <a:pt x="214758" y="54553"/>
                </a:lnTo>
                <a:lnTo>
                  <a:pt x="223194" y="30470"/>
                </a:lnTo>
                <a:lnTo>
                  <a:pt x="226011" y="22551"/>
                </a:lnTo>
                <a:lnTo>
                  <a:pt x="228987" y="14502"/>
                </a:lnTo>
                <a:lnTo>
                  <a:pt x="232106" y="6573"/>
                </a:lnTo>
                <a:lnTo>
                  <a:pt x="2349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6" name="bk object 446"/>
          <p:cNvSpPr/>
          <p:nvPr/>
        </p:nvSpPr>
        <p:spPr>
          <a:xfrm>
            <a:off x="4616749" y="63622"/>
            <a:ext cx="125155" cy="142089"/>
          </a:xfrm>
          <a:custGeom>
            <a:avLst/>
            <a:gdLst/>
            <a:ahLst/>
            <a:cxnLst/>
            <a:rect l="l" t="t" r="r" b="b"/>
            <a:pathLst>
              <a:path w="206375" h="234315">
                <a:moveTo>
                  <a:pt x="58448" y="314"/>
                </a:moveTo>
                <a:lnTo>
                  <a:pt x="0" y="418"/>
                </a:lnTo>
                <a:lnTo>
                  <a:pt x="1060" y="9029"/>
                </a:lnTo>
                <a:lnTo>
                  <a:pt x="1764" y="18808"/>
                </a:lnTo>
                <a:lnTo>
                  <a:pt x="2161" y="30413"/>
                </a:lnTo>
                <a:lnTo>
                  <a:pt x="2277" y="41883"/>
                </a:lnTo>
                <a:lnTo>
                  <a:pt x="2438" y="102365"/>
                </a:lnTo>
                <a:lnTo>
                  <a:pt x="2561" y="203959"/>
                </a:lnTo>
                <a:lnTo>
                  <a:pt x="2209" y="214640"/>
                </a:lnTo>
                <a:lnTo>
                  <a:pt x="1558" y="224508"/>
                </a:lnTo>
                <a:lnTo>
                  <a:pt x="534" y="234233"/>
                </a:lnTo>
                <a:lnTo>
                  <a:pt x="60081" y="234128"/>
                </a:lnTo>
                <a:lnTo>
                  <a:pt x="79494" y="198946"/>
                </a:lnTo>
                <a:lnTo>
                  <a:pt x="111940" y="149000"/>
                </a:lnTo>
                <a:lnTo>
                  <a:pt x="54678" y="149000"/>
                </a:lnTo>
                <a:lnTo>
                  <a:pt x="55553" y="138858"/>
                </a:lnTo>
                <a:lnTo>
                  <a:pt x="56116" y="128451"/>
                </a:lnTo>
                <a:lnTo>
                  <a:pt x="56388" y="118949"/>
                </a:lnTo>
                <a:lnTo>
                  <a:pt x="56476" y="29743"/>
                </a:lnTo>
                <a:lnTo>
                  <a:pt x="56786" y="19502"/>
                </a:lnTo>
                <a:lnTo>
                  <a:pt x="57439" y="9525"/>
                </a:lnTo>
                <a:lnTo>
                  <a:pt x="58448" y="314"/>
                </a:lnTo>
                <a:close/>
              </a:path>
              <a:path w="206375" h="234315">
                <a:moveTo>
                  <a:pt x="203560" y="85547"/>
                </a:moveTo>
                <a:lnTo>
                  <a:pt x="151136" y="85547"/>
                </a:lnTo>
                <a:lnTo>
                  <a:pt x="150442" y="95267"/>
                </a:lnTo>
                <a:lnTo>
                  <a:pt x="149948" y="105271"/>
                </a:lnTo>
                <a:lnTo>
                  <a:pt x="149698" y="114342"/>
                </a:lnTo>
                <a:lnTo>
                  <a:pt x="149645" y="203959"/>
                </a:lnTo>
                <a:lnTo>
                  <a:pt x="149309" y="214640"/>
                </a:lnTo>
                <a:lnTo>
                  <a:pt x="148642" y="224508"/>
                </a:lnTo>
                <a:lnTo>
                  <a:pt x="147639" y="233919"/>
                </a:lnTo>
                <a:lnTo>
                  <a:pt x="206098" y="233710"/>
                </a:lnTo>
                <a:lnTo>
                  <a:pt x="205034" y="224312"/>
                </a:lnTo>
                <a:lnTo>
                  <a:pt x="204335" y="214522"/>
                </a:lnTo>
                <a:lnTo>
                  <a:pt x="203954" y="203959"/>
                </a:lnTo>
                <a:lnTo>
                  <a:pt x="203805" y="191093"/>
                </a:lnTo>
                <a:lnTo>
                  <a:pt x="203560" y="85547"/>
                </a:lnTo>
                <a:close/>
              </a:path>
              <a:path w="206375" h="234315">
                <a:moveTo>
                  <a:pt x="205543" y="0"/>
                </a:moveTo>
                <a:lnTo>
                  <a:pt x="145472" y="104"/>
                </a:lnTo>
                <a:lnTo>
                  <a:pt x="141487" y="8128"/>
                </a:lnTo>
                <a:lnTo>
                  <a:pt x="136844" y="16465"/>
                </a:lnTo>
                <a:lnTo>
                  <a:pt x="131383" y="25548"/>
                </a:lnTo>
                <a:lnTo>
                  <a:pt x="124949" y="35810"/>
                </a:lnTo>
                <a:lnTo>
                  <a:pt x="74353" y="114342"/>
                </a:lnTo>
                <a:lnTo>
                  <a:pt x="69246" y="122422"/>
                </a:lnTo>
                <a:lnTo>
                  <a:pt x="64622" y="130297"/>
                </a:lnTo>
                <a:lnTo>
                  <a:pt x="59851" y="139040"/>
                </a:lnTo>
                <a:lnTo>
                  <a:pt x="54678" y="149000"/>
                </a:lnTo>
                <a:lnTo>
                  <a:pt x="111940" y="149000"/>
                </a:lnTo>
                <a:lnTo>
                  <a:pt x="136956" y="110387"/>
                </a:lnTo>
                <a:lnTo>
                  <a:pt x="151136" y="85547"/>
                </a:lnTo>
                <a:lnTo>
                  <a:pt x="203560" y="85547"/>
                </a:lnTo>
                <a:lnTo>
                  <a:pt x="203580" y="29743"/>
                </a:lnTo>
                <a:lnTo>
                  <a:pt x="203993" y="18808"/>
                </a:lnTo>
                <a:lnTo>
                  <a:pt x="204620" y="9525"/>
                </a:lnTo>
                <a:lnTo>
                  <a:pt x="2055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7" name="bk object 447"/>
          <p:cNvSpPr/>
          <p:nvPr/>
        </p:nvSpPr>
        <p:spPr>
          <a:xfrm>
            <a:off x="4762462" y="62860"/>
            <a:ext cx="125812" cy="1428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8" name="bk object 448"/>
          <p:cNvSpPr/>
          <p:nvPr/>
        </p:nvSpPr>
        <p:spPr>
          <a:xfrm>
            <a:off x="4904816" y="63559"/>
            <a:ext cx="304501" cy="1421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9" name="bk object 449"/>
          <p:cNvSpPr/>
          <p:nvPr/>
        </p:nvSpPr>
        <p:spPr>
          <a:xfrm>
            <a:off x="5220881" y="63114"/>
            <a:ext cx="122993" cy="1425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0" name="bk object 450"/>
          <p:cNvSpPr/>
          <p:nvPr/>
        </p:nvSpPr>
        <p:spPr>
          <a:xfrm>
            <a:off x="5357748" y="63622"/>
            <a:ext cx="131317" cy="1421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1" name="bk object 451"/>
          <p:cNvSpPr/>
          <p:nvPr/>
        </p:nvSpPr>
        <p:spPr>
          <a:xfrm>
            <a:off x="2668200" y="63305"/>
            <a:ext cx="91652" cy="68926"/>
          </a:xfrm>
          <a:custGeom>
            <a:avLst/>
            <a:gdLst/>
            <a:ahLst/>
            <a:cxnLst/>
            <a:rect l="l" t="t" r="r" b="b"/>
            <a:pathLst>
              <a:path w="151129" h="113664">
                <a:moveTo>
                  <a:pt x="150602" y="88164"/>
                </a:moveTo>
                <a:lnTo>
                  <a:pt x="55516" y="88164"/>
                </a:lnTo>
                <a:lnTo>
                  <a:pt x="78154" y="110781"/>
                </a:lnTo>
                <a:lnTo>
                  <a:pt x="79453" y="112143"/>
                </a:lnTo>
                <a:lnTo>
                  <a:pt x="80039" y="112666"/>
                </a:lnTo>
                <a:lnTo>
                  <a:pt x="80835" y="113085"/>
                </a:lnTo>
                <a:lnTo>
                  <a:pt x="149210" y="113085"/>
                </a:lnTo>
                <a:lnTo>
                  <a:pt x="150602" y="111619"/>
                </a:lnTo>
                <a:lnTo>
                  <a:pt x="150602" y="88164"/>
                </a:lnTo>
                <a:close/>
              </a:path>
              <a:path w="151129" h="113664">
                <a:moveTo>
                  <a:pt x="86657" y="0"/>
                </a:moveTo>
                <a:lnTo>
                  <a:pt x="52877" y="0"/>
                </a:lnTo>
                <a:lnTo>
                  <a:pt x="51474" y="1361"/>
                </a:lnTo>
                <a:lnTo>
                  <a:pt x="51474" y="48794"/>
                </a:lnTo>
                <a:lnTo>
                  <a:pt x="2073" y="75599"/>
                </a:lnTo>
                <a:lnTo>
                  <a:pt x="565" y="76437"/>
                </a:lnTo>
                <a:lnTo>
                  <a:pt x="0" y="78322"/>
                </a:lnTo>
                <a:lnTo>
                  <a:pt x="827" y="79892"/>
                </a:lnTo>
                <a:lnTo>
                  <a:pt x="15308" y="106488"/>
                </a:lnTo>
                <a:lnTo>
                  <a:pt x="16135" y="108059"/>
                </a:lnTo>
                <a:lnTo>
                  <a:pt x="18030" y="108583"/>
                </a:lnTo>
                <a:lnTo>
                  <a:pt x="55516" y="88164"/>
                </a:lnTo>
                <a:lnTo>
                  <a:pt x="150602" y="88164"/>
                </a:lnTo>
                <a:lnTo>
                  <a:pt x="150602" y="77903"/>
                </a:lnTo>
                <a:lnTo>
                  <a:pt x="149210" y="76437"/>
                </a:lnTo>
                <a:lnTo>
                  <a:pt x="95515" y="76437"/>
                </a:lnTo>
                <a:lnTo>
                  <a:pt x="89033" y="69945"/>
                </a:lnTo>
                <a:lnTo>
                  <a:pt x="149377" y="37171"/>
                </a:lnTo>
                <a:lnTo>
                  <a:pt x="149943" y="35286"/>
                </a:lnTo>
                <a:lnTo>
                  <a:pt x="149115" y="33716"/>
                </a:lnTo>
                <a:lnTo>
                  <a:pt x="146493" y="28899"/>
                </a:lnTo>
                <a:lnTo>
                  <a:pt x="88049" y="28899"/>
                </a:lnTo>
                <a:lnTo>
                  <a:pt x="88049" y="1361"/>
                </a:lnTo>
                <a:lnTo>
                  <a:pt x="86657" y="0"/>
                </a:lnTo>
                <a:close/>
              </a:path>
              <a:path w="151129" h="113664">
                <a:moveTo>
                  <a:pt x="131912" y="5026"/>
                </a:moveTo>
                <a:lnTo>
                  <a:pt x="88049" y="28899"/>
                </a:lnTo>
                <a:lnTo>
                  <a:pt x="146493" y="28899"/>
                </a:lnTo>
                <a:lnTo>
                  <a:pt x="134634" y="7120"/>
                </a:lnTo>
                <a:lnTo>
                  <a:pt x="133796" y="5549"/>
                </a:lnTo>
                <a:lnTo>
                  <a:pt x="131912" y="50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2" name="bk object 452"/>
          <p:cNvSpPr/>
          <p:nvPr/>
        </p:nvSpPr>
        <p:spPr>
          <a:xfrm>
            <a:off x="2615584" y="137023"/>
            <a:ext cx="144024" cy="67001"/>
          </a:xfrm>
          <a:custGeom>
            <a:avLst/>
            <a:gdLst/>
            <a:ahLst/>
            <a:cxnLst/>
            <a:rect l="l" t="t" r="r" b="b"/>
            <a:pathLst>
              <a:path w="237489" h="110489">
                <a:moveTo>
                  <a:pt x="151670" y="36543"/>
                </a:moveTo>
                <a:lnTo>
                  <a:pt x="99944" y="36543"/>
                </a:lnTo>
                <a:lnTo>
                  <a:pt x="62835" y="73715"/>
                </a:lnTo>
                <a:lnTo>
                  <a:pt x="83" y="73715"/>
                </a:lnTo>
                <a:lnTo>
                  <a:pt x="10" y="110258"/>
                </a:lnTo>
                <a:lnTo>
                  <a:pt x="77526" y="110258"/>
                </a:lnTo>
                <a:lnTo>
                  <a:pt x="78322" y="109944"/>
                </a:lnTo>
                <a:lnTo>
                  <a:pt x="78908" y="109316"/>
                </a:lnTo>
                <a:lnTo>
                  <a:pt x="80196" y="108059"/>
                </a:lnTo>
                <a:lnTo>
                  <a:pt x="85829" y="102405"/>
                </a:lnTo>
                <a:lnTo>
                  <a:pt x="86479" y="101777"/>
                </a:lnTo>
                <a:lnTo>
                  <a:pt x="151670" y="36543"/>
                </a:lnTo>
                <a:close/>
              </a:path>
              <a:path w="237489" h="110489">
                <a:moveTo>
                  <a:pt x="235971" y="0"/>
                </a:moveTo>
                <a:lnTo>
                  <a:pt x="1392" y="0"/>
                </a:lnTo>
                <a:lnTo>
                  <a:pt x="0" y="1361"/>
                </a:lnTo>
                <a:lnTo>
                  <a:pt x="0" y="56647"/>
                </a:lnTo>
                <a:lnTo>
                  <a:pt x="1392" y="58113"/>
                </a:lnTo>
                <a:lnTo>
                  <a:pt x="35182" y="58113"/>
                </a:lnTo>
                <a:lnTo>
                  <a:pt x="36585" y="56647"/>
                </a:lnTo>
                <a:lnTo>
                  <a:pt x="36585" y="38009"/>
                </a:lnTo>
                <a:lnTo>
                  <a:pt x="37977" y="36543"/>
                </a:lnTo>
                <a:lnTo>
                  <a:pt x="237364" y="36543"/>
                </a:lnTo>
                <a:lnTo>
                  <a:pt x="237364" y="1361"/>
                </a:lnTo>
                <a:lnTo>
                  <a:pt x="235971" y="0"/>
                </a:lnTo>
                <a:close/>
              </a:path>
              <a:path w="237489" h="110489">
                <a:moveTo>
                  <a:pt x="237364" y="36543"/>
                </a:moveTo>
                <a:lnTo>
                  <a:pt x="199397" y="36543"/>
                </a:lnTo>
                <a:lnTo>
                  <a:pt x="200789" y="38009"/>
                </a:lnTo>
                <a:lnTo>
                  <a:pt x="200789" y="56647"/>
                </a:lnTo>
                <a:lnTo>
                  <a:pt x="202192" y="58113"/>
                </a:lnTo>
                <a:lnTo>
                  <a:pt x="235971" y="58113"/>
                </a:lnTo>
                <a:lnTo>
                  <a:pt x="237364" y="56647"/>
                </a:lnTo>
                <a:lnTo>
                  <a:pt x="237364" y="365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3" name="bk object 453"/>
          <p:cNvSpPr/>
          <p:nvPr/>
        </p:nvSpPr>
        <p:spPr>
          <a:xfrm>
            <a:off x="2691822" y="171247"/>
            <a:ext cx="67776" cy="32730"/>
          </a:xfrm>
          <a:custGeom>
            <a:avLst/>
            <a:gdLst/>
            <a:ahLst/>
            <a:cxnLst/>
            <a:rect l="l" t="t" r="r" b="b"/>
            <a:pathLst>
              <a:path w="111760" h="53975">
                <a:moveTo>
                  <a:pt x="25863" y="0"/>
                </a:moveTo>
                <a:lnTo>
                  <a:pt x="23884" y="0"/>
                </a:lnTo>
                <a:lnTo>
                  <a:pt x="22669" y="1256"/>
                </a:lnTo>
                <a:lnTo>
                  <a:pt x="1225" y="22721"/>
                </a:lnTo>
                <a:lnTo>
                  <a:pt x="0" y="23978"/>
                </a:lnTo>
                <a:lnTo>
                  <a:pt x="0" y="25863"/>
                </a:lnTo>
                <a:lnTo>
                  <a:pt x="1225" y="27119"/>
                </a:lnTo>
                <a:lnTo>
                  <a:pt x="25695" y="51621"/>
                </a:lnTo>
                <a:lnTo>
                  <a:pt x="26993" y="52877"/>
                </a:lnTo>
                <a:lnTo>
                  <a:pt x="27569" y="53506"/>
                </a:lnTo>
                <a:lnTo>
                  <a:pt x="28365" y="53820"/>
                </a:lnTo>
                <a:lnTo>
                  <a:pt x="110258" y="53820"/>
                </a:lnTo>
                <a:lnTo>
                  <a:pt x="111651" y="52459"/>
                </a:lnTo>
                <a:lnTo>
                  <a:pt x="111651" y="18638"/>
                </a:lnTo>
                <a:lnTo>
                  <a:pt x="110258" y="17276"/>
                </a:lnTo>
                <a:lnTo>
                  <a:pt x="43056" y="17276"/>
                </a:lnTo>
                <a:lnTo>
                  <a:pt x="27088" y="1256"/>
                </a:lnTo>
                <a:lnTo>
                  <a:pt x="258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4" name="bk object 454"/>
          <p:cNvSpPr/>
          <p:nvPr/>
        </p:nvSpPr>
        <p:spPr>
          <a:xfrm>
            <a:off x="2774956" y="63305"/>
            <a:ext cx="143954" cy="1400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5" name="bk object 455"/>
          <p:cNvSpPr/>
          <p:nvPr/>
        </p:nvSpPr>
        <p:spPr>
          <a:xfrm>
            <a:off x="2615584" y="63305"/>
            <a:ext cx="61615" cy="68926"/>
          </a:xfrm>
          <a:custGeom>
            <a:avLst/>
            <a:gdLst/>
            <a:ahLst/>
            <a:cxnLst/>
            <a:rect l="l" t="t" r="r" b="b"/>
            <a:pathLst>
              <a:path w="101600" h="113664">
                <a:moveTo>
                  <a:pt x="75861" y="65338"/>
                </a:moveTo>
                <a:lnTo>
                  <a:pt x="39286" y="65338"/>
                </a:lnTo>
                <a:lnTo>
                  <a:pt x="39286" y="111619"/>
                </a:lnTo>
                <a:lnTo>
                  <a:pt x="40679" y="113085"/>
                </a:lnTo>
                <a:lnTo>
                  <a:pt x="74458" y="113085"/>
                </a:lnTo>
                <a:lnTo>
                  <a:pt x="75861" y="111619"/>
                </a:lnTo>
                <a:lnTo>
                  <a:pt x="75861" y="65338"/>
                </a:lnTo>
                <a:close/>
              </a:path>
              <a:path w="101600" h="113664">
                <a:moveTo>
                  <a:pt x="99892" y="0"/>
                </a:moveTo>
                <a:lnTo>
                  <a:pt x="53391" y="0"/>
                </a:lnTo>
                <a:lnTo>
                  <a:pt x="52595" y="314"/>
                </a:lnTo>
                <a:lnTo>
                  <a:pt x="52019" y="837"/>
                </a:lnTo>
                <a:lnTo>
                  <a:pt x="910" y="51935"/>
                </a:lnTo>
                <a:lnTo>
                  <a:pt x="324" y="52563"/>
                </a:lnTo>
                <a:lnTo>
                  <a:pt x="0" y="53296"/>
                </a:lnTo>
                <a:lnTo>
                  <a:pt x="0" y="99892"/>
                </a:lnTo>
                <a:lnTo>
                  <a:pt x="3361" y="101253"/>
                </a:lnTo>
                <a:lnTo>
                  <a:pt x="39286" y="65338"/>
                </a:lnTo>
                <a:lnTo>
                  <a:pt x="75861" y="65338"/>
                </a:lnTo>
                <a:lnTo>
                  <a:pt x="75861" y="28794"/>
                </a:lnTo>
                <a:lnTo>
                  <a:pt x="99316" y="5340"/>
                </a:lnTo>
                <a:lnTo>
                  <a:pt x="101284" y="3350"/>
                </a:lnTo>
                <a:lnTo>
                  <a:pt x="9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6" name="bk object 456"/>
          <p:cNvSpPr/>
          <p:nvPr/>
        </p:nvSpPr>
        <p:spPr>
          <a:xfrm>
            <a:off x="3005265" y="61471"/>
            <a:ext cx="88411" cy="1430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7" name="bk object 457"/>
          <p:cNvSpPr/>
          <p:nvPr/>
        </p:nvSpPr>
        <p:spPr>
          <a:xfrm>
            <a:off x="3109049" y="61464"/>
            <a:ext cx="88221" cy="1442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8" name="bk object 458"/>
          <p:cNvSpPr/>
          <p:nvPr/>
        </p:nvSpPr>
        <p:spPr>
          <a:xfrm>
            <a:off x="3214383" y="61471"/>
            <a:ext cx="88411" cy="143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9" name="bk object 459"/>
          <p:cNvSpPr/>
          <p:nvPr/>
        </p:nvSpPr>
        <p:spPr>
          <a:xfrm>
            <a:off x="3318167" y="61464"/>
            <a:ext cx="88221" cy="14426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0" name="bk object 460"/>
          <p:cNvSpPr/>
          <p:nvPr/>
        </p:nvSpPr>
        <p:spPr>
          <a:xfrm>
            <a:off x="5573973" y="61471"/>
            <a:ext cx="88411" cy="14304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1" name="bk object 461"/>
          <p:cNvSpPr/>
          <p:nvPr/>
        </p:nvSpPr>
        <p:spPr>
          <a:xfrm>
            <a:off x="5677757" y="61464"/>
            <a:ext cx="88227" cy="1442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2" name="bk object 462"/>
          <p:cNvSpPr/>
          <p:nvPr/>
        </p:nvSpPr>
        <p:spPr>
          <a:xfrm>
            <a:off x="5783091" y="61471"/>
            <a:ext cx="88411" cy="14304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3" name="bk object 463"/>
          <p:cNvSpPr/>
          <p:nvPr/>
        </p:nvSpPr>
        <p:spPr>
          <a:xfrm>
            <a:off x="8737981" y="61471"/>
            <a:ext cx="88392" cy="14304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4" name="bk object 464"/>
          <p:cNvSpPr/>
          <p:nvPr/>
        </p:nvSpPr>
        <p:spPr>
          <a:xfrm>
            <a:off x="5886881" y="61464"/>
            <a:ext cx="88221" cy="1442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5" name="bk object 465"/>
          <p:cNvSpPr/>
          <p:nvPr/>
        </p:nvSpPr>
        <p:spPr>
          <a:xfrm>
            <a:off x="8841803" y="61464"/>
            <a:ext cx="88201" cy="14426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6" name="bk object 466"/>
          <p:cNvSpPr/>
          <p:nvPr/>
        </p:nvSpPr>
        <p:spPr>
          <a:xfrm>
            <a:off x="9050909" y="61464"/>
            <a:ext cx="88201" cy="14426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7" name="bk object 467"/>
          <p:cNvSpPr/>
          <p:nvPr/>
        </p:nvSpPr>
        <p:spPr>
          <a:xfrm>
            <a:off x="8947086" y="61471"/>
            <a:ext cx="88455" cy="14304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8" name="bk object 468"/>
          <p:cNvSpPr/>
          <p:nvPr/>
        </p:nvSpPr>
        <p:spPr>
          <a:xfrm>
            <a:off x="10097325" y="61471"/>
            <a:ext cx="88455" cy="14304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9" name="bk object 469"/>
          <p:cNvSpPr/>
          <p:nvPr/>
        </p:nvSpPr>
        <p:spPr>
          <a:xfrm>
            <a:off x="10201147" y="61464"/>
            <a:ext cx="88201" cy="1442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0" name="bk object 470"/>
          <p:cNvSpPr/>
          <p:nvPr/>
        </p:nvSpPr>
        <p:spPr>
          <a:xfrm>
            <a:off x="10306494" y="61471"/>
            <a:ext cx="88392" cy="14304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1" name="bk object 471"/>
          <p:cNvSpPr/>
          <p:nvPr/>
        </p:nvSpPr>
        <p:spPr>
          <a:xfrm>
            <a:off x="10410253" y="61464"/>
            <a:ext cx="88201" cy="14426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2" name="bk object 472"/>
          <p:cNvSpPr/>
          <p:nvPr/>
        </p:nvSpPr>
        <p:spPr>
          <a:xfrm>
            <a:off x="11208258" y="61471"/>
            <a:ext cx="88392" cy="14304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3" name="bk object 473"/>
          <p:cNvSpPr/>
          <p:nvPr/>
        </p:nvSpPr>
        <p:spPr>
          <a:xfrm>
            <a:off x="11312080" y="61464"/>
            <a:ext cx="88201" cy="14426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4" name="bk object 474"/>
          <p:cNvSpPr/>
          <p:nvPr/>
        </p:nvSpPr>
        <p:spPr>
          <a:xfrm>
            <a:off x="11417363" y="61471"/>
            <a:ext cx="88455" cy="14304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5" name="bk object 475"/>
          <p:cNvSpPr/>
          <p:nvPr/>
        </p:nvSpPr>
        <p:spPr>
          <a:xfrm>
            <a:off x="11521186" y="61464"/>
            <a:ext cx="88201" cy="14426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6" name="bk object 476"/>
          <p:cNvSpPr/>
          <p:nvPr/>
        </p:nvSpPr>
        <p:spPr>
          <a:xfrm>
            <a:off x="2128717" y="62035"/>
            <a:ext cx="88404" cy="14305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7" name="bk object 477"/>
          <p:cNvSpPr/>
          <p:nvPr/>
        </p:nvSpPr>
        <p:spPr>
          <a:xfrm>
            <a:off x="2232501" y="61464"/>
            <a:ext cx="88221" cy="14426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8" name="bk object 478"/>
          <p:cNvSpPr/>
          <p:nvPr/>
        </p:nvSpPr>
        <p:spPr>
          <a:xfrm>
            <a:off x="2337835" y="62035"/>
            <a:ext cx="88404" cy="14305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9" name="bk object 479"/>
          <p:cNvSpPr/>
          <p:nvPr/>
        </p:nvSpPr>
        <p:spPr>
          <a:xfrm>
            <a:off x="2441619" y="61464"/>
            <a:ext cx="88221" cy="14426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0" name="bk object 480"/>
          <p:cNvSpPr/>
          <p:nvPr/>
        </p:nvSpPr>
        <p:spPr>
          <a:xfrm>
            <a:off x="549050" y="62035"/>
            <a:ext cx="88413" cy="14305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1" name="bk object 481"/>
          <p:cNvSpPr/>
          <p:nvPr/>
        </p:nvSpPr>
        <p:spPr>
          <a:xfrm>
            <a:off x="652837" y="61464"/>
            <a:ext cx="88221" cy="14426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2" name="bk object 482"/>
          <p:cNvSpPr/>
          <p:nvPr/>
        </p:nvSpPr>
        <p:spPr>
          <a:xfrm>
            <a:off x="758171" y="62035"/>
            <a:ext cx="88411" cy="14305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3" name="bk object 483"/>
          <p:cNvSpPr/>
          <p:nvPr/>
        </p:nvSpPr>
        <p:spPr>
          <a:xfrm>
            <a:off x="861955" y="61464"/>
            <a:ext cx="88221" cy="14426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4" name="bk object 484"/>
          <p:cNvSpPr/>
          <p:nvPr/>
        </p:nvSpPr>
        <p:spPr>
          <a:xfrm>
            <a:off x="1478940" y="69225"/>
            <a:ext cx="45056" cy="19253"/>
          </a:xfrm>
          <a:custGeom>
            <a:avLst/>
            <a:gdLst/>
            <a:ahLst/>
            <a:cxnLst/>
            <a:rect l="l" t="t" r="r" b="b"/>
            <a:pathLst>
              <a:path w="74294" h="31750">
                <a:moveTo>
                  <a:pt x="0" y="31597"/>
                </a:moveTo>
                <a:lnTo>
                  <a:pt x="74209" y="31597"/>
                </a:lnTo>
                <a:lnTo>
                  <a:pt x="74209" y="0"/>
                </a:lnTo>
                <a:lnTo>
                  <a:pt x="0" y="0"/>
                </a:lnTo>
                <a:lnTo>
                  <a:pt x="0" y="315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5" name="bk object 485"/>
          <p:cNvSpPr/>
          <p:nvPr/>
        </p:nvSpPr>
        <p:spPr>
          <a:xfrm>
            <a:off x="1035297" y="65781"/>
            <a:ext cx="108788" cy="13784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6" name="bk object 486"/>
          <p:cNvSpPr/>
          <p:nvPr/>
        </p:nvSpPr>
        <p:spPr>
          <a:xfrm>
            <a:off x="1523617" y="121738"/>
            <a:ext cx="0" cy="82404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464"/>
                </a:lnTo>
              </a:path>
            </a:pathLst>
          </a:custGeom>
          <a:ln w="235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7" name="bk object 487"/>
          <p:cNvSpPr/>
          <p:nvPr/>
        </p:nvSpPr>
        <p:spPr>
          <a:xfrm>
            <a:off x="1472133" y="121738"/>
            <a:ext cx="14633" cy="82404"/>
          </a:xfrm>
          <a:custGeom>
            <a:avLst/>
            <a:gdLst/>
            <a:ahLst/>
            <a:cxnLst/>
            <a:rect l="l" t="t" r="r" b="b"/>
            <a:pathLst>
              <a:path w="24130" h="135890">
                <a:moveTo>
                  <a:pt x="0" y="135464"/>
                </a:moveTo>
                <a:lnTo>
                  <a:pt x="23512" y="135464"/>
                </a:lnTo>
                <a:lnTo>
                  <a:pt x="23512" y="0"/>
                </a:lnTo>
                <a:lnTo>
                  <a:pt x="0" y="0"/>
                </a:lnTo>
                <a:lnTo>
                  <a:pt x="0" y="1354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8" name="bk object 488"/>
          <p:cNvSpPr/>
          <p:nvPr/>
        </p:nvSpPr>
        <p:spPr>
          <a:xfrm>
            <a:off x="1454137" y="118800"/>
            <a:ext cx="16559" cy="85099"/>
          </a:xfrm>
          <a:custGeom>
            <a:avLst/>
            <a:gdLst/>
            <a:ahLst/>
            <a:cxnLst/>
            <a:rect l="l" t="t" r="r" b="b"/>
            <a:pathLst>
              <a:path w="27305" h="140335">
                <a:moveTo>
                  <a:pt x="0" y="140309"/>
                </a:moveTo>
                <a:lnTo>
                  <a:pt x="26857" y="140309"/>
                </a:lnTo>
                <a:lnTo>
                  <a:pt x="26857" y="0"/>
                </a:lnTo>
                <a:lnTo>
                  <a:pt x="0" y="0"/>
                </a:lnTo>
                <a:lnTo>
                  <a:pt x="0" y="140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9" name="bk object 489"/>
          <p:cNvSpPr/>
          <p:nvPr/>
        </p:nvSpPr>
        <p:spPr>
          <a:xfrm>
            <a:off x="1422120" y="118800"/>
            <a:ext cx="0" cy="85099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309"/>
                </a:lnTo>
              </a:path>
            </a:pathLst>
          </a:custGeom>
          <a:ln w="27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0" name="bk object 490"/>
          <p:cNvSpPr/>
          <p:nvPr/>
        </p:nvSpPr>
        <p:spPr>
          <a:xfrm>
            <a:off x="1442253" y="105212"/>
            <a:ext cx="0" cy="98962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2717"/>
                </a:lnTo>
              </a:path>
            </a:pathLst>
          </a:custGeom>
          <a:ln w="3374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1" name="bk object 491"/>
          <p:cNvSpPr/>
          <p:nvPr/>
        </p:nvSpPr>
        <p:spPr>
          <a:xfrm>
            <a:off x="1417459" y="86036"/>
            <a:ext cx="49677" cy="19253"/>
          </a:xfrm>
          <a:custGeom>
            <a:avLst/>
            <a:gdLst/>
            <a:ahLst/>
            <a:cxnLst/>
            <a:rect l="l" t="t" r="r" b="b"/>
            <a:pathLst>
              <a:path w="81914" h="31750">
                <a:moveTo>
                  <a:pt x="81453" y="0"/>
                </a:moveTo>
                <a:lnTo>
                  <a:pt x="0" y="0"/>
                </a:lnTo>
                <a:lnTo>
                  <a:pt x="0" y="31622"/>
                </a:lnTo>
                <a:lnTo>
                  <a:pt x="81453" y="31622"/>
                </a:lnTo>
                <a:lnTo>
                  <a:pt x="814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2" name="bk object 492"/>
          <p:cNvSpPr/>
          <p:nvPr/>
        </p:nvSpPr>
        <p:spPr>
          <a:xfrm>
            <a:off x="1432020" y="65337"/>
            <a:ext cx="20795" cy="20793"/>
          </a:xfrm>
          <a:custGeom>
            <a:avLst/>
            <a:gdLst/>
            <a:ahLst/>
            <a:cxnLst/>
            <a:rect l="l" t="t" r="r" b="b"/>
            <a:pathLst>
              <a:path w="34289" h="34289">
                <a:moveTo>
                  <a:pt x="33747" y="0"/>
                </a:moveTo>
                <a:lnTo>
                  <a:pt x="0" y="0"/>
                </a:lnTo>
                <a:lnTo>
                  <a:pt x="0" y="34135"/>
                </a:lnTo>
                <a:lnTo>
                  <a:pt x="33747" y="34135"/>
                </a:lnTo>
                <a:lnTo>
                  <a:pt x="33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3" name="bk object 493"/>
          <p:cNvSpPr/>
          <p:nvPr/>
        </p:nvSpPr>
        <p:spPr>
          <a:xfrm>
            <a:off x="1285005" y="65591"/>
            <a:ext cx="116833" cy="13803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4" name="bk object 494"/>
          <p:cNvSpPr/>
          <p:nvPr/>
        </p:nvSpPr>
        <p:spPr>
          <a:xfrm>
            <a:off x="1501441" y="116006"/>
            <a:ext cx="0" cy="88180"/>
          </a:xfrm>
          <a:custGeom>
            <a:avLst/>
            <a:gdLst/>
            <a:ahLst/>
            <a:cxnLst/>
            <a:rect l="l" t="t" r="r" b="b"/>
            <a:pathLst>
              <a:path h="145415">
                <a:moveTo>
                  <a:pt x="0" y="0"/>
                </a:moveTo>
                <a:lnTo>
                  <a:pt x="0" y="144917"/>
                </a:lnTo>
              </a:path>
            </a:pathLst>
          </a:custGeom>
          <a:ln w="3374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5" name="bk object 495"/>
          <p:cNvSpPr/>
          <p:nvPr/>
        </p:nvSpPr>
        <p:spPr>
          <a:xfrm>
            <a:off x="1472133" y="106419"/>
            <a:ext cx="58919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646" y="0"/>
                </a:lnTo>
              </a:path>
            </a:pathLst>
          </a:custGeom>
          <a:ln w="316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6" name="bk object 496"/>
          <p:cNvSpPr/>
          <p:nvPr/>
        </p:nvSpPr>
        <p:spPr>
          <a:xfrm>
            <a:off x="1156132" y="65527"/>
            <a:ext cx="116560" cy="13810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7" name="bk object 497"/>
          <p:cNvSpPr/>
          <p:nvPr/>
        </p:nvSpPr>
        <p:spPr>
          <a:xfrm>
            <a:off x="1547406" y="63622"/>
            <a:ext cx="108788" cy="13810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8" name="bk object 498"/>
          <p:cNvSpPr/>
          <p:nvPr/>
        </p:nvSpPr>
        <p:spPr>
          <a:xfrm>
            <a:off x="1671453" y="63305"/>
            <a:ext cx="116827" cy="13823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9" name="bk object 499"/>
          <p:cNvSpPr/>
          <p:nvPr/>
        </p:nvSpPr>
        <p:spPr>
          <a:xfrm>
            <a:off x="1803539" y="63686"/>
            <a:ext cx="239287" cy="13784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0" name="bk object 500"/>
          <p:cNvSpPr/>
          <p:nvPr/>
        </p:nvSpPr>
        <p:spPr>
          <a:xfrm>
            <a:off x="9227629" y="60194"/>
            <a:ext cx="70856" cy="43512"/>
          </a:xfrm>
          <a:custGeom>
            <a:avLst/>
            <a:gdLst/>
            <a:ahLst/>
            <a:cxnLst/>
            <a:rect l="l" t="t" r="r" b="b"/>
            <a:pathLst>
              <a:path w="116840" h="71755">
                <a:moveTo>
                  <a:pt x="0" y="17905"/>
                </a:moveTo>
                <a:lnTo>
                  <a:pt x="0" y="71725"/>
                </a:lnTo>
                <a:lnTo>
                  <a:pt x="18009" y="71725"/>
                </a:lnTo>
                <a:lnTo>
                  <a:pt x="18009" y="35915"/>
                </a:lnTo>
                <a:lnTo>
                  <a:pt x="0" y="17905"/>
                </a:lnTo>
                <a:close/>
              </a:path>
              <a:path w="116840" h="71755">
                <a:moveTo>
                  <a:pt x="18009" y="0"/>
                </a:moveTo>
                <a:lnTo>
                  <a:pt x="0" y="0"/>
                </a:lnTo>
                <a:lnTo>
                  <a:pt x="0" y="9004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18009" y="0"/>
                </a:lnTo>
                <a:close/>
              </a:path>
              <a:path w="116840" h="71755">
                <a:moveTo>
                  <a:pt x="53820" y="0"/>
                </a:moveTo>
                <a:lnTo>
                  <a:pt x="35915" y="0"/>
                </a:lnTo>
                <a:lnTo>
                  <a:pt x="35915" y="9004"/>
                </a:lnTo>
                <a:lnTo>
                  <a:pt x="98635" y="71725"/>
                </a:lnTo>
                <a:lnTo>
                  <a:pt x="116540" y="71725"/>
                </a:lnTo>
                <a:lnTo>
                  <a:pt x="116540" y="62720"/>
                </a:lnTo>
                <a:lnTo>
                  <a:pt x="53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1" name="bk object 501"/>
          <p:cNvSpPr/>
          <p:nvPr/>
        </p:nvSpPr>
        <p:spPr>
          <a:xfrm>
            <a:off x="9302686" y="60194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80625" y="0"/>
                </a:moveTo>
                <a:lnTo>
                  <a:pt x="8900" y="0"/>
                </a:lnTo>
                <a:lnTo>
                  <a:pt x="0" y="9004"/>
                </a:lnTo>
                <a:lnTo>
                  <a:pt x="0" y="71725"/>
                </a:lnTo>
                <a:lnTo>
                  <a:pt x="17905" y="53820"/>
                </a:lnTo>
                <a:lnTo>
                  <a:pt x="17905" y="18009"/>
                </a:lnTo>
                <a:lnTo>
                  <a:pt x="62720" y="18009"/>
                </a:lnTo>
                <a:lnTo>
                  <a:pt x="80625" y="0"/>
                </a:lnTo>
                <a:close/>
              </a:path>
              <a:path w="80644" h="71755">
                <a:moveTo>
                  <a:pt x="80625" y="9004"/>
                </a:moveTo>
                <a:lnTo>
                  <a:pt x="62720" y="26910"/>
                </a:lnTo>
                <a:lnTo>
                  <a:pt x="62720" y="53820"/>
                </a:lnTo>
                <a:lnTo>
                  <a:pt x="26805" y="53820"/>
                </a:lnTo>
                <a:lnTo>
                  <a:pt x="8900" y="71725"/>
                </a:lnTo>
                <a:lnTo>
                  <a:pt x="71620" y="71725"/>
                </a:lnTo>
                <a:lnTo>
                  <a:pt x="80625" y="62825"/>
                </a:lnTo>
                <a:lnTo>
                  <a:pt x="80625" y="90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2" name="bk object 502"/>
          <p:cNvSpPr/>
          <p:nvPr/>
        </p:nvSpPr>
        <p:spPr>
          <a:xfrm>
            <a:off x="9355899" y="60194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71830" y="18009"/>
                </a:moveTo>
                <a:lnTo>
                  <a:pt x="44815" y="18009"/>
                </a:lnTo>
                <a:lnTo>
                  <a:pt x="62720" y="35915"/>
                </a:lnTo>
                <a:lnTo>
                  <a:pt x="44815" y="53820"/>
                </a:lnTo>
                <a:lnTo>
                  <a:pt x="17905" y="53820"/>
                </a:lnTo>
                <a:lnTo>
                  <a:pt x="0" y="71725"/>
                </a:lnTo>
                <a:lnTo>
                  <a:pt x="53820" y="71725"/>
                </a:lnTo>
                <a:lnTo>
                  <a:pt x="80730" y="44815"/>
                </a:lnTo>
                <a:lnTo>
                  <a:pt x="80730" y="26910"/>
                </a:lnTo>
                <a:lnTo>
                  <a:pt x="71830" y="18009"/>
                </a:lnTo>
                <a:close/>
              </a:path>
              <a:path w="81280" h="71755">
                <a:moveTo>
                  <a:pt x="53820" y="0"/>
                </a:moveTo>
                <a:lnTo>
                  <a:pt x="0" y="0"/>
                </a:lnTo>
                <a:lnTo>
                  <a:pt x="0" y="62825"/>
                </a:lnTo>
                <a:lnTo>
                  <a:pt x="17905" y="44815"/>
                </a:lnTo>
                <a:lnTo>
                  <a:pt x="17905" y="18009"/>
                </a:lnTo>
                <a:lnTo>
                  <a:pt x="71830" y="18009"/>
                </a:lnTo>
                <a:lnTo>
                  <a:pt x="53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3" name="bk object 503"/>
          <p:cNvSpPr/>
          <p:nvPr/>
        </p:nvSpPr>
        <p:spPr>
          <a:xfrm>
            <a:off x="9409176" y="60194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26910" y="35915"/>
                </a:lnTo>
                <a:lnTo>
                  <a:pt x="0" y="62825"/>
                </a:lnTo>
                <a:lnTo>
                  <a:pt x="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71725" y="53820"/>
                </a:lnTo>
                <a:lnTo>
                  <a:pt x="35810" y="53820"/>
                </a:lnTo>
                <a:lnTo>
                  <a:pt x="44815" y="44815"/>
                </a:lnTo>
                <a:lnTo>
                  <a:pt x="71725" y="44815"/>
                </a:lnTo>
                <a:lnTo>
                  <a:pt x="71725" y="26910"/>
                </a:lnTo>
                <a:lnTo>
                  <a:pt x="44815" y="26910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26910" y="0"/>
                </a:lnTo>
                <a:lnTo>
                  <a:pt x="44815" y="18009"/>
                </a:lnTo>
                <a:lnTo>
                  <a:pt x="71725" y="18009"/>
                </a:lnTo>
                <a:lnTo>
                  <a:pt x="80625" y="9004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4" name="bk object 504"/>
          <p:cNvSpPr/>
          <p:nvPr/>
        </p:nvSpPr>
        <p:spPr>
          <a:xfrm>
            <a:off x="9462388" y="60194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0" y="0"/>
                </a:moveTo>
                <a:lnTo>
                  <a:pt x="0" y="71725"/>
                </a:lnTo>
                <a:lnTo>
                  <a:pt x="18009" y="71725"/>
                </a:lnTo>
                <a:lnTo>
                  <a:pt x="18009" y="18009"/>
                </a:lnTo>
                <a:lnTo>
                  <a:pt x="0" y="0"/>
                </a:lnTo>
                <a:close/>
              </a:path>
              <a:path w="81280" h="71755">
                <a:moveTo>
                  <a:pt x="80730" y="0"/>
                </a:moveTo>
                <a:lnTo>
                  <a:pt x="9004" y="0"/>
                </a:lnTo>
                <a:lnTo>
                  <a:pt x="26910" y="18009"/>
                </a:lnTo>
                <a:lnTo>
                  <a:pt x="53820" y="18009"/>
                </a:lnTo>
                <a:lnTo>
                  <a:pt x="44815" y="26910"/>
                </a:lnTo>
                <a:lnTo>
                  <a:pt x="26910" y="26910"/>
                </a:lnTo>
                <a:lnTo>
                  <a:pt x="26910" y="44815"/>
                </a:lnTo>
                <a:lnTo>
                  <a:pt x="35915" y="44815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825"/>
                </a:lnTo>
                <a:lnTo>
                  <a:pt x="58322" y="40417"/>
                </a:lnTo>
                <a:lnTo>
                  <a:pt x="60521" y="38114"/>
                </a:lnTo>
                <a:lnTo>
                  <a:pt x="62720" y="35915"/>
                </a:lnTo>
                <a:lnTo>
                  <a:pt x="80730" y="18009"/>
                </a:lnTo>
                <a:lnTo>
                  <a:pt x="807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5" name="bk object 505"/>
          <p:cNvSpPr/>
          <p:nvPr/>
        </p:nvSpPr>
        <p:spPr>
          <a:xfrm>
            <a:off x="9515665" y="60194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18009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35915"/>
                </a:lnTo>
                <a:lnTo>
                  <a:pt x="0" y="18009"/>
                </a:lnTo>
                <a:close/>
              </a:path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44815"/>
                </a:lnTo>
                <a:lnTo>
                  <a:pt x="62720" y="44815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62720" y="0"/>
                </a:lnTo>
                <a:lnTo>
                  <a:pt x="62720" y="44815"/>
                </a:lnTo>
                <a:lnTo>
                  <a:pt x="80625" y="44815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6" name="bk object 506"/>
          <p:cNvSpPr/>
          <p:nvPr/>
        </p:nvSpPr>
        <p:spPr>
          <a:xfrm>
            <a:off x="9568942" y="60194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71725"/>
                </a:lnTo>
                <a:lnTo>
                  <a:pt x="17905" y="53820"/>
                </a:lnTo>
                <a:lnTo>
                  <a:pt x="17905" y="0"/>
                </a:lnTo>
                <a:close/>
              </a:path>
              <a:path w="80644" h="71755">
                <a:moveTo>
                  <a:pt x="71620" y="53820"/>
                </a:moveTo>
                <a:lnTo>
                  <a:pt x="26805" y="53820"/>
                </a:lnTo>
                <a:lnTo>
                  <a:pt x="890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71620" y="538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7" name="bk object 507"/>
          <p:cNvSpPr/>
          <p:nvPr/>
        </p:nvSpPr>
        <p:spPr>
          <a:xfrm>
            <a:off x="9622155" y="60194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18009" y="0"/>
                </a:moveTo>
                <a:lnTo>
                  <a:pt x="0" y="0"/>
                </a:lnTo>
                <a:lnTo>
                  <a:pt x="0" y="71725"/>
                </a:lnTo>
                <a:lnTo>
                  <a:pt x="18009" y="71725"/>
                </a:lnTo>
                <a:lnTo>
                  <a:pt x="18009" y="62720"/>
                </a:lnTo>
                <a:lnTo>
                  <a:pt x="44815" y="62720"/>
                </a:lnTo>
                <a:lnTo>
                  <a:pt x="26910" y="44815"/>
                </a:lnTo>
                <a:lnTo>
                  <a:pt x="18009" y="44815"/>
                </a:lnTo>
                <a:lnTo>
                  <a:pt x="18009" y="26910"/>
                </a:lnTo>
                <a:lnTo>
                  <a:pt x="44920" y="26910"/>
                </a:lnTo>
                <a:lnTo>
                  <a:pt x="18009" y="0"/>
                </a:lnTo>
                <a:close/>
              </a:path>
              <a:path w="81280" h="71755">
                <a:moveTo>
                  <a:pt x="44920" y="26910"/>
                </a:moveTo>
                <a:lnTo>
                  <a:pt x="18009" y="26910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44920" y="26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8" name="bk object 508"/>
          <p:cNvSpPr/>
          <p:nvPr/>
        </p:nvSpPr>
        <p:spPr>
          <a:xfrm>
            <a:off x="9675431" y="60194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18009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35915"/>
                </a:lnTo>
                <a:lnTo>
                  <a:pt x="0" y="18009"/>
                </a:lnTo>
                <a:close/>
              </a:path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44815"/>
                </a:lnTo>
                <a:lnTo>
                  <a:pt x="62720" y="44815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62720" y="0"/>
                </a:lnTo>
                <a:lnTo>
                  <a:pt x="62720" y="44815"/>
                </a:lnTo>
                <a:lnTo>
                  <a:pt x="80625" y="44815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9" name="bk object 509"/>
          <p:cNvSpPr/>
          <p:nvPr/>
        </p:nvSpPr>
        <p:spPr>
          <a:xfrm>
            <a:off x="9728708" y="60194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71725" y="18009"/>
                </a:moveTo>
                <a:lnTo>
                  <a:pt x="44710" y="18009"/>
                </a:lnTo>
                <a:lnTo>
                  <a:pt x="62720" y="35915"/>
                </a:lnTo>
                <a:lnTo>
                  <a:pt x="44710" y="53820"/>
                </a:lnTo>
                <a:lnTo>
                  <a:pt x="17905" y="53820"/>
                </a:lnTo>
                <a:lnTo>
                  <a:pt x="0" y="71725"/>
                </a:lnTo>
                <a:lnTo>
                  <a:pt x="53715" y="71725"/>
                </a:lnTo>
                <a:lnTo>
                  <a:pt x="80625" y="44815"/>
                </a:lnTo>
                <a:lnTo>
                  <a:pt x="80625" y="26910"/>
                </a:lnTo>
                <a:lnTo>
                  <a:pt x="71725" y="18009"/>
                </a:lnTo>
                <a:close/>
              </a:path>
              <a:path w="80644" h="71755">
                <a:moveTo>
                  <a:pt x="53715" y="0"/>
                </a:moveTo>
                <a:lnTo>
                  <a:pt x="0" y="0"/>
                </a:lnTo>
                <a:lnTo>
                  <a:pt x="0" y="62825"/>
                </a:lnTo>
                <a:lnTo>
                  <a:pt x="17905" y="44815"/>
                </a:lnTo>
                <a:lnTo>
                  <a:pt x="17905" y="18009"/>
                </a:lnTo>
                <a:lnTo>
                  <a:pt x="71725" y="18009"/>
                </a:lnTo>
                <a:lnTo>
                  <a:pt x="537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0" name="bk object 510"/>
          <p:cNvSpPr/>
          <p:nvPr/>
        </p:nvSpPr>
        <p:spPr>
          <a:xfrm>
            <a:off x="9781920" y="60194"/>
            <a:ext cx="70856" cy="43512"/>
          </a:xfrm>
          <a:custGeom>
            <a:avLst/>
            <a:gdLst/>
            <a:ahLst/>
            <a:cxnLst/>
            <a:rect l="l" t="t" r="r" b="b"/>
            <a:pathLst>
              <a:path w="116840" h="71755">
                <a:moveTo>
                  <a:pt x="80730" y="0"/>
                </a:moveTo>
                <a:lnTo>
                  <a:pt x="62720" y="0"/>
                </a:lnTo>
                <a:lnTo>
                  <a:pt x="0" y="62825"/>
                </a:lnTo>
                <a:lnTo>
                  <a:pt x="0" y="71725"/>
                </a:lnTo>
                <a:lnTo>
                  <a:pt x="17905" y="71725"/>
                </a:lnTo>
                <a:lnTo>
                  <a:pt x="80730" y="9004"/>
                </a:lnTo>
                <a:lnTo>
                  <a:pt x="80730" y="0"/>
                </a:lnTo>
                <a:close/>
              </a:path>
              <a:path w="116840" h="71755">
                <a:moveTo>
                  <a:pt x="116540" y="0"/>
                </a:moveTo>
                <a:lnTo>
                  <a:pt x="98635" y="0"/>
                </a:lnTo>
                <a:lnTo>
                  <a:pt x="35915" y="62825"/>
                </a:lnTo>
                <a:lnTo>
                  <a:pt x="35915" y="71725"/>
                </a:lnTo>
                <a:lnTo>
                  <a:pt x="53820" y="71725"/>
                </a:lnTo>
                <a:lnTo>
                  <a:pt x="116540" y="9004"/>
                </a:lnTo>
                <a:lnTo>
                  <a:pt x="116540" y="0"/>
                </a:lnTo>
                <a:close/>
              </a:path>
              <a:path w="116840" h="71755">
                <a:moveTo>
                  <a:pt x="116540" y="18009"/>
                </a:moveTo>
                <a:lnTo>
                  <a:pt x="98635" y="35915"/>
                </a:lnTo>
                <a:lnTo>
                  <a:pt x="98635" y="71725"/>
                </a:lnTo>
                <a:lnTo>
                  <a:pt x="116540" y="71725"/>
                </a:lnTo>
                <a:lnTo>
                  <a:pt x="116540" y="180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1" name="bk object 511"/>
          <p:cNvSpPr/>
          <p:nvPr/>
        </p:nvSpPr>
        <p:spPr>
          <a:xfrm>
            <a:off x="9856914" y="60194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17905" y="0"/>
                </a:moveTo>
                <a:lnTo>
                  <a:pt x="0" y="0"/>
                </a:lnTo>
                <a:lnTo>
                  <a:pt x="0" y="71725"/>
                </a:lnTo>
                <a:lnTo>
                  <a:pt x="17905" y="71725"/>
                </a:lnTo>
                <a:lnTo>
                  <a:pt x="17905" y="62720"/>
                </a:lnTo>
                <a:lnTo>
                  <a:pt x="44815" y="62720"/>
                </a:lnTo>
                <a:lnTo>
                  <a:pt x="26910" y="44815"/>
                </a:lnTo>
                <a:lnTo>
                  <a:pt x="17905" y="44815"/>
                </a:lnTo>
                <a:lnTo>
                  <a:pt x="17905" y="26910"/>
                </a:lnTo>
                <a:lnTo>
                  <a:pt x="44860" y="26910"/>
                </a:lnTo>
                <a:lnTo>
                  <a:pt x="17905" y="0"/>
                </a:lnTo>
                <a:close/>
              </a:path>
              <a:path w="81280" h="71755">
                <a:moveTo>
                  <a:pt x="44860" y="26910"/>
                </a:moveTo>
                <a:lnTo>
                  <a:pt x="17905" y="26910"/>
                </a:lnTo>
                <a:lnTo>
                  <a:pt x="62720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44860" y="26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2" name="bk object 512"/>
          <p:cNvSpPr/>
          <p:nvPr/>
        </p:nvSpPr>
        <p:spPr>
          <a:xfrm>
            <a:off x="9910191" y="60194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0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18009"/>
                </a:lnTo>
                <a:lnTo>
                  <a:pt x="0" y="0"/>
                </a:lnTo>
                <a:close/>
              </a:path>
              <a:path w="80644" h="71755">
                <a:moveTo>
                  <a:pt x="80625" y="0"/>
                </a:moveTo>
                <a:lnTo>
                  <a:pt x="8900" y="0"/>
                </a:lnTo>
                <a:lnTo>
                  <a:pt x="26910" y="18009"/>
                </a:lnTo>
                <a:lnTo>
                  <a:pt x="53715" y="18009"/>
                </a:lnTo>
                <a:lnTo>
                  <a:pt x="44815" y="26910"/>
                </a:lnTo>
                <a:lnTo>
                  <a:pt x="26910" y="26910"/>
                </a:lnTo>
                <a:lnTo>
                  <a:pt x="26910" y="44815"/>
                </a:lnTo>
                <a:lnTo>
                  <a:pt x="35810" y="44815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58218" y="40417"/>
                </a:lnTo>
                <a:lnTo>
                  <a:pt x="60417" y="38114"/>
                </a:lnTo>
                <a:lnTo>
                  <a:pt x="62615" y="35915"/>
                </a:lnTo>
                <a:lnTo>
                  <a:pt x="80625" y="18009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3" name="bk object 513"/>
          <p:cNvSpPr/>
          <p:nvPr/>
        </p:nvSpPr>
        <p:spPr>
          <a:xfrm>
            <a:off x="9963403" y="60194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80730" y="0"/>
                </a:moveTo>
                <a:lnTo>
                  <a:pt x="62825" y="0"/>
                </a:lnTo>
                <a:lnTo>
                  <a:pt x="26910" y="35915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825"/>
                </a:lnTo>
                <a:lnTo>
                  <a:pt x="53820" y="35915"/>
                </a:lnTo>
                <a:lnTo>
                  <a:pt x="80730" y="9004"/>
                </a:lnTo>
                <a:lnTo>
                  <a:pt x="80730" y="0"/>
                </a:lnTo>
                <a:close/>
              </a:path>
              <a:path w="81280" h="71755">
                <a:moveTo>
                  <a:pt x="18009" y="0"/>
                </a:moveTo>
                <a:lnTo>
                  <a:pt x="0" y="0"/>
                </a:lnTo>
                <a:lnTo>
                  <a:pt x="0" y="71725"/>
                </a:lnTo>
                <a:lnTo>
                  <a:pt x="18009" y="71725"/>
                </a:lnTo>
                <a:lnTo>
                  <a:pt x="180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4" name="bk object 514"/>
          <p:cNvSpPr/>
          <p:nvPr/>
        </p:nvSpPr>
        <p:spPr>
          <a:xfrm>
            <a:off x="9227692" y="116006"/>
            <a:ext cx="102298" cy="9092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5" name="bk object 515"/>
          <p:cNvSpPr/>
          <p:nvPr/>
        </p:nvSpPr>
        <p:spPr>
          <a:xfrm>
            <a:off x="9338183" y="116006"/>
            <a:ext cx="219502" cy="91260"/>
          </a:xfrm>
          <a:custGeom>
            <a:avLst/>
            <a:gdLst/>
            <a:ahLst/>
            <a:cxnLst/>
            <a:rect l="l" t="t" r="r" b="b"/>
            <a:pathLst>
              <a:path w="361950" h="150495">
                <a:moveTo>
                  <a:pt x="361664" y="0"/>
                </a:moveTo>
                <a:lnTo>
                  <a:pt x="131200" y="0"/>
                </a:lnTo>
                <a:lnTo>
                  <a:pt x="0" y="131200"/>
                </a:lnTo>
                <a:lnTo>
                  <a:pt x="0" y="149943"/>
                </a:lnTo>
                <a:lnTo>
                  <a:pt x="230464" y="149943"/>
                </a:lnTo>
                <a:lnTo>
                  <a:pt x="324178" y="56228"/>
                </a:lnTo>
                <a:lnTo>
                  <a:pt x="361664" y="56228"/>
                </a:lnTo>
                <a:lnTo>
                  <a:pt x="361664" y="0"/>
                </a:lnTo>
                <a:close/>
              </a:path>
              <a:path w="361950" h="150495">
                <a:moveTo>
                  <a:pt x="361664" y="56228"/>
                </a:moveTo>
                <a:lnTo>
                  <a:pt x="324178" y="56228"/>
                </a:lnTo>
                <a:lnTo>
                  <a:pt x="324178" y="93714"/>
                </a:lnTo>
                <a:lnTo>
                  <a:pt x="305435" y="93714"/>
                </a:lnTo>
                <a:lnTo>
                  <a:pt x="267949" y="131200"/>
                </a:lnTo>
                <a:lnTo>
                  <a:pt x="324178" y="131200"/>
                </a:lnTo>
                <a:lnTo>
                  <a:pt x="324178" y="149943"/>
                </a:lnTo>
                <a:lnTo>
                  <a:pt x="361664" y="149943"/>
                </a:lnTo>
                <a:lnTo>
                  <a:pt x="361664" y="562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6" name="bk object 516"/>
          <p:cNvSpPr/>
          <p:nvPr/>
        </p:nvSpPr>
        <p:spPr>
          <a:xfrm>
            <a:off x="9565703" y="116006"/>
            <a:ext cx="102298" cy="9092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7" name="bk object 517"/>
          <p:cNvSpPr/>
          <p:nvPr/>
        </p:nvSpPr>
        <p:spPr>
          <a:xfrm>
            <a:off x="9687369" y="116006"/>
            <a:ext cx="102434" cy="91260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31200" y="0"/>
                </a:moveTo>
                <a:lnTo>
                  <a:pt x="0" y="0"/>
                </a:lnTo>
                <a:lnTo>
                  <a:pt x="0" y="149943"/>
                </a:lnTo>
                <a:lnTo>
                  <a:pt x="37485" y="112457"/>
                </a:lnTo>
                <a:lnTo>
                  <a:pt x="37485" y="93714"/>
                </a:lnTo>
                <a:lnTo>
                  <a:pt x="149995" y="93714"/>
                </a:lnTo>
                <a:lnTo>
                  <a:pt x="131200" y="74971"/>
                </a:lnTo>
                <a:lnTo>
                  <a:pt x="149995" y="56228"/>
                </a:lnTo>
                <a:lnTo>
                  <a:pt x="37485" y="56228"/>
                </a:lnTo>
                <a:lnTo>
                  <a:pt x="37485" y="37485"/>
                </a:lnTo>
                <a:lnTo>
                  <a:pt x="93714" y="37485"/>
                </a:lnTo>
                <a:lnTo>
                  <a:pt x="131200" y="0"/>
                </a:lnTo>
                <a:close/>
              </a:path>
              <a:path w="168909" h="150495">
                <a:moveTo>
                  <a:pt x="149995" y="93714"/>
                </a:moveTo>
                <a:lnTo>
                  <a:pt x="93714" y="93714"/>
                </a:lnTo>
                <a:lnTo>
                  <a:pt x="112457" y="112457"/>
                </a:lnTo>
                <a:lnTo>
                  <a:pt x="56228" y="112457"/>
                </a:lnTo>
                <a:lnTo>
                  <a:pt x="18742" y="149943"/>
                </a:lnTo>
                <a:lnTo>
                  <a:pt x="168790" y="149943"/>
                </a:lnTo>
                <a:lnTo>
                  <a:pt x="168790" y="112457"/>
                </a:lnTo>
                <a:lnTo>
                  <a:pt x="149995" y="93714"/>
                </a:lnTo>
                <a:close/>
              </a:path>
              <a:path w="168909" h="150495">
                <a:moveTo>
                  <a:pt x="168790" y="0"/>
                </a:moveTo>
                <a:lnTo>
                  <a:pt x="149943" y="0"/>
                </a:lnTo>
                <a:lnTo>
                  <a:pt x="93714" y="56228"/>
                </a:lnTo>
                <a:lnTo>
                  <a:pt x="149995" y="56228"/>
                </a:lnTo>
                <a:lnTo>
                  <a:pt x="168790" y="37485"/>
                </a:lnTo>
                <a:lnTo>
                  <a:pt x="1687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8" name="bk object 518"/>
          <p:cNvSpPr/>
          <p:nvPr/>
        </p:nvSpPr>
        <p:spPr>
          <a:xfrm>
            <a:off x="9797859" y="116006"/>
            <a:ext cx="102434" cy="91260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68790" y="0"/>
                </a:moveTo>
                <a:lnTo>
                  <a:pt x="18742" y="0"/>
                </a:lnTo>
                <a:lnTo>
                  <a:pt x="0" y="18742"/>
                </a:lnTo>
                <a:lnTo>
                  <a:pt x="0" y="149943"/>
                </a:lnTo>
                <a:lnTo>
                  <a:pt x="37485" y="112457"/>
                </a:lnTo>
                <a:lnTo>
                  <a:pt x="37485" y="37485"/>
                </a:lnTo>
                <a:lnTo>
                  <a:pt x="131304" y="37485"/>
                </a:lnTo>
                <a:lnTo>
                  <a:pt x="168790" y="0"/>
                </a:lnTo>
                <a:close/>
              </a:path>
              <a:path w="168909" h="150495">
                <a:moveTo>
                  <a:pt x="168790" y="18742"/>
                </a:moveTo>
                <a:lnTo>
                  <a:pt x="131304" y="56228"/>
                </a:lnTo>
                <a:lnTo>
                  <a:pt x="131304" y="112457"/>
                </a:lnTo>
                <a:lnTo>
                  <a:pt x="56228" y="112457"/>
                </a:lnTo>
                <a:lnTo>
                  <a:pt x="18742" y="149943"/>
                </a:lnTo>
                <a:lnTo>
                  <a:pt x="150047" y="149943"/>
                </a:lnTo>
                <a:lnTo>
                  <a:pt x="168790" y="131200"/>
                </a:lnTo>
                <a:lnTo>
                  <a:pt x="168790" y="18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9" name="bk object 519"/>
          <p:cNvSpPr/>
          <p:nvPr/>
        </p:nvSpPr>
        <p:spPr>
          <a:xfrm>
            <a:off x="9908349" y="116006"/>
            <a:ext cx="102434" cy="91260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68790" y="0"/>
                </a:moveTo>
                <a:lnTo>
                  <a:pt x="131304" y="0"/>
                </a:lnTo>
                <a:lnTo>
                  <a:pt x="0" y="131200"/>
                </a:lnTo>
                <a:lnTo>
                  <a:pt x="0" y="149943"/>
                </a:lnTo>
                <a:lnTo>
                  <a:pt x="37485" y="149943"/>
                </a:lnTo>
                <a:lnTo>
                  <a:pt x="168790" y="18742"/>
                </a:lnTo>
                <a:lnTo>
                  <a:pt x="168790" y="0"/>
                </a:lnTo>
                <a:close/>
              </a:path>
              <a:path w="168909" h="150495">
                <a:moveTo>
                  <a:pt x="121881" y="84395"/>
                </a:moveTo>
                <a:lnTo>
                  <a:pt x="93819" y="112457"/>
                </a:lnTo>
                <a:lnTo>
                  <a:pt x="131304" y="149943"/>
                </a:lnTo>
                <a:lnTo>
                  <a:pt x="168790" y="149943"/>
                </a:lnTo>
                <a:lnTo>
                  <a:pt x="168790" y="131200"/>
                </a:lnTo>
                <a:lnTo>
                  <a:pt x="121881" y="84395"/>
                </a:lnTo>
                <a:close/>
              </a:path>
              <a:path w="168909" h="150495">
                <a:moveTo>
                  <a:pt x="37485" y="0"/>
                </a:moveTo>
                <a:lnTo>
                  <a:pt x="0" y="0"/>
                </a:lnTo>
                <a:lnTo>
                  <a:pt x="0" y="18742"/>
                </a:lnTo>
                <a:lnTo>
                  <a:pt x="46909" y="65547"/>
                </a:lnTo>
                <a:lnTo>
                  <a:pt x="75076" y="37485"/>
                </a:lnTo>
                <a:lnTo>
                  <a:pt x="374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0" name="bk object 520"/>
          <p:cNvSpPr/>
          <p:nvPr/>
        </p:nvSpPr>
        <p:spPr>
          <a:xfrm>
            <a:off x="10586910" y="60257"/>
            <a:ext cx="534479" cy="14667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1" name="bk object 521"/>
          <p:cNvSpPr/>
          <p:nvPr/>
        </p:nvSpPr>
        <p:spPr>
          <a:xfrm>
            <a:off x="86976" y="63439"/>
            <a:ext cx="371213" cy="14044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2" name="bk object 522"/>
          <p:cNvSpPr/>
          <p:nvPr/>
        </p:nvSpPr>
        <p:spPr>
          <a:xfrm>
            <a:off x="11696191" y="60194"/>
            <a:ext cx="411416" cy="14877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3" name="bk object 523"/>
          <p:cNvSpPr/>
          <p:nvPr/>
        </p:nvSpPr>
        <p:spPr>
          <a:xfrm>
            <a:off x="9768078" y="0"/>
            <a:ext cx="2424152" cy="6590380"/>
          </a:xfrm>
          <a:custGeom>
            <a:avLst/>
            <a:gdLst/>
            <a:ahLst/>
            <a:cxnLst/>
            <a:rect l="l" t="t" r="r" b="b"/>
            <a:pathLst>
              <a:path w="3997325" h="10868025">
                <a:moveTo>
                  <a:pt x="0" y="10867981"/>
                </a:moveTo>
                <a:lnTo>
                  <a:pt x="3996914" y="10867981"/>
                </a:lnTo>
                <a:lnTo>
                  <a:pt x="3996914" y="0"/>
                </a:lnTo>
                <a:lnTo>
                  <a:pt x="0" y="0"/>
                </a:lnTo>
                <a:lnTo>
                  <a:pt x="0" y="10867981"/>
                </a:lnTo>
                <a:close/>
              </a:path>
            </a:pathLst>
          </a:custGeom>
          <a:solidFill>
            <a:srgbClr val="1821FB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4" name="bk object 524"/>
          <p:cNvSpPr/>
          <p:nvPr/>
        </p:nvSpPr>
        <p:spPr>
          <a:xfrm>
            <a:off x="750366" y="3799757"/>
            <a:ext cx="8688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312" y="0"/>
                </a:lnTo>
              </a:path>
            </a:pathLst>
          </a:custGeom>
          <a:ln w="5235">
            <a:solidFill>
              <a:srgbClr val="171717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5" name="bk object 525"/>
          <p:cNvSpPr/>
          <p:nvPr/>
        </p:nvSpPr>
        <p:spPr>
          <a:xfrm>
            <a:off x="750366" y="5370904"/>
            <a:ext cx="8688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312" y="0"/>
                </a:lnTo>
              </a:path>
            </a:pathLst>
          </a:custGeom>
          <a:ln w="5235">
            <a:solidFill>
              <a:srgbClr val="171717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6" name="bk object 526"/>
          <p:cNvSpPr/>
          <p:nvPr/>
        </p:nvSpPr>
        <p:spPr>
          <a:xfrm>
            <a:off x="3219449" y="5841590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7" name="bk object 527"/>
          <p:cNvSpPr/>
          <p:nvPr/>
        </p:nvSpPr>
        <p:spPr>
          <a:xfrm>
            <a:off x="4337050" y="5841590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8" name="bk object 528"/>
          <p:cNvSpPr/>
          <p:nvPr/>
        </p:nvSpPr>
        <p:spPr>
          <a:xfrm>
            <a:off x="4895850" y="5841590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9" name="bk object 529"/>
          <p:cNvSpPr/>
          <p:nvPr/>
        </p:nvSpPr>
        <p:spPr>
          <a:xfrm>
            <a:off x="5867399" y="5841590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5" b="0" i="0">
                <a:solidFill>
                  <a:srgbClr val="1418FF"/>
                </a:solidFill>
                <a:latin typeface="Impact" panose="020B0806030902050204"/>
                <a:cs typeface="Impact" panose="020B0806030902050204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pc="-5" dirty="0"/>
              <a:t>LIVE</a:t>
            </a:r>
            <a:r>
              <a:rPr u="dbl" spc="-5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spc="170" dirty="0"/>
              <a:t>SHOP</a:t>
            </a:r>
            <a:r>
              <a:rPr spc="1385" dirty="0"/>
              <a:t> </a:t>
            </a:r>
            <a:r>
              <a:rPr u="dbl" spc="-110" dirty="0">
                <a:uFill>
                  <a:solidFill>
                    <a:srgbClr val="FFFFFF"/>
                  </a:solidFill>
                </a:uFill>
              </a:rPr>
              <a:t>V</a:t>
            </a:r>
            <a:r>
              <a:rPr spc="-110" dirty="0"/>
              <a:t>IDEO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5" b="0" i="0">
                <a:solidFill>
                  <a:srgbClr val="1418FF"/>
                </a:solidFill>
                <a:latin typeface="Impact" panose="020B0806030902050204"/>
                <a:cs typeface="Impact" panose="020B0806030902050204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pc="-10" dirty="0"/>
              <a:t>MEDIA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D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21E1A-DA3A-47EF-8F35-85EAB7BC0F00}" type="datetimeFigureOut">
              <a:rPr lang="zh-CN" altLang="en-US" smtClean="0"/>
              <a:t>2024/4/12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51B51-6CAE-4480-816B-CF6A584252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6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6" Type="http://schemas.openxmlformats.org/officeDocument/2006/relationships/image" Target="../media/image63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52.jpe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5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2" Type="http://schemas.openxmlformats.org/officeDocument/2006/relationships/tags" Target="../tags/tag15.xml"/><Relationship Id="rId16" Type="http://schemas.openxmlformats.org/officeDocument/2006/relationships/image" Target="../media/image76.jpeg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image" Target="../media/image75.jpeg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image" Target="../media/image7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82.pn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10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jpeg"/><Relationship Id="rId5" Type="http://schemas.openxmlformats.org/officeDocument/2006/relationships/image" Target="../media/image112.jpeg"/><Relationship Id="rId4" Type="http://schemas.openxmlformats.org/officeDocument/2006/relationships/image" Target="../media/image1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7" Type="http://schemas.openxmlformats.org/officeDocument/2006/relationships/image" Target="../media/image117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116.jpeg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image" Target="../media/image15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57.png"/><Relationship Id="rId4" Type="http://schemas.openxmlformats.org/officeDocument/2006/relationships/notesSlide" Target="../notesSlides/notesSlide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" y="-12065"/>
            <a:ext cx="7103110" cy="68700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591869" y="6090844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867359" y="887105"/>
            <a:ext cx="4872692" cy="4113358"/>
            <a:chOff x="6867359" y="887105"/>
            <a:chExt cx="4872692" cy="411335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660" y="1838505"/>
              <a:ext cx="4636391" cy="2071579"/>
            </a:xfrm>
            <a:prstGeom prst="rect">
              <a:avLst/>
            </a:prstGeom>
          </p:spPr>
        </p:pic>
        <p:sp>
          <p:nvSpPr>
            <p:cNvPr id="12" name="对话气泡: 椭圆形 11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672576" y="4062618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6FA046"/>
                  </a:solidFill>
                </a:rPr>
                <a:t>4</a:t>
              </a:r>
              <a:r>
                <a:rPr lang="zh-CN" altLang="en-US" dirty="0">
                  <a:solidFill>
                    <a:srgbClr val="6FA046"/>
                  </a:solidFill>
                </a:rPr>
                <a:t>月春日樱花微醺音乐节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7675111" y="4563734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6FA046"/>
                  </a:solidFill>
                </a:rPr>
                <a:t>美好生活 </a:t>
              </a:r>
              <a:r>
                <a:rPr lang="en-US" altLang="zh-CN" dirty="0">
                  <a:solidFill>
                    <a:srgbClr val="6FA046"/>
                  </a:solidFill>
                </a:rPr>
                <a:t>| </a:t>
              </a:r>
              <a:r>
                <a:rPr lang="zh-CN" altLang="en-US" dirty="0">
                  <a:solidFill>
                    <a:srgbClr val="6FA046"/>
                  </a:solidFill>
                </a:rPr>
                <a:t>露营市集 </a:t>
              </a:r>
              <a:r>
                <a:rPr lang="en-US" altLang="zh-CN" dirty="0">
                  <a:solidFill>
                    <a:srgbClr val="6FA046"/>
                  </a:solidFill>
                </a:rPr>
                <a:t>| </a:t>
              </a:r>
              <a:r>
                <a:rPr lang="zh-CN" altLang="en-US" dirty="0">
                  <a:solidFill>
                    <a:srgbClr val="6FA046"/>
                  </a:solidFill>
                </a:rPr>
                <a:t>暖场活动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2725" y="254770"/>
            <a:ext cx="11674698" cy="63484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656" y="541912"/>
            <a:ext cx="5108013" cy="590033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69432" flipH="1">
            <a:off x="9421361" y="4447764"/>
            <a:ext cx="3445308" cy="3332083"/>
          </a:xfrm>
          <a:prstGeom prst="cloud">
            <a:avLst/>
          </a:prstGeom>
          <a:effectLst>
            <a:softEdge rad="317500"/>
          </a:effectLst>
        </p:spPr>
      </p:pic>
      <p:sp>
        <p:nvSpPr>
          <p:cNvPr id="8" name="文本框 7"/>
          <p:cNvSpPr txBox="1"/>
          <p:nvPr/>
        </p:nvSpPr>
        <p:spPr>
          <a:xfrm>
            <a:off x="1330920" y="2511188"/>
            <a:ext cx="3978205" cy="17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这是一个适合微醺的季节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一切都是刚刚好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最美人间</a:t>
            </a:r>
            <a:r>
              <a:rPr lang="en-US" altLang="zh-CN" dirty="0">
                <a:solidFill>
                  <a:srgbClr val="875D20"/>
                </a:solidFill>
              </a:rPr>
              <a:t>4</a:t>
            </a:r>
            <a:r>
              <a:rPr lang="zh-CN" altLang="en-US" dirty="0">
                <a:solidFill>
                  <a:srgbClr val="875D20"/>
                </a:solidFill>
              </a:rPr>
              <a:t>月天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恰逢 春日樱花</a:t>
            </a:r>
            <a:r>
              <a:rPr lang="zh-CN" altLang="en-US" b="1" dirty="0">
                <a:solidFill>
                  <a:srgbClr val="875D20"/>
                </a:solidFill>
              </a:rPr>
              <a:t>微醺</a:t>
            </a:r>
            <a:r>
              <a:rPr lang="zh-CN" altLang="en-US" dirty="0">
                <a:solidFill>
                  <a:srgbClr val="875D20"/>
                </a:solidFill>
              </a:rPr>
              <a:t>音乐节 感受舒适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6867359" y="887105"/>
            <a:ext cx="1610435" cy="1624083"/>
            <a:chOff x="6867359" y="887105"/>
            <a:chExt cx="1610435" cy="1624083"/>
          </a:xfrm>
        </p:grpSpPr>
        <p:sp>
          <p:nvSpPr>
            <p:cNvPr id="9" name="对话气泡: 椭圆形 8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875D20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875D20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875D2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</p:grpSp>
      <p:sp>
        <p:nvSpPr>
          <p:cNvPr id="12" name="对话气泡: 椭圆形 11"/>
          <p:cNvSpPr/>
          <p:nvPr/>
        </p:nvSpPr>
        <p:spPr>
          <a:xfrm>
            <a:off x="837899" y="4790993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chemeClr val="bg1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小酒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795" y="666658"/>
            <a:ext cx="4549271" cy="1697361"/>
          </a:xfrm>
          <a:prstGeom prst="rect">
            <a:avLst/>
          </a:prstGeom>
        </p:spPr>
      </p:pic>
      <p:sp>
        <p:nvSpPr>
          <p:cNvPr id="13" name="对话气泡: 椭圆形 12"/>
          <p:cNvSpPr/>
          <p:nvPr/>
        </p:nvSpPr>
        <p:spPr>
          <a:xfrm>
            <a:off x="2124560" y="4771405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chemeClr val="bg1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派对</a:t>
            </a:r>
          </a:p>
        </p:txBody>
      </p:sp>
      <p:sp>
        <p:nvSpPr>
          <p:cNvPr id="14" name="对话气泡: 椭圆形 13"/>
          <p:cNvSpPr/>
          <p:nvPr/>
        </p:nvSpPr>
        <p:spPr>
          <a:xfrm>
            <a:off x="3475174" y="4771405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chemeClr val="bg1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沉浸</a:t>
            </a:r>
          </a:p>
        </p:txBody>
      </p:sp>
      <p:sp>
        <p:nvSpPr>
          <p:cNvPr id="15" name="对话气泡: 椭圆形 14"/>
          <p:cNvSpPr/>
          <p:nvPr/>
        </p:nvSpPr>
        <p:spPr>
          <a:xfrm>
            <a:off x="4761835" y="4751817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chemeClr val="bg1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浪漫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090" y="3503299"/>
            <a:ext cx="1765027" cy="229775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3286" y="254770"/>
            <a:ext cx="11674698" cy="6348459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077" y="430347"/>
            <a:ext cx="4832378" cy="598998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969432" flipH="1">
            <a:off x="9421361" y="4447764"/>
            <a:ext cx="3445308" cy="3332083"/>
          </a:xfrm>
          <a:prstGeom prst="cloud">
            <a:avLst/>
          </a:prstGeom>
          <a:effectLst>
            <a:softEdge rad="317500"/>
          </a:effectLst>
        </p:spPr>
      </p:pic>
      <p:grpSp>
        <p:nvGrpSpPr>
          <p:cNvPr id="7" name="组合 6"/>
          <p:cNvGrpSpPr/>
          <p:nvPr/>
        </p:nvGrpSpPr>
        <p:grpSpPr>
          <a:xfrm>
            <a:off x="7086300" y="887105"/>
            <a:ext cx="1610435" cy="1624083"/>
            <a:chOff x="6867359" y="887105"/>
            <a:chExt cx="1610435" cy="1624083"/>
          </a:xfrm>
        </p:grpSpPr>
        <p:sp>
          <p:nvSpPr>
            <p:cNvPr id="8" name="对话气泡: 椭圆形 7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rgbClr val="FFFD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875D20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875D20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875D2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362326" y="2425113"/>
            <a:ext cx="3987980" cy="21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音乐节拍 民谣悠扬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粉色吉他 樱花树下 感受生活小确幸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伴随旋律放肆去嗨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恰逢 春日樱花微醺</a:t>
            </a:r>
            <a:r>
              <a:rPr lang="zh-CN" altLang="en-US" b="1" dirty="0">
                <a:solidFill>
                  <a:srgbClr val="875D20"/>
                </a:solidFill>
              </a:rPr>
              <a:t>音乐</a:t>
            </a:r>
            <a:r>
              <a:rPr lang="zh-CN" altLang="en-US" dirty="0">
                <a:solidFill>
                  <a:srgbClr val="875D20"/>
                </a:solidFill>
              </a:rPr>
              <a:t>节 感受美好</a:t>
            </a:r>
          </a:p>
          <a:p>
            <a:pPr algn="ctr">
              <a:lnSpc>
                <a:spcPct val="150000"/>
              </a:lnSpc>
            </a:pPr>
            <a:endParaRPr lang="zh-CN" altLang="en-US" dirty="0">
              <a:solidFill>
                <a:srgbClr val="875D20"/>
              </a:solidFill>
            </a:endParaRPr>
          </a:p>
        </p:txBody>
      </p:sp>
      <p:sp>
        <p:nvSpPr>
          <p:cNvPr id="12" name="对话气泡: 椭圆形 11"/>
          <p:cNvSpPr/>
          <p:nvPr/>
        </p:nvSpPr>
        <p:spPr>
          <a:xfrm>
            <a:off x="837899" y="4790993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乐队</a:t>
            </a:r>
          </a:p>
        </p:txBody>
      </p:sp>
      <p:sp>
        <p:nvSpPr>
          <p:cNvPr id="13" name="对话气泡: 椭圆形 12"/>
          <p:cNvSpPr/>
          <p:nvPr/>
        </p:nvSpPr>
        <p:spPr>
          <a:xfrm>
            <a:off x="2124560" y="4771405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演出</a:t>
            </a:r>
          </a:p>
        </p:txBody>
      </p:sp>
      <p:sp>
        <p:nvSpPr>
          <p:cNvPr id="14" name="对话气泡: 椭圆形 13"/>
          <p:cNvSpPr/>
          <p:nvPr/>
        </p:nvSpPr>
        <p:spPr>
          <a:xfrm>
            <a:off x="3475174" y="4771405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875D20"/>
                </a:solidFill>
              </a:rPr>
              <a:t>LIVE</a:t>
            </a:r>
            <a:endParaRPr lang="zh-CN" altLang="en-US" b="1" dirty="0">
              <a:solidFill>
                <a:srgbClr val="875D20"/>
              </a:solidFill>
            </a:endParaRPr>
          </a:p>
        </p:txBody>
      </p:sp>
      <p:sp>
        <p:nvSpPr>
          <p:cNvPr id="15" name="对话气泡: 椭圆形 14"/>
          <p:cNvSpPr/>
          <p:nvPr/>
        </p:nvSpPr>
        <p:spPr>
          <a:xfrm>
            <a:off x="4761835" y="4751817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互动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160" y="663727"/>
            <a:ext cx="4886361" cy="149794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/>
          <a:srcRect l="30220" r="28414"/>
          <a:stretch>
            <a:fillRect/>
          </a:stretch>
        </p:blipFill>
        <p:spPr>
          <a:xfrm>
            <a:off x="6368149" y="3139422"/>
            <a:ext cx="1760600" cy="28045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3286" y="254770"/>
            <a:ext cx="11674698" cy="6348459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120" y="827676"/>
            <a:ext cx="4886361" cy="150972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62326" y="2425113"/>
            <a:ext cx="3987980" cy="2120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最</a:t>
            </a:r>
            <a:r>
              <a:rPr lang="en-US" altLang="zh-CN" dirty="0">
                <a:solidFill>
                  <a:srgbClr val="875D20"/>
                </a:solidFill>
              </a:rPr>
              <a:t>IN</a:t>
            </a:r>
            <a:r>
              <a:rPr lang="zh-CN" altLang="en-US" dirty="0">
                <a:solidFill>
                  <a:srgbClr val="875D20"/>
                </a:solidFill>
              </a:rPr>
              <a:t>网红打卡点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帐篷支起来 市集逛起来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这就是成年人的过家家</a:t>
            </a:r>
            <a:endParaRPr lang="en-US" altLang="zh-CN" dirty="0">
              <a:solidFill>
                <a:srgbClr val="875D2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75D20"/>
                </a:solidFill>
              </a:rPr>
              <a:t>恰逢 </a:t>
            </a:r>
            <a:r>
              <a:rPr lang="zh-CN" altLang="en-US" b="1" dirty="0">
                <a:solidFill>
                  <a:srgbClr val="875D20"/>
                </a:solidFill>
              </a:rPr>
              <a:t>春日樱花</a:t>
            </a:r>
            <a:r>
              <a:rPr lang="zh-CN" altLang="en-US" dirty="0">
                <a:solidFill>
                  <a:srgbClr val="875D20"/>
                </a:solidFill>
              </a:rPr>
              <a:t>微醺音乐节 感受时光</a:t>
            </a:r>
          </a:p>
          <a:p>
            <a:pPr algn="ctr">
              <a:lnSpc>
                <a:spcPct val="150000"/>
              </a:lnSpc>
            </a:pPr>
            <a:endParaRPr lang="zh-CN" altLang="en-US" dirty="0">
              <a:solidFill>
                <a:srgbClr val="875D20"/>
              </a:solidFill>
            </a:endParaRPr>
          </a:p>
        </p:txBody>
      </p:sp>
      <p:sp>
        <p:nvSpPr>
          <p:cNvPr id="8" name="对话气泡: 椭圆形 7"/>
          <p:cNvSpPr/>
          <p:nvPr/>
        </p:nvSpPr>
        <p:spPr>
          <a:xfrm>
            <a:off x="837899" y="4790993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露营</a:t>
            </a:r>
          </a:p>
        </p:txBody>
      </p:sp>
      <p:sp>
        <p:nvSpPr>
          <p:cNvPr id="9" name="对话气泡: 椭圆形 8"/>
          <p:cNvSpPr/>
          <p:nvPr/>
        </p:nvSpPr>
        <p:spPr>
          <a:xfrm>
            <a:off x="2124560" y="4771405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市集</a:t>
            </a:r>
          </a:p>
        </p:txBody>
      </p:sp>
      <p:sp>
        <p:nvSpPr>
          <p:cNvPr id="10" name="对话气泡: 椭圆形 9"/>
          <p:cNvSpPr/>
          <p:nvPr/>
        </p:nvSpPr>
        <p:spPr>
          <a:xfrm>
            <a:off x="3475174" y="4771405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暖场</a:t>
            </a:r>
          </a:p>
        </p:txBody>
      </p:sp>
      <p:sp>
        <p:nvSpPr>
          <p:cNvPr id="11" name="对话气泡: 椭圆形 10"/>
          <p:cNvSpPr/>
          <p:nvPr/>
        </p:nvSpPr>
        <p:spPr>
          <a:xfrm>
            <a:off x="4761835" y="4751817"/>
            <a:ext cx="1048855" cy="1057744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rgbClr val="FFFDF6"/>
          </a:solidFill>
          <a:ln w="28575">
            <a:solidFill>
              <a:srgbClr val="875D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875D20"/>
                </a:solidFill>
              </a:rPr>
              <a:t>摊位</a:t>
            </a:r>
          </a:p>
        </p:txBody>
      </p:sp>
      <p:pic>
        <p:nvPicPr>
          <p:cNvPr id="12" name="Picture 2" descr="查看图片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38304" y="410463"/>
            <a:ext cx="4480068" cy="596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查看图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10584" y="3045146"/>
            <a:ext cx="2003531" cy="2654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969432" flipH="1">
            <a:off x="9421361" y="4447764"/>
            <a:ext cx="3445308" cy="3332083"/>
          </a:xfrm>
          <a:prstGeom prst="cloud">
            <a:avLst/>
          </a:prstGeom>
          <a:effectLst>
            <a:softEdge rad="317500"/>
          </a:effectLst>
        </p:spPr>
      </p:pic>
      <p:grpSp>
        <p:nvGrpSpPr>
          <p:cNvPr id="15" name="组合 14"/>
          <p:cNvGrpSpPr/>
          <p:nvPr/>
        </p:nvGrpSpPr>
        <p:grpSpPr>
          <a:xfrm>
            <a:off x="7086300" y="887105"/>
            <a:ext cx="1610435" cy="1624083"/>
            <a:chOff x="6867359" y="887105"/>
            <a:chExt cx="1610435" cy="1624083"/>
          </a:xfrm>
        </p:grpSpPr>
        <p:sp>
          <p:nvSpPr>
            <p:cNvPr id="16" name="对话气泡: 椭圆形 15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rgbClr val="FFFD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875D20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875D20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875D20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54" name="深度视觉·原创设计 https://www.docer.com/works?userid=22383862"/>
          <p:cNvSpPr/>
          <p:nvPr/>
        </p:nvSpPr>
        <p:spPr>
          <a:xfrm>
            <a:off x="6376295" y="343165"/>
            <a:ext cx="4900295" cy="1330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lnSpc>
                <a:spcPct val="150000"/>
              </a:lnSpc>
              <a:defRPr/>
            </a:pPr>
            <a:r>
              <a:rPr lang="zh-CN" altLang="en-US" sz="6000" dirty="0">
                <a:solidFill>
                  <a:srgbClr val="FFFDF6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最</a:t>
            </a:r>
            <a:r>
              <a:rPr lang="en-US" altLang="zh-CN" sz="6000" dirty="0">
                <a:solidFill>
                  <a:srgbClr val="FFFDF6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IN</a:t>
            </a:r>
            <a:r>
              <a:rPr lang="zh-CN" altLang="en-US" sz="6000" dirty="0">
                <a:solidFill>
                  <a:srgbClr val="FFFDF6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微醺派对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503572" y="1477714"/>
            <a:ext cx="4650740" cy="922020"/>
            <a:chOff x="9626" y="2005"/>
            <a:chExt cx="7324" cy="1452"/>
          </a:xfrm>
        </p:grpSpPr>
        <p:sp>
          <p:nvSpPr>
            <p:cNvPr id="17" name="矩形 16"/>
            <p:cNvSpPr/>
            <p:nvPr/>
          </p:nvSpPr>
          <p:spPr>
            <a:xfrm>
              <a:off x="9728" y="2212"/>
              <a:ext cx="7222" cy="1069"/>
            </a:xfrm>
            <a:prstGeom prst="rect">
              <a:avLst/>
            </a:prstGeom>
            <a:solidFill>
              <a:srgbClr val="FFFD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626" y="2005"/>
              <a:ext cx="4608" cy="1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5400" dirty="0">
                  <a:ln w="19050">
                    <a:noFill/>
                  </a:ln>
                  <a:solidFill>
                    <a:srgbClr val="B5D39B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话题点满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74424" y="2494563"/>
            <a:ext cx="5098211" cy="865720"/>
            <a:chOff x="1187" y="564"/>
            <a:chExt cx="16710" cy="2838"/>
          </a:xfrm>
        </p:grpSpPr>
        <p:sp>
          <p:nvSpPr>
            <p:cNvPr id="38" name="圆角矩形 37"/>
            <p:cNvSpPr/>
            <p:nvPr/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208" y="564"/>
              <a:ext cx="14689" cy="2838"/>
              <a:chOff x="1634" y="6526"/>
              <a:chExt cx="14689" cy="2838"/>
            </a:xfrm>
          </p:grpSpPr>
          <p:sp>
            <p:nvSpPr>
              <p:cNvPr id="41" name="深度视觉·原创设计 https://www.docer.com/works?userid=22383862"/>
              <p:cNvSpPr/>
              <p:nvPr/>
            </p:nvSpPr>
            <p:spPr>
              <a:xfrm>
                <a:off x="1634" y="6526"/>
                <a:ext cx="6905" cy="19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客户分析</a:t>
                </a:r>
              </a:p>
            </p:txBody>
          </p:sp>
          <p:sp>
            <p:nvSpPr>
              <p:cNvPr id="42" name="深度视觉·原创设计 https://www.docer.com/works?userid=22383862"/>
              <p:cNvSpPr/>
              <p:nvPr/>
            </p:nvSpPr>
            <p:spPr>
              <a:xfrm>
                <a:off x="1737" y="7977"/>
                <a:ext cx="14586" cy="1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针对年轻实力购房群体</a:t>
                </a: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6574424" y="3494688"/>
            <a:ext cx="5098211" cy="1235131"/>
            <a:chOff x="1187" y="564"/>
            <a:chExt cx="16710" cy="4049"/>
          </a:xfrm>
        </p:grpSpPr>
        <p:sp>
          <p:nvSpPr>
            <p:cNvPr id="19" name="圆角矩形 18"/>
            <p:cNvSpPr/>
            <p:nvPr/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208" y="564"/>
              <a:ext cx="14689" cy="4049"/>
              <a:chOff x="1634" y="6526"/>
              <a:chExt cx="14689" cy="4049"/>
            </a:xfrm>
          </p:grpSpPr>
          <p:sp>
            <p:nvSpPr>
              <p:cNvPr id="21" name="深度视觉·原创设计 https://www.docer.com/works?userid=22383862"/>
              <p:cNvSpPr/>
              <p:nvPr/>
            </p:nvSpPr>
            <p:spPr>
              <a:xfrm>
                <a:off x="1634" y="6526"/>
                <a:ext cx="6905" cy="19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高端定位</a:t>
                </a:r>
              </a:p>
            </p:txBody>
          </p:sp>
          <p:sp>
            <p:nvSpPr>
              <p:cNvPr id="22" name="深度视觉·原创设计 https://www.docer.com/works?userid=22383862"/>
              <p:cNvSpPr/>
              <p:nvPr/>
            </p:nvSpPr>
            <p:spPr>
              <a:xfrm>
                <a:off x="1737" y="7977"/>
                <a:ext cx="14586" cy="25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整体打造</a:t>
                </a: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春日樱花音乐节</a:t>
                </a:r>
                <a:r>
                  <a:rPr 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主题派对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Medium" panose="020B0600000000000000" charset="-122"/>
                  <a:ea typeface="思源黑体 CN Medium" panose="020B0600000000000000" charset="-122"/>
                  <a:sym typeface="思源黑体" panose="020B0500000000000000" pitchFamily="34" charset="-122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定制邀约，彰显项目高贵感</a:t>
                </a: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574424" y="4808096"/>
            <a:ext cx="5098211" cy="865720"/>
            <a:chOff x="1187" y="564"/>
            <a:chExt cx="16710" cy="2838"/>
          </a:xfrm>
        </p:grpSpPr>
        <p:sp>
          <p:nvSpPr>
            <p:cNvPr id="24" name="圆角矩形 23"/>
            <p:cNvSpPr/>
            <p:nvPr/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208" y="564"/>
              <a:ext cx="14689" cy="2838"/>
              <a:chOff x="1634" y="6526"/>
              <a:chExt cx="14689" cy="2838"/>
            </a:xfrm>
          </p:grpSpPr>
          <p:sp>
            <p:nvSpPr>
              <p:cNvPr id="26" name="深度视觉·原创设计 https://www.docer.com/works?userid=22383862"/>
              <p:cNvSpPr/>
              <p:nvPr/>
            </p:nvSpPr>
            <p:spPr>
              <a:xfrm>
                <a:off x="1634" y="6526"/>
                <a:ext cx="6905" cy="19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配套展示</a:t>
                </a:r>
              </a:p>
            </p:txBody>
          </p:sp>
          <p:sp>
            <p:nvSpPr>
              <p:cNvPr id="27" name="深度视觉·原创设计 https://www.docer.com/works?userid=22383862"/>
              <p:cNvSpPr/>
              <p:nvPr/>
            </p:nvSpPr>
            <p:spPr>
              <a:xfrm>
                <a:off x="1737" y="7977"/>
                <a:ext cx="14586" cy="1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示范区</a:t>
                </a:r>
                <a:r>
                  <a:rPr lang="zh-CN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与园林整体打造展示，沉浸式体验</a:t>
                </a:r>
              </a:p>
            </p:txBody>
          </p:sp>
        </p:grpSp>
      </p:grpSp>
      <p:sp>
        <p:nvSpPr>
          <p:cNvPr id="5" name="圆角矩形 10"/>
          <p:cNvSpPr/>
          <p:nvPr/>
        </p:nvSpPr>
        <p:spPr>
          <a:xfrm>
            <a:off x="651172" y="618304"/>
            <a:ext cx="5103574" cy="1708150"/>
          </a:xfrm>
          <a:prstGeom prst="roundRect">
            <a:avLst>
              <a:gd name="adj" fmla="val 0"/>
            </a:avLst>
          </a:prstGeom>
          <a:solidFill>
            <a:srgbClr val="6FA046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4"/>
          <p:cNvSpPr/>
          <p:nvPr/>
        </p:nvSpPr>
        <p:spPr>
          <a:xfrm>
            <a:off x="651172" y="2414084"/>
            <a:ext cx="5103574" cy="1708150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5"/>
          <p:cNvSpPr/>
          <p:nvPr/>
        </p:nvSpPr>
        <p:spPr>
          <a:xfrm>
            <a:off x="651172" y="4209864"/>
            <a:ext cx="5103574" cy="1708150"/>
          </a:xfrm>
          <a:prstGeom prst="roundRect">
            <a:avLst>
              <a:gd name="adj" fmla="val 0"/>
            </a:avLst>
          </a:prstGeom>
          <a:solidFill>
            <a:srgbClr val="6FA046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27651" y="872214"/>
            <a:ext cx="210000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LIVE</a:t>
            </a:r>
          </a:p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音乐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&gt;&gt;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57799" y="1025236"/>
            <a:ext cx="2839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音乐微醺派对</a:t>
            </a:r>
            <a:endParaRPr lang="en-US" alt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 algn="l"/>
            <a:r>
              <a: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春日樱花微醺</a:t>
            </a:r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日记</a:t>
            </a:r>
            <a:endParaRPr lang="en-US" alt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 algn="l"/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用音符和旋律纪念好时光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27651" y="2736981"/>
            <a:ext cx="210000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樱花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市集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&gt;&gt;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730321" y="2840169"/>
            <a:ext cx="2631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用颜值惊艳时光</a:t>
            </a:r>
          </a:p>
          <a:p>
            <a:pPr algn="l"/>
            <a:r>
              <a:rPr lang="zh-CN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一场粉色梦幻视觉盛宴</a:t>
            </a:r>
          </a:p>
          <a:p>
            <a:pPr algn="l"/>
            <a:r>
              <a:rPr lang="zh-CN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沉浸式体验</a:t>
            </a:r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露营市集</a:t>
            </a:r>
            <a:endParaRPr 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5787" y="4501690"/>
            <a:ext cx="210000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微醺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酒会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&gt;&gt;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731199" y="4606029"/>
            <a:ext cx="2677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用精致优雅、馥郁芬芳带来味觉上的艺术体验</a:t>
            </a:r>
            <a:endParaRPr lang="en-US" alt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 algn="l"/>
            <a:r>
              <a: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觥筹交错 唯美浪漫</a:t>
            </a:r>
            <a:endParaRPr 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8404027" y="3428999"/>
            <a:ext cx="3787972" cy="366348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64160" y="0"/>
            <a:ext cx="6416675" cy="6858000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深度视觉·原创设计 https://www.docer.com/works?userid=22383862"/>
          <p:cNvSpPr/>
          <p:nvPr/>
        </p:nvSpPr>
        <p:spPr>
          <a:xfrm>
            <a:off x="938847" y="4511992"/>
            <a:ext cx="4900295" cy="1330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auto">
              <a:lnSpc>
                <a:spcPct val="150000"/>
              </a:lnSpc>
              <a:defRPr/>
            </a:pPr>
            <a:r>
              <a:rPr lang="zh-CN" sz="6000" dirty="0">
                <a:solidFill>
                  <a:srgbClr val="B5D39B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契合营销节点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031240" y="5641975"/>
            <a:ext cx="4650740" cy="922020"/>
            <a:chOff x="9626" y="2005"/>
            <a:chExt cx="7324" cy="1452"/>
          </a:xfrm>
        </p:grpSpPr>
        <p:sp>
          <p:nvSpPr>
            <p:cNvPr id="6" name="矩形 5"/>
            <p:cNvSpPr/>
            <p:nvPr/>
          </p:nvSpPr>
          <p:spPr>
            <a:xfrm>
              <a:off x="9728" y="2212"/>
              <a:ext cx="7222" cy="1069"/>
            </a:xfrm>
            <a:prstGeom prst="rect">
              <a:avLst/>
            </a:prstGeom>
            <a:solidFill>
              <a:srgbClr val="B5D39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9626" y="2005"/>
              <a:ext cx="4608" cy="14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5400" dirty="0">
                  <a:ln w="19050">
                    <a:solidFill>
                      <a:srgbClr val="FFFDF6"/>
                    </a:solidFill>
                  </a:ln>
                  <a:noFill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持续主题</a:t>
              </a:r>
            </a:p>
          </p:txBody>
        </p:sp>
      </p:grpSp>
      <p:grpSp>
        <p:nvGrpSpPr>
          <p:cNvPr id="15" name="组合 14"/>
          <p:cNvGrpSpPr/>
          <p:nvPr>
            <p:custDataLst>
              <p:tags r:id="rId1"/>
            </p:custDataLst>
          </p:nvPr>
        </p:nvGrpSpPr>
        <p:grpSpPr>
          <a:xfrm>
            <a:off x="7132320" y="1814054"/>
            <a:ext cx="5098211" cy="865720"/>
            <a:chOff x="1187" y="564"/>
            <a:chExt cx="16710" cy="2838"/>
          </a:xfrm>
        </p:grpSpPr>
        <p:sp>
          <p:nvSpPr>
            <p:cNvPr id="38" name="圆角矩形 37"/>
            <p:cNvSpPr/>
            <p:nvPr>
              <p:custDataLst>
                <p:tags r:id="rId10"/>
              </p:custDataLst>
            </p:nvPr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208" y="564"/>
              <a:ext cx="14689" cy="2838"/>
              <a:chOff x="1634" y="6526"/>
              <a:chExt cx="14689" cy="2838"/>
            </a:xfrm>
          </p:grpSpPr>
          <p:sp>
            <p:nvSpPr>
              <p:cNvPr id="41" name="深度视觉·原创设计 https://www.docer.com/works?userid=22383862"/>
              <p:cNvSpPr/>
              <p:nvPr>
                <p:custDataLst>
                  <p:tags r:id="rId11"/>
                </p:custDataLst>
              </p:nvPr>
            </p:nvSpPr>
            <p:spPr>
              <a:xfrm>
                <a:off x="1634" y="6526"/>
                <a:ext cx="6905" cy="192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LIVE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音乐</a:t>
                </a:r>
              </a:p>
            </p:txBody>
          </p:sp>
          <p:sp>
            <p:nvSpPr>
              <p:cNvPr id="42" name="深度视觉·原创设计 https://www.docer.com/works?userid=22383862"/>
              <p:cNvSpPr/>
              <p:nvPr>
                <p:custDataLst>
                  <p:tags r:id="rId12"/>
                </p:custDataLst>
              </p:nvPr>
            </p:nvSpPr>
            <p:spPr>
              <a:xfrm>
                <a:off x="1737" y="7977"/>
                <a:ext cx="14586" cy="1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愚人节（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4.1-4.2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）</a:t>
                </a:r>
              </a:p>
            </p:txBody>
          </p:sp>
        </p:grpSp>
      </p:grpSp>
      <p:grpSp>
        <p:nvGrpSpPr>
          <p:cNvPr id="16" name="组合 15"/>
          <p:cNvGrpSpPr/>
          <p:nvPr>
            <p:custDataLst>
              <p:tags r:id="rId2"/>
            </p:custDataLst>
          </p:nvPr>
        </p:nvGrpSpPr>
        <p:grpSpPr>
          <a:xfrm>
            <a:off x="7132320" y="3148155"/>
            <a:ext cx="5098211" cy="902640"/>
            <a:chOff x="1187" y="564"/>
            <a:chExt cx="16710" cy="2961"/>
          </a:xfrm>
        </p:grpSpPr>
        <p:sp>
          <p:nvSpPr>
            <p:cNvPr id="19" name="圆角矩形 18"/>
            <p:cNvSpPr/>
            <p:nvPr>
              <p:custDataLst>
                <p:tags r:id="rId7"/>
              </p:custDataLst>
            </p:nvPr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208" y="564"/>
              <a:ext cx="14689" cy="2961"/>
              <a:chOff x="1634" y="6526"/>
              <a:chExt cx="14689" cy="2961"/>
            </a:xfrm>
          </p:grpSpPr>
          <p:sp>
            <p:nvSpPr>
              <p:cNvPr id="21" name="深度视觉·原创设计 https://www.docer.com/works?userid=22383862"/>
              <p:cNvSpPr/>
              <p:nvPr>
                <p:custDataLst>
                  <p:tags r:id="rId8"/>
                </p:custDataLst>
              </p:nvPr>
            </p:nvSpPr>
            <p:spPr>
              <a:xfrm>
                <a:off x="1634" y="6526"/>
                <a:ext cx="6905" cy="19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春日樱花</a:t>
                </a:r>
              </a:p>
            </p:txBody>
          </p:sp>
          <p:sp>
            <p:nvSpPr>
              <p:cNvPr id="22" name="深度视觉·原创设计 https://www.docer.com/works?userid=22383862"/>
              <p:cNvSpPr/>
              <p:nvPr>
                <p:custDataLst>
                  <p:tags r:id="rId9"/>
                </p:custDataLst>
              </p:nvPr>
            </p:nvSpPr>
            <p:spPr>
              <a:xfrm>
                <a:off x="1737" y="7977"/>
                <a:ext cx="14586" cy="1510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清明节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+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地球日（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4.4-4.6/4.22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）</a:t>
                </a:r>
              </a:p>
            </p:txBody>
          </p:sp>
        </p:grpSp>
      </p:grpSp>
      <p:grpSp>
        <p:nvGrpSpPr>
          <p:cNvPr id="7" name="组合 6"/>
          <p:cNvGrpSpPr/>
          <p:nvPr>
            <p:custDataLst>
              <p:tags r:id="rId3"/>
            </p:custDataLst>
          </p:nvPr>
        </p:nvGrpSpPr>
        <p:grpSpPr>
          <a:xfrm>
            <a:off x="7132320" y="4564633"/>
            <a:ext cx="5098211" cy="865449"/>
            <a:chOff x="1187" y="564"/>
            <a:chExt cx="16710" cy="2839"/>
          </a:xfrm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3208" y="564"/>
              <a:ext cx="14689" cy="2839"/>
              <a:chOff x="1634" y="6526"/>
              <a:chExt cx="14689" cy="2839"/>
            </a:xfrm>
          </p:grpSpPr>
          <p:sp>
            <p:nvSpPr>
              <p:cNvPr id="10" name="深度视觉·原创设计 https://www.docer.com/works?userid=22383862"/>
              <p:cNvSpPr/>
              <p:nvPr>
                <p:custDataLst>
                  <p:tags r:id="rId5"/>
                </p:custDataLst>
              </p:nvPr>
            </p:nvSpPr>
            <p:spPr>
              <a:xfrm>
                <a:off x="1634" y="6526"/>
                <a:ext cx="6905" cy="192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微醺酒会</a:t>
                </a:r>
              </a:p>
            </p:txBody>
          </p:sp>
          <p:sp>
            <p:nvSpPr>
              <p:cNvPr id="11" name="深度视觉·原创设计 https://www.docer.com/works?userid=22383862"/>
              <p:cNvSpPr/>
              <p:nvPr>
                <p:custDataLst>
                  <p:tags r:id="rId6"/>
                </p:custDataLst>
              </p:nvPr>
            </p:nvSpPr>
            <p:spPr>
              <a:xfrm>
                <a:off x="1737" y="7977"/>
                <a:ext cx="14586" cy="13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五一假期（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4.29-4.30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）</a:t>
                </a:r>
              </a:p>
            </p:txBody>
          </p:sp>
        </p:grpSp>
      </p:grpSp>
      <p:sp>
        <p:nvSpPr>
          <p:cNvPr id="12" name="文本框 11"/>
          <p:cNvSpPr txBox="1"/>
          <p:nvPr/>
        </p:nvSpPr>
        <p:spPr>
          <a:xfrm>
            <a:off x="7770495" y="2684669"/>
            <a:ext cx="37039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娱乐时光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LIVE MUSIC SHOW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780655" y="4050554"/>
            <a:ext cx="37039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樱花打卡点  春日露营趣味市集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80655" y="5473382"/>
            <a:ext cx="37039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高端媒体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/VIP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思源黑体 CN Medium" panose="020B0600000000000000" charset="-122"/>
                <a:sym typeface="+mn-ea"/>
              </a:rPr>
              <a:t>酒会仪式</a:t>
            </a:r>
            <a:endParaRPr lang="en-US" altLang="zh-CN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59499" y="1275216"/>
            <a:ext cx="1262129" cy="1719121"/>
          </a:xfrm>
          <a:prstGeom prst="rect">
            <a:avLst/>
          </a:prstGeom>
          <a:solidFill>
            <a:srgbClr val="B5D39B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379422" y="1835721"/>
            <a:ext cx="880257" cy="630856"/>
          </a:xfrm>
          <a:prstGeom prst="rect">
            <a:avLst/>
          </a:prstGeom>
          <a:solidFill>
            <a:srgbClr val="B5D39B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4359498" y="3636713"/>
            <a:ext cx="1262129" cy="675962"/>
          </a:xfrm>
          <a:prstGeom prst="rect">
            <a:avLst/>
          </a:prstGeom>
          <a:solidFill>
            <a:srgbClr val="B5D39B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359498" y="2994337"/>
            <a:ext cx="682582" cy="642376"/>
          </a:xfrm>
          <a:prstGeom prst="rect">
            <a:avLst/>
          </a:prstGeom>
          <a:solidFill>
            <a:srgbClr val="B5D39B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88124" y="343820"/>
            <a:ext cx="2739902" cy="12242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75970" y="243840"/>
            <a:ext cx="5104130" cy="4475480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75181" y="6168117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412" y="2104349"/>
            <a:ext cx="4636391" cy="2071579"/>
          </a:xfrm>
          <a:prstGeom prst="rect">
            <a:avLst/>
          </a:prstGeom>
        </p:spPr>
      </p:pic>
      <p:sp>
        <p:nvSpPr>
          <p:cNvPr id="8" name="对话气泡: 椭圆形 7"/>
          <p:cNvSpPr/>
          <p:nvPr/>
        </p:nvSpPr>
        <p:spPr>
          <a:xfrm>
            <a:off x="3757111" y="1152949"/>
            <a:ext cx="1610435" cy="1624083"/>
          </a:xfrm>
          <a:prstGeom prst="wedgeEllipseCallout">
            <a:avLst>
              <a:gd name="adj1" fmla="val 31826"/>
              <a:gd name="adj2" fmla="val 528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757111" y="1781183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音乐节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812665" y="1305484"/>
            <a:ext cx="140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rPr>
              <a:t>LIVE</a:t>
            </a:r>
            <a:endParaRPr lang="zh-CN" altLang="en-US" sz="3600" dirty="0">
              <a:solidFill>
                <a:srgbClr val="B5D39B"/>
              </a:solidFill>
              <a:latin typeface="字魂35号-经典雅黑" panose="02000000000000000000" pitchFamily="2" charset="-122"/>
              <a:ea typeface="字魂35号-经典雅黑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62328" y="4328462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FA046"/>
                </a:solidFill>
              </a:rPr>
              <a:t>PART ONE</a:t>
            </a:r>
            <a:endParaRPr lang="zh-CN" altLang="en-US" dirty="0">
              <a:solidFill>
                <a:srgbClr val="6FA046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64863" y="4829578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6FA046"/>
                </a:solidFill>
              </a:rPr>
              <a:t>活动推广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101" y="3504397"/>
            <a:ext cx="5581691" cy="30765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42" y="300015"/>
            <a:ext cx="5524540" cy="31289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054" y="3480584"/>
            <a:ext cx="5538828" cy="31004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7912" y="300015"/>
            <a:ext cx="5604880" cy="31289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43694" y="2511810"/>
            <a:ext cx="3690964" cy="188596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638491" y="2736208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6FA046"/>
                </a:solidFill>
              </a:rPr>
              <a:t>【</a:t>
            </a:r>
            <a:r>
              <a:rPr lang="zh-CN" altLang="en-US" sz="2000" b="1" dirty="0">
                <a:solidFill>
                  <a:srgbClr val="6FA046"/>
                </a:solidFill>
              </a:rPr>
              <a:t>美好生活</a:t>
            </a:r>
            <a:r>
              <a:rPr lang="en-US" altLang="zh-CN" sz="2000" b="1" dirty="0">
                <a:solidFill>
                  <a:srgbClr val="6FA046"/>
                </a:solidFill>
              </a:rPr>
              <a:t>】</a:t>
            </a:r>
            <a:r>
              <a:rPr lang="zh-CN" altLang="en-US" sz="2000" b="1" dirty="0">
                <a:solidFill>
                  <a:srgbClr val="6FA046"/>
                </a:solidFill>
              </a:rPr>
              <a:t>态度宣言①</a:t>
            </a:r>
          </a:p>
        </p:txBody>
      </p:sp>
      <p:sp>
        <p:nvSpPr>
          <p:cNvPr id="4" name="矩形 3"/>
          <p:cNvSpPr/>
          <p:nvPr/>
        </p:nvSpPr>
        <p:spPr>
          <a:xfrm>
            <a:off x="8638491" y="3248334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美好微醺</a:t>
            </a:r>
            <a:r>
              <a:rPr lang="en-US" altLang="zh-CN" sz="2000" b="1" dirty="0">
                <a:solidFill>
                  <a:srgbClr val="6FA046"/>
                </a:solidFill>
              </a:rPr>
              <a:t>·</a:t>
            </a:r>
            <a:r>
              <a:rPr lang="zh-CN" altLang="en-US" sz="2000" b="1" dirty="0">
                <a:solidFill>
                  <a:srgbClr val="6FA046"/>
                </a:solidFill>
              </a:rPr>
              <a:t>春日樱花</a:t>
            </a:r>
          </a:p>
        </p:txBody>
      </p:sp>
      <p:sp>
        <p:nvSpPr>
          <p:cNvPr id="8" name="矩形 7"/>
          <p:cNvSpPr/>
          <p:nvPr/>
        </p:nvSpPr>
        <p:spPr>
          <a:xfrm>
            <a:off x="8638491" y="3760460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生活的高端定制 尽在</a:t>
            </a:r>
            <a:r>
              <a:rPr lang="en-US" altLang="zh-CN" sz="2000" b="1" dirty="0">
                <a:solidFill>
                  <a:srgbClr val="6FA046"/>
                </a:solidFill>
              </a:rPr>
              <a:t>XXX</a:t>
            </a:r>
            <a:endParaRPr lang="zh-CN" altLang="en-US" sz="2000" b="1" dirty="0">
              <a:solidFill>
                <a:srgbClr val="6FA046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65" y="262463"/>
            <a:ext cx="5567403" cy="30718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640" y="257700"/>
            <a:ext cx="5534065" cy="30813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74" y="3421280"/>
            <a:ext cx="5520494" cy="30716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0640" y="3397291"/>
            <a:ext cx="5576928" cy="309564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775" y="2775860"/>
            <a:ext cx="4170385" cy="123333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589824" y="2637685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6FA046"/>
                </a:solidFill>
              </a:rPr>
              <a:t>【</a:t>
            </a:r>
            <a:r>
              <a:rPr lang="zh-CN" altLang="en-US" sz="2000" b="1" dirty="0">
                <a:solidFill>
                  <a:srgbClr val="6FA046"/>
                </a:solidFill>
              </a:rPr>
              <a:t>和解生活</a:t>
            </a:r>
            <a:r>
              <a:rPr lang="en-US" altLang="zh-CN" sz="2000" b="1" dirty="0">
                <a:solidFill>
                  <a:srgbClr val="6FA046"/>
                </a:solidFill>
              </a:rPr>
              <a:t>】</a:t>
            </a:r>
            <a:r>
              <a:rPr lang="zh-CN" altLang="en-US" sz="2000" b="1" dirty="0">
                <a:solidFill>
                  <a:srgbClr val="6FA046"/>
                </a:solidFill>
              </a:rPr>
              <a:t>态度宣言②</a:t>
            </a:r>
          </a:p>
        </p:txBody>
      </p:sp>
      <p:sp>
        <p:nvSpPr>
          <p:cNvPr id="4" name="矩形 3"/>
          <p:cNvSpPr/>
          <p:nvPr/>
        </p:nvSpPr>
        <p:spPr>
          <a:xfrm>
            <a:off x="8589824" y="3149811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热爱生活</a:t>
            </a:r>
            <a:r>
              <a:rPr lang="en-US" altLang="zh-CN" sz="2000" b="1" dirty="0">
                <a:solidFill>
                  <a:srgbClr val="6FA046"/>
                </a:solidFill>
              </a:rPr>
              <a:t>·</a:t>
            </a:r>
            <a:r>
              <a:rPr lang="zh-CN" altLang="en-US" sz="2000" b="1" dirty="0">
                <a:solidFill>
                  <a:srgbClr val="6FA046"/>
                </a:solidFill>
              </a:rPr>
              <a:t>与焦虑和解</a:t>
            </a:r>
          </a:p>
        </p:txBody>
      </p:sp>
      <p:sp>
        <p:nvSpPr>
          <p:cNvPr id="6" name="矩形 5"/>
          <p:cNvSpPr/>
          <p:nvPr/>
        </p:nvSpPr>
        <p:spPr>
          <a:xfrm>
            <a:off x="8589824" y="3661937"/>
            <a:ext cx="3343702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遇见更好的自己 尽在</a:t>
            </a:r>
            <a:r>
              <a:rPr lang="en-US" altLang="zh-CN" sz="2000" b="1" dirty="0">
                <a:solidFill>
                  <a:srgbClr val="6FA046"/>
                </a:solidFill>
              </a:rPr>
              <a:t>XXX</a:t>
            </a:r>
            <a:endParaRPr lang="zh-CN" altLang="en-US" sz="2000" b="1" dirty="0">
              <a:solidFill>
                <a:srgbClr val="6FA046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查看图片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73980" y="288910"/>
            <a:ext cx="4471945" cy="632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查看图片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870127" y="288910"/>
            <a:ext cx="3557750" cy="6327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查看图片"/>
          <p:cNvPicPr>
            <a:picLocks noChangeAspect="1" noChangeArrowheads="1"/>
          </p:cNvPicPr>
          <p:nvPr/>
        </p:nvPicPr>
        <p:blipFill rotWithShape="1">
          <a:blip r:embed="rId16"/>
          <a:srcRect t="9896" b="73062"/>
          <a:stretch>
            <a:fillRect/>
          </a:stretch>
        </p:blipFill>
        <p:spPr bwMode="auto">
          <a:xfrm>
            <a:off x="7843234" y="5711423"/>
            <a:ext cx="3071725" cy="781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>
            <p:custDataLst>
              <p:tags r:id="rId1"/>
            </p:custDataLst>
          </p:nvPr>
        </p:nvGrpSpPr>
        <p:grpSpPr>
          <a:xfrm>
            <a:off x="8046719" y="497525"/>
            <a:ext cx="5078990" cy="1176867"/>
            <a:chOff x="1187" y="449"/>
            <a:chExt cx="16647" cy="3858"/>
          </a:xfrm>
        </p:grpSpPr>
        <p:sp>
          <p:nvSpPr>
            <p:cNvPr id="5" name="圆角矩形 37"/>
            <p:cNvSpPr/>
            <p:nvPr/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248" y="449"/>
              <a:ext cx="14586" cy="3858"/>
              <a:chOff x="1674" y="6411"/>
              <a:chExt cx="14586" cy="3858"/>
            </a:xfrm>
          </p:grpSpPr>
          <p:sp>
            <p:nvSpPr>
              <p:cNvPr id="7" name="深度视觉·原创设计 https://www.docer.com/works?userid=22383862"/>
              <p:cNvSpPr/>
              <p:nvPr>
                <p:custDataLst>
                  <p:tags r:id="rId11"/>
                </p:custDataLst>
              </p:nvPr>
            </p:nvSpPr>
            <p:spPr>
              <a:xfrm>
                <a:off x="1674" y="6411"/>
                <a:ext cx="9600" cy="272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你采一朵樱花给我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我说你已经灌醉了我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8" name="深度视觉·原创设计 https://www.docer.com/works?userid=22383862"/>
              <p:cNvSpPr/>
              <p:nvPr>
                <p:custDataLst>
                  <p:tags r:id="rId12"/>
                </p:custDataLst>
              </p:nvPr>
            </p:nvSpPr>
            <p:spPr>
              <a:xfrm>
                <a:off x="1674" y="8882"/>
                <a:ext cx="14586" cy="1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愚人节</a:t>
                </a:r>
              </a:p>
            </p:txBody>
          </p:sp>
        </p:grpSp>
      </p:grpSp>
      <p:grpSp>
        <p:nvGrpSpPr>
          <p:cNvPr id="19" name="组合 18"/>
          <p:cNvGrpSpPr/>
          <p:nvPr>
            <p:custDataLst>
              <p:tags r:id="rId2"/>
            </p:custDataLst>
          </p:nvPr>
        </p:nvGrpSpPr>
        <p:grpSpPr>
          <a:xfrm>
            <a:off x="8046719" y="1749171"/>
            <a:ext cx="5078990" cy="1176867"/>
            <a:chOff x="1187" y="449"/>
            <a:chExt cx="16647" cy="3858"/>
          </a:xfrm>
        </p:grpSpPr>
        <p:sp>
          <p:nvSpPr>
            <p:cNvPr id="20" name="圆角矩形 37"/>
            <p:cNvSpPr/>
            <p:nvPr/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248" y="449"/>
              <a:ext cx="14586" cy="3858"/>
              <a:chOff x="1674" y="6411"/>
              <a:chExt cx="14586" cy="3858"/>
            </a:xfrm>
          </p:grpSpPr>
          <p:sp>
            <p:nvSpPr>
              <p:cNvPr id="22" name="深度视觉·原创设计 https://www.docer.com/works?userid=22383862"/>
              <p:cNvSpPr/>
              <p:nvPr>
                <p:custDataLst>
                  <p:tags r:id="rId9"/>
                </p:custDataLst>
              </p:nvPr>
            </p:nvSpPr>
            <p:spPr>
              <a:xfrm>
                <a:off x="1674" y="6411"/>
                <a:ext cx="7340" cy="272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对你的思念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远不止今天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3" name="深度视觉·原创设计 https://www.docer.com/works?userid=22383862"/>
              <p:cNvSpPr/>
              <p:nvPr>
                <p:custDataLst>
                  <p:tags r:id="rId10"/>
                </p:custDataLst>
              </p:nvPr>
            </p:nvSpPr>
            <p:spPr>
              <a:xfrm>
                <a:off x="1674" y="8882"/>
                <a:ext cx="14586" cy="1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清明节</a:t>
                </a:r>
              </a:p>
            </p:txBody>
          </p:sp>
        </p:grpSp>
      </p:grpSp>
      <p:grpSp>
        <p:nvGrpSpPr>
          <p:cNvPr id="24" name="组合 23"/>
          <p:cNvGrpSpPr/>
          <p:nvPr>
            <p:custDataLst>
              <p:tags r:id="rId3"/>
            </p:custDataLst>
          </p:nvPr>
        </p:nvGrpSpPr>
        <p:grpSpPr>
          <a:xfrm>
            <a:off x="8016823" y="3071720"/>
            <a:ext cx="5078990" cy="1176867"/>
            <a:chOff x="1187" y="449"/>
            <a:chExt cx="16647" cy="3858"/>
          </a:xfrm>
        </p:grpSpPr>
        <p:sp>
          <p:nvSpPr>
            <p:cNvPr id="25" name="圆角矩形 37"/>
            <p:cNvSpPr/>
            <p:nvPr/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248" y="449"/>
              <a:ext cx="14586" cy="3858"/>
              <a:chOff x="1674" y="6411"/>
              <a:chExt cx="14586" cy="3858"/>
            </a:xfrm>
          </p:grpSpPr>
          <p:sp>
            <p:nvSpPr>
              <p:cNvPr id="27" name="深度视觉·原创设计 https://www.docer.com/works?userid=22383862"/>
              <p:cNvSpPr/>
              <p:nvPr>
                <p:custDataLst>
                  <p:tags r:id="rId7"/>
                </p:custDataLst>
              </p:nvPr>
            </p:nvSpPr>
            <p:spPr>
              <a:xfrm>
                <a:off x="1674" y="6411"/>
                <a:ext cx="9600" cy="272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爱</a:t>
                </a:r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Ta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多一点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每天都是春日樱花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28" name="深度视觉·原创设计 https://www.docer.com/works?userid=22383862"/>
              <p:cNvSpPr/>
              <p:nvPr>
                <p:custDataLst>
                  <p:tags r:id="rId8"/>
                </p:custDataLst>
              </p:nvPr>
            </p:nvSpPr>
            <p:spPr>
              <a:xfrm>
                <a:off x="1674" y="8882"/>
                <a:ext cx="14586" cy="1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地球日</a:t>
                </a:r>
              </a:p>
            </p:txBody>
          </p:sp>
        </p:grpSp>
      </p:grpSp>
      <p:grpSp>
        <p:nvGrpSpPr>
          <p:cNvPr id="29" name="组合 28"/>
          <p:cNvGrpSpPr/>
          <p:nvPr>
            <p:custDataLst>
              <p:tags r:id="rId4"/>
            </p:custDataLst>
          </p:nvPr>
        </p:nvGrpSpPr>
        <p:grpSpPr>
          <a:xfrm>
            <a:off x="8016823" y="4323366"/>
            <a:ext cx="5078990" cy="1176867"/>
            <a:chOff x="1187" y="449"/>
            <a:chExt cx="16647" cy="3858"/>
          </a:xfrm>
        </p:grpSpPr>
        <p:sp>
          <p:nvSpPr>
            <p:cNvPr id="30" name="圆角矩形 37"/>
            <p:cNvSpPr/>
            <p:nvPr/>
          </p:nvSpPr>
          <p:spPr>
            <a:xfrm>
              <a:off x="1187" y="1295"/>
              <a:ext cx="1810" cy="1805"/>
            </a:xfrm>
            <a:prstGeom prst="roundRect">
              <a:avLst>
                <a:gd name="adj" fmla="val 50000"/>
              </a:avLst>
            </a:prstGeom>
            <a:solidFill>
              <a:srgbClr val="FFFDF6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248" y="449"/>
              <a:ext cx="14586" cy="3858"/>
              <a:chOff x="1674" y="6411"/>
              <a:chExt cx="14586" cy="3858"/>
            </a:xfrm>
          </p:grpSpPr>
          <p:sp>
            <p:nvSpPr>
              <p:cNvPr id="32" name="深度视觉·原创设计 https://www.docer.com/works?userid=22383862"/>
              <p:cNvSpPr/>
              <p:nvPr>
                <p:custDataLst>
                  <p:tags r:id="rId5"/>
                </p:custDataLst>
              </p:nvPr>
            </p:nvSpPr>
            <p:spPr>
              <a:xfrm>
                <a:off x="1674" y="6411"/>
                <a:ext cx="9600" cy="272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假期开始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  <a:p>
                <a:pPr algn="l"/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愿与你美好相约</a:t>
                </a:r>
                <a:endPara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endParaRPr>
              </a:p>
            </p:txBody>
          </p:sp>
          <p:sp>
            <p:nvSpPr>
              <p:cNvPr id="33" name="深度视觉·原创设计 https://www.docer.com/works?userid=22383862"/>
              <p:cNvSpPr/>
              <p:nvPr>
                <p:custDataLst>
                  <p:tags r:id="rId6"/>
                </p:custDataLst>
              </p:nvPr>
            </p:nvSpPr>
            <p:spPr>
              <a:xfrm>
                <a:off x="1674" y="8882"/>
                <a:ext cx="14586" cy="138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 anchor="t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sym typeface="思源黑体" panose="020B0500000000000000" pitchFamily="34" charset="-122"/>
                  </a:rPr>
                  <a:t>劳动节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3348900" y="2760034"/>
            <a:ext cx="2248219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项目节气海报</a:t>
            </a:r>
          </a:p>
        </p:txBody>
      </p:sp>
      <p:sp>
        <p:nvSpPr>
          <p:cNvPr id="35" name="矩形 34"/>
          <p:cNvSpPr/>
          <p:nvPr/>
        </p:nvSpPr>
        <p:spPr>
          <a:xfrm>
            <a:off x="3348900" y="3272160"/>
            <a:ext cx="2248219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项目美好联动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49" y="219051"/>
            <a:ext cx="5076862" cy="641989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958" y="219051"/>
            <a:ext cx="5515015" cy="6438947"/>
          </a:xfrm>
          <a:prstGeom prst="rect">
            <a:avLst/>
          </a:prstGeom>
        </p:spPr>
      </p:pic>
      <p:pic>
        <p:nvPicPr>
          <p:cNvPr id="2" name="Picture 2" descr="查看图片"/>
          <p:cNvPicPr>
            <a:picLocks noChangeAspect="1" noChangeArrowheads="1"/>
          </p:cNvPicPr>
          <p:nvPr/>
        </p:nvPicPr>
        <p:blipFill rotWithShape="1">
          <a:blip r:embed="rId4"/>
          <a:srcRect t="9879" b="4123"/>
          <a:stretch>
            <a:fillRect/>
          </a:stretch>
        </p:blipFill>
        <p:spPr bwMode="auto">
          <a:xfrm>
            <a:off x="4351020" y="2515738"/>
            <a:ext cx="2441071" cy="3730515"/>
          </a:xfrm>
          <a:prstGeom prst="rect">
            <a:avLst/>
          </a:prstGeom>
          <a:noFill/>
          <a:ln w="76200">
            <a:solidFill>
              <a:srgbClr val="FFFDF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9337198" y="2236386"/>
            <a:ext cx="2595078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项目代言海报</a:t>
            </a:r>
          </a:p>
        </p:txBody>
      </p:sp>
      <p:sp>
        <p:nvSpPr>
          <p:cNvPr id="7" name="矩形 6"/>
          <p:cNvSpPr/>
          <p:nvPr/>
        </p:nvSpPr>
        <p:spPr>
          <a:xfrm>
            <a:off x="9337198" y="2748512"/>
            <a:ext cx="2595078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收集春天的乐章</a:t>
            </a:r>
          </a:p>
        </p:txBody>
      </p:sp>
      <p:sp>
        <p:nvSpPr>
          <p:cNvPr id="8" name="矩形 7"/>
          <p:cNvSpPr/>
          <p:nvPr/>
        </p:nvSpPr>
        <p:spPr>
          <a:xfrm>
            <a:off x="9337198" y="3260638"/>
            <a:ext cx="2595078" cy="436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6FA046"/>
                </a:solidFill>
              </a:rPr>
              <a:t>收集春天的美好日志</a:t>
            </a:r>
          </a:p>
        </p:txBody>
      </p:sp>
      <p:sp>
        <p:nvSpPr>
          <p:cNvPr id="9" name="矩形 8"/>
          <p:cNvSpPr/>
          <p:nvPr/>
        </p:nvSpPr>
        <p:spPr>
          <a:xfrm>
            <a:off x="9337198" y="3754192"/>
            <a:ext cx="2595078" cy="2492061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solidFill>
                  <a:srgbClr val="6FA046"/>
                </a:solidFill>
              </a:rPr>
              <a:t>拍摄发布相关主题照片</a:t>
            </a:r>
            <a:endParaRPr lang="en-US" altLang="zh-CN" sz="1400" dirty="0">
              <a:solidFill>
                <a:srgbClr val="6FA046"/>
              </a:solidFill>
            </a:endParaRPr>
          </a:p>
          <a:p>
            <a:pPr algn="ctr"/>
            <a:r>
              <a:rPr lang="zh-CN" altLang="en-US" sz="1400" dirty="0">
                <a:solidFill>
                  <a:srgbClr val="6FA046"/>
                </a:solidFill>
              </a:rPr>
              <a:t>发起</a:t>
            </a:r>
            <a:r>
              <a:rPr lang="en-US" altLang="zh-CN" sz="1400" dirty="0">
                <a:solidFill>
                  <a:srgbClr val="6FA046"/>
                </a:solidFill>
              </a:rPr>
              <a:t>#</a:t>
            </a:r>
            <a:r>
              <a:rPr lang="zh-CN" altLang="en-US" sz="1400" dirty="0">
                <a:solidFill>
                  <a:srgbClr val="6FA046"/>
                </a:solidFill>
              </a:rPr>
              <a:t>春日微醺指南</a:t>
            </a:r>
            <a:endParaRPr lang="en-US" altLang="zh-CN" sz="1400" dirty="0">
              <a:solidFill>
                <a:srgbClr val="6FA046"/>
              </a:solidFill>
            </a:endParaRPr>
          </a:p>
          <a:p>
            <a:pPr algn="ctr"/>
            <a:r>
              <a:rPr lang="zh-CN" altLang="en-US" sz="1400" dirty="0">
                <a:solidFill>
                  <a:srgbClr val="6FA046"/>
                </a:solidFill>
              </a:rPr>
              <a:t>主题微博、抖音、小视频，集赞赢取项目好礼周边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75181" y="6168117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757111" y="1152949"/>
            <a:ext cx="4872692" cy="4113358"/>
            <a:chOff x="6867359" y="887105"/>
            <a:chExt cx="4872692" cy="411335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660" y="1838505"/>
              <a:ext cx="4636391" cy="2071579"/>
            </a:xfrm>
            <a:prstGeom prst="rect">
              <a:avLst/>
            </a:prstGeom>
          </p:spPr>
        </p:pic>
        <p:sp>
          <p:nvSpPr>
            <p:cNvPr id="8" name="对话气泡: 椭圆形 7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672576" y="4062618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6FA046"/>
                  </a:solidFill>
                </a:rPr>
                <a:t>PART TWO</a:t>
              </a:r>
              <a:endParaRPr lang="zh-CN" altLang="en-US" dirty="0">
                <a:solidFill>
                  <a:srgbClr val="6FA046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675111" y="4563734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6FA046"/>
                  </a:solidFill>
                </a:rPr>
                <a:t>活动包装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8616" y="238899"/>
            <a:ext cx="9676418" cy="6380201"/>
            <a:chOff x="438269" y="54591"/>
            <a:chExt cx="10401063" cy="6858000"/>
          </a:xfrm>
        </p:grpSpPr>
        <p:pic>
          <p:nvPicPr>
            <p:cNvPr id="1026" name="Picture 2" descr="查看图片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8269" y="54591"/>
              <a:ext cx="5146675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查看图片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92657" y="54591"/>
              <a:ext cx="5146675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246" y="4629955"/>
            <a:ext cx="2989138" cy="179722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8894246" y="495837"/>
            <a:ext cx="2989138" cy="3998890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223151" y="921017"/>
            <a:ext cx="21488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主题色：粉色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223151" y="1910893"/>
            <a:ext cx="2660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搭配粉色气球、花艺、风车、灯光、粉色透明塑板和白色落地字，打造粉色海洋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7835" y="4940682"/>
            <a:ext cx="2799615" cy="16784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058698" y="1317855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春日微醺樱花主题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44" y="292871"/>
            <a:ext cx="5519778" cy="34861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92871"/>
            <a:ext cx="5453102" cy="627225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044" y="3847013"/>
            <a:ext cx="2885066" cy="271811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1288" y="3847013"/>
            <a:ext cx="2529534" cy="271811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4962" y="4954678"/>
            <a:ext cx="2799615" cy="167841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952201" y="4784501"/>
            <a:ext cx="2989138" cy="1468192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952201" y="5128882"/>
            <a:ext cx="3061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微醺主题合影堆头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034427" y="5590547"/>
            <a:ext cx="2824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美好生活态度文案</a:t>
            </a:r>
            <a:r>
              <a:rPr lang="en-US" altLang="zh-CN" sz="16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+KT</a:t>
            </a:r>
            <a:r>
              <a:rPr lang="zh-CN" altLang="en-US" sz="16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合影框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06218" y="249432"/>
            <a:ext cx="10426461" cy="6359136"/>
            <a:chOff x="296372" y="166783"/>
            <a:chExt cx="11190534" cy="682514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373" y="166783"/>
              <a:ext cx="5586453" cy="364333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6177" y="166783"/>
              <a:ext cx="5500728" cy="360047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6372" y="3871221"/>
              <a:ext cx="5586453" cy="312070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86178" y="3871221"/>
              <a:ext cx="5500728" cy="312070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0184" y="4930150"/>
            <a:ext cx="2799615" cy="167841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882259" y="1794259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145307" y="2430321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网红打卡点打造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992667" y="2845000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春日微醺樱花合影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992668" y="3479683"/>
            <a:ext cx="2660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大型樱花树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仿真樱花合影墙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粉色秋千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镂空樱花牌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（根据项目预算设置材质）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7" y="321385"/>
            <a:ext cx="5505490" cy="36242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87" y="3988414"/>
            <a:ext cx="3855311" cy="2548202"/>
          </a:xfrm>
          <a:prstGeom prst="rect">
            <a:avLst/>
          </a:prstGeom>
        </p:spPr>
      </p:pic>
      <p:pic>
        <p:nvPicPr>
          <p:cNvPr id="6" name="Picture 2" descr="查看图片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70810" y="321385"/>
            <a:ext cx="2178675" cy="362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查看图片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10718" y="321385"/>
            <a:ext cx="4143486" cy="621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查看图片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0878" y="3989202"/>
            <a:ext cx="3818607" cy="254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1085" y="4900938"/>
            <a:ext cx="2799615" cy="167841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171248" y="2976484"/>
            <a:ext cx="2989138" cy="1468192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171248" y="3320865"/>
            <a:ext cx="3061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舞台</a:t>
            </a:r>
            <a:r>
              <a:rPr lang="en-US" altLang="zh-CN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酒会打造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53474" y="3782530"/>
            <a:ext cx="28246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粉白花艺</a:t>
            </a:r>
            <a:r>
              <a:rPr lang="en-US" altLang="zh-CN" sz="16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6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酒瓶造型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l="-343" t="1054" r="343" b="11725"/>
          <a:stretch>
            <a:fillRect/>
          </a:stretch>
        </p:blipFill>
        <p:spPr>
          <a:xfrm>
            <a:off x="6248400" y="186170"/>
            <a:ext cx="5674755" cy="426348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94" y="186170"/>
            <a:ext cx="5914891" cy="6446450"/>
          </a:xfrm>
          <a:prstGeom prst="rect">
            <a:avLst/>
          </a:prstGeom>
        </p:spPr>
      </p:pic>
      <p:sp>
        <p:nvSpPr>
          <p:cNvPr id="12" name="AutoShape 4" descr="合影区,婚礼布置,香槟酒主题婚礼,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l="14233"/>
          <a:stretch>
            <a:fillRect/>
          </a:stretch>
        </p:blipFill>
        <p:spPr>
          <a:xfrm>
            <a:off x="6248399" y="4510564"/>
            <a:ext cx="2702253" cy="2122056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5"/>
          <a:stretch>
            <a:fillRect/>
          </a:stretch>
        </p:blipFill>
        <p:spPr>
          <a:xfrm>
            <a:off x="9015211" y="4510564"/>
            <a:ext cx="2907944" cy="212205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620" y="4954202"/>
            <a:ext cx="2799615" cy="167841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629076" y="1639712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892124" y="2275774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酒会装饰打造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739484" y="2690453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春日微醺樱花主题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39485" y="3325136"/>
            <a:ext cx="2660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含花艺、冰桶、香槟塔、高脚杯、梦幻花树（杯架）等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/>
          <p:nvPr/>
        </p:nvPicPr>
        <p:blipFill>
          <a:blip r:embed="rId2"/>
          <a:stretch>
            <a:fillRect/>
          </a:stretch>
        </p:blipFill>
        <p:spPr>
          <a:xfrm>
            <a:off x="6961032" y="173864"/>
            <a:ext cx="4971525" cy="662618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6" name="图片 135"/>
          <p:cNvPicPr/>
          <p:nvPr/>
        </p:nvPicPr>
        <p:blipFill>
          <a:blip r:embed="rId3"/>
          <a:stretch>
            <a:fillRect/>
          </a:stretch>
        </p:blipFill>
        <p:spPr>
          <a:xfrm>
            <a:off x="334851" y="173865"/>
            <a:ext cx="6626181" cy="662618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617" y="640996"/>
            <a:ext cx="2321226" cy="2105154"/>
          </a:xfrm>
          <a:prstGeom prst="rect">
            <a:avLst/>
          </a:prstGeom>
          <a:ln w="76200">
            <a:solidFill>
              <a:srgbClr val="FFFDF6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224" y="5121627"/>
            <a:ext cx="2799615" cy="167841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725027" y="565411"/>
            <a:ext cx="2881052" cy="2317931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994514" y="911699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酒会会场打造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841874" y="1326378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春日微醺樱花主题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35436" y="1817176"/>
            <a:ext cx="2660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放置西式高脚吧台及高脚椅子，嘉宾席桌面摆设精致桌花及嘉宾名牌，整个会场精致高端</a:t>
            </a: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查看图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17297" y="276365"/>
            <a:ext cx="4758140" cy="630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563" y="276365"/>
            <a:ext cx="6653942" cy="63052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854" y="4948556"/>
            <a:ext cx="2799615" cy="167841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529979" y="1750267"/>
            <a:ext cx="2881052" cy="2317931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799466" y="2096555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露营市集摊位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646826" y="2511234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春日微醺樱花主题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894840" y="2972899"/>
            <a:ext cx="2151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市集摊位：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长条桌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桌布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木架背景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指示牌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露营：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天幕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帐篷桌椅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宣言装饰物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335290" y="189695"/>
            <a:ext cx="11521420" cy="64786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3"/>
          <a:srcRect t="721" r="21692"/>
          <a:stretch>
            <a:fillRect/>
          </a:stretch>
        </p:blipFill>
        <p:spPr>
          <a:xfrm>
            <a:off x="692829" y="605307"/>
            <a:ext cx="3233721" cy="2305318"/>
          </a:xfrm>
          <a:prstGeom prst="rect">
            <a:avLst/>
          </a:prstGeom>
          <a:noFill/>
          <a:ln w="76200">
            <a:solidFill>
              <a:srgbClr val="FFFDF6"/>
            </a:solidFill>
          </a:ln>
        </p:spPr>
      </p:pic>
      <p:sp>
        <p:nvSpPr>
          <p:cNvPr id="5" name="矩形 4"/>
          <p:cNvSpPr/>
          <p:nvPr/>
        </p:nvSpPr>
        <p:spPr>
          <a:xfrm>
            <a:off x="610250" y="3096110"/>
            <a:ext cx="3407958" cy="2317931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42537" y="3328855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露营市集波波池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93675" y="3745173"/>
            <a:ext cx="3032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春日微醺樱花粉色波波池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81330" y="4244490"/>
            <a:ext cx="30443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现场打造樱花火烈鸟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主题波波池</a:t>
            </a: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儿童游玩、拍照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活动与氛围包装一体化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拍照晒出大片感</a:t>
            </a:r>
          </a:p>
          <a:p>
            <a:pPr algn="ctr"/>
            <a:endParaRPr lang="zh-CN" altLang="en-US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75181" y="6168117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757111" y="1152949"/>
            <a:ext cx="4872692" cy="4113358"/>
            <a:chOff x="6867359" y="887105"/>
            <a:chExt cx="4872692" cy="411335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3660" y="1838505"/>
              <a:ext cx="4636391" cy="2071579"/>
            </a:xfrm>
            <a:prstGeom prst="rect">
              <a:avLst/>
            </a:prstGeom>
          </p:spPr>
        </p:pic>
        <p:sp>
          <p:nvSpPr>
            <p:cNvPr id="8" name="对话气泡: 椭圆形 7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672576" y="4062618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6FA046"/>
                  </a:solidFill>
                </a:rPr>
                <a:t>PART THREE</a:t>
              </a:r>
              <a:endParaRPr lang="zh-CN" altLang="en-US" dirty="0">
                <a:solidFill>
                  <a:srgbClr val="6FA046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675111" y="4563734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6FA046"/>
                  </a:solidFill>
                </a:rPr>
                <a:t>活动内容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35" y="558095"/>
            <a:ext cx="5076862" cy="29003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025" y="3565634"/>
            <a:ext cx="4663601" cy="281584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936" y="3565635"/>
            <a:ext cx="5084538" cy="28158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349" y="599583"/>
            <a:ext cx="4663602" cy="285889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915976" y="1868345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179024" y="2504407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春日樱花签到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026384" y="2919086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签到拍照打卡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026385" y="3553769"/>
            <a:ext cx="2660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大型樱花树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仿真樱花合影墙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粉色秋千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镂空樱花牌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（根据项目预算设置材质）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75181" y="6168117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6800365" y="752135"/>
            <a:ext cx="4872692" cy="3022979"/>
            <a:chOff x="6867359" y="887105"/>
            <a:chExt cx="4872692" cy="302297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660" y="1838505"/>
              <a:ext cx="4636391" cy="2071579"/>
            </a:xfrm>
            <a:prstGeom prst="rect">
              <a:avLst/>
            </a:prstGeom>
          </p:spPr>
        </p:pic>
        <p:sp>
          <p:nvSpPr>
            <p:cNvPr id="8" name="对话气泡: 椭圆形 7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</p:grpSp>
      <p:sp>
        <p:nvSpPr>
          <p:cNvPr id="13" name="圆角矩形 10"/>
          <p:cNvSpPr/>
          <p:nvPr/>
        </p:nvSpPr>
        <p:spPr>
          <a:xfrm>
            <a:off x="6684924" y="4181021"/>
            <a:ext cx="5103574" cy="1708150"/>
          </a:xfrm>
          <a:prstGeom prst="roundRect">
            <a:avLst>
              <a:gd name="adj" fmla="val 0"/>
            </a:avLst>
          </a:prstGeom>
          <a:solidFill>
            <a:srgbClr val="6FA046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861403" y="4434931"/>
            <a:ext cx="210000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LIVE</a:t>
            </a:r>
          </a:p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音乐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&gt;&gt;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691551" y="4587953"/>
            <a:ext cx="2839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音乐微醺派对</a:t>
            </a:r>
            <a:endParaRPr lang="en-US" alt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 algn="l"/>
            <a:r>
              <a: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春日樱花微醺</a:t>
            </a:r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日记</a:t>
            </a:r>
            <a:endParaRPr lang="en-US" alt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 algn="l"/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用音符和旋律纪念好时光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42" y="214490"/>
            <a:ext cx="5529303" cy="364333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42" y="3966692"/>
            <a:ext cx="4104044" cy="27025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14490"/>
            <a:ext cx="5572166" cy="362905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416" y="3951221"/>
            <a:ext cx="2423244" cy="2718047"/>
          </a:xfrm>
          <a:prstGeom prst="rect">
            <a:avLst/>
          </a:prstGeom>
        </p:spPr>
      </p:pic>
      <p:pic>
        <p:nvPicPr>
          <p:cNvPr id="2" name="Picture 6" descr="查看图片"/>
          <p:cNvPicPr>
            <a:picLocks noChangeAspect="1" noChangeArrowheads="1"/>
          </p:cNvPicPr>
          <p:nvPr/>
        </p:nvPicPr>
        <p:blipFill rotWithShape="1">
          <a:blip r:embed="rId6"/>
          <a:srcRect l="415" t="-9489" r="-415" b="9489"/>
          <a:stretch>
            <a:fillRect/>
          </a:stretch>
        </p:blipFill>
        <p:spPr bwMode="auto">
          <a:xfrm>
            <a:off x="7207890" y="3683359"/>
            <a:ext cx="4478866" cy="2985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508518" y="1219777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771566" y="1855839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乐队</a:t>
            </a:r>
            <a:r>
              <a:rPr lang="en-US" altLang="zh-CN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LIVE</a:t>
            </a:r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表演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18926" y="2270518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MUSIC</a:t>
            </a:r>
            <a:r>
              <a:rPr lang="zh-CN" altLang="en-US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TIME</a:t>
            </a:r>
            <a:endParaRPr lang="zh-CN" altLang="en-US" sz="20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18927" y="2905201"/>
            <a:ext cx="2660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吉他悠扬，音乐开始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感受时光缓缓流淌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11:00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  |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15:00 PM</a:t>
            </a:r>
          </a:p>
          <a:p>
            <a:pPr algn="ctr"/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17:00 PM  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各一场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571" y="2297850"/>
            <a:ext cx="3058480" cy="42745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800" y="282306"/>
            <a:ext cx="1900251" cy="19288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2016" y="282306"/>
            <a:ext cx="4834291" cy="629338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2591" y="282306"/>
            <a:ext cx="2671244" cy="18997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/>
          <a:srcRect l="30149" r="1"/>
          <a:stretch>
            <a:fillRect/>
          </a:stretch>
        </p:blipFill>
        <p:spPr>
          <a:xfrm>
            <a:off x="328411" y="282306"/>
            <a:ext cx="1970215" cy="189975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/>
          <a:srcRect r="39633"/>
          <a:stretch>
            <a:fillRect/>
          </a:stretch>
        </p:blipFill>
        <p:spPr>
          <a:xfrm>
            <a:off x="328411" y="2268780"/>
            <a:ext cx="3567196" cy="430357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886558" y="1541749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149606" y="2177811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粉色微醺品鉴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996966" y="2592490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TIPSY DIARY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996967" y="3227173"/>
            <a:ext cx="2660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设置粉色品酒吧台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鸡尾酒表演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一边品酒 感受微醺时光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一边聆听音乐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2484402" y="328747"/>
            <a:ext cx="9390518" cy="626523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317080" y="328747"/>
            <a:ext cx="2091269" cy="117679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317080" y="1619023"/>
            <a:ext cx="2091269" cy="4910230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51717" y="2225577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粉色泡泡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9077" y="2640256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TIPSY DIARY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597" y="3301156"/>
            <a:ext cx="2660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（如项目有泳池）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可设置粉色泡泡装置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增加氛围与互动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75181" y="6168117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6800365" y="752135"/>
            <a:ext cx="4872692" cy="3022979"/>
            <a:chOff x="6867359" y="887105"/>
            <a:chExt cx="4872692" cy="302297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660" y="1838505"/>
              <a:ext cx="4636391" cy="2071579"/>
            </a:xfrm>
            <a:prstGeom prst="rect">
              <a:avLst/>
            </a:prstGeom>
          </p:spPr>
        </p:pic>
        <p:sp>
          <p:nvSpPr>
            <p:cNvPr id="8" name="对话气泡: 椭圆形 7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</p:grpSp>
      <p:sp>
        <p:nvSpPr>
          <p:cNvPr id="2" name="圆角矩形 4"/>
          <p:cNvSpPr/>
          <p:nvPr/>
        </p:nvSpPr>
        <p:spPr>
          <a:xfrm>
            <a:off x="6736440" y="4245180"/>
            <a:ext cx="5103574" cy="1708150"/>
          </a:xfrm>
          <a:prstGeom prst="roundRect">
            <a:avLst>
              <a:gd name="adj" fmla="val 0"/>
            </a:avLst>
          </a:prstGeom>
          <a:solidFill>
            <a:srgbClr val="6FA046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912919" y="4568077"/>
            <a:ext cx="210000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樱花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市集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&gt;&gt;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815589" y="4671265"/>
            <a:ext cx="26319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用颜值惊艳时光</a:t>
            </a:r>
          </a:p>
          <a:p>
            <a:pPr algn="l"/>
            <a:r>
              <a:rPr lang="zh-CN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一场粉色梦幻视觉盛宴</a:t>
            </a:r>
          </a:p>
          <a:p>
            <a:pPr algn="l"/>
            <a:r>
              <a:rPr lang="zh-CN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沉浸式体验</a:t>
            </a:r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露营市集</a:t>
            </a:r>
            <a:endParaRPr 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01937" y="227341"/>
            <a:ext cx="4733702" cy="6403317"/>
            <a:chOff x="173149" y="225381"/>
            <a:chExt cx="4450977" cy="602087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3150" y="225381"/>
              <a:ext cx="4440156" cy="289774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149" y="3205122"/>
              <a:ext cx="4450977" cy="3041132"/>
            </a:xfrm>
            <a:prstGeom prst="rect">
              <a:avLst/>
            </a:prstGeom>
          </p:spPr>
        </p:pic>
      </p:grpSp>
      <p:pic>
        <p:nvPicPr>
          <p:cNvPr id="6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826" y="227341"/>
            <a:ext cx="6805807" cy="445412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0826" y="4773626"/>
            <a:ext cx="3245374" cy="185703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1387" y="4773626"/>
            <a:ext cx="3475246" cy="185703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/>
          <p:nvPr/>
        </p:nvSpPr>
        <p:spPr>
          <a:xfrm>
            <a:off x="3862461" y="1915236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125509" y="2551298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春日樱花市集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972869" y="2965977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TIPSY DIARY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72870" y="3600660"/>
            <a:ext cx="2660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设置樱花风情摊位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吸引商家摆摊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如手工饮品、手作工坊等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02502" y="209648"/>
            <a:ext cx="9498337" cy="6438703"/>
            <a:chOff x="6899" y="1117"/>
            <a:chExt cx="9958" cy="6750"/>
          </a:xfrm>
        </p:grpSpPr>
        <p:pic>
          <p:nvPicPr>
            <p:cNvPr id="5" name="图片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6899" y="1117"/>
              <a:ext cx="5400" cy="67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图片 5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12488" y="1117"/>
              <a:ext cx="4369" cy="675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13" y="226114"/>
            <a:ext cx="2853413" cy="293848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68813" y="3270239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31861" y="3906301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棉花糖梦工厂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9221" y="4320980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TIPSY DIARY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9222" y="4955663"/>
            <a:ext cx="2660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粉色棉花糖</a:t>
            </a:r>
            <a:r>
              <a:rPr lang="en-US" altLang="zh-CN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樱花口味甜点</a:t>
            </a:r>
            <a:endParaRPr lang="en-US" altLang="zh-CN" sz="1400" dirty="0">
              <a:solidFill>
                <a:srgbClr val="875D2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感受趣味与美味双重碰撞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 rotWithShape="1">
          <a:blip r:embed="rId2"/>
          <a:srcRect r="17432"/>
          <a:stretch>
            <a:fillRect/>
          </a:stretch>
        </p:blipFill>
        <p:spPr>
          <a:xfrm>
            <a:off x="232171" y="3900391"/>
            <a:ext cx="3450769" cy="27818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8970135" y="312777"/>
            <a:ext cx="2976799" cy="63695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71" y="312777"/>
            <a:ext cx="3450769" cy="34993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625" y="312777"/>
            <a:ext cx="5091825" cy="636950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431924" y="1982352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94972" y="2618414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春日创“艺”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542332" y="3033093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TIPSY DIARY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542333" y="3667776"/>
            <a:ext cx="2660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活动现场手工作坊摊位</a:t>
            </a: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客户可亲手体验草帽装饰，进行彩绘、花卉粘贴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894" y="284972"/>
            <a:ext cx="6834503" cy="45237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55" y="284973"/>
            <a:ext cx="4610172" cy="6288053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rcRect l="26926"/>
          <a:stretch>
            <a:fillRect/>
          </a:stretch>
        </p:blipFill>
        <p:spPr>
          <a:xfrm>
            <a:off x="5084895" y="4919730"/>
            <a:ext cx="1710320" cy="1653296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4011" y="4889788"/>
            <a:ext cx="5045386" cy="168323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214948" y="1866442"/>
            <a:ext cx="2881052" cy="3394578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477996" y="2502504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真人娃娃机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325356" y="2917183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TIPSY DIARY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325357" y="3551866"/>
            <a:ext cx="2660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活动现场搭建春日樱花主题真人娃娃。客户参与抓取公仔、粉色系列礼盒盲盒等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/>
        </p:nvPicPr>
        <p:blipFill>
          <a:blip r:embed="rId2"/>
          <a:stretch>
            <a:fillRect/>
          </a:stretch>
        </p:blipFill>
        <p:spPr>
          <a:xfrm>
            <a:off x="237490" y="366709"/>
            <a:ext cx="6149662" cy="6149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/>
          <p:nvPr/>
        </p:nvPicPr>
        <p:blipFill>
          <a:blip r:embed="rId3"/>
          <a:stretch>
            <a:fillRect/>
          </a:stretch>
        </p:blipFill>
        <p:spPr>
          <a:xfrm>
            <a:off x="6518127" y="2961563"/>
            <a:ext cx="5339891" cy="355480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6518126" y="366709"/>
            <a:ext cx="5339891" cy="2537477"/>
          </a:xfrm>
          <a:prstGeom prst="rect">
            <a:avLst/>
          </a:prstGeom>
          <a:solidFill>
            <a:srgbClr val="FFFD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946713" y="770951"/>
            <a:ext cx="23549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春日樱花营地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794073" y="1185630"/>
            <a:ext cx="26602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</a:rPr>
              <a:t>TIPSY DIARY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794074" y="1820313"/>
            <a:ext cx="2660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网红帐篷、气球</a:t>
            </a: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吉他、美食陈列</a:t>
            </a:r>
          </a:p>
          <a:p>
            <a:pPr algn="ctr"/>
            <a:r>
              <a:rPr lang="zh-CN" altLang="en-US" sz="1400" dirty="0">
                <a:solidFill>
                  <a:srgbClr val="875D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摆拍的最佳搭档刷爆朋友圈</a:t>
            </a:r>
          </a:p>
        </p:txBody>
      </p:sp>
    </p:spTree>
  </p:cSld>
  <p:clrMapOvr>
    <a:masterClrMapping/>
  </p:clrMapOvr>
  <p:transition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475181" y="6168117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6800365" y="752135"/>
            <a:ext cx="4872692" cy="3022979"/>
            <a:chOff x="6867359" y="887105"/>
            <a:chExt cx="4872692" cy="302297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660" y="1838505"/>
              <a:ext cx="4636391" cy="2071579"/>
            </a:xfrm>
            <a:prstGeom prst="rect">
              <a:avLst/>
            </a:prstGeom>
          </p:spPr>
        </p:pic>
        <p:sp>
          <p:nvSpPr>
            <p:cNvPr id="8" name="对话气泡: 椭圆形 7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</p:grpSp>
      <p:sp>
        <p:nvSpPr>
          <p:cNvPr id="12" name="圆角矩形 5"/>
          <p:cNvSpPr/>
          <p:nvPr/>
        </p:nvSpPr>
        <p:spPr>
          <a:xfrm>
            <a:off x="6697803" y="4245180"/>
            <a:ext cx="5103574" cy="1708150"/>
          </a:xfrm>
          <a:prstGeom prst="roundRect">
            <a:avLst>
              <a:gd name="adj" fmla="val 0"/>
            </a:avLst>
          </a:prstGeom>
          <a:solidFill>
            <a:srgbClr val="6FA046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902418" y="4537006"/>
            <a:ext cx="2100004" cy="12003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微醺</a:t>
            </a:r>
            <a:endParaRPr lang="en-US" altLang="zh-CN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r>
              <a: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酒会</a:t>
            </a:r>
            <a:r>
              <a:rPr lang="en-US" altLang="zh-C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&gt;&gt;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777830" y="4641345"/>
            <a:ext cx="2677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dirty="0">
                <a:solidFill>
                  <a:schemeClr val="bg1"/>
                </a:solidFill>
                <a:effectLst/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用精致优雅、馥郁芬芳带来味觉上的艺术体验</a:t>
            </a:r>
            <a:endParaRPr lang="en-US" alt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  <a:p>
            <a:pPr algn="l"/>
            <a:r>
              <a: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觥筹交错 唯美浪漫</a:t>
            </a:r>
            <a:endParaRPr lang="zh-CN" dirty="0">
              <a:solidFill>
                <a:schemeClr val="bg1"/>
              </a:solidFill>
              <a:effectLst/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"/>
          <a:srcRect l="36461" r="21181"/>
          <a:stretch>
            <a:fillRect/>
          </a:stretch>
        </p:blipFill>
        <p:spPr>
          <a:xfrm>
            <a:off x="1560195" y="-10795"/>
            <a:ext cx="5181600" cy="687466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38150" y="-10795"/>
            <a:ext cx="1493520" cy="6858635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object 5"/>
          <p:cNvSpPr txBox="1">
            <a:spLocks noGrp="1"/>
          </p:cNvSpPr>
          <p:nvPr>
            <p:ph type="title"/>
          </p:nvPr>
        </p:nvSpPr>
        <p:spPr>
          <a:xfrm>
            <a:off x="7216775" y="791528"/>
            <a:ext cx="4087495" cy="443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0" marR="5080" indent="-400050" algn="ctr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巴黎之花</a:t>
            </a:r>
            <a:r>
              <a:rPr sz="2800" spc="-5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|</a:t>
            </a:r>
            <a:r>
              <a:rPr sz="2800" spc="-5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顶级香槟之名</a:t>
            </a:r>
            <a:endParaRPr lang="zh-CN" sz="2800" dirty="0">
              <a:solidFill>
                <a:srgbClr val="1115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142480" y="1906905"/>
            <a:ext cx="4436110" cy="1341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50000"/>
              </a:lnSpc>
              <a:spcBef>
                <a:spcPts val="95"/>
              </a:spcBef>
            </a:pPr>
            <a:r>
              <a:rPr sz="1400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历经两个世纪的香槟酿制艺术</a:t>
            </a:r>
            <a:endParaRPr sz="1400" spc="-5" dirty="0">
              <a:solidFill>
                <a:srgbClr val="11151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12065" marR="5080" algn="ctr">
              <a:lnSpc>
                <a:spcPct val="150000"/>
              </a:lnSpc>
              <a:spcBef>
                <a:spcPts val="95"/>
              </a:spcBef>
            </a:pPr>
            <a:r>
              <a:rPr sz="1400" spc="-5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sz="1400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用精致优雅、馥郁芬芳的味蕾体验</a:t>
            </a:r>
          </a:p>
          <a:p>
            <a:pPr marL="12065" marR="5080" algn="ctr">
              <a:lnSpc>
                <a:spcPct val="150000"/>
              </a:lnSpc>
              <a:spcBef>
                <a:spcPts val="95"/>
              </a:spcBef>
            </a:pPr>
            <a:r>
              <a:rPr sz="1400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带给来</a:t>
            </a:r>
            <a:r>
              <a:rPr sz="1400" spc="-5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宾 </a:t>
            </a:r>
            <a:r>
              <a:rPr sz="1400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以味觉上的艺术体验</a:t>
            </a:r>
          </a:p>
          <a:p>
            <a:pPr marL="12065" marR="5080" algn="ctr">
              <a:lnSpc>
                <a:spcPct val="150000"/>
              </a:lnSpc>
              <a:spcBef>
                <a:spcPts val="95"/>
              </a:spcBef>
            </a:pPr>
            <a:r>
              <a:rPr sz="1400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为“艺术</a:t>
            </a:r>
            <a:r>
              <a:rPr sz="1400" spc="-5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24</a:t>
            </a:r>
            <a:r>
              <a:rPr sz="1400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小时”多</a:t>
            </a:r>
            <a:r>
              <a:rPr sz="1400" spc="-5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感</a:t>
            </a:r>
            <a:r>
              <a:rPr sz="1400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官盛宴更添精彩</a:t>
            </a:r>
            <a:endParaRPr sz="1400" spc="-5" dirty="0">
              <a:solidFill>
                <a:srgbClr val="11151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sp>
        <p:nvSpPr>
          <p:cNvPr id="11" name="object 5"/>
          <p:cNvSpPr txBox="1">
            <a:spLocks noGrp="1"/>
          </p:cNvSpPr>
          <p:nvPr/>
        </p:nvSpPr>
        <p:spPr>
          <a:xfrm>
            <a:off x="7216140" y="1301750"/>
            <a:ext cx="4087495" cy="38163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12750" marR="5080" indent="-400050" algn="ctr">
              <a:lnSpc>
                <a:spcPct val="100000"/>
              </a:lnSpc>
              <a:spcBef>
                <a:spcPts val="100"/>
              </a:spcBef>
            </a:pPr>
            <a:r>
              <a:rPr lang="zh-CN" sz="24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探寻</a:t>
            </a:r>
            <a:r>
              <a:rPr lang="zh-CN" altLang="en-US" sz="24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项目优雅</a:t>
            </a:r>
            <a:r>
              <a:rPr lang="zh-CN" sz="24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魅力</a:t>
            </a:r>
          </a:p>
        </p:txBody>
      </p:sp>
      <p:pic>
        <p:nvPicPr>
          <p:cNvPr id="117" name="图片 116"/>
          <p:cNvPicPr/>
          <p:nvPr/>
        </p:nvPicPr>
        <p:blipFill>
          <a:blip r:embed="rId3"/>
          <a:stretch>
            <a:fillRect/>
          </a:stretch>
        </p:blipFill>
        <p:spPr>
          <a:xfrm>
            <a:off x="7395845" y="3742828"/>
            <a:ext cx="2593975" cy="2622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5"/>
          <p:cNvSpPr/>
          <p:nvPr/>
        </p:nvSpPr>
        <p:spPr>
          <a:xfrm>
            <a:off x="9730105" y="3742828"/>
            <a:ext cx="1848485" cy="2622550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9921240" y="4238128"/>
            <a:ext cx="443611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伴手礼建议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730105" y="4666118"/>
            <a:ext cx="186690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sz="16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巴黎之花香槟酒</a:t>
            </a:r>
          </a:p>
          <a:p>
            <a:pPr algn="ctr" fontAlgn="auto">
              <a:lnSpc>
                <a:spcPct val="15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————</a:t>
            </a:r>
            <a:endParaRPr lang="zh-CN" sz="1600">
              <a:solidFill>
                <a:schemeClr val="bg1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algn="ctr" fontAlgn="auto">
              <a:lnSpc>
                <a:spcPct val="15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抽奖礼品建议按项目现有自带</a:t>
            </a:r>
            <a:r>
              <a:rPr lang="en-US" altLang="zh-CN" sz="14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LOGO</a:t>
            </a:r>
            <a:r>
              <a:rPr lang="zh-CN" altLang="en-US" sz="140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礼品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查看图片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0952" y="0"/>
            <a:ext cx="4579638" cy="686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954405" y="5175885"/>
            <a:ext cx="3695700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400">
                <a:solidFill>
                  <a:srgbClr val="11151E"/>
                </a:solidFill>
              </a:rPr>
              <a:t>（以实际时间为准，流程仅供参考）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87985" y="1001395"/>
            <a:ext cx="44361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4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流程安排建议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87985" y="1461770"/>
            <a:ext cx="10682605" cy="336919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4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:00 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dirty="0" err="1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受邀媒体签到</a:t>
            </a:r>
            <a:endParaRPr dirty="0">
              <a:solidFill>
                <a:srgbClr val="11151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fontAlgn="auto">
              <a:lnSpc>
                <a:spcPct val="150000"/>
              </a:lnSpc>
            </a:pP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4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: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30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lang="en-US" altLang="zh-CN" dirty="0" err="1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分批参观现场：营销中心→园林→板房</a:t>
            </a:r>
            <a:endParaRPr lang="en-US" altLang="zh-CN" dirty="0">
              <a:solidFill>
                <a:srgbClr val="11151E"/>
              </a:solidFill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15:00  </a:t>
            </a:r>
            <a:r>
              <a:rPr lang="zh-CN" altLang="en-US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媒体落座酒会现场，</a:t>
            </a:r>
            <a:r>
              <a:rPr lang="zh-CN" altLang="en-US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主持人开场</a:t>
            </a:r>
          </a:p>
          <a:p>
            <a:pPr fontAlgn="auto">
              <a:lnSpc>
                <a:spcPct val="150000"/>
              </a:lnSpc>
            </a:pP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15:10  </a:t>
            </a:r>
            <a:r>
              <a:rPr lang="zh-CN" altLang="en-US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领导致辞</a:t>
            </a:r>
          </a:p>
          <a:p>
            <a:pPr fontAlgn="auto">
              <a:lnSpc>
                <a:spcPct val="150000"/>
              </a:lnSpc>
            </a:pP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  <a:sym typeface="+mn-ea"/>
              </a:rPr>
              <a:t>15:20  </a:t>
            </a:r>
            <a:r>
              <a:rPr lang="zh-CN" altLang="en-US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开酒仪式——注酒塔</a:t>
            </a:r>
          </a:p>
          <a:p>
            <a:pPr fontAlgn="auto">
              <a:lnSpc>
                <a:spcPct val="150000"/>
              </a:lnSpc>
            </a:pP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15:30  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巴黎之花品鉴会&amp;冷餐品鉴</a:t>
            </a:r>
          </a:p>
          <a:p>
            <a:pPr fontAlgn="auto">
              <a:lnSpc>
                <a:spcPct val="150000"/>
              </a:lnSpc>
            </a:pP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       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（期间穿插项目推介会、乐队表演与抽奖）</a:t>
            </a:r>
          </a:p>
          <a:p>
            <a:pPr fontAlgn="auto">
              <a:lnSpc>
                <a:spcPct val="150000"/>
              </a:lnSpc>
            </a:pP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1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7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: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0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0 </a:t>
            </a:r>
            <a:r>
              <a:rPr lang="en-US" alt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lang="zh-CN" dirty="0">
                <a:solidFill>
                  <a:srgbClr val="11151E"/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自由交流，酒会结束</a:t>
            </a:r>
          </a:p>
        </p:txBody>
      </p:sp>
      <p:sp>
        <p:nvSpPr>
          <p:cNvPr id="8" name="矩形 7"/>
          <p:cNvSpPr/>
          <p:nvPr/>
        </p:nvSpPr>
        <p:spPr>
          <a:xfrm>
            <a:off x="387985" y="6391275"/>
            <a:ext cx="1382395" cy="466725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809605" y="487680"/>
            <a:ext cx="417195" cy="1287780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470" y="428505"/>
            <a:ext cx="5302457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298" tIns="50148" rIns="100298" bIns="5014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媒体签到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媒体进场签到，把姓名填在签到卡上并投进抽奖箱。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323215" y="1812290"/>
            <a:ext cx="11483958" cy="4589763"/>
            <a:chOff x="509" y="2854"/>
            <a:chExt cx="18574" cy="7423"/>
          </a:xfrm>
        </p:grpSpPr>
        <p:pic>
          <p:nvPicPr>
            <p:cNvPr id="5" name="图片 4" descr="tmp_aa7c218b1455ce46168ca1e98f302ba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6" y="2854"/>
              <a:ext cx="10977" cy="731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/>
            <a:srcRect b="25760"/>
            <a:stretch>
              <a:fillRect/>
            </a:stretch>
          </p:blipFill>
          <p:spPr>
            <a:xfrm>
              <a:off x="509" y="2854"/>
              <a:ext cx="7498" cy="7423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433705" y="-159385"/>
            <a:ext cx="1382395" cy="466725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/>
          <p:nvPr/>
        </p:nvPicPr>
        <p:blipFill>
          <a:blip r:embed="rId2"/>
          <a:stretch>
            <a:fillRect/>
          </a:stretch>
        </p:blipFill>
        <p:spPr>
          <a:xfrm>
            <a:off x="459105" y="341549"/>
            <a:ext cx="4035622" cy="606358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/>
          <p:nvPr/>
        </p:nvPicPr>
        <p:blipFill>
          <a:blip r:embed="rId3"/>
          <a:stretch>
            <a:fillRect/>
          </a:stretch>
        </p:blipFill>
        <p:spPr>
          <a:xfrm>
            <a:off x="4620833" y="341549"/>
            <a:ext cx="4035622" cy="605477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948860" y="-13863"/>
            <a:ext cx="1382395" cy="754398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312146" y="537976"/>
            <a:ext cx="5302457" cy="1442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298" tIns="50148" rIns="100298" bIns="50148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28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模特合影</a:t>
            </a:r>
            <a:endParaRPr lang="en-US" altLang="zh-CN" sz="2800" dirty="0">
              <a:solidFill>
                <a:srgbClr val="11151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模特迎宾</a:t>
            </a:r>
            <a:endParaRPr lang="en-US" altLang="zh-CN" sz="1600" dirty="0">
              <a:solidFill>
                <a:srgbClr val="11151E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穿着春日樱花主题服装</a:t>
            </a:r>
          </a:p>
        </p:txBody>
      </p:sp>
      <p:pic>
        <p:nvPicPr>
          <p:cNvPr id="1026" name="Picture 2" descr="查看图片"/>
          <p:cNvPicPr>
            <a:picLocks noChangeAspect="1" noChangeArrowheads="1"/>
          </p:cNvPicPr>
          <p:nvPr/>
        </p:nvPicPr>
        <p:blipFill rotWithShape="1">
          <a:blip r:embed="rId4"/>
          <a:srcRect b="14024"/>
          <a:stretch>
            <a:fillRect/>
          </a:stretch>
        </p:blipFill>
        <p:spPr bwMode="auto">
          <a:xfrm>
            <a:off x="8834907" y="2437658"/>
            <a:ext cx="2779696" cy="395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图片 118"/>
          <p:cNvPicPr/>
          <p:nvPr/>
        </p:nvPicPr>
        <p:blipFill>
          <a:blip r:embed="rId2"/>
          <a:stretch>
            <a:fillRect/>
          </a:stretch>
        </p:blipFill>
        <p:spPr>
          <a:xfrm>
            <a:off x="3849370" y="1781810"/>
            <a:ext cx="6779260" cy="4512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215" y="428625"/>
            <a:ext cx="81343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298" tIns="50148" rIns="100298" bIns="5014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开酒祝酒仪式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邀请嘉宾领导进行开酒、分酒仪式，开酒 注酒塔，领导与媒体代表手举香槟，共同欢庆。</a:t>
            </a:r>
          </a:p>
        </p:txBody>
      </p:sp>
      <p:sp>
        <p:nvSpPr>
          <p:cNvPr id="9" name="矩形 8"/>
          <p:cNvSpPr/>
          <p:nvPr/>
        </p:nvSpPr>
        <p:spPr>
          <a:xfrm>
            <a:off x="433705" y="-159385"/>
            <a:ext cx="1382395" cy="466725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30" y="1775460"/>
            <a:ext cx="3391535" cy="451929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215" y="428625"/>
            <a:ext cx="11622405" cy="185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298" tIns="50148" rIns="100298" bIns="5014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巴黎之花品鉴私享会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提供精美巴黎之花供来宾品尝，开启深度交流的畅谈模 式，使现场变得气氛活跃，轻松。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品鉴香槟的故事</a:t>
            </a:r>
            <a:r>
              <a:rPr lang="en-US" altLang="zh-CN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 —— </a:t>
            </a: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走近巴黎之花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提供3至5种巴黎之花系列香槟品鉴，如黑皮诺香槟、酩悦粉 红香槟、巴黎之花特级香槟等，供来宾尊享品鉴。</a:t>
            </a:r>
          </a:p>
        </p:txBody>
      </p:sp>
      <p:pic>
        <p:nvPicPr>
          <p:cNvPr id="9" name="object 9"/>
          <p:cNvPicPr/>
          <p:nvPr/>
        </p:nvPicPr>
        <p:blipFill>
          <a:blip r:embed="rId2"/>
          <a:stretch>
            <a:fillRect/>
          </a:stretch>
        </p:blipFill>
        <p:spPr>
          <a:xfrm>
            <a:off x="323215" y="2477770"/>
            <a:ext cx="5259705" cy="381190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/>
          <a:srcRect t="196" r="12113"/>
          <a:stretch>
            <a:fillRect/>
          </a:stretch>
        </p:blipFill>
        <p:spPr>
          <a:xfrm>
            <a:off x="5666105" y="2477135"/>
            <a:ext cx="5292725" cy="381254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33705" y="-159385"/>
            <a:ext cx="1382395" cy="466725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215" y="428625"/>
            <a:ext cx="1162240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298" tIns="50148" rIns="100298" bIns="5014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冷餐茶歇品鉴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邀请星级服务员现场服务，来宾现场自助品鉴交流。 精美冷餐、糕点，加特调水果茶，以干冰点缀。</a:t>
            </a:r>
          </a:p>
        </p:txBody>
      </p:sp>
      <p:sp>
        <p:nvSpPr>
          <p:cNvPr id="6" name="矩形 5"/>
          <p:cNvSpPr/>
          <p:nvPr/>
        </p:nvSpPr>
        <p:spPr>
          <a:xfrm>
            <a:off x="433705" y="-159385"/>
            <a:ext cx="1382395" cy="466725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tmp_41635dea678367cc3aea7cbd7da431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05" y="1739900"/>
            <a:ext cx="6344920" cy="47542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700" y="1739900"/>
            <a:ext cx="3641725" cy="485584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3215" y="428625"/>
            <a:ext cx="1162240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0298" tIns="50148" rIns="100298" bIns="5014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酒会穿插环节</a:t>
            </a: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建议：乐队暖场</a:t>
            </a:r>
            <a:r>
              <a:rPr lang="en-US" altLang="zh-CN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--</a:t>
            </a: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项目推介会</a:t>
            </a:r>
            <a:r>
              <a:rPr lang="en-US" altLang="zh-CN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--</a:t>
            </a: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抽奖一轮</a:t>
            </a:r>
            <a:r>
              <a:rPr lang="en-US" altLang="zh-CN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--</a:t>
            </a: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乐队表演</a:t>
            </a:r>
            <a:r>
              <a:rPr lang="en-US" altLang="zh-CN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--</a:t>
            </a:r>
            <a:r>
              <a:rPr lang="zh-CN" altLang="en-US" sz="1600">
                <a:solidFill>
                  <a:srgbClr val="11151E"/>
                </a:solidFill>
                <a:latin typeface="微软雅黑" panose="020B0503020204020204" charset="-122"/>
                <a:ea typeface="微软雅黑" panose="020B0503020204020204" charset="-122"/>
              </a:rPr>
              <a:t>抽奖一轮</a:t>
            </a:r>
          </a:p>
        </p:txBody>
      </p:sp>
      <p:sp>
        <p:nvSpPr>
          <p:cNvPr id="6" name="矩形 5"/>
          <p:cNvSpPr/>
          <p:nvPr/>
        </p:nvSpPr>
        <p:spPr>
          <a:xfrm>
            <a:off x="433705" y="-159385"/>
            <a:ext cx="1382395" cy="466725"/>
          </a:xfrm>
          <a:prstGeom prst="rect">
            <a:avLst/>
          </a:prstGeom>
          <a:solidFill>
            <a:srgbClr val="6FA04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26720" y="1738630"/>
            <a:ext cx="8068136" cy="4571365"/>
            <a:chOff x="685" y="441"/>
            <a:chExt cx="17504" cy="991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" y="442"/>
              <a:ext cx="7436" cy="9916"/>
            </a:xfrm>
            <a:prstGeom prst="rect">
              <a:avLst/>
            </a:prstGeom>
          </p:spPr>
        </p:pic>
        <p:pic>
          <p:nvPicPr>
            <p:cNvPr id="108" name="图片 107"/>
            <p:cNvPicPr/>
            <p:nvPr/>
          </p:nvPicPr>
          <p:blipFill>
            <a:blip r:embed="rId3"/>
            <a:srcRect l="33820"/>
            <a:stretch>
              <a:fillRect/>
            </a:stretch>
          </p:blipFill>
          <p:spPr>
            <a:xfrm>
              <a:off x="8330" y="441"/>
              <a:ext cx="9859" cy="9917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rcRect t="56945" b="28970"/>
          <a:stretch>
            <a:fillRect/>
          </a:stretch>
        </p:blipFill>
        <p:spPr>
          <a:xfrm>
            <a:off x="8590915" y="1739265"/>
            <a:ext cx="3390265" cy="2214245"/>
          </a:xfrm>
          <a:prstGeom prst="rect">
            <a:avLst/>
          </a:prstGeom>
        </p:spPr>
      </p:pic>
      <p:pic>
        <p:nvPicPr>
          <p:cNvPr id="10" name="图片 9" descr="tmp_6412975029aae75735f298a1daf035d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0915" y="4030345"/>
            <a:ext cx="3415030" cy="22796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图片 3" descr="D:\精英策划圈\策划人必进的社群.png策划人必进的社群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1074353" y="1427615"/>
            <a:ext cx="10043294" cy="40024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300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图片 3" descr="D:/精英策划圈/3对比.png3对比"/>
          <p:cNvPicPr>
            <a:picLocks noChangeAspect="1"/>
          </p:cNvPicPr>
          <p:nvPr/>
        </p:nvPicPr>
        <p:blipFill>
          <a:blip r:embed="rId3"/>
          <a:srcRect t="4511" b="4511"/>
          <a:stretch>
            <a:fillRect/>
          </a:stretch>
        </p:blipFill>
        <p:spPr>
          <a:xfrm>
            <a:off x="1457324" y="1096780"/>
            <a:ext cx="9277350" cy="466407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300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图片 1" descr="F:\精英策划圈\策划人温馨提示.png策划人温馨提示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19354" y="513640"/>
            <a:ext cx="10549648" cy="5830357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ransition spd="slow" advTm="300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03660" cy="687020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591869" y="6090844"/>
            <a:ext cx="694671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6600" b="1" dirty="0">
                <a:ln w="28575">
                  <a:solidFill>
                    <a:schemeClr val="bg1">
                      <a:lumMod val="95000"/>
                    </a:schemeClr>
                  </a:solidFill>
                </a:ln>
                <a:noFill/>
              </a:rPr>
              <a:t>TIPSY DIARY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6867359" y="887105"/>
            <a:ext cx="4872692" cy="4113358"/>
            <a:chOff x="6867359" y="887105"/>
            <a:chExt cx="4872692" cy="411335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03660" y="1838505"/>
              <a:ext cx="4636391" cy="2071579"/>
            </a:xfrm>
            <a:prstGeom prst="rect">
              <a:avLst/>
            </a:prstGeom>
          </p:spPr>
        </p:pic>
        <p:sp>
          <p:nvSpPr>
            <p:cNvPr id="12" name="对话气泡: 椭圆形 11"/>
            <p:cNvSpPr/>
            <p:nvPr/>
          </p:nvSpPr>
          <p:spPr>
            <a:xfrm>
              <a:off x="6867359" y="887105"/>
              <a:ext cx="1610435" cy="1624083"/>
            </a:xfrm>
            <a:prstGeom prst="wedgeEllipseCallout">
              <a:avLst>
                <a:gd name="adj1" fmla="val 31826"/>
                <a:gd name="adj2" fmla="val 5283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867359" y="1515339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音乐节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922913" y="1039640"/>
              <a:ext cx="14077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B5D39B"/>
                  </a:solidFill>
                  <a:latin typeface="字魂35号-经典雅黑" panose="02000000000000000000" pitchFamily="2" charset="-122"/>
                  <a:ea typeface="字魂35号-经典雅黑" panose="02000000000000000000" pitchFamily="2" charset="-122"/>
                </a:rPr>
                <a:t>LIVE</a:t>
              </a:r>
              <a:endParaRPr lang="zh-CN" altLang="en-US" sz="3600" dirty="0">
                <a:solidFill>
                  <a:srgbClr val="B5D39B"/>
                </a:solidFill>
                <a:latin typeface="字魂35号-经典雅黑" panose="02000000000000000000" pitchFamily="2" charset="-122"/>
                <a:ea typeface="字魂35号-经典雅黑" panose="02000000000000000000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672576" y="4062618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6FA046"/>
                  </a:solidFill>
                </a:rPr>
                <a:t>4</a:t>
              </a:r>
              <a:r>
                <a:rPr lang="zh-CN" altLang="en-US" dirty="0">
                  <a:solidFill>
                    <a:srgbClr val="6FA046"/>
                  </a:solidFill>
                </a:rPr>
                <a:t>月春日樱花微醺音乐节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7675111" y="4563734"/>
              <a:ext cx="3343702" cy="4367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rgbClr val="6FA046"/>
                  </a:solidFill>
                </a:rPr>
                <a:t>美好生活 </a:t>
              </a:r>
              <a:r>
                <a:rPr lang="en-US" altLang="zh-CN" dirty="0">
                  <a:solidFill>
                    <a:srgbClr val="6FA046"/>
                  </a:solidFill>
                </a:rPr>
                <a:t>| </a:t>
              </a:r>
              <a:r>
                <a:rPr lang="zh-CN" altLang="en-US" dirty="0">
                  <a:solidFill>
                    <a:srgbClr val="6FA046"/>
                  </a:solidFill>
                </a:rPr>
                <a:t>露营市集 </a:t>
              </a:r>
              <a:r>
                <a:rPr lang="en-US" altLang="zh-CN" dirty="0">
                  <a:solidFill>
                    <a:srgbClr val="6FA046"/>
                  </a:solidFill>
                </a:rPr>
                <a:t>| </a:t>
              </a:r>
              <a:r>
                <a:rPr lang="zh-CN" altLang="en-US" dirty="0">
                  <a:solidFill>
                    <a:srgbClr val="6FA046"/>
                  </a:solidFill>
                </a:rPr>
                <a:t>暖场活动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NmMWUyNzZkMDVhOTIzYzAwYzM5YTA3NjRkODQ4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4.7266141732283,&quot;left&quot;:561.6,&quot;top&quot;:142.83889763779527,&quot;width&quot;:401.433937007874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93.9140157480315,&quot;left&quot;:631.245905511811,&quot;top&quot;:39.175196850393704,&quot;width&quot;:402.2744881889765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307.552755905512,&quot;width&quot;:15816.211023622047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33174316"/>
  <p:tag name="KSO_WM_UNIT_PLACING_PICTURE_USER_VIEWPORT" val="{&quot;height&quot;:8771,&quot;width&quot;:15840}"/>
</p:tagLst>
</file>

<file path=ppt/theme/theme1.xml><?xml version="1.0" encoding="utf-8"?>
<a:theme xmlns:a="http://schemas.openxmlformats.org/drawingml/2006/main" name="更多免费方案资料加微信：anran146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1208</Words>
  <Application>Microsoft Office PowerPoint</Application>
  <PresentationFormat>宽屏</PresentationFormat>
  <Paragraphs>246</Paragraphs>
  <Slides>45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45</vt:i4>
      </vt:variant>
    </vt:vector>
  </HeadingPairs>
  <TitlesOfParts>
    <vt:vector size="53" baseType="lpstr">
      <vt:lpstr>思源黑体 CN Medium</vt:lpstr>
      <vt:lpstr>微软雅黑</vt:lpstr>
      <vt:lpstr>微软雅黑 Light</vt:lpstr>
      <vt:lpstr>字魂35号-经典雅黑</vt:lpstr>
      <vt:lpstr>Arial</vt:lpstr>
      <vt:lpstr>Calibri</vt:lpstr>
      <vt:lpstr>Impact</vt:lpstr>
      <vt:lpstr>更多免费方案资料加微信：anran1468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巴黎之花 | 顶级香槟之名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2024-04-12T05:52:59Z</dcterms:created>
  <dcterms:modified xsi:type="dcterms:W3CDTF">2024-04-12T05:53:01Z</dcterms:modified>
</cp:coreProperties>
</file>