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7"/>
  </p:handoutMasterIdLst>
  <p:sldIdLst>
    <p:sldId id="262" r:id="rId3"/>
    <p:sldId id="304" r:id="rId5"/>
    <p:sldId id="293" r:id="rId6"/>
    <p:sldId id="305" r:id="rId7"/>
    <p:sldId id="272" r:id="rId8"/>
    <p:sldId id="288" r:id="rId9"/>
    <p:sldId id="294" r:id="rId10"/>
    <p:sldId id="306" r:id="rId11"/>
    <p:sldId id="287" r:id="rId12"/>
    <p:sldId id="295" r:id="rId13"/>
    <p:sldId id="308" r:id="rId14"/>
    <p:sldId id="373" r:id="rId15"/>
    <p:sldId id="310" r:id="rId16"/>
    <p:sldId id="289" r:id="rId17"/>
    <p:sldId id="311" r:id="rId18"/>
    <p:sldId id="307" r:id="rId19"/>
    <p:sldId id="312" r:id="rId20"/>
    <p:sldId id="290" r:id="rId21"/>
    <p:sldId id="334" r:id="rId22"/>
    <p:sldId id="313" r:id="rId23"/>
    <p:sldId id="335" r:id="rId24"/>
    <p:sldId id="372" r:id="rId25"/>
    <p:sldId id="332" r:id="rId26"/>
    <p:sldId id="333" r:id="rId27"/>
    <p:sldId id="371" r:id="rId28"/>
    <p:sldId id="291" r:id="rId29"/>
    <p:sldId id="331" r:id="rId30"/>
    <p:sldId id="273" r:id="rId31"/>
    <p:sldId id="274" r:id="rId32"/>
    <p:sldId id="282" r:id="rId33"/>
    <p:sldId id="279" r:id="rId34"/>
    <p:sldId id="280" r:id="rId35"/>
    <p:sldId id="281" r:id="rId36"/>
    <p:sldId id="283" r:id="rId37"/>
    <p:sldId id="337" r:id="rId38"/>
    <p:sldId id="284" r:id="rId39"/>
    <p:sldId id="321" r:id="rId40"/>
    <p:sldId id="320" r:id="rId41"/>
    <p:sldId id="338" r:id="rId42"/>
    <p:sldId id="339" r:id="rId43"/>
    <p:sldId id="325" r:id="rId44"/>
    <p:sldId id="276" r:id="rId45"/>
    <p:sldId id="328" r:id="rId46"/>
    <p:sldId id="326" r:id="rId47"/>
    <p:sldId id="327" r:id="rId48"/>
    <p:sldId id="329" r:id="rId49"/>
    <p:sldId id="296" r:id="rId50"/>
    <p:sldId id="298" r:id="rId51"/>
    <p:sldId id="299" r:id="rId52"/>
    <p:sldId id="300" r:id="rId53"/>
    <p:sldId id="301" r:id="rId54"/>
    <p:sldId id="302" r:id="rId55"/>
    <p:sldId id="303" r:id="rId56"/>
  </p:sldIdLst>
  <p:sldSz cx="12192000" cy="6858000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B24D"/>
    <a:srgbClr val="3FB14D"/>
    <a:srgbClr val="92D050"/>
    <a:srgbClr val="0061F6"/>
    <a:srgbClr val="F777A8"/>
    <a:srgbClr val="FDB1CD"/>
    <a:srgbClr val="E0E11B"/>
    <a:srgbClr val="0E1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2" Type="http://schemas.openxmlformats.org/officeDocument/2006/relationships/tags" Target="tags/tag643.xml"/><Relationship Id="rId61" Type="http://schemas.openxmlformats.org/officeDocument/2006/relationships/commentAuthors" Target="commentAuthors.xml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handoutMaster" Target="handoutMasters/handoutMaster1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8" Type="http://schemas.openxmlformats.org/officeDocument/2006/relationships/notesSlide" Target="../notesSlides/notesSlide1.xml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21.xml"/><Relationship Id="rId25" Type="http://schemas.openxmlformats.org/officeDocument/2006/relationships/tags" Target="../tags/tag20.xml"/><Relationship Id="rId24" Type="http://schemas.openxmlformats.org/officeDocument/2006/relationships/image" Target="../media/image5.png"/><Relationship Id="rId23" Type="http://schemas.openxmlformats.org/officeDocument/2006/relationships/image" Target="../media/image4.png"/><Relationship Id="rId22" Type="http://schemas.openxmlformats.org/officeDocument/2006/relationships/tags" Target="../tags/tag19.xml"/><Relationship Id="rId21" Type="http://schemas.openxmlformats.org/officeDocument/2006/relationships/image" Target="../media/image3.png"/><Relationship Id="rId20" Type="http://schemas.openxmlformats.org/officeDocument/2006/relationships/tags" Target="../tags/tag18.xml"/><Relationship Id="rId2" Type="http://schemas.openxmlformats.org/officeDocument/2006/relationships/tags" Target="../tags/tag2.xml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image" Target="../media/image4.png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image" Target="../media/image8.png"/><Relationship Id="rId4" Type="http://schemas.openxmlformats.org/officeDocument/2006/relationships/tags" Target="../tags/tag23.xml"/><Relationship Id="rId3" Type="http://schemas.openxmlformats.org/officeDocument/2006/relationships/image" Target="../media/image7.jpeg"/><Relationship Id="rId2" Type="http://schemas.openxmlformats.org/officeDocument/2006/relationships/tags" Target="../tags/tag2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.png"/><Relationship Id="rId11" Type="http://schemas.openxmlformats.org/officeDocument/2006/relationships/tags" Target="../tags/tag27.xml"/><Relationship Id="rId10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image" Target="../media/image4.png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image" Target="../media/image9.png"/><Relationship Id="rId4" Type="http://schemas.openxmlformats.org/officeDocument/2006/relationships/tags" Target="../tags/tag29.xml"/><Relationship Id="rId3" Type="http://schemas.openxmlformats.org/officeDocument/2006/relationships/image" Target="../media/image7.jpeg"/><Relationship Id="rId2" Type="http://schemas.openxmlformats.org/officeDocument/2006/relationships/tags" Target="../tags/tag28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.png"/><Relationship Id="rId11" Type="http://schemas.openxmlformats.org/officeDocument/2006/relationships/tags" Target="../tags/tag33.xml"/><Relationship Id="rId10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37.xml"/><Relationship Id="rId7" Type="http://schemas.openxmlformats.org/officeDocument/2006/relationships/image" Target="../media/image11.png"/><Relationship Id="rId6" Type="http://schemas.openxmlformats.org/officeDocument/2006/relationships/tags" Target="../tags/tag36.xml"/><Relationship Id="rId5" Type="http://schemas.openxmlformats.org/officeDocument/2006/relationships/image" Target="../media/image10.png"/><Relationship Id="rId4" Type="http://schemas.openxmlformats.org/officeDocument/2006/relationships/tags" Target="../tags/tag35.xml"/><Relationship Id="rId3" Type="http://schemas.openxmlformats.org/officeDocument/2006/relationships/image" Target="../media/image7.jpeg"/><Relationship Id="rId2" Type="http://schemas.openxmlformats.org/officeDocument/2006/relationships/tags" Target="../tags/tag34.xml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.png"/><Relationship Id="rId16" Type="http://schemas.openxmlformats.org/officeDocument/2006/relationships/tags" Target="../tags/tag42.xml"/><Relationship Id="rId15" Type="http://schemas.openxmlformats.org/officeDocument/2006/relationships/image" Target="../media/image5.png"/><Relationship Id="rId14" Type="http://schemas.openxmlformats.org/officeDocument/2006/relationships/tags" Target="../tags/tag41.xml"/><Relationship Id="rId13" Type="http://schemas.openxmlformats.org/officeDocument/2006/relationships/image" Target="../media/image4.png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0" Type="http://schemas.openxmlformats.org/officeDocument/2006/relationships/notesSlide" Target="../notesSlides/notesSlide5.xml"/><Relationship Id="rId5" Type="http://schemas.openxmlformats.org/officeDocument/2006/relationships/tags" Target="../tags/tag47.xml"/><Relationship Id="rId49" Type="http://schemas.openxmlformats.org/officeDocument/2006/relationships/slideLayout" Target="../slideLayouts/slideLayout1.xml"/><Relationship Id="rId48" Type="http://schemas.openxmlformats.org/officeDocument/2006/relationships/tags" Target="../tags/tag87.xml"/><Relationship Id="rId47" Type="http://schemas.openxmlformats.org/officeDocument/2006/relationships/tags" Target="../tags/tag86.xml"/><Relationship Id="rId46" Type="http://schemas.openxmlformats.org/officeDocument/2006/relationships/tags" Target="../tags/tag85.xml"/><Relationship Id="rId45" Type="http://schemas.openxmlformats.org/officeDocument/2006/relationships/tags" Target="../tags/tag84.xml"/><Relationship Id="rId44" Type="http://schemas.openxmlformats.org/officeDocument/2006/relationships/tags" Target="../tags/tag83.xml"/><Relationship Id="rId43" Type="http://schemas.openxmlformats.org/officeDocument/2006/relationships/tags" Target="../tags/tag82.xml"/><Relationship Id="rId42" Type="http://schemas.openxmlformats.org/officeDocument/2006/relationships/tags" Target="../tags/tag81.xml"/><Relationship Id="rId41" Type="http://schemas.openxmlformats.org/officeDocument/2006/relationships/tags" Target="../tags/tag80.xml"/><Relationship Id="rId40" Type="http://schemas.openxmlformats.org/officeDocument/2006/relationships/tags" Target="../tags/tag79.xml"/><Relationship Id="rId4" Type="http://schemas.openxmlformats.org/officeDocument/2006/relationships/tags" Target="../tags/tag46.xml"/><Relationship Id="rId39" Type="http://schemas.openxmlformats.org/officeDocument/2006/relationships/tags" Target="../tags/tag78.xml"/><Relationship Id="rId38" Type="http://schemas.openxmlformats.org/officeDocument/2006/relationships/tags" Target="../tags/tag77.xml"/><Relationship Id="rId37" Type="http://schemas.openxmlformats.org/officeDocument/2006/relationships/tags" Target="../tags/tag76.xml"/><Relationship Id="rId36" Type="http://schemas.openxmlformats.org/officeDocument/2006/relationships/tags" Target="../tags/tag75.xml"/><Relationship Id="rId35" Type="http://schemas.openxmlformats.org/officeDocument/2006/relationships/tags" Target="../tags/tag74.xml"/><Relationship Id="rId34" Type="http://schemas.openxmlformats.org/officeDocument/2006/relationships/tags" Target="../tags/tag73.xml"/><Relationship Id="rId33" Type="http://schemas.openxmlformats.org/officeDocument/2006/relationships/tags" Target="../tags/tag72.xml"/><Relationship Id="rId32" Type="http://schemas.openxmlformats.org/officeDocument/2006/relationships/tags" Target="../tags/tag71.xml"/><Relationship Id="rId31" Type="http://schemas.openxmlformats.org/officeDocument/2006/relationships/tags" Target="../tags/tag70.xml"/><Relationship Id="rId30" Type="http://schemas.openxmlformats.org/officeDocument/2006/relationships/image" Target="../media/image1.png"/><Relationship Id="rId3" Type="http://schemas.openxmlformats.org/officeDocument/2006/relationships/tags" Target="../tags/tag45.xml"/><Relationship Id="rId29" Type="http://schemas.openxmlformats.org/officeDocument/2006/relationships/tags" Target="../tags/tag69.xml"/><Relationship Id="rId28" Type="http://schemas.openxmlformats.org/officeDocument/2006/relationships/image" Target="../media/image5.png"/><Relationship Id="rId27" Type="http://schemas.openxmlformats.org/officeDocument/2006/relationships/tags" Target="../tags/tag68.xml"/><Relationship Id="rId26" Type="http://schemas.openxmlformats.org/officeDocument/2006/relationships/image" Target="../media/image4.png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tags" Target="../tags/tag65.xml"/><Relationship Id="rId22" Type="http://schemas.openxmlformats.org/officeDocument/2006/relationships/tags" Target="../tags/tag64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tags" Target="../tags/tag44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image" Target="../media/image1.png"/><Relationship Id="rId5" Type="http://schemas.openxmlformats.org/officeDocument/2006/relationships/tags" Target="../tags/tag92.xml"/><Relationship Id="rId41" Type="http://schemas.openxmlformats.org/officeDocument/2006/relationships/notesSlide" Target="../notesSlides/notesSlide6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91.xml"/><Relationship Id="rId39" Type="http://schemas.openxmlformats.org/officeDocument/2006/relationships/image" Target="../media/image14.png"/><Relationship Id="rId38" Type="http://schemas.openxmlformats.org/officeDocument/2006/relationships/image" Target="../media/image13.png"/><Relationship Id="rId37" Type="http://schemas.openxmlformats.org/officeDocument/2006/relationships/tags" Target="../tags/tag120.xml"/><Relationship Id="rId36" Type="http://schemas.openxmlformats.org/officeDocument/2006/relationships/tags" Target="../tags/tag119.xml"/><Relationship Id="rId35" Type="http://schemas.openxmlformats.org/officeDocument/2006/relationships/tags" Target="../tags/tag118.xml"/><Relationship Id="rId34" Type="http://schemas.openxmlformats.org/officeDocument/2006/relationships/tags" Target="../tags/tag117.xml"/><Relationship Id="rId33" Type="http://schemas.openxmlformats.org/officeDocument/2006/relationships/tags" Target="../tags/tag116.xml"/><Relationship Id="rId32" Type="http://schemas.openxmlformats.org/officeDocument/2006/relationships/tags" Target="../tags/tag115.xml"/><Relationship Id="rId31" Type="http://schemas.openxmlformats.org/officeDocument/2006/relationships/tags" Target="../tags/tag114.xml"/><Relationship Id="rId30" Type="http://schemas.openxmlformats.org/officeDocument/2006/relationships/tags" Target="../tags/tag113.xml"/><Relationship Id="rId3" Type="http://schemas.openxmlformats.org/officeDocument/2006/relationships/tags" Target="../tags/tag90.xml"/><Relationship Id="rId29" Type="http://schemas.openxmlformats.org/officeDocument/2006/relationships/tags" Target="../tags/tag112.xml"/><Relationship Id="rId28" Type="http://schemas.openxmlformats.org/officeDocument/2006/relationships/tags" Target="../tags/tag111.xml"/><Relationship Id="rId27" Type="http://schemas.openxmlformats.org/officeDocument/2006/relationships/image" Target="../media/image5.png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3.png"/><Relationship Id="rId20" Type="http://schemas.openxmlformats.org/officeDocument/2006/relationships/tags" Target="../tags/tag105.xml"/><Relationship Id="rId2" Type="http://schemas.openxmlformats.org/officeDocument/2006/relationships/tags" Target="../tags/tag89.xml"/><Relationship Id="rId19" Type="http://schemas.openxmlformats.org/officeDocument/2006/relationships/tags" Target="../tags/tag104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image" Target="../media/image15.jpeg"/><Relationship Id="rId2" Type="http://schemas.openxmlformats.org/officeDocument/2006/relationships/tags" Target="../tags/tag121.xml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29.xml"/><Relationship Id="rId13" Type="http://schemas.openxmlformats.org/officeDocument/2006/relationships/image" Target="../media/image5.png"/><Relationship Id="rId12" Type="http://schemas.openxmlformats.org/officeDocument/2006/relationships/tags" Target="../tags/tag128.xml"/><Relationship Id="rId11" Type="http://schemas.openxmlformats.org/officeDocument/2006/relationships/image" Target="../media/image4.png"/><Relationship Id="rId10" Type="http://schemas.openxmlformats.org/officeDocument/2006/relationships/tags" Target="../tags/tag12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image" Target="../media/image16.png"/><Relationship Id="rId20" Type="http://schemas.openxmlformats.org/officeDocument/2006/relationships/notesSlide" Target="../notesSlides/notesSlide8.xml"/><Relationship Id="rId2" Type="http://schemas.openxmlformats.org/officeDocument/2006/relationships/tags" Target="../tags/tag130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41.xml"/><Relationship Id="rId17" Type="http://schemas.openxmlformats.org/officeDocument/2006/relationships/tags" Target="../tags/tag140.xml"/><Relationship Id="rId16" Type="http://schemas.openxmlformats.org/officeDocument/2006/relationships/image" Target="../media/image1.png"/><Relationship Id="rId15" Type="http://schemas.openxmlformats.org/officeDocument/2006/relationships/tags" Target="../tags/tag139.xml"/><Relationship Id="rId14" Type="http://schemas.openxmlformats.org/officeDocument/2006/relationships/image" Target="../media/image5.png"/><Relationship Id="rId13" Type="http://schemas.openxmlformats.org/officeDocument/2006/relationships/tags" Target="../tags/tag138.xml"/><Relationship Id="rId12" Type="http://schemas.openxmlformats.org/officeDocument/2006/relationships/image" Target="../media/image4.png"/><Relationship Id="rId11" Type="http://schemas.openxmlformats.org/officeDocument/2006/relationships/tags" Target="../tags/tag137.xml"/><Relationship Id="rId10" Type="http://schemas.openxmlformats.org/officeDocument/2006/relationships/image" Target="../media/image17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48.xml"/><Relationship Id="rId7" Type="http://schemas.openxmlformats.org/officeDocument/2006/relationships/tags" Target="../tags/tag147.xml"/><Relationship Id="rId6" Type="http://schemas.openxmlformats.org/officeDocument/2006/relationships/image" Target="../media/image1.png"/><Relationship Id="rId5" Type="http://schemas.openxmlformats.org/officeDocument/2006/relationships/tags" Target="../tags/tag146.xml"/><Relationship Id="rId41" Type="http://schemas.openxmlformats.org/officeDocument/2006/relationships/notesSlide" Target="../notesSlides/notesSlide9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145.xml"/><Relationship Id="rId39" Type="http://schemas.openxmlformats.org/officeDocument/2006/relationships/image" Target="../media/image14.png"/><Relationship Id="rId38" Type="http://schemas.openxmlformats.org/officeDocument/2006/relationships/image" Target="../media/image13.png"/><Relationship Id="rId37" Type="http://schemas.openxmlformats.org/officeDocument/2006/relationships/tags" Target="../tags/tag174.xml"/><Relationship Id="rId36" Type="http://schemas.openxmlformats.org/officeDocument/2006/relationships/tags" Target="../tags/tag173.xml"/><Relationship Id="rId35" Type="http://schemas.openxmlformats.org/officeDocument/2006/relationships/tags" Target="../tags/tag172.xml"/><Relationship Id="rId34" Type="http://schemas.openxmlformats.org/officeDocument/2006/relationships/tags" Target="../tags/tag171.xml"/><Relationship Id="rId33" Type="http://schemas.openxmlformats.org/officeDocument/2006/relationships/tags" Target="../tags/tag170.xml"/><Relationship Id="rId32" Type="http://schemas.openxmlformats.org/officeDocument/2006/relationships/tags" Target="../tags/tag169.xml"/><Relationship Id="rId31" Type="http://schemas.openxmlformats.org/officeDocument/2006/relationships/tags" Target="../tags/tag168.xml"/><Relationship Id="rId30" Type="http://schemas.openxmlformats.org/officeDocument/2006/relationships/tags" Target="../tags/tag167.xml"/><Relationship Id="rId3" Type="http://schemas.openxmlformats.org/officeDocument/2006/relationships/tags" Target="../tags/tag144.xml"/><Relationship Id="rId29" Type="http://schemas.openxmlformats.org/officeDocument/2006/relationships/tags" Target="../tags/tag166.xml"/><Relationship Id="rId28" Type="http://schemas.openxmlformats.org/officeDocument/2006/relationships/tags" Target="../tags/tag165.xml"/><Relationship Id="rId27" Type="http://schemas.openxmlformats.org/officeDocument/2006/relationships/image" Target="../media/image5.png"/><Relationship Id="rId26" Type="http://schemas.openxmlformats.org/officeDocument/2006/relationships/tags" Target="../tags/tag164.xml"/><Relationship Id="rId25" Type="http://schemas.openxmlformats.org/officeDocument/2006/relationships/tags" Target="../tags/tag163.xml"/><Relationship Id="rId24" Type="http://schemas.openxmlformats.org/officeDocument/2006/relationships/tags" Target="../tags/tag162.xml"/><Relationship Id="rId23" Type="http://schemas.openxmlformats.org/officeDocument/2006/relationships/tags" Target="../tags/tag161.xml"/><Relationship Id="rId22" Type="http://schemas.openxmlformats.org/officeDocument/2006/relationships/tags" Target="../tags/tag160.xml"/><Relationship Id="rId21" Type="http://schemas.openxmlformats.org/officeDocument/2006/relationships/image" Target="../media/image3.png"/><Relationship Id="rId20" Type="http://schemas.openxmlformats.org/officeDocument/2006/relationships/tags" Target="../tags/tag159.xml"/><Relationship Id="rId2" Type="http://schemas.openxmlformats.org/officeDocument/2006/relationships/tags" Target="../tags/tag143.xml"/><Relationship Id="rId19" Type="http://schemas.openxmlformats.org/officeDocument/2006/relationships/tags" Target="../tags/tag158.xml"/><Relationship Id="rId18" Type="http://schemas.openxmlformats.org/officeDocument/2006/relationships/tags" Target="../tags/tag157.xml"/><Relationship Id="rId17" Type="http://schemas.openxmlformats.org/officeDocument/2006/relationships/tags" Target="../tags/tag156.xml"/><Relationship Id="rId16" Type="http://schemas.openxmlformats.org/officeDocument/2006/relationships/tags" Target="../tags/tag155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tags" Target="../tags/tag14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image" Target="../media/image18.png"/><Relationship Id="rId6" Type="http://schemas.openxmlformats.org/officeDocument/2006/relationships/tags" Target="../tags/tag177.xml"/><Relationship Id="rId5" Type="http://schemas.openxmlformats.org/officeDocument/2006/relationships/image" Target="../media/image3.png"/><Relationship Id="rId4" Type="http://schemas.openxmlformats.org/officeDocument/2006/relationships/tags" Target="../tags/tag176.xml"/><Relationship Id="rId3" Type="http://schemas.openxmlformats.org/officeDocument/2006/relationships/image" Target="../media/image1.png"/><Relationship Id="rId2" Type="http://schemas.openxmlformats.org/officeDocument/2006/relationships/tags" Target="../tags/tag175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86.xml"/><Relationship Id="rId16" Type="http://schemas.openxmlformats.org/officeDocument/2006/relationships/image" Target="../media/image17.png"/><Relationship Id="rId15" Type="http://schemas.openxmlformats.org/officeDocument/2006/relationships/tags" Target="../tags/tag185.xml"/><Relationship Id="rId14" Type="http://schemas.openxmlformats.org/officeDocument/2006/relationships/tags" Target="../tags/tag184.xml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image" Target="../media/image21.jpeg"/><Relationship Id="rId6" Type="http://schemas.openxmlformats.org/officeDocument/2006/relationships/tags" Target="../tags/tag189.xml"/><Relationship Id="rId5" Type="http://schemas.openxmlformats.org/officeDocument/2006/relationships/image" Target="../media/image20.jpeg"/><Relationship Id="rId4" Type="http://schemas.openxmlformats.org/officeDocument/2006/relationships/tags" Target="../tags/tag188.xml"/><Relationship Id="rId3" Type="http://schemas.openxmlformats.org/officeDocument/2006/relationships/image" Target="../media/image19.jpeg"/><Relationship Id="rId29" Type="http://schemas.openxmlformats.org/officeDocument/2006/relationships/notesSlide" Target="../notesSlides/notesSlide11.xml"/><Relationship Id="rId28" Type="http://schemas.openxmlformats.org/officeDocument/2006/relationships/slideLayout" Target="../slideLayouts/slideLayout1.xml"/><Relationship Id="rId27" Type="http://schemas.openxmlformats.org/officeDocument/2006/relationships/tags" Target="../tags/tag204.xml"/><Relationship Id="rId26" Type="http://schemas.openxmlformats.org/officeDocument/2006/relationships/tags" Target="../tags/tag203.xml"/><Relationship Id="rId25" Type="http://schemas.openxmlformats.org/officeDocument/2006/relationships/tags" Target="../tags/tag202.xml"/><Relationship Id="rId24" Type="http://schemas.openxmlformats.org/officeDocument/2006/relationships/tags" Target="../tags/tag201.xml"/><Relationship Id="rId23" Type="http://schemas.openxmlformats.org/officeDocument/2006/relationships/tags" Target="../tags/tag200.xml"/><Relationship Id="rId22" Type="http://schemas.openxmlformats.org/officeDocument/2006/relationships/tags" Target="../tags/tag199.xml"/><Relationship Id="rId21" Type="http://schemas.openxmlformats.org/officeDocument/2006/relationships/image" Target="../media/image1.png"/><Relationship Id="rId20" Type="http://schemas.openxmlformats.org/officeDocument/2006/relationships/tags" Target="../tags/tag198.xml"/><Relationship Id="rId2" Type="http://schemas.openxmlformats.org/officeDocument/2006/relationships/tags" Target="../tags/tag187.xml"/><Relationship Id="rId19" Type="http://schemas.openxmlformats.org/officeDocument/2006/relationships/tags" Target="../tags/tag197.xml"/><Relationship Id="rId18" Type="http://schemas.openxmlformats.org/officeDocument/2006/relationships/image" Target="../media/image5.png"/><Relationship Id="rId17" Type="http://schemas.openxmlformats.org/officeDocument/2006/relationships/tags" Target="../tags/tag196.xml"/><Relationship Id="rId16" Type="http://schemas.openxmlformats.org/officeDocument/2006/relationships/image" Target="../media/image4.png"/><Relationship Id="rId15" Type="http://schemas.openxmlformats.org/officeDocument/2006/relationships/tags" Target="../tags/tag195.xml"/><Relationship Id="rId14" Type="http://schemas.openxmlformats.org/officeDocument/2006/relationships/tags" Target="../tags/tag194.xml"/><Relationship Id="rId13" Type="http://schemas.openxmlformats.org/officeDocument/2006/relationships/image" Target="../media/image17.png"/><Relationship Id="rId12" Type="http://schemas.openxmlformats.org/officeDocument/2006/relationships/tags" Target="../tags/tag193.xml"/><Relationship Id="rId11" Type="http://schemas.openxmlformats.org/officeDocument/2006/relationships/image" Target="../media/image22.png"/><Relationship Id="rId10" Type="http://schemas.openxmlformats.org/officeDocument/2006/relationships/tags" Target="../tags/tag192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image" Target="../media/image17.png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image" Target="../media/image24.jpeg"/><Relationship Id="rId4" Type="http://schemas.openxmlformats.org/officeDocument/2006/relationships/tags" Target="../tags/tag206.xml"/><Relationship Id="rId3" Type="http://schemas.openxmlformats.org/officeDocument/2006/relationships/image" Target="../media/image23.jpeg"/><Relationship Id="rId27" Type="http://schemas.openxmlformats.org/officeDocument/2006/relationships/notesSlide" Target="../notesSlides/notesSlide1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21.xml"/><Relationship Id="rId24" Type="http://schemas.openxmlformats.org/officeDocument/2006/relationships/tags" Target="../tags/tag220.xml"/><Relationship Id="rId23" Type="http://schemas.openxmlformats.org/officeDocument/2006/relationships/tags" Target="../tags/tag219.xml"/><Relationship Id="rId22" Type="http://schemas.openxmlformats.org/officeDocument/2006/relationships/tags" Target="../tags/tag218.xml"/><Relationship Id="rId21" Type="http://schemas.openxmlformats.org/officeDocument/2006/relationships/tags" Target="../tags/tag217.xml"/><Relationship Id="rId20" Type="http://schemas.openxmlformats.org/officeDocument/2006/relationships/tags" Target="../tags/tag216.xml"/><Relationship Id="rId2" Type="http://schemas.openxmlformats.org/officeDocument/2006/relationships/tags" Target="../tags/tag205.xml"/><Relationship Id="rId19" Type="http://schemas.openxmlformats.org/officeDocument/2006/relationships/image" Target="../media/image1.png"/><Relationship Id="rId18" Type="http://schemas.openxmlformats.org/officeDocument/2006/relationships/tags" Target="../tags/tag215.xml"/><Relationship Id="rId17" Type="http://schemas.openxmlformats.org/officeDocument/2006/relationships/tags" Target="../tags/tag214.xml"/><Relationship Id="rId16" Type="http://schemas.openxmlformats.org/officeDocument/2006/relationships/image" Target="../media/image5.png"/><Relationship Id="rId15" Type="http://schemas.openxmlformats.org/officeDocument/2006/relationships/tags" Target="../tags/tag213.xml"/><Relationship Id="rId14" Type="http://schemas.openxmlformats.org/officeDocument/2006/relationships/image" Target="../media/image4.png"/><Relationship Id="rId13" Type="http://schemas.openxmlformats.org/officeDocument/2006/relationships/tags" Target="../tags/tag212.xml"/><Relationship Id="rId12" Type="http://schemas.openxmlformats.org/officeDocument/2006/relationships/tags" Target="../tags/tag211.xml"/><Relationship Id="rId11" Type="http://schemas.openxmlformats.org/officeDocument/2006/relationships/tags" Target="../tags/tag210.xml"/><Relationship Id="rId10" Type="http://schemas.openxmlformats.org/officeDocument/2006/relationships/image" Target="../media/image13.pn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image" Target="../media/image17.png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image" Target="../media/image26.jpeg"/><Relationship Id="rId4" Type="http://schemas.openxmlformats.org/officeDocument/2006/relationships/tags" Target="../tags/tag223.xml"/><Relationship Id="rId3" Type="http://schemas.openxmlformats.org/officeDocument/2006/relationships/image" Target="../media/image25.jpeg"/><Relationship Id="rId27" Type="http://schemas.openxmlformats.org/officeDocument/2006/relationships/notesSlide" Target="../notesSlides/notesSlide13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38.xml"/><Relationship Id="rId24" Type="http://schemas.openxmlformats.org/officeDocument/2006/relationships/tags" Target="../tags/tag237.xml"/><Relationship Id="rId23" Type="http://schemas.openxmlformats.org/officeDocument/2006/relationships/tags" Target="../tags/tag236.xml"/><Relationship Id="rId22" Type="http://schemas.openxmlformats.org/officeDocument/2006/relationships/tags" Target="../tags/tag235.xml"/><Relationship Id="rId21" Type="http://schemas.openxmlformats.org/officeDocument/2006/relationships/tags" Target="../tags/tag234.xml"/><Relationship Id="rId20" Type="http://schemas.openxmlformats.org/officeDocument/2006/relationships/tags" Target="../tags/tag233.xml"/><Relationship Id="rId2" Type="http://schemas.openxmlformats.org/officeDocument/2006/relationships/tags" Target="../tags/tag222.xml"/><Relationship Id="rId19" Type="http://schemas.openxmlformats.org/officeDocument/2006/relationships/image" Target="../media/image1.png"/><Relationship Id="rId18" Type="http://schemas.openxmlformats.org/officeDocument/2006/relationships/tags" Target="../tags/tag232.xml"/><Relationship Id="rId17" Type="http://schemas.openxmlformats.org/officeDocument/2006/relationships/tags" Target="../tags/tag231.xml"/><Relationship Id="rId16" Type="http://schemas.openxmlformats.org/officeDocument/2006/relationships/image" Target="../media/image5.png"/><Relationship Id="rId15" Type="http://schemas.openxmlformats.org/officeDocument/2006/relationships/tags" Target="../tags/tag230.xml"/><Relationship Id="rId14" Type="http://schemas.openxmlformats.org/officeDocument/2006/relationships/image" Target="../media/image4.png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image" Target="../media/image14.png"/><Relationship Id="rId10" Type="http://schemas.openxmlformats.org/officeDocument/2006/relationships/tags" Target="../tags/tag227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image" Target="../media/image1.png"/><Relationship Id="rId5" Type="http://schemas.openxmlformats.org/officeDocument/2006/relationships/tags" Target="../tags/tag243.xml"/><Relationship Id="rId41" Type="http://schemas.openxmlformats.org/officeDocument/2006/relationships/notesSlide" Target="../notesSlides/notesSlide14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242.xml"/><Relationship Id="rId39" Type="http://schemas.openxmlformats.org/officeDocument/2006/relationships/image" Target="../media/image14.png"/><Relationship Id="rId38" Type="http://schemas.openxmlformats.org/officeDocument/2006/relationships/image" Target="../media/image13.png"/><Relationship Id="rId37" Type="http://schemas.openxmlformats.org/officeDocument/2006/relationships/tags" Target="../tags/tag271.xml"/><Relationship Id="rId36" Type="http://schemas.openxmlformats.org/officeDocument/2006/relationships/tags" Target="../tags/tag270.xml"/><Relationship Id="rId35" Type="http://schemas.openxmlformats.org/officeDocument/2006/relationships/tags" Target="../tags/tag269.xml"/><Relationship Id="rId34" Type="http://schemas.openxmlformats.org/officeDocument/2006/relationships/tags" Target="../tags/tag268.xml"/><Relationship Id="rId33" Type="http://schemas.openxmlformats.org/officeDocument/2006/relationships/tags" Target="../tags/tag267.xml"/><Relationship Id="rId32" Type="http://schemas.openxmlformats.org/officeDocument/2006/relationships/tags" Target="../tags/tag266.xml"/><Relationship Id="rId31" Type="http://schemas.openxmlformats.org/officeDocument/2006/relationships/tags" Target="../tags/tag265.xml"/><Relationship Id="rId30" Type="http://schemas.openxmlformats.org/officeDocument/2006/relationships/tags" Target="../tags/tag264.xml"/><Relationship Id="rId3" Type="http://schemas.openxmlformats.org/officeDocument/2006/relationships/tags" Target="../tags/tag241.xml"/><Relationship Id="rId29" Type="http://schemas.openxmlformats.org/officeDocument/2006/relationships/tags" Target="../tags/tag263.xml"/><Relationship Id="rId28" Type="http://schemas.openxmlformats.org/officeDocument/2006/relationships/tags" Target="../tags/tag262.xml"/><Relationship Id="rId27" Type="http://schemas.openxmlformats.org/officeDocument/2006/relationships/image" Target="../media/image5.png"/><Relationship Id="rId26" Type="http://schemas.openxmlformats.org/officeDocument/2006/relationships/tags" Target="../tags/tag261.xml"/><Relationship Id="rId25" Type="http://schemas.openxmlformats.org/officeDocument/2006/relationships/tags" Target="../tags/tag260.xml"/><Relationship Id="rId24" Type="http://schemas.openxmlformats.org/officeDocument/2006/relationships/tags" Target="../tags/tag259.xml"/><Relationship Id="rId23" Type="http://schemas.openxmlformats.org/officeDocument/2006/relationships/tags" Target="../tags/tag258.xml"/><Relationship Id="rId22" Type="http://schemas.openxmlformats.org/officeDocument/2006/relationships/tags" Target="../tags/tag257.xml"/><Relationship Id="rId21" Type="http://schemas.openxmlformats.org/officeDocument/2006/relationships/image" Target="../media/image3.png"/><Relationship Id="rId20" Type="http://schemas.openxmlformats.org/officeDocument/2006/relationships/tags" Target="../tags/tag256.xml"/><Relationship Id="rId2" Type="http://schemas.openxmlformats.org/officeDocument/2006/relationships/tags" Target="../tags/tag240.xml"/><Relationship Id="rId19" Type="http://schemas.openxmlformats.org/officeDocument/2006/relationships/tags" Target="../tags/tag255.xml"/><Relationship Id="rId18" Type="http://schemas.openxmlformats.org/officeDocument/2006/relationships/tags" Target="../tags/tag254.xml"/><Relationship Id="rId17" Type="http://schemas.openxmlformats.org/officeDocument/2006/relationships/tags" Target="../tags/tag253.xml"/><Relationship Id="rId16" Type="http://schemas.openxmlformats.org/officeDocument/2006/relationships/tags" Target="../tags/tag252.xml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tags" Target="../tags/tag23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tags" Target="../tags/tag275.xml"/><Relationship Id="rId6" Type="http://schemas.openxmlformats.org/officeDocument/2006/relationships/tags" Target="../tags/tag274.xml"/><Relationship Id="rId5" Type="http://schemas.openxmlformats.org/officeDocument/2006/relationships/image" Target="../media/image28.png"/><Relationship Id="rId4" Type="http://schemas.openxmlformats.org/officeDocument/2006/relationships/tags" Target="../tags/tag273.xml"/><Relationship Id="rId3" Type="http://schemas.openxmlformats.org/officeDocument/2006/relationships/image" Target="../media/image27.png"/><Relationship Id="rId2" Type="http://schemas.openxmlformats.org/officeDocument/2006/relationships/tags" Target="../tags/tag272.xml"/><Relationship Id="rId18" Type="http://schemas.openxmlformats.org/officeDocument/2006/relationships/notesSlide" Target="../notesSlides/notesSlide15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7.png"/><Relationship Id="rId15" Type="http://schemas.openxmlformats.org/officeDocument/2006/relationships/tags" Target="../tags/tag280.xml"/><Relationship Id="rId14" Type="http://schemas.openxmlformats.org/officeDocument/2006/relationships/image" Target="../media/image1.png"/><Relationship Id="rId13" Type="http://schemas.openxmlformats.org/officeDocument/2006/relationships/tags" Target="../tags/tag279.xml"/><Relationship Id="rId12" Type="http://schemas.openxmlformats.org/officeDocument/2006/relationships/image" Target="../media/image5.png"/><Relationship Id="rId11" Type="http://schemas.openxmlformats.org/officeDocument/2006/relationships/tags" Target="../tags/tag278.xml"/><Relationship Id="rId10" Type="http://schemas.openxmlformats.org/officeDocument/2006/relationships/image" Target="../media/image4.png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84.xml"/><Relationship Id="rId5" Type="http://schemas.openxmlformats.org/officeDocument/2006/relationships/image" Target="../media/image29.jpeg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" Type="http://schemas.openxmlformats.org/officeDocument/2006/relationships/tags" Target="../tags/tag281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1.jpeg"/><Relationship Id="rId6" Type="http://schemas.openxmlformats.org/officeDocument/2006/relationships/tags" Target="../tags/tag288.xml"/><Relationship Id="rId5" Type="http://schemas.openxmlformats.org/officeDocument/2006/relationships/tags" Target="../tags/tag287.xml"/><Relationship Id="rId4" Type="http://schemas.openxmlformats.org/officeDocument/2006/relationships/tags" Target="../tags/tag286.xml"/><Relationship Id="rId3" Type="http://schemas.openxmlformats.org/officeDocument/2006/relationships/image" Target="../media/image30.jpeg"/><Relationship Id="rId2" Type="http://schemas.openxmlformats.org/officeDocument/2006/relationships/tags" Target="../tags/tag285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95.xml"/><Relationship Id="rId7" Type="http://schemas.openxmlformats.org/officeDocument/2006/relationships/tags" Target="../tags/tag294.xml"/><Relationship Id="rId6" Type="http://schemas.openxmlformats.org/officeDocument/2006/relationships/image" Target="../media/image1.png"/><Relationship Id="rId5" Type="http://schemas.openxmlformats.org/officeDocument/2006/relationships/tags" Target="../tags/tag293.xml"/><Relationship Id="rId41" Type="http://schemas.openxmlformats.org/officeDocument/2006/relationships/notesSlide" Target="../notesSlides/notesSlide18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292.xml"/><Relationship Id="rId39" Type="http://schemas.openxmlformats.org/officeDocument/2006/relationships/image" Target="../media/image14.png"/><Relationship Id="rId38" Type="http://schemas.openxmlformats.org/officeDocument/2006/relationships/image" Target="../media/image13.png"/><Relationship Id="rId37" Type="http://schemas.openxmlformats.org/officeDocument/2006/relationships/tags" Target="../tags/tag321.xml"/><Relationship Id="rId36" Type="http://schemas.openxmlformats.org/officeDocument/2006/relationships/tags" Target="../tags/tag320.xml"/><Relationship Id="rId35" Type="http://schemas.openxmlformats.org/officeDocument/2006/relationships/tags" Target="../tags/tag319.xml"/><Relationship Id="rId34" Type="http://schemas.openxmlformats.org/officeDocument/2006/relationships/tags" Target="../tags/tag318.xml"/><Relationship Id="rId33" Type="http://schemas.openxmlformats.org/officeDocument/2006/relationships/tags" Target="../tags/tag317.xml"/><Relationship Id="rId32" Type="http://schemas.openxmlformats.org/officeDocument/2006/relationships/tags" Target="../tags/tag316.xml"/><Relationship Id="rId31" Type="http://schemas.openxmlformats.org/officeDocument/2006/relationships/tags" Target="../tags/tag315.xml"/><Relationship Id="rId30" Type="http://schemas.openxmlformats.org/officeDocument/2006/relationships/tags" Target="../tags/tag314.xml"/><Relationship Id="rId3" Type="http://schemas.openxmlformats.org/officeDocument/2006/relationships/tags" Target="../tags/tag291.xml"/><Relationship Id="rId29" Type="http://schemas.openxmlformats.org/officeDocument/2006/relationships/tags" Target="../tags/tag313.xml"/><Relationship Id="rId28" Type="http://schemas.openxmlformats.org/officeDocument/2006/relationships/tags" Target="../tags/tag312.xml"/><Relationship Id="rId27" Type="http://schemas.openxmlformats.org/officeDocument/2006/relationships/image" Target="../media/image5.png"/><Relationship Id="rId26" Type="http://schemas.openxmlformats.org/officeDocument/2006/relationships/tags" Target="../tags/tag311.xml"/><Relationship Id="rId25" Type="http://schemas.openxmlformats.org/officeDocument/2006/relationships/tags" Target="../tags/tag310.xml"/><Relationship Id="rId24" Type="http://schemas.openxmlformats.org/officeDocument/2006/relationships/tags" Target="../tags/tag309.xml"/><Relationship Id="rId23" Type="http://schemas.openxmlformats.org/officeDocument/2006/relationships/tags" Target="../tags/tag308.xml"/><Relationship Id="rId22" Type="http://schemas.openxmlformats.org/officeDocument/2006/relationships/tags" Target="../tags/tag307.xml"/><Relationship Id="rId21" Type="http://schemas.openxmlformats.org/officeDocument/2006/relationships/image" Target="../media/image3.png"/><Relationship Id="rId20" Type="http://schemas.openxmlformats.org/officeDocument/2006/relationships/tags" Target="../tags/tag306.xml"/><Relationship Id="rId2" Type="http://schemas.openxmlformats.org/officeDocument/2006/relationships/tags" Target="../tags/tag290.xml"/><Relationship Id="rId19" Type="http://schemas.openxmlformats.org/officeDocument/2006/relationships/tags" Target="../tags/tag305.xml"/><Relationship Id="rId18" Type="http://schemas.openxmlformats.org/officeDocument/2006/relationships/tags" Target="../tags/tag304.xml"/><Relationship Id="rId17" Type="http://schemas.openxmlformats.org/officeDocument/2006/relationships/tags" Target="../tags/tag303.xml"/><Relationship Id="rId16" Type="http://schemas.openxmlformats.org/officeDocument/2006/relationships/tags" Target="../tags/tag302.xml"/><Relationship Id="rId15" Type="http://schemas.openxmlformats.org/officeDocument/2006/relationships/tags" Target="../tags/tag301.xml"/><Relationship Id="rId14" Type="http://schemas.openxmlformats.org/officeDocument/2006/relationships/tags" Target="../tags/tag300.xml"/><Relationship Id="rId13" Type="http://schemas.openxmlformats.org/officeDocument/2006/relationships/tags" Target="../tags/tag299.xml"/><Relationship Id="rId12" Type="http://schemas.openxmlformats.org/officeDocument/2006/relationships/tags" Target="../tags/tag29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tags" Target="../tags/tag28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26.xml"/><Relationship Id="rId8" Type="http://schemas.openxmlformats.org/officeDocument/2006/relationships/image" Target="../media/image4.png"/><Relationship Id="rId7" Type="http://schemas.openxmlformats.org/officeDocument/2006/relationships/tags" Target="../tags/tag325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image" Target="../media/image33.jpeg"/><Relationship Id="rId3" Type="http://schemas.openxmlformats.org/officeDocument/2006/relationships/tags" Target="../tags/tag322.xml"/><Relationship Id="rId2" Type="http://schemas.openxmlformats.org/officeDocument/2006/relationships/image" Target="../media/image32.jpeg"/><Relationship Id="rId12" Type="http://schemas.openxmlformats.org/officeDocument/2006/relationships/notesSlide" Target="../notesSlides/notesSlide19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327.xml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32.xml"/><Relationship Id="rId7" Type="http://schemas.openxmlformats.org/officeDocument/2006/relationships/tags" Target="../tags/tag331.xml"/><Relationship Id="rId6" Type="http://schemas.openxmlformats.org/officeDocument/2006/relationships/tags" Target="../tags/tag330.xml"/><Relationship Id="rId5" Type="http://schemas.openxmlformats.org/officeDocument/2006/relationships/image" Target="../media/image35.jpeg"/><Relationship Id="rId4" Type="http://schemas.openxmlformats.org/officeDocument/2006/relationships/tags" Target="../tags/tag329.xml"/><Relationship Id="rId3" Type="http://schemas.openxmlformats.org/officeDocument/2006/relationships/image" Target="../media/image34.jpeg"/><Relationship Id="rId2" Type="http://schemas.openxmlformats.org/officeDocument/2006/relationships/tags" Target="../tags/tag328.xml"/><Relationship Id="rId13" Type="http://schemas.openxmlformats.org/officeDocument/2006/relationships/notesSlide" Target="../notesSlides/notesSlide20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334.xml"/><Relationship Id="rId10" Type="http://schemas.openxmlformats.org/officeDocument/2006/relationships/tags" Target="../tags/tag333.xml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39.xml"/><Relationship Id="rId8" Type="http://schemas.openxmlformats.org/officeDocument/2006/relationships/tags" Target="../tags/tag338.xml"/><Relationship Id="rId7" Type="http://schemas.openxmlformats.org/officeDocument/2006/relationships/image" Target="../media/image4.png"/><Relationship Id="rId6" Type="http://schemas.openxmlformats.org/officeDocument/2006/relationships/tags" Target="../tags/tag337.xml"/><Relationship Id="rId5" Type="http://schemas.openxmlformats.org/officeDocument/2006/relationships/tags" Target="../tags/tag336.xml"/><Relationship Id="rId4" Type="http://schemas.openxmlformats.org/officeDocument/2006/relationships/tags" Target="../tags/tag335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image" Target="../media/image4.png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tags" Target="../tags/tag340.xml"/><Relationship Id="rId12" Type="http://schemas.openxmlformats.org/officeDocument/2006/relationships/notesSlide" Target="../notesSlides/notesSlide2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345.xml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51.xml"/><Relationship Id="rId8" Type="http://schemas.openxmlformats.org/officeDocument/2006/relationships/tags" Target="../tags/tag350.xml"/><Relationship Id="rId7" Type="http://schemas.openxmlformats.org/officeDocument/2006/relationships/tags" Target="../tags/tag349.xml"/><Relationship Id="rId6" Type="http://schemas.openxmlformats.org/officeDocument/2006/relationships/image" Target="../media/image4.png"/><Relationship Id="rId5" Type="http://schemas.openxmlformats.org/officeDocument/2006/relationships/tags" Target="../tags/tag348.xml"/><Relationship Id="rId4" Type="http://schemas.openxmlformats.org/officeDocument/2006/relationships/tags" Target="../tags/tag347.xml"/><Relationship Id="rId3" Type="http://schemas.openxmlformats.org/officeDocument/2006/relationships/tags" Target="../tags/tag346.xml"/><Relationship Id="rId2" Type="http://schemas.openxmlformats.org/officeDocument/2006/relationships/image" Target="../media/image40.jpeg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56.xml"/><Relationship Id="rId7" Type="http://schemas.openxmlformats.org/officeDocument/2006/relationships/tags" Target="../tags/tag355.xml"/><Relationship Id="rId6" Type="http://schemas.openxmlformats.org/officeDocument/2006/relationships/image" Target="../media/image4.png"/><Relationship Id="rId5" Type="http://schemas.openxmlformats.org/officeDocument/2006/relationships/tags" Target="../tags/tag354.xml"/><Relationship Id="rId4" Type="http://schemas.openxmlformats.org/officeDocument/2006/relationships/tags" Target="../tags/tag353.xml"/><Relationship Id="rId3" Type="http://schemas.openxmlformats.org/officeDocument/2006/relationships/tags" Target="../tags/tag352.xml"/><Relationship Id="rId2" Type="http://schemas.openxmlformats.org/officeDocument/2006/relationships/image" Target="../media/image41.jpeg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62.xml"/><Relationship Id="rId8" Type="http://schemas.openxmlformats.org/officeDocument/2006/relationships/tags" Target="../tags/tag361.xml"/><Relationship Id="rId7" Type="http://schemas.openxmlformats.org/officeDocument/2006/relationships/image" Target="../media/image4.png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" Type="http://schemas.openxmlformats.org/officeDocument/2006/relationships/image" Target="../media/image42.jpeg"/><Relationship Id="rId2" Type="http://schemas.openxmlformats.org/officeDocument/2006/relationships/tags" Target="../tags/tag357.xml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369.xml"/><Relationship Id="rId7" Type="http://schemas.openxmlformats.org/officeDocument/2006/relationships/tags" Target="../tags/tag368.xml"/><Relationship Id="rId6" Type="http://schemas.openxmlformats.org/officeDocument/2006/relationships/image" Target="../media/image1.png"/><Relationship Id="rId5" Type="http://schemas.openxmlformats.org/officeDocument/2006/relationships/tags" Target="../tags/tag367.xml"/><Relationship Id="rId41" Type="http://schemas.openxmlformats.org/officeDocument/2006/relationships/notesSlide" Target="../notesSlides/notesSlide26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366.xml"/><Relationship Id="rId39" Type="http://schemas.openxmlformats.org/officeDocument/2006/relationships/image" Target="../media/image14.png"/><Relationship Id="rId38" Type="http://schemas.openxmlformats.org/officeDocument/2006/relationships/image" Target="../media/image13.png"/><Relationship Id="rId37" Type="http://schemas.openxmlformats.org/officeDocument/2006/relationships/tags" Target="../tags/tag395.xml"/><Relationship Id="rId36" Type="http://schemas.openxmlformats.org/officeDocument/2006/relationships/tags" Target="../tags/tag394.xml"/><Relationship Id="rId35" Type="http://schemas.openxmlformats.org/officeDocument/2006/relationships/tags" Target="../tags/tag393.xml"/><Relationship Id="rId34" Type="http://schemas.openxmlformats.org/officeDocument/2006/relationships/tags" Target="../tags/tag392.xml"/><Relationship Id="rId33" Type="http://schemas.openxmlformats.org/officeDocument/2006/relationships/tags" Target="../tags/tag391.xml"/><Relationship Id="rId32" Type="http://schemas.openxmlformats.org/officeDocument/2006/relationships/tags" Target="../tags/tag390.xml"/><Relationship Id="rId31" Type="http://schemas.openxmlformats.org/officeDocument/2006/relationships/tags" Target="../tags/tag389.xml"/><Relationship Id="rId30" Type="http://schemas.openxmlformats.org/officeDocument/2006/relationships/tags" Target="../tags/tag388.xml"/><Relationship Id="rId3" Type="http://schemas.openxmlformats.org/officeDocument/2006/relationships/tags" Target="../tags/tag365.xml"/><Relationship Id="rId29" Type="http://schemas.openxmlformats.org/officeDocument/2006/relationships/tags" Target="../tags/tag387.xml"/><Relationship Id="rId28" Type="http://schemas.openxmlformats.org/officeDocument/2006/relationships/tags" Target="../tags/tag386.xml"/><Relationship Id="rId27" Type="http://schemas.openxmlformats.org/officeDocument/2006/relationships/image" Target="../media/image5.png"/><Relationship Id="rId26" Type="http://schemas.openxmlformats.org/officeDocument/2006/relationships/tags" Target="../tags/tag385.xml"/><Relationship Id="rId25" Type="http://schemas.openxmlformats.org/officeDocument/2006/relationships/tags" Target="../tags/tag384.xml"/><Relationship Id="rId24" Type="http://schemas.openxmlformats.org/officeDocument/2006/relationships/tags" Target="../tags/tag383.xml"/><Relationship Id="rId23" Type="http://schemas.openxmlformats.org/officeDocument/2006/relationships/tags" Target="../tags/tag382.xml"/><Relationship Id="rId22" Type="http://schemas.openxmlformats.org/officeDocument/2006/relationships/tags" Target="../tags/tag381.xml"/><Relationship Id="rId21" Type="http://schemas.openxmlformats.org/officeDocument/2006/relationships/image" Target="../media/image3.png"/><Relationship Id="rId20" Type="http://schemas.openxmlformats.org/officeDocument/2006/relationships/tags" Target="../tags/tag380.xml"/><Relationship Id="rId2" Type="http://schemas.openxmlformats.org/officeDocument/2006/relationships/tags" Target="../tags/tag364.xml"/><Relationship Id="rId19" Type="http://schemas.openxmlformats.org/officeDocument/2006/relationships/tags" Target="../tags/tag379.xml"/><Relationship Id="rId18" Type="http://schemas.openxmlformats.org/officeDocument/2006/relationships/tags" Target="../tags/tag378.xml"/><Relationship Id="rId17" Type="http://schemas.openxmlformats.org/officeDocument/2006/relationships/tags" Target="../tags/tag377.xml"/><Relationship Id="rId16" Type="http://schemas.openxmlformats.org/officeDocument/2006/relationships/tags" Target="../tags/tag376.xml"/><Relationship Id="rId15" Type="http://schemas.openxmlformats.org/officeDocument/2006/relationships/tags" Target="../tags/tag375.xml"/><Relationship Id="rId14" Type="http://schemas.openxmlformats.org/officeDocument/2006/relationships/tags" Target="../tags/tag374.xml"/><Relationship Id="rId13" Type="http://schemas.openxmlformats.org/officeDocument/2006/relationships/tags" Target="../tags/tag373.xml"/><Relationship Id="rId12" Type="http://schemas.openxmlformats.org/officeDocument/2006/relationships/tags" Target="../tags/tag372.xml"/><Relationship Id="rId11" Type="http://schemas.openxmlformats.org/officeDocument/2006/relationships/tags" Target="../tags/tag371.xml"/><Relationship Id="rId10" Type="http://schemas.openxmlformats.org/officeDocument/2006/relationships/tags" Target="../tags/tag370.xml"/><Relationship Id="rId1" Type="http://schemas.openxmlformats.org/officeDocument/2006/relationships/tags" Target="../tags/tag363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4.png"/><Relationship Id="rId6" Type="http://schemas.openxmlformats.org/officeDocument/2006/relationships/tags" Target="../tags/tag399.xml"/><Relationship Id="rId5" Type="http://schemas.openxmlformats.org/officeDocument/2006/relationships/image" Target="../media/image43.png"/><Relationship Id="rId4" Type="http://schemas.openxmlformats.org/officeDocument/2006/relationships/tags" Target="../tags/tag398.xml"/><Relationship Id="rId3" Type="http://schemas.openxmlformats.org/officeDocument/2006/relationships/tags" Target="../tags/tag397.xml"/><Relationship Id="rId2" Type="http://schemas.openxmlformats.org/officeDocument/2006/relationships/tags" Target="../tags/tag396.xml"/><Relationship Id="rId1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404.xml"/><Relationship Id="rId7" Type="http://schemas.openxmlformats.org/officeDocument/2006/relationships/tags" Target="../tags/tag403.xml"/><Relationship Id="rId6" Type="http://schemas.openxmlformats.org/officeDocument/2006/relationships/tags" Target="../tags/tag402.xml"/><Relationship Id="rId5" Type="http://schemas.openxmlformats.org/officeDocument/2006/relationships/image" Target="../media/image45.jpeg"/><Relationship Id="rId4" Type="http://schemas.openxmlformats.org/officeDocument/2006/relationships/tags" Target="../tags/tag401.xml"/><Relationship Id="rId3" Type="http://schemas.openxmlformats.org/officeDocument/2006/relationships/image" Target="../media/image20.jpeg"/><Relationship Id="rId2" Type="http://schemas.openxmlformats.org/officeDocument/2006/relationships/tags" Target="../tags/tag400.xml"/><Relationship Id="rId13" Type="http://schemas.openxmlformats.org/officeDocument/2006/relationships/notesSlide" Target="../notesSlides/notesSlide28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06.xml"/><Relationship Id="rId10" Type="http://schemas.openxmlformats.org/officeDocument/2006/relationships/tags" Target="../tags/tag405.xml"/><Relationship Id="rId1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jpeg"/><Relationship Id="rId8" Type="http://schemas.openxmlformats.org/officeDocument/2006/relationships/tags" Target="../tags/tag411.xml"/><Relationship Id="rId7" Type="http://schemas.openxmlformats.org/officeDocument/2006/relationships/image" Target="../media/image19.jpeg"/><Relationship Id="rId6" Type="http://schemas.openxmlformats.org/officeDocument/2006/relationships/tags" Target="../tags/tag410.xml"/><Relationship Id="rId5" Type="http://schemas.openxmlformats.org/officeDocument/2006/relationships/image" Target="../media/image4.png"/><Relationship Id="rId4" Type="http://schemas.openxmlformats.org/officeDocument/2006/relationships/tags" Target="../tags/tag409.xml"/><Relationship Id="rId3" Type="http://schemas.openxmlformats.org/officeDocument/2006/relationships/tags" Target="../tags/tag408.xml"/><Relationship Id="rId2" Type="http://schemas.openxmlformats.org/officeDocument/2006/relationships/tags" Target="../tags/tag407.xml"/><Relationship Id="rId13" Type="http://schemas.openxmlformats.org/officeDocument/2006/relationships/notesSlide" Target="../notesSlides/notesSlide2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13.xml"/><Relationship Id="rId10" Type="http://schemas.openxmlformats.org/officeDocument/2006/relationships/tags" Target="../tags/tag412.xml"/><Relationship Id="rId1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419.xml"/><Relationship Id="rId8" Type="http://schemas.openxmlformats.org/officeDocument/2006/relationships/tags" Target="../tags/tag418.xml"/><Relationship Id="rId7" Type="http://schemas.openxmlformats.org/officeDocument/2006/relationships/image" Target="../media/image47.jpeg"/><Relationship Id="rId6" Type="http://schemas.openxmlformats.org/officeDocument/2006/relationships/tags" Target="../tags/tag417.xml"/><Relationship Id="rId5" Type="http://schemas.openxmlformats.org/officeDocument/2006/relationships/image" Target="../media/image4.png"/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20.xml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426.xml"/><Relationship Id="rId8" Type="http://schemas.openxmlformats.org/officeDocument/2006/relationships/tags" Target="../tags/tag425.xml"/><Relationship Id="rId7" Type="http://schemas.openxmlformats.org/officeDocument/2006/relationships/image" Target="../media/image21.jpeg"/><Relationship Id="rId6" Type="http://schemas.openxmlformats.org/officeDocument/2006/relationships/tags" Target="../tags/tag424.xml"/><Relationship Id="rId5" Type="http://schemas.openxmlformats.org/officeDocument/2006/relationships/image" Target="../media/image4.png"/><Relationship Id="rId4" Type="http://schemas.openxmlformats.org/officeDocument/2006/relationships/tags" Target="../tags/tag423.xml"/><Relationship Id="rId3" Type="http://schemas.openxmlformats.org/officeDocument/2006/relationships/tags" Target="../tags/tag422.xml"/><Relationship Id="rId2" Type="http://schemas.openxmlformats.org/officeDocument/2006/relationships/tags" Target="../tags/tag42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27.xml"/><Relationship Id="rId1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432.xml"/><Relationship Id="rId8" Type="http://schemas.openxmlformats.org/officeDocument/2006/relationships/tags" Target="../tags/tag431.xml"/><Relationship Id="rId7" Type="http://schemas.openxmlformats.org/officeDocument/2006/relationships/image" Target="../media/image49.jpeg"/><Relationship Id="rId6" Type="http://schemas.openxmlformats.org/officeDocument/2006/relationships/tags" Target="../tags/tag430.xml"/><Relationship Id="rId5" Type="http://schemas.openxmlformats.org/officeDocument/2006/relationships/image" Target="../media/image23.jpeg"/><Relationship Id="rId4" Type="http://schemas.openxmlformats.org/officeDocument/2006/relationships/tags" Target="../tags/tag429.xml"/><Relationship Id="rId3" Type="http://schemas.openxmlformats.org/officeDocument/2006/relationships/image" Target="../media/image48.jpeg"/><Relationship Id="rId2" Type="http://schemas.openxmlformats.org/officeDocument/2006/relationships/tags" Target="../tags/tag428.xml"/><Relationship Id="rId15" Type="http://schemas.openxmlformats.org/officeDocument/2006/relationships/notesSlide" Target="../notesSlides/notesSlide30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35.xml"/><Relationship Id="rId12" Type="http://schemas.openxmlformats.org/officeDocument/2006/relationships/tags" Target="../tags/tag434.xml"/><Relationship Id="rId11" Type="http://schemas.openxmlformats.org/officeDocument/2006/relationships/image" Target="../media/image4.png"/><Relationship Id="rId10" Type="http://schemas.openxmlformats.org/officeDocument/2006/relationships/tags" Target="../tags/tag433.xml"/><Relationship Id="rId1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441.xml"/><Relationship Id="rId8" Type="http://schemas.openxmlformats.org/officeDocument/2006/relationships/tags" Target="../tags/tag440.xml"/><Relationship Id="rId7" Type="http://schemas.openxmlformats.org/officeDocument/2006/relationships/image" Target="../media/image50.jpeg"/><Relationship Id="rId6" Type="http://schemas.openxmlformats.org/officeDocument/2006/relationships/tags" Target="../tags/tag439.xml"/><Relationship Id="rId5" Type="http://schemas.openxmlformats.org/officeDocument/2006/relationships/image" Target="../media/image4.png"/><Relationship Id="rId4" Type="http://schemas.openxmlformats.org/officeDocument/2006/relationships/tags" Target="../tags/tag438.xml"/><Relationship Id="rId3" Type="http://schemas.openxmlformats.org/officeDocument/2006/relationships/tags" Target="../tags/tag437.xml"/><Relationship Id="rId2" Type="http://schemas.openxmlformats.org/officeDocument/2006/relationships/tags" Target="../tags/tag436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42.xml"/><Relationship Id="rId1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448.xml"/><Relationship Id="rId8" Type="http://schemas.openxmlformats.org/officeDocument/2006/relationships/image" Target="../media/image24.jpeg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image" Target="../media/image4.png"/><Relationship Id="rId4" Type="http://schemas.openxmlformats.org/officeDocument/2006/relationships/tags" Target="../tags/tag445.xml"/><Relationship Id="rId3" Type="http://schemas.openxmlformats.org/officeDocument/2006/relationships/tags" Target="../tags/tag444.xml"/><Relationship Id="rId2" Type="http://schemas.openxmlformats.org/officeDocument/2006/relationships/tags" Target="../tags/tag443.xml"/><Relationship Id="rId12" Type="http://schemas.openxmlformats.org/officeDocument/2006/relationships/notesSlide" Target="../notesSlides/notesSlide3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49.xml"/><Relationship Id="rId1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455.xml"/><Relationship Id="rId8" Type="http://schemas.openxmlformats.org/officeDocument/2006/relationships/image" Target="../media/image4.png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image" Target="../media/image51.jpeg"/><Relationship Id="rId2" Type="http://schemas.openxmlformats.org/officeDocument/2006/relationships/tags" Target="../tags/tag450.xml"/><Relationship Id="rId12" Type="http://schemas.openxmlformats.org/officeDocument/2006/relationships/notesSlide" Target="../notesSlides/notesSlide3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56.xml"/><Relationship Id="rId1" Type="http://schemas.openxmlformats.org/officeDocument/2006/relationships/image" Target="../media/image6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462.xml"/><Relationship Id="rId8" Type="http://schemas.openxmlformats.org/officeDocument/2006/relationships/tags" Target="../tags/tag461.xml"/><Relationship Id="rId7" Type="http://schemas.openxmlformats.org/officeDocument/2006/relationships/image" Target="../media/image52.jpeg"/><Relationship Id="rId6" Type="http://schemas.openxmlformats.org/officeDocument/2006/relationships/tags" Target="../tags/tag460.xml"/><Relationship Id="rId5" Type="http://schemas.openxmlformats.org/officeDocument/2006/relationships/image" Target="../media/image4.png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" Type="http://schemas.openxmlformats.org/officeDocument/2006/relationships/tags" Target="../tags/tag45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463.xml"/><Relationship Id="rId1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jpeg"/><Relationship Id="rId8" Type="http://schemas.openxmlformats.org/officeDocument/2006/relationships/tags" Target="../tags/tag467.xml"/><Relationship Id="rId7" Type="http://schemas.openxmlformats.org/officeDocument/2006/relationships/image" Target="../media/image55.jpeg"/><Relationship Id="rId6" Type="http://schemas.openxmlformats.org/officeDocument/2006/relationships/tags" Target="../tags/tag466.xml"/><Relationship Id="rId5" Type="http://schemas.openxmlformats.org/officeDocument/2006/relationships/image" Target="../media/image54.jpeg"/><Relationship Id="rId4" Type="http://schemas.openxmlformats.org/officeDocument/2006/relationships/tags" Target="../tags/tag465.xml"/><Relationship Id="rId3" Type="http://schemas.openxmlformats.org/officeDocument/2006/relationships/image" Target="../media/image53.jpeg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464.xml"/><Relationship Id="rId19" Type="http://schemas.openxmlformats.org/officeDocument/2006/relationships/tags" Target="../tags/tag474.xml"/><Relationship Id="rId18" Type="http://schemas.openxmlformats.org/officeDocument/2006/relationships/tags" Target="../tags/tag473.xml"/><Relationship Id="rId17" Type="http://schemas.openxmlformats.org/officeDocument/2006/relationships/image" Target="../media/image4.png"/><Relationship Id="rId16" Type="http://schemas.openxmlformats.org/officeDocument/2006/relationships/tags" Target="../tags/tag472.xml"/><Relationship Id="rId15" Type="http://schemas.openxmlformats.org/officeDocument/2006/relationships/tags" Target="../tags/tag471.xml"/><Relationship Id="rId14" Type="http://schemas.openxmlformats.org/officeDocument/2006/relationships/tags" Target="../tags/tag470.xml"/><Relationship Id="rId13" Type="http://schemas.openxmlformats.org/officeDocument/2006/relationships/image" Target="../media/image58.jpeg"/><Relationship Id="rId12" Type="http://schemas.openxmlformats.org/officeDocument/2006/relationships/tags" Target="../tags/tag469.xml"/><Relationship Id="rId11" Type="http://schemas.openxmlformats.org/officeDocument/2006/relationships/image" Target="../media/image57.jpeg"/><Relationship Id="rId10" Type="http://schemas.openxmlformats.org/officeDocument/2006/relationships/tags" Target="../tags/tag468.xml"/><Relationship Id="rId1" Type="http://schemas.openxmlformats.org/officeDocument/2006/relationships/image" Target="../media/image6.jpe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jpeg"/><Relationship Id="rId8" Type="http://schemas.openxmlformats.org/officeDocument/2006/relationships/tags" Target="../tags/tag478.xml"/><Relationship Id="rId7" Type="http://schemas.openxmlformats.org/officeDocument/2006/relationships/image" Target="../media/image61.jpeg"/><Relationship Id="rId6" Type="http://schemas.openxmlformats.org/officeDocument/2006/relationships/tags" Target="../tags/tag477.xml"/><Relationship Id="rId5" Type="http://schemas.openxmlformats.org/officeDocument/2006/relationships/image" Target="../media/image60.jpeg"/><Relationship Id="rId4" Type="http://schemas.openxmlformats.org/officeDocument/2006/relationships/tags" Target="../tags/tag476.xml"/><Relationship Id="rId3" Type="http://schemas.openxmlformats.org/officeDocument/2006/relationships/image" Target="../media/image59.jpeg"/><Relationship Id="rId2" Type="http://schemas.openxmlformats.org/officeDocument/2006/relationships/tags" Target="../tags/tag475.xml"/><Relationship Id="rId17" Type="http://schemas.openxmlformats.org/officeDocument/2006/relationships/notesSlide" Target="../notesSlides/notesSlide3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483.xml"/><Relationship Id="rId14" Type="http://schemas.openxmlformats.org/officeDocument/2006/relationships/tags" Target="../tags/tag482.xml"/><Relationship Id="rId13" Type="http://schemas.openxmlformats.org/officeDocument/2006/relationships/image" Target="../media/image4.png"/><Relationship Id="rId12" Type="http://schemas.openxmlformats.org/officeDocument/2006/relationships/tags" Target="../tags/tag481.xml"/><Relationship Id="rId11" Type="http://schemas.openxmlformats.org/officeDocument/2006/relationships/tags" Target="../tags/tag480.xml"/><Relationship Id="rId10" Type="http://schemas.openxmlformats.org/officeDocument/2006/relationships/tags" Target="../tags/tag479.xml"/><Relationship Id="rId1" Type="http://schemas.openxmlformats.org/officeDocument/2006/relationships/image" Target="../media/image6.jpe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image" Target="../media/image65.jpeg"/><Relationship Id="rId6" Type="http://schemas.openxmlformats.org/officeDocument/2006/relationships/tags" Target="../tags/tag486.xml"/><Relationship Id="rId5" Type="http://schemas.openxmlformats.org/officeDocument/2006/relationships/image" Target="../media/image64.jpeg"/><Relationship Id="rId4" Type="http://schemas.openxmlformats.org/officeDocument/2006/relationships/tags" Target="../tags/tag485.xml"/><Relationship Id="rId3" Type="http://schemas.openxmlformats.org/officeDocument/2006/relationships/image" Target="../media/image63.jpeg"/><Relationship Id="rId2" Type="http://schemas.openxmlformats.org/officeDocument/2006/relationships/tags" Target="../tags/tag48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91.xml"/><Relationship Id="rId12" Type="http://schemas.openxmlformats.org/officeDocument/2006/relationships/tags" Target="../tags/tag490.xml"/><Relationship Id="rId11" Type="http://schemas.openxmlformats.org/officeDocument/2006/relationships/image" Target="../media/image4.png"/><Relationship Id="rId10" Type="http://schemas.openxmlformats.org/officeDocument/2006/relationships/tags" Target="../tags/tag489.xml"/><Relationship Id="rId1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496.xml"/><Relationship Id="rId8" Type="http://schemas.openxmlformats.org/officeDocument/2006/relationships/tags" Target="../tags/tag495.xml"/><Relationship Id="rId7" Type="http://schemas.openxmlformats.org/officeDocument/2006/relationships/image" Target="../media/image68.jpeg"/><Relationship Id="rId6" Type="http://schemas.openxmlformats.org/officeDocument/2006/relationships/tags" Target="../tags/tag494.xml"/><Relationship Id="rId5" Type="http://schemas.openxmlformats.org/officeDocument/2006/relationships/image" Target="../media/image67.jpeg"/><Relationship Id="rId4" Type="http://schemas.openxmlformats.org/officeDocument/2006/relationships/tags" Target="../tags/tag493.xml"/><Relationship Id="rId3" Type="http://schemas.openxmlformats.org/officeDocument/2006/relationships/image" Target="../media/image66.jpeg"/><Relationship Id="rId2" Type="http://schemas.openxmlformats.org/officeDocument/2006/relationships/tags" Target="../tags/tag492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99.xml"/><Relationship Id="rId12" Type="http://schemas.openxmlformats.org/officeDocument/2006/relationships/tags" Target="../tags/tag498.xml"/><Relationship Id="rId11" Type="http://schemas.openxmlformats.org/officeDocument/2006/relationships/image" Target="../media/image4.png"/><Relationship Id="rId10" Type="http://schemas.openxmlformats.org/officeDocument/2006/relationships/tags" Target="../tags/tag497.xml"/><Relationship Id="rId1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505.xml"/><Relationship Id="rId8" Type="http://schemas.openxmlformats.org/officeDocument/2006/relationships/tags" Target="../tags/tag504.xml"/><Relationship Id="rId7" Type="http://schemas.openxmlformats.org/officeDocument/2006/relationships/image" Target="../media/image4.png"/><Relationship Id="rId6" Type="http://schemas.openxmlformats.org/officeDocument/2006/relationships/tags" Target="../tags/tag503.xml"/><Relationship Id="rId5" Type="http://schemas.openxmlformats.org/officeDocument/2006/relationships/tags" Target="../tags/tag502.xml"/><Relationship Id="rId4" Type="http://schemas.openxmlformats.org/officeDocument/2006/relationships/tags" Target="../tags/tag501.xml"/><Relationship Id="rId3" Type="http://schemas.openxmlformats.org/officeDocument/2006/relationships/image" Target="../media/image69.jpeg"/><Relationship Id="rId2" Type="http://schemas.openxmlformats.org/officeDocument/2006/relationships/tags" Target="../tags/tag500.xml"/><Relationship Id="rId11" Type="http://schemas.openxmlformats.org/officeDocument/2006/relationships/notesSlide" Target="../notesSlides/notesSlide3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510.xml"/><Relationship Id="rId8" Type="http://schemas.openxmlformats.org/officeDocument/2006/relationships/tags" Target="../tags/tag509.xml"/><Relationship Id="rId7" Type="http://schemas.openxmlformats.org/officeDocument/2006/relationships/image" Target="../media/image72.jpeg"/><Relationship Id="rId6" Type="http://schemas.openxmlformats.org/officeDocument/2006/relationships/tags" Target="../tags/tag508.xml"/><Relationship Id="rId5" Type="http://schemas.openxmlformats.org/officeDocument/2006/relationships/image" Target="../media/image71.jpeg"/><Relationship Id="rId4" Type="http://schemas.openxmlformats.org/officeDocument/2006/relationships/tags" Target="../tags/tag507.xml"/><Relationship Id="rId3" Type="http://schemas.openxmlformats.org/officeDocument/2006/relationships/image" Target="../media/image70.jpeg"/><Relationship Id="rId2" Type="http://schemas.openxmlformats.org/officeDocument/2006/relationships/tags" Target="../tags/tag506.xml"/><Relationship Id="rId15" Type="http://schemas.openxmlformats.org/officeDocument/2006/relationships/notesSlide" Target="../notesSlides/notesSlide35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image" Target="../media/image4.png"/><Relationship Id="rId10" Type="http://schemas.openxmlformats.org/officeDocument/2006/relationships/tags" Target="../tags/tag511.xml"/><Relationship Id="rId1" Type="http://schemas.openxmlformats.org/officeDocument/2006/relationships/image" Target="../media/image6.jpe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519.xml"/><Relationship Id="rId8" Type="http://schemas.openxmlformats.org/officeDocument/2006/relationships/tags" Target="../tags/tag518.xml"/><Relationship Id="rId7" Type="http://schemas.openxmlformats.org/officeDocument/2006/relationships/image" Target="../media/image4.png"/><Relationship Id="rId6" Type="http://schemas.openxmlformats.org/officeDocument/2006/relationships/tags" Target="../tags/tag517.xml"/><Relationship Id="rId5" Type="http://schemas.openxmlformats.org/officeDocument/2006/relationships/tags" Target="../tags/tag516.xml"/><Relationship Id="rId4" Type="http://schemas.openxmlformats.org/officeDocument/2006/relationships/tags" Target="../tags/tag515.xml"/><Relationship Id="rId3" Type="http://schemas.openxmlformats.org/officeDocument/2006/relationships/image" Target="../media/image73.jpeg"/><Relationship Id="rId2" Type="http://schemas.openxmlformats.org/officeDocument/2006/relationships/tags" Target="../tags/tag514.xml"/><Relationship Id="rId11" Type="http://schemas.openxmlformats.org/officeDocument/2006/relationships/notesSlide" Target="../notesSlides/notesSlide36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524.xml"/><Relationship Id="rId7" Type="http://schemas.openxmlformats.org/officeDocument/2006/relationships/tags" Target="../tags/tag523.xml"/><Relationship Id="rId6" Type="http://schemas.openxmlformats.org/officeDocument/2006/relationships/tags" Target="../tags/tag522.xml"/><Relationship Id="rId5" Type="http://schemas.openxmlformats.org/officeDocument/2006/relationships/image" Target="../media/image75.jpeg"/><Relationship Id="rId4" Type="http://schemas.openxmlformats.org/officeDocument/2006/relationships/tags" Target="../tags/tag521.xml"/><Relationship Id="rId3" Type="http://schemas.openxmlformats.org/officeDocument/2006/relationships/image" Target="../media/image74.jpeg"/><Relationship Id="rId2" Type="http://schemas.openxmlformats.org/officeDocument/2006/relationships/tags" Target="../tags/tag520.xml"/><Relationship Id="rId13" Type="http://schemas.openxmlformats.org/officeDocument/2006/relationships/notesSlide" Target="../notesSlides/notesSlide37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526.xml"/><Relationship Id="rId10" Type="http://schemas.openxmlformats.org/officeDocument/2006/relationships/tags" Target="../tags/tag525.xml"/><Relationship Id="rId1" Type="http://schemas.openxmlformats.org/officeDocument/2006/relationships/image" Target="../media/image6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531.xml"/><Relationship Id="rId7" Type="http://schemas.openxmlformats.org/officeDocument/2006/relationships/tags" Target="../tags/tag530.xml"/><Relationship Id="rId6" Type="http://schemas.openxmlformats.org/officeDocument/2006/relationships/tags" Target="../tags/tag529.xml"/><Relationship Id="rId5" Type="http://schemas.openxmlformats.org/officeDocument/2006/relationships/image" Target="../media/image26.jpeg"/><Relationship Id="rId4" Type="http://schemas.openxmlformats.org/officeDocument/2006/relationships/tags" Target="../tags/tag528.xml"/><Relationship Id="rId3" Type="http://schemas.openxmlformats.org/officeDocument/2006/relationships/image" Target="../media/image76.jpeg"/><Relationship Id="rId2" Type="http://schemas.openxmlformats.org/officeDocument/2006/relationships/tags" Target="../tags/tag527.xml"/><Relationship Id="rId13" Type="http://schemas.openxmlformats.org/officeDocument/2006/relationships/notesSlide" Target="../notesSlides/notesSlide38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533.xml"/><Relationship Id="rId10" Type="http://schemas.openxmlformats.org/officeDocument/2006/relationships/tags" Target="../tags/tag532.xml"/><Relationship Id="rId1" Type="http://schemas.openxmlformats.org/officeDocument/2006/relationships/image" Target="../media/image6.jpe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8" Type="http://schemas.openxmlformats.org/officeDocument/2006/relationships/tags" Target="../tags/tag538.xml"/><Relationship Id="rId7" Type="http://schemas.openxmlformats.org/officeDocument/2006/relationships/image" Target="../media/image4.png"/><Relationship Id="rId6" Type="http://schemas.openxmlformats.org/officeDocument/2006/relationships/tags" Target="../tags/tag537.xml"/><Relationship Id="rId5" Type="http://schemas.openxmlformats.org/officeDocument/2006/relationships/tags" Target="../tags/tag536.xml"/><Relationship Id="rId4" Type="http://schemas.openxmlformats.org/officeDocument/2006/relationships/tags" Target="../tags/tag535.xml"/><Relationship Id="rId3" Type="http://schemas.openxmlformats.org/officeDocument/2006/relationships/image" Target="../media/image77.jpeg"/><Relationship Id="rId2" Type="http://schemas.openxmlformats.org/officeDocument/2006/relationships/tags" Target="../tags/tag534.xml"/><Relationship Id="rId11" Type="http://schemas.openxmlformats.org/officeDocument/2006/relationships/notesSlide" Target="../notesSlides/notesSlide39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546.xml"/><Relationship Id="rId7" Type="http://schemas.openxmlformats.org/officeDocument/2006/relationships/tags" Target="../tags/tag545.xml"/><Relationship Id="rId6" Type="http://schemas.openxmlformats.org/officeDocument/2006/relationships/image" Target="../media/image1.png"/><Relationship Id="rId5" Type="http://schemas.openxmlformats.org/officeDocument/2006/relationships/tags" Target="../tags/tag544.xml"/><Relationship Id="rId41" Type="http://schemas.openxmlformats.org/officeDocument/2006/relationships/notesSlide" Target="../notesSlides/notesSlide40.xml"/><Relationship Id="rId40" Type="http://schemas.openxmlformats.org/officeDocument/2006/relationships/slideLayout" Target="../slideLayouts/slideLayout1.xml"/><Relationship Id="rId4" Type="http://schemas.openxmlformats.org/officeDocument/2006/relationships/tags" Target="../tags/tag543.xml"/><Relationship Id="rId39" Type="http://schemas.openxmlformats.org/officeDocument/2006/relationships/image" Target="../media/image14.png"/><Relationship Id="rId38" Type="http://schemas.openxmlformats.org/officeDocument/2006/relationships/image" Target="../media/image13.png"/><Relationship Id="rId37" Type="http://schemas.openxmlformats.org/officeDocument/2006/relationships/tags" Target="../tags/tag572.xml"/><Relationship Id="rId36" Type="http://schemas.openxmlformats.org/officeDocument/2006/relationships/tags" Target="../tags/tag571.xml"/><Relationship Id="rId35" Type="http://schemas.openxmlformats.org/officeDocument/2006/relationships/tags" Target="../tags/tag570.xml"/><Relationship Id="rId34" Type="http://schemas.openxmlformats.org/officeDocument/2006/relationships/tags" Target="../tags/tag569.xml"/><Relationship Id="rId33" Type="http://schemas.openxmlformats.org/officeDocument/2006/relationships/tags" Target="../tags/tag568.xml"/><Relationship Id="rId32" Type="http://schemas.openxmlformats.org/officeDocument/2006/relationships/tags" Target="../tags/tag567.xml"/><Relationship Id="rId31" Type="http://schemas.openxmlformats.org/officeDocument/2006/relationships/tags" Target="../tags/tag566.xml"/><Relationship Id="rId30" Type="http://schemas.openxmlformats.org/officeDocument/2006/relationships/tags" Target="../tags/tag565.xml"/><Relationship Id="rId3" Type="http://schemas.openxmlformats.org/officeDocument/2006/relationships/tags" Target="../tags/tag542.xml"/><Relationship Id="rId29" Type="http://schemas.openxmlformats.org/officeDocument/2006/relationships/tags" Target="../tags/tag564.xml"/><Relationship Id="rId28" Type="http://schemas.openxmlformats.org/officeDocument/2006/relationships/tags" Target="../tags/tag563.xml"/><Relationship Id="rId27" Type="http://schemas.openxmlformats.org/officeDocument/2006/relationships/image" Target="../media/image5.png"/><Relationship Id="rId26" Type="http://schemas.openxmlformats.org/officeDocument/2006/relationships/tags" Target="../tags/tag562.xml"/><Relationship Id="rId25" Type="http://schemas.openxmlformats.org/officeDocument/2006/relationships/tags" Target="../tags/tag561.xml"/><Relationship Id="rId24" Type="http://schemas.openxmlformats.org/officeDocument/2006/relationships/tags" Target="../tags/tag560.xml"/><Relationship Id="rId23" Type="http://schemas.openxmlformats.org/officeDocument/2006/relationships/tags" Target="../tags/tag559.xml"/><Relationship Id="rId22" Type="http://schemas.openxmlformats.org/officeDocument/2006/relationships/tags" Target="../tags/tag558.xml"/><Relationship Id="rId21" Type="http://schemas.openxmlformats.org/officeDocument/2006/relationships/image" Target="../media/image3.png"/><Relationship Id="rId20" Type="http://schemas.openxmlformats.org/officeDocument/2006/relationships/tags" Target="../tags/tag557.xml"/><Relationship Id="rId2" Type="http://schemas.openxmlformats.org/officeDocument/2006/relationships/tags" Target="../tags/tag541.xml"/><Relationship Id="rId19" Type="http://schemas.openxmlformats.org/officeDocument/2006/relationships/tags" Target="../tags/tag556.xml"/><Relationship Id="rId18" Type="http://schemas.openxmlformats.org/officeDocument/2006/relationships/tags" Target="../tags/tag555.xml"/><Relationship Id="rId17" Type="http://schemas.openxmlformats.org/officeDocument/2006/relationships/tags" Target="../tags/tag554.xml"/><Relationship Id="rId16" Type="http://schemas.openxmlformats.org/officeDocument/2006/relationships/tags" Target="../tags/tag553.xml"/><Relationship Id="rId15" Type="http://schemas.openxmlformats.org/officeDocument/2006/relationships/tags" Target="../tags/tag552.xml"/><Relationship Id="rId14" Type="http://schemas.openxmlformats.org/officeDocument/2006/relationships/tags" Target="../tags/tag551.xml"/><Relationship Id="rId13" Type="http://schemas.openxmlformats.org/officeDocument/2006/relationships/tags" Target="../tags/tag550.xml"/><Relationship Id="rId12" Type="http://schemas.openxmlformats.org/officeDocument/2006/relationships/tags" Target="../tags/tag549.xml"/><Relationship Id="rId11" Type="http://schemas.openxmlformats.org/officeDocument/2006/relationships/tags" Target="../tags/tag548.xml"/><Relationship Id="rId10" Type="http://schemas.openxmlformats.org/officeDocument/2006/relationships/tags" Target="../tags/tag547.xml"/><Relationship Id="rId1" Type="http://schemas.openxmlformats.org/officeDocument/2006/relationships/tags" Target="../tags/tag540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578.xml"/><Relationship Id="rId8" Type="http://schemas.openxmlformats.org/officeDocument/2006/relationships/image" Target="../media/image79.jpeg"/><Relationship Id="rId7" Type="http://schemas.openxmlformats.org/officeDocument/2006/relationships/tags" Target="../tags/tag577.xml"/><Relationship Id="rId6" Type="http://schemas.openxmlformats.org/officeDocument/2006/relationships/image" Target="../media/image78.jpeg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3" Type="http://schemas.openxmlformats.org/officeDocument/2006/relationships/tags" Target="../tags/tag574.xml"/><Relationship Id="rId2" Type="http://schemas.openxmlformats.org/officeDocument/2006/relationships/tags" Target="../tags/tag57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81.xml"/><Relationship Id="rId11" Type="http://schemas.openxmlformats.org/officeDocument/2006/relationships/tags" Target="../tags/tag580.xml"/><Relationship Id="rId10" Type="http://schemas.openxmlformats.org/officeDocument/2006/relationships/tags" Target="../tags/tag579.xml"/><Relationship Id="rId1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tags" Target="../tags/tag589.xml"/><Relationship Id="rId8" Type="http://schemas.openxmlformats.org/officeDocument/2006/relationships/tags" Target="../tags/tag588.xml"/><Relationship Id="rId7" Type="http://schemas.openxmlformats.org/officeDocument/2006/relationships/tags" Target="../tags/tag587.xml"/><Relationship Id="rId6" Type="http://schemas.openxmlformats.org/officeDocument/2006/relationships/tags" Target="../tags/tag586.xml"/><Relationship Id="rId5" Type="http://schemas.openxmlformats.org/officeDocument/2006/relationships/tags" Target="../tags/tag585.xml"/><Relationship Id="rId4" Type="http://schemas.openxmlformats.org/officeDocument/2006/relationships/tags" Target="../tags/tag584.xml"/><Relationship Id="rId3" Type="http://schemas.openxmlformats.org/officeDocument/2006/relationships/tags" Target="../tags/tag583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605.xml"/><Relationship Id="rId24" Type="http://schemas.openxmlformats.org/officeDocument/2006/relationships/tags" Target="../tags/tag604.xml"/><Relationship Id="rId23" Type="http://schemas.openxmlformats.org/officeDocument/2006/relationships/tags" Target="../tags/tag603.xml"/><Relationship Id="rId22" Type="http://schemas.openxmlformats.org/officeDocument/2006/relationships/tags" Target="../tags/tag602.xml"/><Relationship Id="rId21" Type="http://schemas.openxmlformats.org/officeDocument/2006/relationships/tags" Target="../tags/tag601.xml"/><Relationship Id="rId20" Type="http://schemas.openxmlformats.org/officeDocument/2006/relationships/tags" Target="../tags/tag600.xml"/><Relationship Id="rId2" Type="http://schemas.openxmlformats.org/officeDocument/2006/relationships/tags" Target="../tags/tag582.xml"/><Relationship Id="rId19" Type="http://schemas.openxmlformats.org/officeDocument/2006/relationships/tags" Target="../tags/tag599.xml"/><Relationship Id="rId18" Type="http://schemas.openxmlformats.org/officeDocument/2006/relationships/tags" Target="../tags/tag598.xml"/><Relationship Id="rId17" Type="http://schemas.openxmlformats.org/officeDocument/2006/relationships/tags" Target="../tags/tag597.xml"/><Relationship Id="rId16" Type="http://schemas.openxmlformats.org/officeDocument/2006/relationships/tags" Target="../tags/tag596.xml"/><Relationship Id="rId15" Type="http://schemas.openxmlformats.org/officeDocument/2006/relationships/tags" Target="../tags/tag595.xml"/><Relationship Id="rId14" Type="http://schemas.openxmlformats.org/officeDocument/2006/relationships/tags" Target="../tags/tag594.xml"/><Relationship Id="rId13" Type="http://schemas.openxmlformats.org/officeDocument/2006/relationships/tags" Target="../tags/tag593.xml"/><Relationship Id="rId12" Type="http://schemas.openxmlformats.org/officeDocument/2006/relationships/tags" Target="../tags/tag592.xml"/><Relationship Id="rId11" Type="http://schemas.openxmlformats.org/officeDocument/2006/relationships/tags" Target="../tags/tag591.xml"/><Relationship Id="rId10" Type="http://schemas.openxmlformats.org/officeDocument/2006/relationships/tags" Target="../tags/tag590.xml"/><Relationship Id="rId1" Type="http://schemas.openxmlformats.org/officeDocument/2006/relationships/image" Target="../media/image6.jpe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613.xml"/><Relationship Id="rId8" Type="http://schemas.openxmlformats.org/officeDocument/2006/relationships/tags" Target="../tags/tag612.xml"/><Relationship Id="rId7" Type="http://schemas.openxmlformats.org/officeDocument/2006/relationships/tags" Target="../tags/tag611.xml"/><Relationship Id="rId6" Type="http://schemas.openxmlformats.org/officeDocument/2006/relationships/tags" Target="../tags/tag610.xml"/><Relationship Id="rId5" Type="http://schemas.openxmlformats.org/officeDocument/2006/relationships/tags" Target="../tags/tag609.xml"/><Relationship Id="rId4" Type="http://schemas.openxmlformats.org/officeDocument/2006/relationships/tags" Target="../tags/tag608.xml"/><Relationship Id="rId3" Type="http://schemas.openxmlformats.org/officeDocument/2006/relationships/tags" Target="../tags/tag607.xml"/><Relationship Id="rId2" Type="http://schemas.openxmlformats.org/officeDocument/2006/relationships/tags" Target="../tags/tag606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" Type="http://schemas.openxmlformats.org/officeDocument/2006/relationships/image" Target="../media/image6.jpeg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21.xml"/><Relationship Id="rId4" Type="http://schemas.openxmlformats.org/officeDocument/2006/relationships/tags" Target="../tags/tag620.xml"/><Relationship Id="rId3" Type="http://schemas.openxmlformats.org/officeDocument/2006/relationships/tags" Target="../tags/tag619.xml"/><Relationship Id="rId2" Type="http://schemas.openxmlformats.org/officeDocument/2006/relationships/tags" Target="../tags/tag618.xml"/><Relationship Id="rId1" Type="http://schemas.openxmlformats.org/officeDocument/2006/relationships/image" Target="../media/image6.jpe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627.xml"/><Relationship Id="rId6" Type="http://schemas.openxmlformats.org/officeDocument/2006/relationships/image" Target="../media/image1.png"/><Relationship Id="rId5" Type="http://schemas.openxmlformats.org/officeDocument/2006/relationships/tags" Target="../tags/tag626.xml"/><Relationship Id="rId4" Type="http://schemas.openxmlformats.org/officeDocument/2006/relationships/tags" Target="../tags/tag625.xml"/><Relationship Id="rId3" Type="http://schemas.openxmlformats.org/officeDocument/2006/relationships/tags" Target="../tags/tag624.xml"/><Relationship Id="rId28" Type="http://schemas.openxmlformats.org/officeDocument/2006/relationships/notesSlide" Target="../notesSlides/notesSlide41.xml"/><Relationship Id="rId27" Type="http://schemas.openxmlformats.org/officeDocument/2006/relationships/slideLayout" Target="../slideLayouts/slideLayout1.xml"/><Relationship Id="rId26" Type="http://schemas.openxmlformats.org/officeDocument/2006/relationships/image" Target="../media/image3.png"/><Relationship Id="rId25" Type="http://schemas.openxmlformats.org/officeDocument/2006/relationships/tags" Target="../tags/tag642.xml"/><Relationship Id="rId24" Type="http://schemas.openxmlformats.org/officeDocument/2006/relationships/tags" Target="../tags/tag641.xml"/><Relationship Id="rId23" Type="http://schemas.openxmlformats.org/officeDocument/2006/relationships/tags" Target="../tags/tag640.xml"/><Relationship Id="rId22" Type="http://schemas.openxmlformats.org/officeDocument/2006/relationships/tags" Target="../tags/tag639.xml"/><Relationship Id="rId21" Type="http://schemas.openxmlformats.org/officeDocument/2006/relationships/tags" Target="../tags/tag638.xml"/><Relationship Id="rId20" Type="http://schemas.openxmlformats.org/officeDocument/2006/relationships/tags" Target="../tags/tag637.xml"/><Relationship Id="rId2" Type="http://schemas.openxmlformats.org/officeDocument/2006/relationships/tags" Target="../tags/tag623.xml"/><Relationship Id="rId19" Type="http://schemas.openxmlformats.org/officeDocument/2006/relationships/tags" Target="../tags/tag636.xml"/><Relationship Id="rId18" Type="http://schemas.openxmlformats.org/officeDocument/2006/relationships/tags" Target="../tags/tag635.xml"/><Relationship Id="rId17" Type="http://schemas.openxmlformats.org/officeDocument/2006/relationships/tags" Target="../tags/tag634.xml"/><Relationship Id="rId16" Type="http://schemas.openxmlformats.org/officeDocument/2006/relationships/tags" Target="../tags/tag633.xml"/><Relationship Id="rId15" Type="http://schemas.openxmlformats.org/officeDocument/2006/relationships/tags" Target="../tags/tag632.xml"/><Relationship Id="rId14" Type="http://schemas.openxmlformats.org/officeDocument/2006/relationships/tags" Target="../tags/tag631.xml"/><Relationship Id="rId13" Type="http://schemas.openxmlformats.org/officeDocument/2006/relationships/tags" Target="../tags/tag630.xml"/><Relationship Id="rId12" Type="http://schemas.openxmlformats.org/officeDocument/2006/relationships/image" Target="../media/image2.png"/><Relationship Id="rId11" Type="http://schemas.openxmlformats.org/officeDocument/2006/relationships/tags" Target="../tags/tag629.xml"/><Relationship Id="rId10" Type="http://schemas.openxmlformats.org/officeDocument/2006/relationships/tags" Target="../tags/tag628.xml"/><Relationship Id="rId1" Type="http://schemas.openxmlformats.org/officeDocument/2006/relationships/tags" Target="../tags/tag6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" name="组合 44"/>
          <p:cNvGrpSpPr/>
          <p:nvPr/>
        </p:nvGrpSpPr>
        <p:grpSpPr>
          <a:xfrm>
            <a:off x="173355" y="432435"/>
            <a:ext cx="5922645" cy="6045200"/>
            <a:chOff x="273" y="681"/>
            <a:chExt cx="9327" cy="9520"/>
          </a:xfrm>
        </p:grpSpPr>
        <p:sp>
          <p:nvSpPr>
            <p:cNvPr id="26" name="云形 25"/>
            <p:cNvSpPr/>
            <p:nvPr>
              <p:custDataLst>
                <p:tags r:id="rId22"/>
              </p:custDataLst>
            </p:nvPr>
          </p:nvSpPr>
          <p:spPr>
            <a:xfrm rot="10560000">
              <a:off x="471" y="1298"/>
              <a:ext cx="9026" cy="598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36" name="图片 35" descr="590a878636e484a646ebf2ea6b6f6c7419f11315129d52-zk0MrA_fw1200"/>
            <p:cNvPicPr>
              <a:picLocks noChangeAspect="1"/>
            </p:cNvPicPr>
            <p:nvPr/>
          </p:nvPicPr>
          <p:blipFill>
            <a:blip r:embed="rId23"/>
            <a:srcRect l="30234" t="34071" r="27995" b="33681"/>
            <a:stretch>
              <a:fillRect/>
            </a:stretch>
          </p:blipFill>
          <p:spPr>
            <a:xfrm>
              <a:off x="625" y="5247"/>
              <a:ext cx="5591" cy="2072"/>
            </a:xfrm>
            <a:prstGeom prst="rect">
              <a:avLst/>
            </a:prstGeom>
          </p:spPr>
        </p:pic>
        <p:pic>
          <p:nvPicPr>
            <p:cNvPr id="2" name="图片 1" descr="590a878636e484a646ebf2ea6b6f6c7419f11315129d52-zk0MrA_fw1200"/>
            <p:cNvPicPr>
              <a:picLocks noChangeAspect="1"/>
            </p:cNvPicPr>
            <p:nvPr/>
          </p:nvPicPr>
          <p:blipFill>
            <a:blip r:embed="rId24"/>
            <a:srcRect l="30490" t="23937" r="29010" b="20703"/>
            <a:stretch>
              <a:fillRect/>
            </a:stretch>
          </p:blipFill>
          <p:spPr>
            <a:xfrm>
              <a:off x="1494" y="681"/>
              <a:ext cx="8106" cy="5319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>
              <p:custDataLst>
                <p:tags r:id="rId25"/>
              </p:custDataLst>
            </p:nvPr>
          </p:nvSpPr>
          <p:spPr>
            <a:xfrm>
              <a:off x="2561" y="5103"/>
              <a:ext cx="3163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0E152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</a:rPr>
                <a:t>TIME|2024/X/XX</a:t>
              </a:r>
              <a:endParaRPr lang="en-US" altLang="zh-CN" b="1">
                <a:solidFill>
                  <a:srgbClr val="0E15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endParaRPr>
            </a:p>
          </p:txBody>
        </p:sp>
        <p:pic>
          <p:nvPicPr>
            <p:cNvPr id="13" name="图片 12" descr="49e860cdba89d1d451c21dc30f3bde9086943a742e514-ch1OAs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6"/>
            <a:srcRect l="21461" t="4852" b="70324"/>
            <a:stretch>
              <a:fillRect/>
            </a:stretch>
          </p:blipFill>
          <p:spPr>
            <a:xfrm>
              <a:off x="498" y="6403"/>
              <a:ext cx="8491" cy="3798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273" y="6975"/>
              <a:ext cx="432" cy="969"/>
              <a:chOff x="273" y="7819"/>
              <a:chExt cx="432" cy="1344"/>
            </a:xfrm>
          </p:grpSpPr>
          <p:sp>
            <p:nvSpPr>
              <p:cNvPr id="34" name="等腰三角形 33"/>
              <p:cNvSpPr/>
              <p:nvPr/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75" y="8775"/>
              <a:ext cx="432" cy="969"/>
              <a:chOff x="273" y="7819"/>
              <a:chExt cx="432" cy="1344"/>
            </a:xfrm>
          </p:grpSpPr>
          <p:sp>
            <p:nvSpPr>
              <p:cNvPr id="41" name="等腰三角形 40"/>
              <p:cNvSpPr/>
              <p:nvPr/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7398" t="6993" r="6172" b="66895"/>
          <a:stretch>
            <a:fillRect/>
          </a:stretch>
        </p:blipFill>
        <p:spPr>
          <a:xfrm>
            <a:off x="0" y="643255"/>
            <a:ext cx="12192000" cy="5524500"/>
          </a:xfrm>
          <a:prstGeom prst="rect">
            <a:avLst/>
          </a:prstGeom>
        </p:spPr>
      </p:pic>
      <p:sp>
        <p:nvSpPr>
          <p:cNvPr id="44" name="双波形 43"/>
          <p:cNvSpPr/>
          <p:nvPr>
            <p:custDataLst>
              <p:tags r:id="rId4"/>
            </p:custDataLst>
          </p:nvPr>
        </p:nvSpPr>
        <p:spPr>
          <a:xfrm>
            <a:off x="164465" y="1350010"/>
            <a:ext cx="8089900" cy="2340610"/>
          </a:xfrm>
          <a:prstGeom prst="doubleWave">
            <a:avLst>
              <a:gd name="adj1" fmla="val 6250"/>
              <a:gd name="adj2" fmla="val 2794"/>
            </a:avLst>
          </a:prstGeom>
          <a:solidFill>
            <a:srgbClr val="92D050">
              <a:alpha val="6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0" name="图片 109"/>
          <p:cNvPicPr/>
          <p:nvPr/>
        </p:nvPicPr>
        <p:blipFill>
          <a:blip r:embed="rId5"/>
          <a:stretch>
            <a:fillRect/>
          </a:stretch>
        </p:blipFill>
        <p:spPr>
          <a:xfrm>
            <a:off x="8335010" y="2543810"/>
            <a:ext cx="3409950" cy="3623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35940" y="1623060"/>
            <a:ext cx="845375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满满的松弛感 一起来邂逅夏天吧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好天气是露营和野餐的信浪漫号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蓄谋已久在没有天花板的地方大口吸氧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陪家人陪孩子美美躺平，听虫鸣听鸟叫净化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  <a:sym typeface="+mn-ea"/>
              </a:rPr>
              <a:t>心灵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  <a:sym typeface="+mn-ea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801360" y="1227455"/>
            <a:ext cx="3248660" cy="1316800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7821" t="39408" r="5749" b="34480"/>
          <a:stretch>
            <a:fillRect/>
          </a:stretch>
        </p:blipFill>
        <p:spPr>
          <a:xfrm>
            <a:off x="0" y="643255"/>
            <a:ext cx="12192000" cy="5524500"/>
          </a:xfrm>
          <a:prstGeom prst="rect">
            <a:avLst/>
          </a:prstGeom>
        </p:spPr>
      </p:pic>
      <p:pic>
        <p:nvPicPr>
          <p:cNvPr id="104" name="图片 103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205980" y="2940685"/>
            <a:ext cx="4267835" cy="30905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6"/>
            </p:custDataLst>
          </p:nvPr>
        </p:nvSpPr>
        <p:spPr>
          <a:xfrm>
            <a:off x="164465" y="1350010"/>
            <a:ext cx="8089900" cy="2340610"/>
          </a:xfrm>
          <a:prstGeom prst="doubleWave">
            <a:avLst>
              <a:gd name="adj1" fmla="val 6250"/>
              <a:gd name="adj2" fmla="val 2794"/>
            </a:avLst>
          </a:prstGeom>
          <a:solidFill>
            <a:srgbClr val="92D050">
              <a:alpha val="6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11480" y="1839595"/>
            <a:ext cx="804481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陪伴是孩子成长最好的礼物，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放下琐碎的生活，重回自然！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陪孩子去户外“撒欢”享受恣意而放松的亲子时光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801360" y="1227455"/>
            <a:ext cx="3248660" cy="1316800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9343" t="70625" r="4227" b="3263"/>
          <a:stretch>
            <a:fillRect/>
          </a:stretch>
        </p:blipFill>
        <p:spPr>
          <a:xfrm>
            <a:off x="0" y="643255"/>
            <a:ext cx="12192000" cy="5524500"/>
          </a:xfrm>
          <a:prstGeom prst="rect">
            <a:avLst/>
          </a:prstGeom>
        </p:spPr>
      </p:pic>
      <p:pic>
        <p:nvPicPr>
          <p:cNvPr id="121" name="图片 120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046720" y="3524885"/>
            <a:ext cx="2705735" cy="2762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千库网_彩色放风筝的女孩_元素编号1360965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826635" y="876300"/>
            <a:ext cx="5410835" cy="5410835"/>
          </a:xfrm>
          <a:prstGeom prst="rect">
            <a:avLst/>
          </a:prstGeom>
        </p:spPr>
      </p:pic>
      <p:pic>
        <p:nvPicPr>
          <p:cNvPr id="14" name="图片 13" descr="93ae19d247098c136470b9ac40e6d12e606beb8dd1b6-cpAOsa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237470" y="5242560"/>
            <a:ext cx="1811655" cy="758825"/>
          </a:xfrm>
          <a:prstGeom prst="rect">
            <a:avLst/>
          </a:prstGeom>
        </p:spPr>
      </p:pic>
      <p:sp>
        <p:nvSpPr>
          <p:cNvPr id="44" name="双波形 43"/>
          <p:cNvSpPr/>
          <p:nvPr>
            <p:custDataLst>
              <p:tags r:id="rId10"/>
            </p:custDataLst>
          </p:nvPr>
        </p:nvSpPr>
        <p:spPr>
          <a:xfrm>
            <a:off x="164465" y="1350010"/>
            <a:ext cx="8089900" cy="2340610"/>
          </a:xfrm>
          <a:prstGeom prst="doubleWave">
            <a:avLst>
              <a:gd name="adj1" fmla="val 6250"/>
              <a:gd name="adj2" fmla="val 2794"/>
            </a:avLst>
          </a:prstGeom>
          <a:solidFill>
            <a:srgbClr val="92D050">
              <a:alpha val="6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411480" y="1583690"/>
            <a:ext cx="804481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家庭露营日，在这里有搭建好的帐篷、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有美食。有父母陪伴、有趣味游戏、更有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属于家庭日的欢声笑语，带上娃，带上好心情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体管家方萌 (非商业使用)" panose="02010600010101010101" charset="-122"/>
                <a:ea typeface="字体管家方萌 (非商业使用)" panose="02010600010101010101" charset="-122"/>
                <a:cs typeface="字体管家方萌 (非商业使用)" panose="02010600010101010101" charset="-122"/>
              </a:rPr>
              <a:t>去拥抱自然，享受有风的家庭日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体管家方萌 (非商业使用)" panose="02010600010101010101" charset="-122"/>
              <a:ea typeface="字体管家方萌 (非商业使用)" panose="02010600010101010101" charset="-122"/>
              <a:cs typeface="字体管家方萌 (非商业使用)" panose="02010600010101010101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6748145" y="1227455"/>
            <a:ext cx="3248660" cy="1316800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8" name="椭圆 7"/>
            <p:cNvSpPr/>
            <p:nvPr>
              <p:custDataLst>
                <p:tags r:id="rId1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2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3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4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5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6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7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9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0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2115" y="2223770"/>
            <a:ext cx="5779770" cy="3702050"/>
            <a:chOff x="499" y="1738"/>
            <a:chExt cx="7952" cy="5093"/>
          </a:xfrm>
        </p:grpSpPr>
        <p:grpSp>
          <p:nvGrpSpPr>
            <p:cNvPr id="3" name="组合 2"/>
            <p:cNvGrpSpPr/>
            <p:nvPr/>
          </p:nvGrpSpPr>
          <p:grpSpPr>
            <a:xfrm>
              <a:off x="760" y="1738"/>
              <a:ext cx="6000" cy="1819"/>
              <a:chOff x="759" y="4645"/>
              <a:chExt cx="8970" cy="2719"/>
            </a:xfrm>
          </p:grpSpPr>
          <p:sp>
            <p:nvSpPr>
              <p:cNvPr id="44" name="双波形 43"/>
              <p:cNvSpPr/>
              <p:nvPr>
                <p:custDataLst>
                  <p:tags r:id="rId11"/>
                </p:custDataLst>
              </p:nvPr>
            </p:nvSpPr>
            <p:spPr>
              <a:xfrm>
                <a:off x="3297" y="5113"/>
                <a:ext cx="6432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" name="云形 1"/>
              <p:cNvSpPr/>
              <p:nvPr>
                <p:custDataLst>
                  <p:tags r:id="rId12"/>
                </p:custDataLst>
              </p:nvPr>
            </p:nvSpPr>
            <p:spPr>
              <a:xfrm rot="10560000" flipV="1">
                <a:off x="759" y="4645"/>
                <a:ext cx="3654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825" y="3421"/>
              <a:ext cx="5626" cy="1819"/>
              <a:chOff x="3297" y="4645"/>
              <a:chExt cx="8410" cy="2719"/>
            </a:xfrm>
          </p:grpSpPr>
          <p:sp>
            <p:nvSpPr>
              <p:cNvPr id="6" name="双波形 5"/>
              <p:cNvSpPr/>
              <p:nvPr>
                <p:custDataLst>
                  <p:tags r:id="rId13"/>
                </p:custDataLst>
              </p:nvPr>
            </p:nvSpPr>
            <p:spPr>
              <a:xfrm>
                <a:off x="3297" y="4921"/>
                <a:ext cx="6432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14"/>
                </p:custDataLst>
              </p:nvPr>
            </p:nvSpPr>
            <p:spPr>
              <a:xfrm rot="10560000" flipV="1">
                <a:off x="8053" y="4645"/>
                <a:ext cx="3654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99" y="5013"/>
              <a:ext cx="6000" cy="1819"/>
              <a:chOff x="759" y="4645"/>
              <a:chExt cx="8970" cy="2719"/>
            </a:xfrm>
          </p:grpSpPr>
          <p:sp>
            <p:nvSpPr>
              <p:cNvPr id="13" name="双波形 12"/>
              <p:cNvSpPr/>
              <p:nvPr>
                <p:custDataLst>
                  <p:tags r:id="rId15"/>
                </p:custDataLst>
              </p:nvPr>
            </p:nvSpPr>
            <p:spPr>
              <a:xfrm>
                <a:off x="3297" y="4897"/>
                <a:ext cx="6432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云形 13"/>
              <p:cNvSpPr/>
              <p:nvPr>
                <p:custDataLst>
                  <p:tags r:id="rId16"/>
                </p:custDataLst>
              </p:nvPr>
            </p:nvSpPr>
            <p:spPr>
              <a:xfrm rot="10560000" flipV="1">
                <a:off x="759" y="4645"/>
                <a:ext cx="3654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062980" y="2282190"/>
            <a:ext cx="5779770" cy="3702050"/>
            <a:chOff x="499" y="1738"/>
            <a:chExt cx="7952" cy="5093"/>
          </a:xfrm>
        </p:grpSpPr>
        <p:grpSp>
          <p:nvGrpSpPr>
            <p:cNvPr id="24" name="组合 23"/>
            <p:cNvGrpSpPr/>
            <p:nvPr/>
          </p:nvGrpSpPr>
          <p:grpSpPr>
            <a:xfrm>
              <a:off x="760" y="1738"/>
              <a:ext cx="6000" cy="1819"/>
              <a:chOff x="759" y="4645"/>
              <a:chExt cx="8970" cy="2719"/>
            </a:xfrm>
          </p:grpSpPr>
          <p:sp>
            <p:nvSpPr>
              <p:cNvPr id="25" name="双波形 24"/>
              <p:cNvSpPr/>
              <p:nvPr>
                <p:custDataLst>
                  <p:tags r:id="rId17"/>
                </p:custDataLst>
              </p:nvPr>
            </p:nvSpPr>
            <p:spPr>
              <a:xfrm>
                <a:off x="3297" y="5137"/>
                <a:ext cx="6432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6" name="云形 25"/>
              <p:cNvSpPr/>
              <p:nvPr>
                <p:custDataLst>
                  <p:tags r:id="rId18"/>
                </p:custDataLst>
              </p:nvPr>
            </p:nvSpPr>
            <p:spPr>
              <a:xfrm rot="10560000" flipV="1">
                <a:off x="759" y="4645"/>
                <a:ext cx="3654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2825" y="3421"/>
              <a:ext cx="5626" cy="1819"/>
              <a:chOff x="3297" y="4645"/>
              <a:chExt cx="8410" cy="2719"/>
            </a:xfrm>
          </p:grpSpPr>
          <p:sp>
            <p:nvSpPr>
              <p:cNvPr id="34" name="双波形 33"/>
              <p:cNvSpPr/>
              <p:nvPr>
                <p:custDataLst>
                  <p:tags r:id="rId19"/>
                </p:custDataLst>
              </p:nvPr>
            </p:nvSpPr>
            <p:spPr>
              <a:xfrm>
                <a:off x="3297" y="5137"/>
                <a:ext cx="6432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5" name="云形 34"/>
              <p:cNvSpPr/>
              <p:nvPr>
                <p:custDataLst>
                  <p:tags r:id="rId20"/>
                </p:custDataLst>
              </p:nvPr>
            </p:nvSpPr>
            <p:spPr>
              <a:xfrm rot="10560000" flipV="1">
                <a:off x="8053" y="4645"/>
                <a:ext cx="3654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499" y="5013"/>
              <a:ext cx="6000" cy="1819"/>
              <a:chOff x="759" y="4645"/>
              <a:chExt cx="8970" cy="2719"/>
            </a:xfrm>
          </p:grpSpPr>
          <p:sp>
            <p:nvSpPr>
              <p:cNvPr id="37" name="双波形 36"/>
              <p:cNvSpPr/>
              <p:nvPr>
                <p:custDataLst>
                  <p:tags r:id="rId21"/>
                </p:custDataLst>
              </p:nvPr>
            </p:nvSpPr>
            <p:spPr>
              <a:xfrm>
                <a:off x="3297" y="5137"/>
                <a:ext cx="6432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8" name="云形 37"/>
              <p:cNvSpPr/>
              <p:nvPr>
                <p:custDataLst>
                  <p:tags r:id="rId22"/>
                </p:custDataLst>
              </p:nvPr>
            </p:nvSpPr>
            <p:spPr>
              <a:xfrm rot="10560000" flipV="1">
                <a:off x="759" y="4645"/>
                <a:ext cx="3654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278" name="文本框 277"/>
          <p:cNvSpPr txBox="1"/>
          <p:nvPr>
            <p:custDataLst>
              <p:tags r:id="rId23"/>
            </p:custDataLst>
          </p:nvPr>
        </p:nvSpPr>
        <p:spPr>
          <a:xfrm>
            <a:off x="2829560" y="131889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24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7213600" y="473075"/>
            <a:ext cx="4638040" cy="1880235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6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8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0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  <p:sp>
        <p:nvSpPr>
          <p:cNvPr id="42" name="文本框 41"/>
          <p:cNvSpPr txBox="1"/>
          <p:nvPr>
            <p:custDataLst>
              <p:tags r:id="rId31"/>
            </p:custDataLst>
          </p:nvPr>
        </p:nvSpPr>
        <p:spPr>
          <a:xfrm>
            <a:off x="709613" y="2694940"/>
            <a:ext cx="2271395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24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PART01</a:t>
            </a:r>
            <a:endParaRPr lang="en-US" altLang="zh-CN" sz="24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32"/>
            </p:custDataLst>
          </p:nvPr>
        </p:nvSpPr>
        <p:spPr>
          <a:xfrm>
            <a:off x="8321040" y="2737485"/>
            <a:ext cx="1709420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活动氛围</a:t>
            </a:r>
            <a:endParaRPr lang="zh-CN" altLang="en-US" sz="28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33"/>
            </p:custDataLst>
          </p:nvPr>
        </p:nvSpPr>
        <p:spPr>
          <a:xfrm>
            <a:off x="557848" y="4964430"/>
            <a:ext cx="2271395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24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PART03</a:t>
            </a:r>
            <a:endParaRPr lang="en-US" altLang="zh-CN" sz="24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34"/>
            </p:custDataLst>
          </p:nvPr>
        </p:nvSpPr>
        <p:spPr>
          <a:xfrm>
            <a:off x="6380163" y="2756535"/>
            <a:ext cx="2271395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24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PART04</a:t>
            </a:r>
            <a:endParaRPr lang="en-US" altLang="zh-CN" sz="24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35"/>
            </p:custDataLst>
          </p:nvPr>
        </p:nvSpPr>
        <p:spPr>
          <a:xfrm>
            <a:off x="6228398" y="5026025"/>
            <a:ext cx="2271395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24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PART06</a:t>
            </a:r>
            <a:endParaRPr lang="en-US" altLang="zh-CN" sz="24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36"/>
            </p:custDataLst>
          </p:nvPr>
        </p:nvSpPr>
        <p:spPr>
          <a:xfrm>
            <a:off x="4520248" y="3908425"/>
            <a:ext cx="2271395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24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PART02</a:t>
            </a:r>
            <a:endParaRPr lang="en-US" altLang="zh-CN" sz="24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3" name="文本框 62"/>
          <p:cNvSpPr txBox="1"/>
          <p:nvPr>
            <p:custDataLst>
              <p:tags r:id="rId37"/>
            </p:custDataLst>
          </p:nvPr>
        </p:nvSpPr>
        <p:spPr>
          <a:xfrm>
            <a:off x="10190798" y="3970020"/>
            <a:ext cx="2271395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24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PART05</a:t>
            </a:r>
            <a:endParaRPr lang="en-US" altLang="zh-CN" sz="24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4" name="文本框 63"/>
          <p:cNvSpPr txBox="1"/>
          <p:nvPr>
            <p:custDataLst>
              <p:tags r:id="rId38"/>
            </p:custDataLst>
          </p:nvPr>
        </p:nvSpPr>
        <p:spPr>
          <a:xfrm>
            <a:off x="7976235" y="3910965"/>
            <a:ext cx="1709420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活动内容</a:t>
            </a:r>
            <a:endParaRPr lang="zh-CN" altLang="en-US" sz="28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39"/>
            </p:custDataLst>
          </p:nvPr>
        </p:nvSpPr>
        <p:spPr>
          <a:xfrm>
            <a:off x="8321040" y="5084445"/>
            <a:ext cx="1709420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活动预案</a:t>
            </a:r>
            <a:endParaRPr lang="zh-CN" altLang="en-US" sz="28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6" name="文本框 65"/>
          <p:cNvSpPr txBox="1"/>
          <p:nvPr>
            <p:custDataLst>
              <p:tags r:id="rId40"/>
            </p:custDataLst>
          </p:nvPr>
        </p:nvSpPr>
        <p:spPr>
          <a:xfrm>
            <a:off x="2618105" y="2689860"/>
            <a:ext cx="1709420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活动概述</a:t>
            </a:r>
            <a:endParaRPr lang="zh-CN" altLang="en-US" sz="28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7" name="文本框 66"/>
          <p:cNvSpPr txBox="1"/>
          <p:nvPr>
            <p:custDataLst>
              <p:tags r:id="rId41"/>
            </p:custDataLst>
          </p:nvPr>
        </p:nvSpPr>
        <p:spPr>
          <a:xfrm>
            <a:off x="2273300" y="3803015"/>
            <a:ext cx="1709420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创意阐述</a:t>
            </a:r>
            <a:endParaRPr lang="zh-CN" altLang="en-US" sz="28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42"/>
            </p:custDataLst>
          </p:nvPr>
        </p:nvSpPr>
        <p:spPr>
          <a:xfrm>
            <a:off x="2618105" y="4933950"/>
            <a:ext cx="1709420" cy="4667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zh-CN" altLang="en-US" sz="28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宣传计划</a:t>
            </a:r>
            <a:endParaRPr lang="zh-CN" altLang="en-US" sz="28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43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44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45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46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47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48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22"/>
            </p:custDataLst>
          </p:nvPr>
        </p:nvSpPr>
        <p:spPr>
          <a:xfrm>
            <a:off x="315595" y="3155315"/>
            <a:ext cx="4150360" cy="2138045"/>
          </a:xfrm>
          <a:prstGeom prst="doubleWav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86765" y="3590290"/>
            <a:ext cx="2660015" cy="5708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en-US" altLang="zh-CN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PART ONE</a:t>
            </a:r>
            <a:endParaRPr lang="en-US" altLang="zh-CN" sz="32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786765" y="4151630"/>
            <a:ext cx="2741930" cy="64897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zh-CN" altLang="en-US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活动概述</a:t>
            </a:r>
            <a:endParaRPr lang="zh-CN" altLang="en-US" sz="48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037205" y="989965"/>
            <a:ext cx="3190310" cy="2374970"/>
            <a:chOff x="4796" y="1310"/>
            <a:chExt cx="4523" cy="3367"/>
          </a:xfrm>
        </p:grpSpPr>
        <p:sp>
          <p:nvSpPr>
            <p:cNvPr id="3" name="云形 2"/>
            <p:cNvSpPr/>
            <p:nvPr>
              <p:custDataLst>
                <p:tags r:id="rId25"/>
              </p:custDataLst>
            </p:nvPr>
          </p:nvSpPr>
          <p:spPr>
            <a:xfrm rot="10560000" flipV="1">
              <a:off x="4796" y="1310"/>
              <a:ext cx="4523" cy="3367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0" name="图片 19" descr="590a878636e484a646ebf2ea6b6f6c7419f11315129d52-zk0MrA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 l="30490" t="23937" r="29010" b="20703"/>
            <a:stretch>
              <a:fillRect/>
            </a:stretch>
          </p:blipFill>
          <p:spPr>
            <a:xfrm>
              <a:off x="5058" y="1481"/>
              <a:ext cx="4000" cy="262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3418205" y="3075305"/>
            <a:ext cx="10591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3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endParaRPr lang="en-US" altLang="zh-CN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8" name="文本框 277"/>
          <p:cNvSpPr txBox="1"/>
          <p:nvPr>
            <p:custDataLst>
              <p:tags r:id="rId29"/>
            </p:custDataLst>
          </p:nvPr>
        </p:nvSpPr>
        <p:spPr>
          <a:xfrm>
            <a:off x="742315" y="165036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30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31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32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33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34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35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36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2" name="图片 31" descr="49e860cdba89d1d451c21dc30f3bde9086943a742e514-ch1OAs_fw120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446405" y="2121535"/>
            <a:ext cx="2971800" cy="132905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8"/>
          <a:stretch>
            <a:fillRect/>
          </a:stretch>
        </p:blipFill>
        <p:spPr>
          <a:xfrm>
            <a:off x="2581910" y="4915535"/>
            <a:ext cx="2550160" cy="150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9"/>
          <a:stretch>
            <a:fillRect/>
          </a:stretch>
        </p:blipFill>
        <p:spPr>
          <a:xfrm>
            <a:off x="656590" y="4800600"/>
            <a:ext cx="1813560" cy="180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419100" y="714375"/>
            <a:ext cx="4486910" cy="5455285"/>
            <a:chOff x="8872" y="1451"/>
            <a:chExt cx="6804" cy="8272"/>
          </a:xfrm>
        </p:grpSpPr>
        <p:sp>
          <p:nvSpPr>
            <p:cNvPr id="6" name="流程图: 延期 5"/>
            <p:cNvSpPr/>
            <p:nvPr>
              <p:custDataLst>
                <p:tags r:id="rId2"/>
              </p:custDataLst>
            </p:nvPr>
          </p:nvSpPr>
          <p:spPr>
            <a:xfrm rot="16200000">
              <a:off x="8138" y="2185"/>
              <a:ext cx="8272" cy="6805"/>
            </a:xfrm>
            <a:prstGeom prst="flowChartDelay">
              <a:avLst/>
            </a:prstGeom>
            <a:solidFill>
              <a:srgbClr val="3FB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流程图: 延期 3"/>
            <p:cNvSpPr/>
            <p:nvPr/>
          </p:nvSpPr>
          <p:spPr>
            <a:xfrm rot="16200000">
              <a:off x="8270" y="2322"/>
              <a:ext cx="8008" cy="6543"/>
            </a:xfrm>
            <a:prstGeom prst="flowChartDelay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"/>
            </p:custDataLst>
          </p:nvPr>
        </p:nvSpPr>
        <p:spPr>
          <a:xfrm>
            <a:off x="7152024" y="2975412"/>
            <a:ext cx="393319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活动主题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：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FAMILY DAY</a:t>
            </a:r>
            <a:endParaRPr lang="en-US" altLang="zh-CN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               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暑期夏</a:t>
            </a:r>
            <a:r>
              <a:rPr lang="zh-CN" altLang="en-US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日亲子露营生活节</a:t>
            </a:r>
            <a:endParaRPr lang="zh-CN" altLang="en-US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活动</a:t>
            </a:r>
            <a:r>
              <a:rPr lang="zh-CN" altLang="en-US" b="1" dirty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时间：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2024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年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7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、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8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、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9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月</a:t>
            </a:r>
            <a:endParaRPr lang="zh-CN" altLang="en-US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活动地点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：公园内</a:t>
            </a:r>
            <a:r>
              <a:rPr lang="en-US" altLang="zh-CN" b="1" dirty="0" smtClean="0"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&amp;</a:t>
            </a:r>
            <a:r>
              <a:rPr lang="zh-CN" altLang="en-US" b="1" dirty="0" smtClean="0"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露营地</a:t>
            </a:r>
            <a:r>
              <a:rPr lang="en-US" altLang="zh-CN" b="1" dirty="0" smtClean="0"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&amp;</a:t>
            </a:r>
            <a:r>
              <a:rPr lang="zh-CN" altLang="en-US" b="1" dirty="0" smtClean="0"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景区</a:t>
            </a:r>
            <a:endParaRPr lang="zh-CN" altLang="en-US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活动人数：</a:t>
            </a:r>
            <a:r>
              <a:rPr 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10</a:t>
            </a:r>
            <a:r>
              <a:rPr 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0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人</a:t>
            </a:r>
            <a:endParaRPr lang="zh-CN" altLang="en-US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活动调性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：露营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/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美好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/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夏日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/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亲子</a:t>
            </a:r>
            <a:r>
              <a:rPr lang="en-US" altLang="zh-CN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/</a:t>
            </a:r>
            <a:r>
              <a:rPr lang="zh-CN" altLang="en-US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趣味</a:t>
            </a:r>
            <a:endParaRPr lang="zh-CN" altLang="en-US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47" name="TextBox 1"/>
          <p:cNvSpPr txBox="1"/>
          <p:nvPr>
            <p:custDataLst>
              <p:tags r:id="rId5"/>
            </p:custDataLst>
          </p:nvPr>
        </p:nvSpPr>
        <p:spPr>
          <a:xfrm>
            <a:off x="5268613" y="3155752"/>
            <a:ext cx="1883410" cy="234124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 algn="r">
              <a:lnSpc>
                <a:spcPts val="12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20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		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Activity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Times New Roman" panose="02020603050405020304" charset="0"/>
              </a:rPr>
              <a:t> 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theme</a:t>
            </a: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12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20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20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	</a:t>
            </a: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20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20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			</a:t>
            </a: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20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Activity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Times New Roman" panose="02020603050405020304" charset="0"/>
              </a:rPr>
              <a:t> 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time</a:t>
            </a:r>
            <a:endParaRPr lang="en-US" altLang="zh-CN" sz="16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Copperplate Gothic Bold" panose="020E0705020206020404" pitchFamily="18" charset="0"/>
            </a:endParaRPr>
          </a:p>
          <a:p>
            <a:pPr algn="r">
              <a:lnSpc>
                <a:spcPts val="20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15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20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						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Activity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Times New Roman" panose="02020603050405020304" charset="0"/>
              </a:rPr>
              <a:t> 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site</a:t>
            </a:r>
            <a:endParaRPr lang="en-US" altLang="zh-CN" sz="16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Copperplate Gothic Bold" panose="020E0705020206020404" pitchFamily="18" charset="0"/>
            </a:endParaRPr>
          </a:p>
          <a:p>
            <a:pPr algn="r">
              <a:lnSpc>
                <a:spcPts val="1000"/>
              </a:lnSpc>
            </a:pP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15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20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	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Activity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Times New Roman" panose="02020603050405020304" charset="0"/>
              </a:rPr>
              <a:t> 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people</a:t>
            </a:r>
            <a:endParaRPr lang="en-US" altLang="zh-CN" sz="16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Copperplate Gothic Bold" panose="020E0705020206020404" pitchFamily="18" charset="0"/>
            </a:endParaRPr>
          </a:p>
          <a:p>
            <a:pPr algn="r">
              <a:lnSpc>
                <a:spcPts val="1000"/>
              </a:lnSpc>
            </a:pPr>
            <a:endParaRPr lang="en-US" altLang="zh-CN" sz="16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Copperplate Gothic Bold" panose="020E0705020206020404" pitchFamily="18" charset="0"/>
            </a:endParaRPr>
          </a:p>
          <a:p>
            <a:pPr algn="r">
              <a:lnSpc>
                <a:spcPts val="1000"/>
              </a:lnSpc>
            </a:pPr>
            <a:endParaRPr lang="en-US" altLang="zh-CN" sz="20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r">
              <a:lnSpc>
                <a:spcPts val="1500"/>
              </a:lnSpc>
              <a:tabLst>
                <a:tab pos="266700" algn="l"/>
                <a:tab pos="355600" algn="l"/>
                <a:tab pos="381000" algn="l"/>
                <a:tab pos="457200" algn="l"/>
                <a:tab pos="546100" algn="l"/>
                <a:tab pos="584200" algn="l"/>
              </a:tabLst>
            </a:pPr>
            <a:r>
              <a:rPr lang="en-US" altLang="zh-CN" sz="20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			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Activity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Times New Roman" panose="02020603050405020304" charset="0"/>
              </a:rPr>
              <a:t> </a:t>
            </a:r>
            <a:r>
              <a:rPr lang="en-US" altLang="zh-CN" sz="1600" b="1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Copperplate Gothic Bold" panose="020E0705020206020404" pitchFamily="18" charset="0"/>
              </a:rPr>
              <a:t>tonal</a:t>
            </a:r>
            <a:endParaRPr lang="en-US" altLang="zh-CN" sz="1600" b="1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Copperplate Gothic Bold" panose="020E0705020206020404" pitchFamily="18" charset="0"/>
            </a:endParaRPr>
          </a:p>
        </p:txBody>
      </p:sp>
      <p:sp>
        <p:nvSpPr>
          <p:cNvPr id="48" name="圆角矩形 47"/>
          <p:cNvSpPr/>
          <p:nvPr>
            <p:custDataLst>
              <p:tags r:id="rId6"/>
            </p:custDataLst>
          </p:nvPr>
        </p:nvSpPr>
        <p:spPr>
          <a:xfrm>
            <a:off x="5670550" y="2661920"/>
            <a:ext cx="2597150" cy="247015"/>
          </a:xfrm>
          <a:prstGeom prst="roundRect">
            <a:avLst>
              <a:gd name="adj" fmla="val 24421"/>
            </a:avLst>
          </a:prstGeom>
          <a:solidFill>
            <a:srgbClr val="3FB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7"/>
            </p:custDataLst>
          </p:nvPr>
        </p:nvSpPr>
        <p:spPr>
          <a:xfrm>
            <a:off x="5670550" y="2325370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</a:rPr>
              <a:t>基本信息</a:t>
            </a:r>
            <a:endParaRPr lang="zh-CN" altLang="en-US" sz="3600" b="1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5595" t="30454" r="31729" b="63103"/>
          <a:stretch>
            <a:fillRect/>
          </a:stretch>
        </p:blipFill>
        <p:spPr>
          <a:xfrm>
            <a:off x="8540750" y="2405380"/>
            <a:ext cx="2991485" cy="518160"/>
          </a:xfrm>
          <a:prstGeom prst="rect">
            <a:avLst/>
          </a:prstGeom>
        </p:spPr>
      </p:pic>
      <p:grpSp>
        <p:nvGrpSpPr>
          <p:cNvPr id="86" name="组合 85"/>
          <p:cNvGrpSpPr/>
          <p:nvPr/>
        </p:nvGrpSpPr>
        <p:grpSpPr>
          <a:xfrm>
            <a:off x="7213600" y="473075"/>
            <a:ext cx="4638040" cy="1880235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9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102360"/>
            <a:ext cx="5974080" cy="5974080"/>
          </a:xfrm>
          <a:prstGeom prst="rect">
            <a:avLst/>
          </a:prstGeom>
        </p:spPr>
      </p:pic>
      <p:sp>
        <p:nvSpPr>
          <p:cNvPr id="11" name="矩形 2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790565" y="2211705"/>
            <a:ext cx="6191885" cy="13220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00000"/>
              </a:lnSpc>
            </a:pPr>
            <a:r>
              <a:rPr lang="zh-CN" altLang="en-GB" sz="20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亲子教育以亲缘关系为主要维系基础，以亲子互动游戏为核心内容，全方位开发孩子的运动、语言、认知、情感、创造、社会交往等多种能力，帮助孩子初步完成“自然人”向“社会人”的过渡。</a:t>
            </a:r>
            <a:endParaRPr lang="zh-CN" altLang="en-GB" sz="200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8" name="TextBox 20"/>
          <p:cNvSpPr txBox="1"/>
          <p:nvPr>
            <p:custDataLst>
              <p:tags r:id="rId5"/>
            </p:custDataLst>
          </p:nvPr>
        </p:nvSpPr>
        <p:spPr>
          <a:xfrm>
            <a:off x="5928360" y="3996055"/>
            <a:ext cx="2056765" cy="494030"/>
          </a:xfrm>
          <a:prstGeom prst="roundRect">
            <a:avLst/>
          </a:prstGeom>
          <a:solidFill>
            <a:srgbClr val="3FB14D"/>
          </a:solidFill>
        </p:spPr>
        <p:txBody>
          <a:bodyPr wrap="none" rtlCol="0">
            <a:noAutofit/>
          </a:bodyPr>
          <a:p>
            <a:pPr algn="ctr">
              <a:lnSpc>
                <a:spcPct val="150000"/>
              </a:lnSpc>
            </a:pPr>
            <a:r>
              <a:rPr lang="zh-CN" altLang="en-GB" sz="1600" b="1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亲子活动家庭的受益</a:t>
            </a:r>
            <a:endParaRPr lang="zh-CN" altLang="en-GB" sz="1600" b="1">
              <a:solidFill>
                <a:schemeClr val="bg1"/>
              </a:solidFill>
              <a:latin typeface="方正正黑简体" panose="02000000000000000000" charset="-122"/>
              <a:ea typeface="方正正黑简体" panose="02000000000000000000" charset="-122"/>
              <a:cs typeface="全字库正楷体" panose="02010604000101010101" pitchFamily="2" charset="-122"/>
              <a:sym typeface="+mn-ea"/>
            </a:endParaRPr>
          </a:p>
        </p:txBody>
      </p:sp>
      <p:sp>
        <p:nvSpPr>
          <p:cNvPr id="9" name="Rectangle 21"/>
          <p:cNvSpPr/>
          <p:nvPr>
            <p:custDataLst>
              <p:tags r:id="rId6"/>
            </p:custDataLst>
          </p:nvPr>
        </p:nvSpPr>
        <p:spPr>
          <a:xfrm>
            <a:off x="6025515" y="4497070"/>
            <a:ext cx="3377565" cy="106045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构建平等的家庭关系</a:t>
            </a:r>
            <a:endParaRPr lang="zh-CN" altLang="en-GB" sz="1400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构建良好的亲情关系</a:t>
            </a:r>
            <a:endParaRPr lang="zh-CN" altLang="en-GB" sz="1400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构建良好的沟通环境</a:t>
            </a:r>
            <a:endParaRPr lang="zh-CN" altLang="en-GB" sz="1400">
              <a:solidFill>
                <a:schemeClr val="tx2"/>
              </a:solidFill>
              <a:latin typeface="方正正黑简体" panose="02000000000000000000" charset="-122"/>
              <a:ea typeface="方正正黑简体" panose="02000000000000000000" charset="-122"/>
              <a:cs typeface="全字库正楷体" panose="02010604000101010101" pitchFamily="2" charset="-122"/>
              <a:sym typeface="+mn-ea"/>
            </a:endParaRPr>
          </a:p>
        </p:txBody>
      </p:sp>
      <p:sp>
        <p:nvSpPr>
          <p:cNvPr id="10" name="TextBox 24"/>
          <p:cNvSpPr txBox="1"/>
          <p:nvPr>
            <p:custDataLst>
              <p:tags r:id="rId7"/>
            </p:custDataLst>
          </p:nvPr>
        </p:nvSpPr>
        <p:spPr>
          <a:xfrm>
            <a:off x="8423275" y="3996055"/>
            <a:ext cx="2056765" cy="494030"/>
          </a:xfrm>
          <a:prstGeom prst="roundRect">
            <a:avLst/>
          </a:prstGeom>
          <a:solidFill>
            <a:srgbClr val="3FB14D"/>
          </a:solidFill>
        </p:spPr>
        <p:txBody>
          <a:bodyPr wrap="none" rtlCol="0">
            <a:noAutofit/>
          </a:bodyPr>
          <a:p>
            <a:pPr algn="ctr">
              <a:lnSpc>
                <a:spcPct val="150000"/>
              </a:lnSpc>
            </a:pPr>
            <a:r>
              <a:rPr lang="zh-CN" altLang="en-GB" sz="1600" b="1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亲子活动个人的受益</a:t>
            </a:r>
            <a:r>
              <a:rPr lang="id-ID" altLang="zh-CN" sz="1600" b="1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 </a:t>
            </a:r>
            <a:endParaRPr lang="id-ID" altLang="zh-CN" sz="1600" b="1">
              <a:solidFill>
                <a:schemeClr val="bg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18" name="Rectangle 25"/>
          <p:cNvSpPr/>
          <p:nvPr>
            <p:custDataLst>
              <p:tags r:id="rId8"/>
            </p:custDataLst>
          </p:nvPr>
        </p:nvSpPr>
        <p:spPr>
          <a:xfrm>
            <a:off x="8423275" y="4497070"/>
            <a:ext cx="3377565" cy="138366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开发孩子的智力</a:t>
            </a:r>
            <a:endParaRPr lang="zh-CN" altLang="en-GB" sz="1400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体会快乐的喜悦</a:t>
            </a:r>
            <a:endParaRPr lang="zh-CN" altLang="en-GB" sz="1400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学会有效正面的沟通能力</a:t>
            </a:r>
            <a:endParaRPr lang="zh-CN" altLang="en-GB" sz="1400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GB" sz="1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学会表达和传递爱的方式</a:t>
            </a:r>
            <a:endParaRPr lang="zh-CN" altLang="en-GB" sz="1400">
              <a:solidFill>
                <a:schemeClr val="tx2"/>
              </a:solidFill>
              <a:latin typeface="方正正黑简体" panose="02000000000000000000" charset="-122"/>
              <a:ea typeface="方正正黑简体" panose="02000000000000000000" charset="-122"/>
              <a:cs typeface="全字库正楷体" panose="02010604000101010101" pitchFamily="2" charset="-122"/>
              <a:sym typeface="+mn-ea"/>
            </a:endParaRPr>
          </a:p>
        </p:txBody>
      </p:sp>
      <p:pic>
        <p:nvPicPr>
          <p:cNvPr id="4" name="图片 3" descr="3cc1a8794402a351feb3c163d1e925fca3f318f0105815-xSYRET_fw658webp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r="19188" b="82704"/>
          <a:stretch>
            <a:fillRect/>
          </a:stretch>
        </p:blipFill>
        <p:spPr>
          <a:xfrm>
            <a:off x="1273175" y="2416175"/>
            <a:ext cx="4079240" cy="1867535"/>
          </a:xfrm>
          <a:prstGeom prst="rect">
            <a:avLst/>
          </a:prstGeom>
        </p:spPr>
      </p:pic>
      <p:grpSp>
        <p:nvGrpSpPr>
          <p:cNvPr id="86" name="组合 85"/>
          <p:cNvGrpSpPr/>
          <p:nvPr/>
        </p:nvGrpSpPr>
        <p:grpSpPr>
          <a:xfrm>
            <a:off x="534035" y="878205"/>
            <a:ext cx="4638040" cy="1880235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  <p:sp>
        <p:nvSpPr>
          <p:cNvPr id="42" name="圆角矩形 41"/>
          <p:cNvSpPr/>
          <p:nvPr>
            <p:custDataLst>
              <p:tags r:id="rId17"/>
            </p:custDataLst>
          </p:nvPr>
        </p:nvSpPr>
        <p:spPr>
          <a:xfrm>
            <a:off x="5928360" y="1439545"/>
            <a:ext cx="3362325" cy="309880"/>
          </a:xfrm>
          <a:prstGeom prst="roundRect">
            <a:avLst/>
          </a:prstGeom>
          <a:solidFill>
            <a:srgbClr val="3FB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3" name="文本框 62"/>
          <p:cNvSpPr txBox="1"/>
          <p:nvPr>
            <p:custDataLst>
              <p:tags r:id="rId18"/>
            </p:custDataLst>
          </p:nvPr>
        </p:nvSpPr>
        <p:spPr>
          <a:xfrm>
            <a:off x="6033135" y="1200150"/>
            <a:ext cx="26327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HAKUYOCaoShu3500" panose="02000600000000000000" charset="-122"/>
                <a:sym typeface="+mn-ea"/>
              </a:rPr>
              <a:t>亲子活动意义</a:t>
            </a:r>
            <a:endParaRPr lang="zh-CN" alt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HAKUYOCaoShu3500" panose="02000600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22"/>
            </p:custDataLst>
          </p:nvPr>
        </p:nvSpPr>
        <p:spPr>
          <a:xfrm>
            <a:off x="315595" y="3155315"/>
            <a:ext cx="4150360" cy="2138045"/>
          </a:xfrm>
          <a:prstGeom prst="doubleWav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86765" y="3590290"/>
            <a:ext cx="2660015" cy="5708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en-US" altLang="zh-CN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PART TWO</a:t>
            </a:r>
            <a:endParaRPr lang="en-US" altLang="zh-CN" sz="32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786765" y="4151630"/>
            <a:ext cx="2741930" cy="64897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zh-CN" altLang="en-US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创意阐述</a:t>
            </a:r>
            <a:endParaRPr lang="zh-CN" altLang="en-US" sz="48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037205" y="989965"/>
            <a:ext cx="3190310" cy="2374970"/>
            <a:chOff x="4796" y="1310"/>
            <a:chExt cx="4523" cy="3367"/>
          </a:xfrm>
        </p:grpSpPr>
        <p:sp>
          <p:nvSpPr>
            <p:cNvPr id="3" name="云形 2"/>
            <p:cNvSpPr/>
            <p:nvPr>
              <p:custDataLst>
                <p:tags r:id="rId25"/>
              </p:custDataLst>
            </p:nvPr>
          </p:nvSpPr>
          <p:spPr>
            <a:xfrm rot="10560000" flipV="1">
              <a:off x="4796" y="1310"/>
              <a:ext cx="4523" cy="3367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0" name="图片 19" descr="590a878636e484a646ebf2ea6b6f6c7419f11315129d52-zk0MrA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 l="30490" t="23937" r="29010" b="20703"/>
            <a:stretch>
              <a:fillRect/>
            </a:stretch>
          </p:blipFill>
          <p:spPr>
            <a:xfrm>
              <a:off x="5058" y="1481"/>
              <a:ext cx="4000" cy="262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3441065" y="3086735"/>
            <a:ext cx="10591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3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endParaRPr lang="en-US" altLang="zh-CN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8" name="文本框 277"/>
          <p:cNvSpPr txBox="1"/>
          <p:nvPr>
            <p:custDataLst>
              <p:tags r:id="rId29"/>
            </p:custDataLst>
          </p:nvPr>
        </p:nvSpPr>
        <p:spPr>
          <a:xfrm>
            <a:off x="742315" y="165036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30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31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32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33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34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35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36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2" name="图片 31" descr="49e860cdba89d1d451c21dc30f3bde9086943a742e514-ch1OAs_fw120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446405" y="2121535"/>
            <a:ext cx="2971800" cy="132905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8"/>
          <a:stretch>
            <a:fillRect/>
          </a:stretch>
        </p:blipFill>
        <p:spPr>
          <a:xfrm>
            <a:off x="2581910" y="4915535"/>
            <a:ext cx="2550160" cy="150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9"/>
          <a:stretch>
            <a:fillRect/>
          </a:stretch>
        </p:blipFill>
        <p:spPr>
          <a:xfrm>
            <a:off x="656590" y="4800600"/>
            <a:ext cx="1813560" cy="180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6358255" y="1144905"/>
            <a:ext cx="6189980" cy="4900809"/>
            <a:chOff x="7342" y="1103"/>
            <a:chExt cx="12624" cy="9527"/>
          </a:xfrm>
        </p:grpSpPr>
        <p:pic>
          <p:nvPicPr>
            <p:cNvPr id="12" name="图片 11" descr="49e860cdba89d1d451c21dc30f3bde9086943a742e514-ch1OAs_fw120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t="36811" b="9852"/>
            <a:stretch>
              <a:fillRect/>
            </a:stretch>
          </p:blipFill>
          <p:spPr>
            <a:xfrm>
              <a:off x="7342" y="1103"/>
              <a:ext cx="12624" cy="9527"/>
            </a:xfrm>
            <a:prstGeom prst="rect">
              <a:avLst/>
            </a:prstGeom>
          </p:spPr>
        </p:pic>
        <p:pic>
          <p:nvPicPr>
            <p:cNvPr id="9" name="图片 8"/>
            <p:cNvPicPr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7849" y="3341"/>
              <a:ext cx="9273" cy="7218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1" name="组合 10"/>
          <p:cNvGrpSpPr/>
          <p:nvPr/>
        </p:nvGrpSpPr>
        <p:grpSpPr>
          <a:xfrm>
            <a:off x="560070" y="1588770"/>
            <a:ext cx="1841380" cy="4412615"/>
            <a:chOff x="319" y="1577"/>
            <a:chExt cx="3575" cy="7886"/>
          </a:xfrm>
        </p:grpSpPr>
        <p:pic>
          <p:nvPicPr>
            <p:cNvPr id="3" name="图片 2" descr="3212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7102" r="32178" b="68769"/>
            <a:stretch>
              <a:fillRect/>
            </a:stretch>
          </p:blipFill>
          <p:spPr>
            <a:xfrm>
              <a:off x="319" y="1577"/>
              <a:ext cx="3425" cy="2606"/>
            </a:xfrm>
            <a:prstGeom prst="rect">
              <a:avLst/>
            </a:prstGeom>
          </p:spPr>
        </p:pic>
        <p:pic>
          <p:nvPicPr>
            <p:cNvPr id="4" name="图片 3" descr="3212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rcRect t="37666" r="29208" b="38205"/>
            <a:stretch>
              <a:fillRect/>
            </a:stretch>
          </p:blipFill>
          <p:spPr>
            <a:xfrm>
              <a:off x="319" y="4183"/>
              <a:ext cx="3575" cy="2606"/>
            </a:xfrm>
            <a:prstGeom prst="rect">
              <a:avLst/>
            </a:prstGeom>
          </p:spPr>
        </p:pic>
        <p:pic>
          <p:nvPicPr>
            <p:cNvPr id="5" name="图片 4" descr="3212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"/>
            <a:srcRect l="37871" t="70128" r="-8663" b="5743"/>
            <a:stretch>
              <a:fillRect/>
            </a:stretch>
          </p:blipFill>
          <p:spPr>
            <a:xfrm>
              <a:off x="319" y="6857"/>
              <a:ext cx="3575" cy="2606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2472690" y="1755140"/>
            <a:ext cx="614426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【</a:t>
            </a:r>
            <a:r>
              <a:rPr lang="zh-CN" altLang="en-US" sz="2000">
                <a:sym typeface="+mn-ea"/>
              </a:rPr>
              <a:t>亲子游戏</a:t>
            </a:r>
            <a:r>
              <a:rPr lang="zh-CN" altLang="en-US" sz="2000">
                <a:sym typeface="+mn-ea"/>
              </a:rPr>
              <a:t>】</a:t>
            </a: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1600"/>
              <a:t>  </a:t>
            </a:r>
            <a:r>
              <a:rPr lang="zh-CN" altLang="en-US" sz="1600"/>
              <a:t>以游戏的方式，拉进孩子和父母的关系，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 </a:t>
            </a:r>
            <a:r>
              <a:rPr lang="zh-CN" altLang="en-US" sz="1600"/>
              <a:t>培养相互的情感，增进相互团结的意识</a:t>
            </a:r>
            <a:endParaRPr lang="zh-CN" altLang="en-US" sz="1600"/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578735" y="3292475"/>
            <a:ext cx="6240145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/>
              <a:t>【</a:t>
            </a:r>
            <a:r>
              <a:rPr lang="zh-CN" altLang="en-US" sz="2000">
                <a:sym typeface="+mn-ea"/>
              </a:rPr>
              <a:t>草坪游园</a:t>
            </a:r>
            <a:r>
              <a:rPr lang="zh-CN" altLang="en-US" sz="2000"/>
              <a:t>】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1600"/>
              <a:t>  </a:t>
            </a:r>
            <a:r>
              <a:rPr lang="zh-CN" altLang="en-US" sz="1600"/>
              <a:t>夏日游园会，在草地上肆无忌惮地奔跑，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 </a:t>
            </a:r>
            <a:r>
              <a:rPr lang="zh-CN" altLang="en-US" sz="1600"/>
              <a:t>跟小伙伴热烈的玩闹，陪孩子一起找回童心</a:t>
            </a:r>
            <a:endParaRPr lang="zh-CN" altLang="en-US" sz="1600"/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2472690" y="4709795"/>
            <a:ext cx="634619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/>
              <a:t>【</a:t>
            </a:r>
            <a:r>
              <a:rPr lang="zh-CN" altLang="en-US" sz="2000">
                <a:sym typeface="+mn-ea"/>
              </a:rPr>
              <a:t> 傍晚温情</a:t>
            </a:r>
            <a:r>
              <a:rPr lang="zh-CN" altLang="en-US" sz="2000"/>
              <a:t>】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1600"/>
              <a:t>  </a:t>
            </a:r>
            <a:r>
              <a:rPr lang="zh-CN" altLang="en-US" sz="1600"/>
              <a:t>孩子们安安静静坐在星空下看动画，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/>
              <a:t> </a:t>
            </a:r>
            <a:r>
              <a:rPr lang="zh-CN" altLang="en-US" sz="1600"/>
              <a:t>家长们喝酒聊天，和星光、虫鸣在一起无比惬意</a:t>
            </a:r>
            <a:endParaRPr lang="zh-CN" altLang="en-US" sz="1600"/>
          </a:p>
        </p:txBody>
      </p:sp>
      <p:sp>
        <p:nvSpPr>
          <p:cNvPr id="42" name="圆角矩形 41"/>
          <p:cNvSpPr/>
          <p:nvPr>
            <p:custDataLst>
              <p:tags r:id="rId13"/>
            </p:custDataLst>
          </p:nvPr>
        </p:nvSpPr>
        <p:spPr>
          <a:xfrm>
            <a:off x="657860" y="1069975"/>
            <a:ext cx="2135505" cy="309880"/>
          </a:xfrm>
          <a:prstGeom prst="roundRect">
            <a:avLst/>
          </a:prstGeom>
          <a:solidFill>
            <a:srgbClr val="3FB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3" name="文本框 62"/>
          <p:cNvSpPr txBox="1"/>
          <p:nvPr>
            <p:custDataLst>
              <p:tags r:id="rId14"/>
            </p:custDataLst>
          </p:nvPr>
        </p:nvSpPr>
        <p:spPr>
          <a:xfrm>
            <a:off x="762635" y="83058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HAKUYOCaoShu3500" panose="02000600000000000000" charset="-122"/>
                <a:sym typeface="+mn-ea"/>
              </a:rPr>
              <a:t>活动亮点</a:t>
            </a:r>
            <a:endParaRPr lang="zh-CN" alt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HAKUYOCaoShu3500" panose="02000600000000000000" charset="-122"/>
              <a:sym typeface="+mn-ea"/>
            </a:endParaRPr>
          </a:p>
        </p:txBody>
      </p:sp>
      <p:pic>
        <p:nvPicPr>
          <p:cNvPr id="16" name="图片 15" descr="3cc1a8794402a351feb3c163d1e925fca3f318f0105815-xSYRET_fw658webp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t="25333" r="25248" b="53139"/>
          <a:stretch>
            <a:fillRect/>
          </a:stretch>
        </p:blipFill>
        <p:spPr>
          <a:xfrm>
            <a:off x="2578735" y="384175"/>
            <a:ext cx="2397125" cy="1476375"/>
          </a:xfrm>
          <a:prstGeom prst="rect">
            <a:avLst/>
          </a:prstGeom>
        </p:spPr>
      </p:pic>
      <p:pic>
        <p:nvPicPr>
          <p:cNvPr id="17" name="图片 16" descr="3cc1a8794402a351feb3c163d1e925fca3f318f0105815-xSYRET_fw658webp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l="31921" t="60833" r="-6673" b="14527"/>
          <a:stretch>
            <a:fillRect/>
          </a:stretch>
        </p:blipFill>
        <p:spPr>
          <a:xfrm>
            <a:off x="4309745" y="634365"/>
            <a:ext cx="1977390" cy="12261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6464" r="31188"/>
          <a:stretch>
            <a:fillRect/>
          </a:stretch>
        </p:blipFill>
        <p:spPr>
          <a:xfrm>
            <a:off x="8034020" y="696595"/>
            <a:ext cx="4168775" cy="55213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668020"/>
            <a:ext cx="4162425" cy="5549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53527" r="15034"/>
          <a:stretch>
            <a:fillRect/>
          </a:stretch>
        </p:blipFill>
        <p:spPr>
          <a:xfrm>
            <a:off x="4269740" y="668020"/>
            <a:ext cx="3656965" cy="2668270"/>
          </a:xfrm>
          <a:prstGeom prst="rect">
            <a:avLst/>
          </a:prstGeom>
        </p:spPr>
      </p:pic>
      <p:sp>
        <p:nvSpPr>
          <p:cNvPr id="44" name="双波形 43"/>
          <p:cNvSpPr/>
          <p:nvPr>
            <p:custDataLst>
              <p:tags r:id="rId8"/>
            </p:custDataLst>
          </p:nvPr>
        </p:nvSpPr>
        <p:spPr>
          <a:xfrm>
            <a:off x="5401310" y="3653155"/>
            <a:ext cx="4670425" cy="2138045"/>
          </a:xfrm>
          <a:prstGeom prst="doubleWave">
            <a:avLst>
              <a:gd name="adj1" fmla="val 6250"/>
              <a:gd name="adj2" fmla="val -856"/>
            </a:avLst>
          </a:prstGeom>
          <a:solidFill>
            <a:srgbClr val="92D050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5485130" y="3945255"/>
            <a:ext cx="445897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ym typeface="+mn-ea"/>
              </a:rPr>
              <a:t>【亲子游戏】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en-US" altLang="zh-CN"/>
              <a:t>  </a:t>
            </a:r>
            <a:r>
              <a:rPr lang="zh-CN" altLang="en-US"/>
              <a:t>以游戏的方式，拉进孩子和父母的关系，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</a:t>
            </a:r>
            <a:r>
              <a:rPr lang="zh-CN" altLang="en-US"/>
              <a:t>培养相互的情感，增进相互团结的意识</a:t>
            </a:r>
            <a:endParaRPr lang="zh-CN" altLang="en-US"/>
          </a:p>
        </p:txBody>
      </p:sp>
      <p:pic>
        <p:nvPicPr>
          <p:cNvPr id="3" name="图片 2" descr="2a112b9788eec8104dd297a4bafdb24c456d3dd9f8ba1-L7yMKM_fw658webp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t="32269" b="12019"/>
          <a:stretch>
            <a:fillRect/>
          </a:stretch>
        </p:blipFill>
        <p:spPr>
          <a:xfrm>
            <a:off x="2805430" y="2824480"/>
            <a:ext cx="2929890" cy="3532505"/>
          </a:xfrm>
          <a:prstGeom prst="rect">
            <a:avLst/>
          </a:prstGeom>
        </p:spPr>
      </p:pic>
      <p:pic>
        <p:nvPicPr>
          <p:cNvPr id="16" name="图片 15" descr="3cc1a8794402a351feb3c163d1e925fca3f318f0105815-xSYRET_fw658webp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t="25333" r="25248" b="53139"/>
          <a:stretch>
            <a:fillRect/>
          </a:stretch>
        </p:blipFill>
        <p:spPr>
          <a:xfrm>
            <a:off x="8436610" y="3122930"/>
            <a:ext cx="2397125" cy="147637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6783070" y="1508760"/>
            <a:ext cx="2349500" cy="2399030"/>
            <a:chOff x="273" y="681"/>
            <a:chExt cx="9327" cy="9520"/>
          </a:xfrm>
        </p:grpSpPr>
        <p:sp>
          <p:nvSpPr>
            <p:cNvPr id="26" name="云形 25"/>
            <p:cNvSpPr/>
            <p:nvPr>
              <p:custDataLst>
                <p:tags r:id="rId14"/>
              </p:custDataLst>
            </p:nvPr>
          </p:nvSpPr>
          <p:spPr>
            <a:xfrm rot="10560000">
              <a:off x="471" y="1298"/>
              <a:ext cx="9026" cy="598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7" name="图片 6" descr="590a878636e484a646ebf2ea6b6f6c7419f11315129d52-zk0MrA_fw1200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 l="30234" t="34071" r="27995" b="33681"/>
            <a:stretch>
              <a:fillRect/>
            </a:stretch>
          </p:blipFill>
          <p:spPr>
            <a:xfrm>
              <a:off x="625" y="5247"/>
              <a:ext cx="5591" cy="2072"/>
            </a:xfrm>
            <a:prstGeom prst="rect">
              <a:avLst/>
            </a:prstGeom>
          </p:spPr>
        </p:pic>
        <p:pic>
          <p:nvPicPr>
            <p:cNvPr id="8" name="图片 7" descr="590a878636e484a646ebf2ea6b6f6c7419f11315129d52-zk0MrA_fw1200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rcRect l="30490" t="23937" r="29010" b="20703"/>
            <a:stretch>
              <a:fillRect/>
            </a:stretch>
          </p:blipFill>
          <p:spPr>
            <a:xfrm>
              <a:off x="1494" y="681"/>
              <a:ext cx="8106" cy="5319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>
              <p:custDataLst>
                <p:tags r:id="rId19"/>
              </p:custDataLst>
            </p:nvPr>
          </p:nvSpPr>
          <p:spPr>
            <a:xfrm>
              <a:off x="2561" y="5103"/>
              <a:ext cx="3163" cy="2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0E152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</a:rPr>
                <a:t>TIME|2024/6/1</a:t>
              </a:r>
              <a:endParaRPr lang="en-US" altLang="zh-CN" b="1">
                <a:solidFill>
                  <a:srgbClr val="0E15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endParaRPr>
            </a:p>
          </p:txBody>
        </p:sp>
        <p:pic>
          <p:nvPicPr>
            <p:cNvPr id="13" name="图片 12" descr="49e860cdba89d1d451c21dc30f3bde9086943a742e514-ch1OAs_fw1200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rcRect l="21461" t="4852" b="70324"/>
            <a:stretch>
              <a:fillRect/>
            </a:stretch>
          </p:blipFill>
          <p:spPr>
            <a:xfrm>
              <a:off x="498" y="6403"/>
              <a:ext cx="8491" cy="3798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273" y="6975"/>
              <a:ext cx="432" cy="969"/>
              <a:chOff x="273" y="7819"/>
              <a:chExt cx="432" cy="1344"/>
            </a:xfrm>
          </p:grpSpPr>
          <p:sp>
            <p:nvSpPr>
              <p:cNvPr id="34" name="等腰三角形 33"/>
              <p:cNvSpPr/>
              <p:nvPr>
                <p:custDataLst>
                  <p:tags r:id="rId22"/>
                </p:custDataLst>
              </p:nvPr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23"/>
                </p:custDataLst>
              </p:nvPr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>
                <p:custDataLst>
                  <p:tags r:id="rId24"/>
                </p:custDataLst>
              </p:nvPr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75" y="8775"/>
              <a:ext cx="432" cy="969"/>
              <a:chOff x="273" y="7819"/>
              <a:chExt cx="432" cy="1344"/>
            </a:xfrm>
          </p:grpSpPr>
          <p:sp>
            <p:nvSpPr>
              <p:cNvPr id="41" name="等腰三角形 40"/>
              <p:cNvSpPr/>
              <p:nvPr>
                <p:custDataLst>
                  <p:tags r:id="rId25"/>
                </p:custDataLst>
              </p:nvPr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>
                <p:custDataLst>
                  <p:tags r:id="rId26"/>
                </p:custDataLst>
              </p:nvPr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等腰三角形 42"/>
              <p:cNvSpPr/>
              <p:nvPr>
                <p:custDataLst>
                  <p:tags r:id="rId27"/>
                </p:custDataLst>
              </p:nvPr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0" y="788035"/>
            <a:ext cx="12158996" cy="5281946"/>
            <a:chOff x="0" y="1062"/>
            <a:chExt cx="18677" cy="8113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t="11879"/>
            <a:stretch>
              <a:fillRect/>
            </a:stretch>
          </p:blipFill>
          <p:spPr>
            <a:xfrm>
              <a:off x="11772" y="1062"/>
              <a:ext cx="6905" cy="811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9317" t="52370"/>
            <a:stretch>
              <a:fillRect/>
            </a:stretch>
          </p:blipFill>
          <p:spPr>
            <a:xfrm>
              <a:off x="0" y="1062"/>
              <a:ext cx="11581" cy="8113"/>
            </a:xfrm>
            <a:prstGeom prst="rect">
              <a:avLst/>
            </a:prstGeom>
          </p:spPr>
        </p:pic>
      </p:grpSp>
      <p:sp>
        <p:nvSpPr>
          <p:cNvPr id="44" name="双波形 43"/>
          <p:cNvSpPr/>
          <p:nvPr>
            <p:custDataLst>
              <p:tags r:id="rId6"/>
            </p:custDataLst>
          </p:nvPr>
        </p:nvSpPr>
        <p:spPr>
          <a:xfrm>
            <a:off x="3948430" y="4117340"/>
            <a:ext cx="4984115" cy="2138045"/>
          </a:xfrm>
          <a:prstGeom prst="doubleWave">
            <a:avLst>
              <a:gd name="adj1" fmla="val 6250"/>
              <a:gd name="adj2" fmla="val -856"/>
            </a:avLst>
          </a:prstGeom>
          <a:solidFill>
            <a:srgbClr val="92D050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3cc1a8794402a351feb3c163d1e925fca3f318f0105815-xSYRET_fw658webp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25333" r="25248" b="53139"/>
          <a:stretch>
            <a:fillRect/>
          </a:stretch>
        </p:blipFill>
        <p:spPr>
          <a:xfrm>
            <a:off x="7222490" y="3646170"/>
            <a:ext cx="2397125" cy="1476375"/>
          </a:xfrm>
          <a:prstGeom prst="rect">
            <a:avLst/>
          </a:prstGeom>
        </p:spPr>
      </p:pic>
      <p:pic>
        <p:nvPicPr>
          <p:cNvPr id="107" name="图片 106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89610" y="3914140"/>
            <a:ext cx="4299585" cy="2545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>
            <p:custDataLst>
              <p:tags r:id="rId11"/>
            </p:custDataLst>
          </p:nvPr>
        </p:nvSpPr>
        <p:spPr>
          <a:xfrm>
            <a:off x="4138930" y="4374515"/>
            <a:ext cx="624014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/>
              <a:t>【</a:t>
            </a:r>
            <a:r>
              <a:rPr lang="zh-CN" altLang="en-US" sz="2400">
                <a:sym typeface="+mn-ea"/>
              </a:rPr>
              <a:t>草坪游园</a:t>
            </a:r>
            <a:r>
              <a:rPr lang="zh-CN" altLang="en-US" sz="2400"/>
              <a:t>】</a:t>
            </a:r>
            <a:endParaRPr lang="zh-CN" altLang="en-US" sz="2400"/>
          </a:p>
          <a:p>
            <a:pPr>
              <a:lnSpc>
                <a:spcPct val="150000"/>
              </a:lnSpc>
            </a:pPr>
            <a:r>
              <a:rPr lang="en-US" altLang="zh-CN"/>
              <a:t>  </a:t>
            </a:r>
            <a:r>
              <a:rPr lang="zh-CN" altLang="en-US"/>
              <a:t>夏日游园会，在草地上肆无忌惮地奔跑，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 </a:t>
            </a:r>
            <a:r>
              <a:rPr lang="zh-CN" altLang="en-US"/>
              <a:t>跟小伙伴热烈的玩闹，陪孩子一起找回童心</a:t>
            </a:r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4044950" y="788035"/>
            <a:ext cx="3027680" cy="3091815"/>
            <a:chOff x="273" y="681"/>
            <a:chExt cx="9327" cy="9520"/>
          </a:xfrm>
        </p:grpSpPr>
        <p:sp>
          <p:nvSpPr>
            <p:cNvPr id="26" name="云形 25"/>
            <p:cNvSpPr/>
            <p:nvPr>
              <p:custDataLst>
                <p:tags r:id="rId12"/>
              </p:custDataLst>
            </p:nvPr>
          </p:nvSpPr>
          <p:spPr>
            <a:xfrm rot="10560000">
              <a:off x="471" y="1298"/>
              <a:ext cx="9026" cy="598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8" name="图片 7" descr="590a878636e484a646ebf2ea6b6f6c7419f11315129d52-zk0MrA_fw120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 l="30234" t="34071" r="27995" b="33681"/>
            <a:stretch>
              <a:fillRect/>
            </a:stretch>
          </p:blipFill>
          <p:spPr>
            <a:xfrm>
              <a:off x="625" y="5247"/>
              <a:ext cx="5591" cy="2072"/>
            </a:xfrm>
            <a:prstGeom prst="rect">
              <a:avLst/>
            </a:prstGeom>
          </p:spPr>
        </p:pic>
        <p:pic>
          <p:nvPicPr>
            <p:cNvPr id="10" name="图片 9" descr="590a878636e484a646ebf2ea6b6f6c7419f11315129d52-zk0MrA_fw1200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 l="30490" t="23937" r="29010" b="20703"/>
            <a:stretch>
              <a:fillRect/>
            </a:stretch>
          </p:blipFill>
          <p:spPr>
            <a:xfrm>
              <a:off x="1494" y="681"/>
              <a:ext cx="8106" cy="531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>
              <p:custDataLst>
                <p:tags r:id="rId17"/>
              </p:custDataLst>
            </p:nvPr>
          </p:nvSpPr>
          <p:spPr>
            <a:xfrm>
              <a:off x="2561" y="5103"/>
              <a:ext cx="3163" cy="3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0E152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</a:rPr>
                <a:t>TIME|2024/6/1</a:t>
              </a:r>
              <a:endParaRPr lang="en-US" altLang="zh-CN" b="1">
                <a:solidFill>
                  <a:srgbClr val="0E15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endParaRPr>
            </a:p>
          </p:txBody>
        </p:sp>
        <p:pic>
          <p:nvPicPr>
            <p:cNvPr id="13" name="图片 12" descr="49e860cdba89d1d451c21dc30f3bde9086943a742e514-ch1OAs_fw1200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rcRect l="21461" t="4852" b="70324"/>
            <a:stretch>
              <a:fillRect/>
            </a:stretch>
          </p:blipFill>
          <p:spPr>
            <a:xfrm>
              <a:off x="498" y="6403"/>
              <a:ext cx="8491" cy="3798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273" y="6975"/>
              <a:ext cx="432" cy="969"/>
              <a:chOff x="273" y="7819"/>
              <a:chExt cx="432" cy="1344"/>
            </a:xfrm>
          </p:grpSpPr>
          <p:sp>
            <p:nvSpPr>
              <p:cNvPr id="34" name="等腰三角形 33"/>
              <p:cNvSpPr/>
              <p:nvPr>
                <p:custDataLst>
                  <p:tags r:id="rId20"/>
                </p:custDataLst>
              </p:nvPr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21"/>
                </p:custDataLst>
              </p:nvPr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>
                <p:custDataLst>
                  <p:tags r:id="rId22"/>
                </p:custDataLst>
              </p:nvPr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75" y="8775"/>
              <a:ext cx="432" cy="969"/>
              <a:chOff x="273" y="7819"/>
              <a:chExt cx="432" cy="1344"/>
            </a:xfrm>
          </p:grpSpPr>
          <p:sp>
            <p:nvSpPr>
              <p:cNvPr id="41" name="等腰三角形 40"/>
              <p:cNvSpPr/>
              <p:nvPr>
                <p:custDataLst>
                  <p:tags r:id="rId23"/>
                </p:custDataLst>
              </p:nvPr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>
                <p:custDataLst>
                  <p:tags r:id="rId24"/>
                </p:custDataLst>
              </p:nvPr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等腰三角形 42"/>
              <p:cNvSpPr/>
              <p:nvPr>
                <p:custDataLst>
                  <p:tags r:id="rId25"/>
                </p:custDataLst>
              </p:nvPr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0" y="596265"/>
            <a:ext cx="12192000" cy="5618480"/>
            <a:chOff x="0" y="939"/>
            <a:chExt cx="18083" cy="8848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b="14958"/>
            <a:stretch>
              <a:fillRect/>
            </a:stretch>
          </p:blipFill>
          <p:spPr>
            <a:xfrm>
              <a:off x="0" y="939"/>
              <a:ext cx="6965" cy="8848"/>
            </a:xfrm>
            <a:prstGeom prst="rect">
              <a:avLst/>
            </a:prstGeom>
          </p:spPr>
        </p:pic>
        <p:pic>
          <p:nvPicPr>
            <p:cNvPr id="104" name="图片 103"/>
            <p:cNvPicPr/>
            <p:nvPr>
              <p:custDataLst>
                <p:tags r:id="rId4"/>
              </p:custDataLst>
            </p:nvPr>
          </p:nvPicPr>
          <p:blipFill>
            <a:blip r:embed="rId5"/>
            <a:srcRect t="21470" b="4685"/>
            <a:stretch>
              <a:fillRect/>
            </a:stretch>
          </p:blipFill>
          <p:spPr>
            <a:xfrm>
              <a:off x="7087" y="939"/>
              <a:ext cx="10996" cy="884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" name="双波形 3"/>
          <p:cNvSpPr/>
          <p:nvPr>
            <p:custDataLst>
              <p:tags r:id="rId6"/>
            </p:custDataLst>
          </p:nvPr>
        </p:nvSpPr>
        <p:spPr>
          <a:xfrm>
            <a:off x="2638425" y="4117340"/>
            <a:ext cx="6198235" cy="2138045"/>
          </a:xfrm>
          <a:prstGeom prst="doubleWave">
            <a:avLst>
              <a:gd name="adj1" fmla="val 6250"/>
              <a:gd name="adj2" fmla="val -856"/>
            </a:avLst>
          </a:prstGeom>
          <a:solidFill>
            <a:srgbClr val="92D050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3cc1a8794402a351feb3c163d1e925fca3f318f0105815-xSYRET_fw658webp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25333" r="25248" b="53139"/>
          <a:stretch>
            <a:fillRect/>
          </a:stretch>
        </p:blipFill>
        <p:spPr>
          <a:xfrm>
            <a:off x="7162800" y="3646170"/>
            <a:ext cx="2397125" cy="1476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2828925" y="4374515"/>
            <a:ext cx="624014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sym typeface="+mn-ea"/>
              </a:rPr>
              <a:t>【</a:t>
            </a:r>
            <a:r>
              <a:rPr lang="zh-CN" altLang="en-US" sz="2000">
                <a:sym typeface="+mn-ea"/>
              </a:rPr>
              <a:t> 傍晚温情</a:t>
            </a:r>
            <a:r>
              <a:rPr lang="zh-CN" altLang="en-US" sz="2000">
                <a:sym typeface="+mn-ea"/>
              </a:rPr>
              <a:t>】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2000">
                <a:sym typeface="+mn-ea"/>
              </a:rPr>
              <a:t>  </a:t>
            </a:r>
            <a:r>
              <a:rPr lang="zh-CN" altLang="en-US" sz="2000">
                <a:sym typeface="+mn-ea"/>
              </a:rPr>
              <a:t>孩子们安安静静坐在星空下看动画，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家长们喝酒聊天，和星光、虫鸣在一起无比惬意</a:t>
            </a:r>
            <a:endParaRPr lang="zh-CN" altLang="en-US" sz="2000">
              <a:sym typeface="+mn-ea"/>
            </a:endParaRPr>
          </a:p>
        </p:txBody>
      </p:sp>
      <p:pic>
        <p:nvPicPr>
          <p:cNvPr id="108" name="图片 107"/>
          <p:cNvPicPr/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0360" y="3646170"/>
            <a:ext cx="2914650" cy="28994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" name="组合 44"/>
          <p:cNvGrpSpPr/>
          <p:nvPr/>
        </p:nvGrpSpPr>
        <p:grpSpPr>
          <a:xfrm>
            <a:off x="9258935" y="829945"/>
            <a:ext cx="2564130" cy="2618105"/>
            <a:chOff x="273" y="681"/>
            <a:chExt cx="9327" cy="9520"/>
          </a:xfrm>
        </p:grpSpPr>
        <p:sp>
          <p:nvSpPr>
            <p:cNvPr id="26" name="云形 25"/>
            <p:cNvSpPr/>
            <p:nvPr>
              <p:custDataLst>
                <p:tags r:id="rId12"/>
              </p:custDataLst>
            </p:nvPr>
          </p:nvSpPr>
          <p:spPr>
            <a:xfrm rot="10560000">
              <a:off x="471" y="1298"/>
              <a:ext cx="9026" cy="598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7" name="图片 6" descr="590a878636e484a646ebf2ea6b6f6c7419f11315129d52-zk0MrA_fw120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 l="30234" t="34071" r="27995" b="33681"/>
            <a:stretch>
              <a:fillRect/>
            </a:stretch>
          </p:blipFill>
          <p:spPr>
            <a:xfrm>
              <a:off x="625" y="5247"/>
              <a:ext cx="5591" cy="2072"/>
            </a:xfrm>
            <a:prstGeom prst="rect">
              <a:avLst/>
            </a:prstGeom>
          </p:spPr>
        </p:pic>
        <p:pic>
          <p:nvPicPr>
            <p:cNvPr id="10" name="图片 9" descr="590a878636e484a646ebf2ea6b6f6c7419f11315129d52-zk0MrA_fw1200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 l="30490" t="23937" r="29010" b="20703"/>
            <a:stretch>
              <a:fillRect/>
            </a:stretch>
          </p:blipFill>
          <p:spPr>
            <a:xfrm>
              <a:off x="1494" y="681"/>
              <a:ext cx="8106" cy="531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>
              <p:custDataLst>
                <p:tags r:id="rId17"/>
              </p:custDataLst>
            </p:nvPr>
          </p:nvSpPr>
          <p:spPr>
            <a:xfrm>
              <a:off x="2561" y="5103"/>
              <a:ext cx="3163" cy="4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0E152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</a:rPr>
                <a:t>TIME|2024/6/1</a:t>
              </a:r>
              <a:endParaRPr lang="en-US" altLang="zh-CN" b="1">
                <a:solidFill>
                  <a:srgbClr val="0E15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endParaRPr>
            </a:p>
          </p:txBody>
        </p:sp>
        <p:pic>
          <p:nvPicPr>
            <p:cNvPr id="13" name="图片 12" descr="49e860cdba89d1d451c21dc30f3bde9086943a742e514-ch1OAs_fw1200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rcRect l="21461" t="4852" b="70324"/>
            <a:stretch>
              <a:fillRect/>
            </a:stretch>
          </p:blipFill>
          <p:spPr>
            <a:xfrm>
              <a:off x="498" y="6403"/>
              <a:ext cx="8491" cy="3798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273" y="6975"/>
              <a:ext cx="432" cy="969"/>
              <a:chOff x="273" y="7819"/>
              <a:chExt cx="432" cy="1344"/>
            </a:xfrm>
          </p:grpSpPr>
          <p:sp>
            <p:nvSpPr>
              <p:cNvPr id="34" name="等腰三角形 33"/>
              <p:cNvSpPr/>
              <p:nvPr>
                <p:custDataLst>
                  <p:tags r:id="rId20"/>
                </p:custDataLst>
              </p:nvPr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5" name="等腰三角形 34"/>
              <p:cNvSpPr/>
              <p:nvPr>
                <p:custDataLst>
                  <p:tags r:id="rId21"/>
                </p:custDataLst>
              </p:nvPr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7" name="等腰三角形 36"/>
              <p:cNvSpPr/>
              <p:nvPr>
                <p:custDataLst>
                  <p:tags r:id="rId22"/>
                </p:custDataLst>
              </p:nvPr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75" y="8775"/>
              <a:ext cx="432" cy="969"/>
              <a:chOff x="273" y="7819"/>
              <a:chExt cx="432" cy="1344"/>
            </a:xfrm>
          </p:grpSpPr>
          <p:sp>
            <p:nvSpPr>
              <p:cNvPr id="41" name="等腰三角形 40"/>
              <p:cNvSpPr/>
              <p:nvPr>
                <p:custDataLst>
                  <p:tags r:id="rId23"/>
                </p:custDataLst>
              </p:nvPr>
            </p:nvSpPr>
            <p:spPr>
              <a:xfrm flipV="1">
                <a:off x="273" y="781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>
                <p:custDataLst>
                  <p:tags r:id="rId24"/>
                </p:custDataLst>
              </p:nvPr>
            </p:nvSpPr>
            <p:spPr>
              <a:xfrm flipV="1">
                <a:off x="274" y="8309"/>
                <a:ext cx="431" cy="364"/>
              </a:xfrm>
              <a:prstGeom prst="triangl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等腰三角形 42"/>
              <p:cNvSpPr/>
              <p:nvPr>
                <p:custDataLst>
                  <p:tags r:id="rId25"/>
                </p:custDataLst>
              </p:nvPr>
            </p:nvSpPr>
            <p:spPr>
              <a:xfrm flipV="1">
                <a:off x="275" y="8799"/>
                <a:ext cx="431" cy="364"/>
              </a:xfrm>
              <a:prstGeom prst="triangle">
                <a:avLst/>
              </a:prstGeom>
              <a:solidFill>
                <a:srgbClr val="3FB14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22"/>
            </p:custDataLst>
          </p:nvPr>
        </p:nvSpPr>
        <p:spPr>
          <a:xfrm>
            <a:off x="315595" y="3155315"/>
            <a:ext cx="4150360" cy="2138045"/>
          </a:xfrm>
          <a:prstGeom prst="doubleWav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86765" y="3590290"/>
            <a:ext cx="2660015" cy="5708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en-US" altLang="zh-CN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PART THREE</a:t>
            </a:r>
            <a:endParaRPr lang="en-US" altLang="zh-CN" sz="32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786765" y="4151630"/>
            <a:ext cx="2741930" cy="64897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zh-CN" altLang="en-US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宣传计划</a:t>
            </a:r>
            <a:endParaRPr lang="zh-CN" altLang="en-US" sz="48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037205" y="989965"/>
            <a:ext cx="3190310" cy="2374970"/>
            <a:chOff x="4796" y="1310"/>
            <a:chExt cx="4523" cy="3367"/>
          </a:xfrm>
        </p:grpSpPr>
        <p:sp>
          <p:nvSpPr>
            <p:cNvPr id="3" name="云形 2"/>
            <p:cNvSpPr/>
            <p:nvPr>
              <p:custDataLst>
                <p:tags r:id="rId25"/>
              </p:custDataLst>
            </p:nvPr>
          </p:nvSpPr>
          <p:spPr>
            <a:xfrm rot="10560000" flipV="1">
              <a:off x="4796" y="1310"/>
              <a:ext cx="4523" cy="3367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0" name="图片 19" descr="590a878636e484a646ebf2ea6b6f6c7419f11315129d52-zk0MrA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 l="30490" t="23937" r="29010" b="20703"/>
            <a:stretch>
              <a:fillRect/>
            </a:stretch>
          </p:blipFill>
          <p:spPr>
            <a:xfrm>
              <a:off x="5058" y="1481"/>
              <a:ext cx="4000" cy="262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3532505" y="3075305"/>
            <a:ext cx="10591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3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endParaRPr lang="en-US" altLang="zh-CN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8" name="文本框 277"/>
          <p:cNvSpPr txBox="1"/>
          <p:nvPr>
            <p:custDataLst>
              <p:tags r:id="rId29"/>
            </p:custDataLst>
          </p:nvPr>
        </p:nvSpPr>
        <p:spPr>
          <a:xfrm>
            <a:off x="742315" y="165036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30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31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32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33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34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35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36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2" name="图片 31" descr="49e860cdba89d1d451c21dc30f3bde9086943a742e514-ch1OAs_fw120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446405" y="2121535"/>
            <a:ext cx="2971800" cy="132905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8"/>
          <a:stretch>
            <a:fillRect/>
          </a:stretch>
        </p:blipFill>
        <p:spPr>
          <a:xfrm>
            <a:off x="2581910" y="4915535"/>
            <a:ext cx="2550160" cy="150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9"/>
          <a:stretch>
            <a:fillRect/>
          </a:stretch>
        </p:blipFill>
        <p:spPr>
          <a:xfrm>
            <a:off x="656590" y="4800600"/>
            <a:ext cx="1813560" cy="180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94" t="16164" r="5888" b="21896"/>
          <a:stretch>
            <a:fillRect/>
          </a:stretch>
        </p:blipFill>
        <p:spPr>
          <a:xfrm>
            <a:off x="1350010" y="1875790"/>
            <a:ext cx="4033520" cy="2779395"/>
          </a:xfrm>
          <a:prstGeom prst="rect">
            <a:avLst/>
          </a:prstGeom>
        </p:spPr>
      </p:pic>
      <p:pic>
        <p:nvPicPr>
          <p:cNvPr id="6" name="图片 5" descr="千库网_赛博朋克酸性金属喇叭_元素编号1335169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2609850"/>
            <a:ext cx="3562985" cy="356298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737860" y="2113915"/>
            <a:ext cx="5704205" cy="3353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宣传方式：</a:t>
            </a:r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1、区域端：</a:t>
            </a:r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a、公众号、视频号、、H5等</a:t>
            </a:r>
            <a:endParaRPr lang="zh-CN" alt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b、其他三方媒体，包括不限于官媒\KOL\KOC\</a:t>
            </a:r>
            <a:endParaRPr lang="zh-CN" alt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     大V\抖音、小红书达人等</a:t>
            </a:r>
            <a:endParaRPr lang="zh-CN" alt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2、项目端：</a:t>
            </a:r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项目自有宣推渠道，包括不限于案场展</a:t>
            </a:r>
            <a:endParaRPr lang="zh-CN" alt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架、led、公号、视频号、推文、CALL客等</a:t>
            </a:r>
            <a:endParaRPr lang="zh-CN" alt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r>
              <a:rPr lang="zh-CN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3、物业端：业主群、管家1V1微信、物业海报架等</a:t>
            </a:r>
            <a:endParaRPr lang="zh-CN" altLang="en-US" sz="2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870075" y="2809875"/>
            <a:ext cx="3116580" cy="831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4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标宋" charset="0"/>
                <a:ea typeface="创艺简标宋" charset="0"/>
                <a:cs typeface="创艺简标宋" charset="0"/>
              </a:rPr>
              <a:t>宣传方式</a:t>
            </a:r>
            <a:endParaRPr lang="zh-CN" altLang="en-US" sz="40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标宋" charset="0"/>
              <a:ea typeface="创艺简标宋" charset="0"/>
              <a:cs typeface="创艺简标宋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2429510" y="3456940"/>
            <a:ext cx="2990215" cy="4337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Propaganda way</a:t>
            </a:r>
            <a:endParaRPr lang="zh-CN" altLang="en-US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7415530" y="729615"/>
            <a:ext cx="4638040" cy="1880235"/>
            <a:chOff x="11360" y="745"/>
            <a:chExt cx="7304" cy="2961"/>
          </a:xfrm>
        </p:grpSpPr>
        <p:pic>
          <p:nvPicPr>
            <p:cNvPr id="39" name="图片 38" descr="590a878636e484a646ebf2ea6b6f6c7419f11315129d52-zk0MrA_fw120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 l="30234" t="34071" r="27995" b="33681"/>
            <a:stretch>
              <a:fillRect/>
            </a:stretch>
          </p:blipFill>
          <p:spPr>
            <a:xfrm>
              <a:off x="15100" y="745"/>
              <a:ext cx="3155" cy="1169"/>
            </a:xfrm>
            <a:prstGeom prst="rect">
              <a:avLst/>
            </a:prstGeom>
          </p:spPr>
        </p:pic>
        <p:pic>
          <p:nvPicPr>
            <p:cNvPr id="40" name="图片 39" descr="590a878636e484a646ebf2ea6b6f6c7419f11315129d52-zk0MrA_fw120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rcRect l="30490" t="23937" r="29010" b="20703"/>
            <a:stretch>
              <a:fillRect/>
            </a:stretch>
          </p:blipFill>
          <p:spPr>
            <a:xfrm>
              <a:off x="11360" y="896"/>
              <a:ext cx="4000" cy="2625"/>
            </a:xfrm>
            <a:prstGeom prst="rect">
              <a:avLst/>
            </a:prstGeom>
          </p:spPr>
        </p:pic>
        <p:pic>
          <p:nvPicPr>
            <p:cNvPr id="41" name="图片 40" descr="49e860cdba89d1d451c21dc30f3bde9086943a742e514-ch1OAs_fw120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rcRect l="21461" t="4852" b="70324"/>
            <a:stretch>
              <a:fillRect/>
            </a:stretch>
          </p:blipFill>
          <p:spPr>
            <a:xfrm>
              <a:off x="14280" y="1745"/>
              <a:ext cx="4384" cy="1961"/>
            </a:xfrm>
            <a:prstGeom prst="rect">
              <a:avLst/>
            </a:prstGeom>
          </p:spPr>
        </p:pic>
      </p:grpSp>
      <p:pic>
        <p:nvPicPr>
          <p:cNvPr id="5" name="图片 4" descr="3cc1a8794402a351feb3c163d1e925fca3f318f0105815-xSYRET_fw658webp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r="19188" b="82704"/>
          <a:stretch>
            <a:fillRect/>
          </a:stretch>
        </p:blipFill>
        <p:spPr>
          <a:xfrm>
            <a:off x="1658620" y="4547235"/>
            <a:ext cx="4079240" cy="18675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170295" y="3282950"/>
            <a:ext cx="561721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>
              <a:buFont typeface="Wingdings" panose="05000000000000000000" pitchFamily="2" charset="2"/>
              <a:buNone/>
            </a:pPr>
            <a:r>
              <a:rPr 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制造超级话题</a:t>
            </a:r>
            <a:br>
              <a:rPr 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</a:b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#大自然是内卷的解药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#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你走进自然，自然也回你以拥抱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#</a:t>
            </a:r>
            <a:r>
              <a:rPr lang="zh-CN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在大自然面前，永远未成年。</a:t>
            </a:r>
            <a:endParaRPr lang="zh-CN" alt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#去田野奔跑，去山间看云，去享受真正的自由和畅快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#有趣的人生，一半是山川河海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#</a:t>
            </a:r>
            <a:r>
              <a:rPr lang="zh-CN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城市自然计划</a:t>
            </a:r>
            <a:endParaRPr lang="zh-CN" alt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.......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zh-CN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Arial" panose="020B0604020202020204" pitchFamily="34" charset="0"/>
              </a:rPr>
              <a:t>超级话题引起讨论，制造声势为活动蓄热</a:t>
            </a:r>
            <a:endParaRPr lang="zh-CN" alt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134100" y="2701290"/>
            <a:ext cx="4408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— 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制造超话引起讨论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—</a:t>
            </a:r>
            <a:endParaRPr lang="en-US" altLang="zh-CN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b="2542"/>
          <a:stretch>
            <a:fillRect/>
          </a:stretch>
        </p:blipFill>
        <p:spPr>
          <a:xfrm>
            <a:off x="127635" y="597535"/>
            <a:ext cx="4328160" cy="56241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72615" y="920750"/>
            <a:ext cx="3343275" cy="519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b="2542"/>
          <a:stretch>
            <a:fillRect/>
          </a:stretch>
        </p:blipFill>
        <p:spPr>
          <a:xfrm>
            <a:off x="2102485" y="1145540"/>
            <a:ext cx="3633470" cy="47218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43350" y="771525"/>
            <a:ext cx="3743960" cy="530098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304800" y="3279140"/>
            <a:ext cx="44399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&gt;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朋友圈海报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&lt;</a:t>
            </a:r>
            <a:endParaRPr lang="zh-CN" altLang="en-US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04800" y="3739515"/>
            <a:ext cx="538861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16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</a:rPr>
              <a:t>制作朋友圈海报宣发</a:t>
            </a:r>
            <a:endParaRPr lang="zh-CN" sz="1600" b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</a:endParaRPr>
          </a:p>
          <a:p>
            <a:pPr indent="0"/>
            <a:r>
              <a:rPr lang="zh-CN" sz="16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</a:rPr>
              <a:t>扫描了解入群活动信息</a:t>
            </a:r>
            <a:endParaRPr lang="zh-CN" sz="1600" b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</a:endParaRPr>
          </a:p>
          <a:p>
            <a:pPr indent="0"/>
            <a:r>
              <a:rPr lang="zh-CN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+mn-ea"/>
              </a:rPr>
              <a:t>领取参与门票</a:t>
            </a:r>
            <a:endParaRPr lang="zh-CN" sz="1600" b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</a:endParaRPr>
          </a:p>
          <a:p>
            <a:pPr indent="0"/>
            <a:r>
              <a:rPr lang="zh-CN" sz="1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+mn-ea"/>
              </a:rPr>
              <a:t>参与成功者可到售楼处领取礼品一份</a:t>
            </a:r>
            <a:endParaRPr lang="zh-CN" sz="1600" b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</a:endParaRPr>
          </a:p>
          <a:p>
            <a:pPr indent="0"/>
            <a:endParaRPr lang="zh-CN" sz="1600" b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858760" y="771525"/>
            <a:ext cx="3749040" cy="53009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22"/>
            </p:custDataLst>
          </p:nvPr>
        </p:nvSpPr>
        <p:spPr>
          <a:xfrm>
            <a:off x="315595" y="3155315"/>
            <a:ext cx="4150360" cy="2138045"/>
          </a:xfrm>
          <a:prstGeom prst="doubleWav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86765" y="3590290"/>
            <a:ext cx="2660015" cy="5708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en-US" altLang="zh-CN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PART FOUR</a:t>
            </a:r>
            <a:endParaRPr lang="en-US" altLang="zh-CN" sz="32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786765" y="4151630"/>
            <a:ext cx="2741930" cy="64897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zh-CN" altLang="en-US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活动氛围</a:t>
            </a:r>
            <a:endParaRPr lang="zh-CN" altLang="en-US" sz="48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037205" y="989965"/>
            <a:ext cx="3190310" cy="2374970"/>
            <a:chOff x="4796" y="1310"/>
            <a:chExt cx="4523" cy="3367"/>
          </a:xfrm>
        </p:grpSpPr>
        <p:sp>
          <p:nvSpPr>
            <p:cNvPr id="3" name="云形 2"/>
            <p:cNvSpPr/>
            <p:nvPr>
              <p:custDataLst>
                <p:tags r:id="rId25"/>
              </p:custDataLst>
            </p:nvPr>
          </p:nvSpPr>
          <p:spPr>
            <a:xfrm rot="10560000" flipV="1">
              <a:off x="4796" y="1310"/>
              <a:ext cx="4523" cy="3367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0" name="图片 19" descr="590a878636e484a646ebf2ea6b6f6c7419f11315129d52-zk0MrA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 l="30490" t="23937" r="29010" b="20703"/>
            <a:stretch>
              <a:fillRect/>
            </a:stretch>
          </p:blipFill>
          <p:spPr>
            <a:xfrm>
              <a:off x="5058" y="1481"/>
              <a:ext cx="4000" cy="262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3429635" y="3075305"/>
            <a:ext cx="10591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3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endParaRPr lang="en-US" altLang="zh-CN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8" name="文本框 277"/>
          <p:cNvSpPr txBox="1"/>
          <p:nvPr>
            <p:custDataLst>
              <p:tags r:id="rId29"/>
            </p:custDataLst>
          </p:nvPr>
        </p:nvSpPr>
        <p:spPr>
          <a:xfrm>
            <a:off x="742315" y="165036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30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31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32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33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34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35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36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2" name="图片 31" descr="49e860cdba89d1d451c21dc30f3bde9086943a742e514-ch1OAs_fw120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446405" y="2121535"/>
            <a:ext cx="2971800" cy="132905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8"/>
          <a:stretch>
            <a:fillRect/>
          </a:stretch>
        </p:blipFill>
        <p:spPr>
          <a:xfrm>
            <a:off x="2581910" y="4915535"/>
            <a:ext cx="2550160" cy="150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9"/>
          <a:stretch>
            <a:fillRect/>
          </a:stretch>
        </p:blipFill>
        <p:spPr>
          <a:xfrm>
            <a:off x="656590" y="4800600"/>
            <a:ext cx="1813560" cy="180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0" y="647065"/>
            <a:ext cx="12162155" cy="5619750"/>
            <a:chOff x="0" y="1019"/>
            <a:chExt cx="19153" cy="8850"/>
          </a:xfrm>
        </p:grpSpPr>
        <p:pic>
          <p:nvPicPr>
            <p:cNvPr id="114" name="图片 11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9"/>
              <a:ext cx="9390" cy="88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t="6287"/>
            <a:stretch>
              <a:fillRect/>
            </a:stretch>
          </p:blipFill>
          <p:spPr>
            <a:xfrm>
              <a:off x="9502" y="1019"/>
              <a:ext cx="9651" cy="885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5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6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007745" y="5669915"/>
            <a:ext cx="4380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 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3964940" y="5443220"/>
            <a:ext cx="8004175" cy="840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简单结构的活动露营门头，</a:t>
            </a:r>
            <a:r>
              <a:rPr lang="zh-CN" altLang="en-US" sz="1600" dirty="0" smtClean="0">
                <a:effectLst/>
                <a:latin typeface="方正正黑简体" panose="02000000000000000000" charset="-122"/>
                <a:ea typeface="方正正黑简体" panose="02000000000000000000" charset="-122"/>
                <a:cs typeface="+mj-ea"/>
                <a:sym typeface="+mn-ea"/>
              </a:rPr>
              <a:t>营造家庭日微度假的休闲娱乐氛围，在初夏好时节趣野，趣放飞自我</a:t>
            </a:r>
            <a:endParaRPr lang="zh-CN" altLang="en-US" sz="1600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+mj-ea"/>
              <a:sym typeface="+mn-ea"/>
            </a:endParaRPr>
          </a:p>
          <a:p>
            <a:pPr algn="l">
              <a:lnSpc>
                <a:spcPts val="2000"/>
              </a:lnSpc>
            </a:pP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>
            <a:off x="-635" y="707390"/>
            <a:ext cx="12192000" cy="5442910"/>
            <a:chOff x="180" y="240"/>
            <a:chExt cx="12698" cy="5669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b="50975"/>
            <a:stretch>
              <a:fillRect/>
            </a:stretch>
          </p:blipFill>
          <p:spPr>
            <a:xfrm>
              <a:off x="180" y="240"/>
              <a:ext cx="8697" cy="566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9106" y="240"/>
              <a:ext cx="3772" cy="566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6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7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07745" y="5669915"/>
            <a:ext cx="4380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 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3964940" y="5443220"/>
            <a:ext cx="8004175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</a:pPr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卡通有趣的扁平式互动合影道具，为家庭日出行打造一个家庭照片拍摄的场景，</a:t>
            </a: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ts val="2000"/>
              </a:lnSpc>
            </a:pPr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为家庭日出行添加色彩，记录温馨的家庭时光</a:t>
            </a: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" name="图片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603250"/>
            <a:ext cx="5624830" cy="56248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3"/>
          <a:srcRect t="9176" b="25009"/>
          <a:stretch>
            <a:fillRect/>
          </a:stretch>
        </p:blipFill>
        <p:spPr>
          <a:xfrm>
            <a:off x="5728970" y="603250"/>
            <a:ext cx="6463665" cy="56248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4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5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007745" y="5669915"/>
            <a:ext cx="4380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 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3964940" y="5443220"/>
            <a:ext cx="8004175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</a:pPr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用色彩鲜艳的布幔配合令人身心愉悦的文案作为装饰小点，散落在营地中，营造家庭日</a:t>
            </a: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ts val="2000"/>
              </a:lnSpc>
            </a:pPr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的氛围感，同时可用作拍照互动</a:t>
            </a: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40715"/>
            <a:ext cx="7586345" cy="5607685"/>
          </a:xfrm>
          <a:prstGeom prst="rect">
            <a:avLst/>
          </a:prstGeom>
        </p:spPr>
      </p:pic>
      <p:pic>
        <p:nvPicPr>
          <p:cNvPr id="106" name="图片 105"/>
          <p:cNvPicPr/>
          <p:nvPr/>
        </p:nvPicPr>
        <p:blipFill>
          <a:blip r:embed="rId4"/>
          <a:srcRect t="16460"/>
          <a:stretch>
            <a:fillRect/>
          </a:stretch>
        </p:blipFill>
        <p:spPr>
          <a:xfrm>
            <a:off x="7717155" y="640715"/>
            <a:ext cx="4474845" cy="56076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5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6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007745" y="5669915"/>
            <a:ext cx="4380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 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3964940" y="5443220"/>
            <a:ext cx="8004175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</a:pPr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用色彩鲜艳的布幔配合令人身心愉悦的文案作为装饰小点，散落在营地中，营造家庭日</a:t>
            </a: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ts val="2000"/>
              </a:lnSpc>
            </a:pPr>
            <a:r>
              <a:rPr lang="zh-CN" altLang="en-US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的氛围感，同时可用作拍照互动</a:t>
            </a:r>
            <a:endParaRPr lang="zh-CN" altLang="en-US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12" name="图片 111"/>
          <p:cNvPicPr/>
          <p:nvPr/>
        </p:nvPicPr>
        <p:blipFill>
          <a:blip r:embed="rId2"/>
          <a:srcRect t="13056" b="11667"/>
          <a:stretch>
            <a:fillRect/>
          </a:stretch>
        </p:blipFill>
        <p:spPr>
          <a:xfrm>
            <a:off x="0" y="704850"/>
            <a:ext cx="12192635" cy="54673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3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4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07745" y="5669915"/>
            <a:ext cx="4380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1007745" y="5669915"/>
            <a:ext cx="26543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 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964940" y="5443220"/>
            <a:ext cx="10563860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</a:pP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搭建适合家庭成员人数的天幕帐篷，准备好蛋卷桌露营椅等基础露营用具，</a:t>
            </a:r>
            <a:endParaRPr lang="zh-CN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ts val="2000"/>
              </a:lnSpc>
            </a:pP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用鲜花桌布气球等做装饰营造氛围感</a:t>
            </a:r>
            <a:endParaRPr lang="zh-CN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4" name="图片 103"/>
          <p:cNvPicPr/>
          <p:nvPr/>
        </p:nvPicPr>
        <p:blipFill>
          <a:blip r:embed="rId2"/>
          <a:srcRect t="22313" b="9570"/>
          <a:stretch>
            <a:fillRect/>
          </a:stretch>
        </p:blipFill>
        <p:spPr>
          <a:xfrm>
            <a:off x="0" y="660400"/>
            <a:ext cx="12192000" cy="55365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3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4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07745" y="5669915"/>
            <a:ext cx="26543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 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露营布置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3964940" y="5443220"/>
            <a:ext cx="10563860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</a:pP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搭建适合家庭成员人数的天幕帐篷，准备好蛋卷桌露营椅等基础露营用具，</a:t>
            </a:r>
            <a:endParaRPr lang="zh-CN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ts val="2000"/>
              </a:lnSpc>
            </a:pP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用鲜花桌布气球等做装饰营造氛围感</a:t>
            </a:r>
            <a:endParaRPr lang="zh-CN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7063" b="6935"/>
          <a:stretch>
            <a:fillRect/>
          </a:stretch>
        </p:blipFill>
        <p:spPr>
          <a:xfrm>
            <a:off x="0" y="590550"/>
            <a:ext cx="12191365" cy="566737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4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5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007745" y="5669915"/>
            <a:ext cx="4380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星空露营区</a:t>
            </a:r>
            <a:r>
              <a:rPr lang="en-US" altLang="zh-CN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—</a:t>
            </a:r>
            <a:endParaRPr lang="en-US" altLang="zh-CN" sz="2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964940" y="5443220"/>
            <a:ext cx="10563860" cy="603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</a:pP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星空市集上的互动露营区，</a:t>
            </a:r>
            <a:endParaRPr lang="zh-CN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ts val="2000"/>
              </a:lnSpc>
            </a:pP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用霓虹灯，花朵进行</a:t>
            </a:r>
            <a:r>
              <a:rPr lang="zh-CN" sz="1600"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露营</a:t>
            </a:r>
            <a:r>
              <a:rPr lang="zh-CN" sz="160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区装饰，在浪漫的氛围中享受自然的晚间家庭时光</a:t>
            </a:r>
            <a:endParaRPr lang="zh-CN" sz="160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22"/>
            </p:custDataLst>
          </p:nvPr>
        </p:nvSpPr>
        <p:spPr>
          <a:xfrm>
            <a:off x="315595" y="3155315"/>
            <a:ext cx="4150360" cy="2138045"/>
          </a:xfrm>
          <a:prstGeom prst="doubleWav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86765" y="3590290"/>
            <a:ext cx="2660015" cy="5708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en-US" altLang="zh-CN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PART FIVE</a:t>
            </a:r>
            <a:endParaRPr lang="en-US" altLang="zh-CN" sz="32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786765" y="4151630"/>
            <a:ext cx="2741930" cy="64897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zh-CN" altLang="en-US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活动内容</a:t>
            </a:r>
            <a:endParaRPr lang="zh-CN" altLang="en-US" sz="48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037205" y="989965"/>
            <a:ext cx="3190310" cy="2374970"/>
            <a:chOff x="4796" y="1310"/>
            <a:chExt cx="4523" cy="3367"/>
          </a:xfrm>
        </p:grpSpPr>
        <p:sp>
          <p:nvSpPr>
            <p:cNvPr id="3" name="云形 2"/>
            <p:cNvSpPr/>
            <p:nvPr>
              <p:custDataLst>
                <p:tags r:id="rId25"/>
              </p:custDataLst>
            </p:nvPr>
          </p:nvSpPr>
          <p:spPr>
            <a:xfrm rot="10560000" flipV="1">
              <a:off x="4796" y="1310"/>
              <a:ext cx="4523" cy="3367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0" name="图片 19" descr="590a878636e484a646ebf2ea6b6f6c7419f11315129d52-zk0MrA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 l="30490" t="23937" r="29010" b="20703"/>
            <a:stretch>
              <a:fillRect/>
            </a:stretch>
          </p:blipFill>
          <p:spPr>
            <a:xfrm>
              <a:off x="5058" y="1481"/>
              <a:ext cx="4000" cy="262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3429635" y="3075305"/>
            <a:ext cx="10591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3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5</a:t>
            </a:r>
            <a:endParaRPr lang="en-US" altLang="zh-CN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8" name="文本框 277"/>
          <p:cNvSpPr txBox="1"/>
          <p:nvPr>
            <p:custDataLst>
              <p:tags r:id="rId29"/>
            </p:custDataLst>
          </p:nvPr>
        </p:nvSpPr>
        <p:spPr>
          <a:xfrm>
            <a:off x="742315" y="165036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30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31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32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33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34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35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36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2" name="图片 31" descr="49e860cdba89d1d451c21dc30f3bde9086943a742e514-ch1OAs_fw120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446405" y="2121535"/>
            <a:ext cx="2971800" cy="132905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8"/>
          <a:stretch>
            <a:fillRect/>
          </a:stretch>
        </p:blipFill>
        <p:spPr>
          <a:xfrm>
            <a:off x="2581910" y="4915535"/>
            <a:ext cx="2550160" cy="150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9"/>
          <a:stretch>
            <a:fillRect/>
          </a:stretch>
        </p:blipFill>
        <p:spPr>
          <a:xfrm>
            <a:off x="656590" y="4800600"/>
            <a:ext cx="1813560" cy="180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338455" y="2689860"/>
            <a:ext cx="774382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14:00-14:30  |  集合签到</a:t>
            </a:r>
            <a:endParaRPr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15:00-17:00  |  亲子游戏，</a:t>
            </a:r>
            <a:r>
              <a:rPr lang="zh-CN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组织以家庭为单位参与的竞赛游戏</a:t>
            </a: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等</a:t>
            </a:r>
            <a:endParaRPr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17:00-18:00  |  自由娱乐，家长可带领小朋友体验</a:t>
            </a:r>
            <a:r>
              <a:rPr lang="zh-CN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互动</a:t>
            </a: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娱乐项目</a:t>
            </a:r>
            <a:endParaRPr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18:00-20:00  |  欢乐聚餐，</a:t>
            </a:r>
            <a:r>
              <a:rPr lang="zh-CN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露营</a:t>
            </a: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自助烧烤</a:t>
            </a:r>
            <a:endParaRPr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20:00-21:00  |  露天电影，草坪观看露天电影，亲子快乐分享和交流</a:t>
            </a:r>
            <a:endParaRPr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21:00-21:30  |  愉快</a:t>
            </a:r>
            <a:r>
              <a:rPr lang="zh-CN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结束</a:t>
            </a:r>
            <a:endParaRPr lang="zh-CN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192645" y="942975"/>
            <a:ext cx="4680585" cy="5251366"/>
            <a:chOff x="8975" y="487"/>
            <a:chExt cx="8888" cy="9526"/>
          </a:xfrm>
        </p:grpSpPr>
        <p:sp>
          <p:nvSpPr>
            <p:cNvPr id="15" name="云形 14"/>
            <p:cNvSpPr/>
            <p:nvPr>
              <p:custDataLst>
                <p:tags r:id="rId3"/>
              </p:custDataLst>
            </p:nvPr>
          </p:nvSpPr>
          <p:spPr>
            <a:xfrm rot="10560000">
              <a:off x="9279" y="487"/>
              <a:ext cx="8025" cy="5319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103" name="图片 102"/>
            <p:cNvPicPr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8975" y="1124"/>
              <a:ext cx="8888" cy="888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4" name="图片 3" descr="311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21337" b="43164"/>
          <a:stretch>
            <a:fillRect/>
          </a:stretch>
        </p:blipFill>
        <p:spPr>
          <a:xfrm>
            <a:off x="2584450" y="1127125"/>
            <a:ext cx="4815840" cy="174688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596900"/>
            <a:ext cx="4097020" cy="54622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225925" y="596900"/>
            <a:ext cx="7971790" cy="448373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6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7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192905" y="5535930"/>
            <a:ext cx="5669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>
                <a:latin typeface="方正正黑简体" panose="02000000000000000000" charset="-122"/>
                <a:ea typeface="方正正黑简体" panose="02000000000000000000" charset="-122"/>
              </a:rPr>
              <a:t>各家庭完成组队，家长带着孩子一同完成趣味拔河赛！</a:t>
            </a:r>
            <a:endParaRPr lang="zh-CN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426845" y="5636260"/>
            <a:ext cx="19748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拔河比赛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 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2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3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0" y="696595"/>
            <a:ext cx="12191965" cy="3920547"/>
            <a:chOff x="0" y="1097"/>
            <a:chExt cx="20314" cy="5669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0" y="1097"/>
              <a:ext cx="10079" cy="566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235" y="1097"/>
              <a:ext cx="10079" cy="5669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504315" y="5731510"/>
            <a:ext cx="1654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-2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人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3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足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 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3964940" y="5407025"/>
            <a:ext cx="74148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两人三足</a:t>
            </a:r>
            <a:r>
              <a:rPr lang="en-US" altLang="zh-CN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—</a:t>
            </a:r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利用布袋将</a:t>
            </a:r>
            <a:r>
              <a:rPr lang="en-US" altLang="zh-CN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2</a:t>
            </a:r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人或多人的腿绑在一起，把握团队的行进步调，</a:t>
            </a:r>
            <a:endParaRPr lang="zh-CN" altLang="en-US"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  <a:p>
            <a:pPr algn="l"/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最快速度到达目的地的团队获胜！</a:t>
            </a:r>
            <a:endParaRPr lang="zh-CN" altLang="en-US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2" name="组合 1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2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3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35" y="787400"/>
            <a:ext cx="12156915" cy="4217670"/>
            <a:chOff x="968" y="1856"/>
            <a:chExt cx="10956" cy="3544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51876"/>
            <a:stretch>
              <a:fillRect/>
            </a:stretch>
          </p:blipFill>
          <p:spPr>
            <a:xfrm>
              <a:off x="968" y="1856"/>
              <a:ext cx="5522" cy="354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rcRect b="50000"/>
            <a:stretch>
              <a:fillRect/>
            </a:stretch>
          </p:blipFill>
          <p:spPr>
            <a:xfrm>
              <a:off x="6609" y="1856"/>
              <a:ext cx="5315" cy="3544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079240" y="5401945"/>
            <a:ext cx="6126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参与者在一定距离外将九宫格作为目标来将飞盘投掷其中。</a:t>
            </a:r>
            <a:endParaRPr lang="zh-CN" altLang="en-US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  <a:p>
            <a:pPr algn="l"/>
            <a:r>
              <a:rPr lang="zh-CN" altLang="en-US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成功命中即可获得相应的积分。</a:t>
            </a:r>
            <a:endParaRPr lang="zh-CN" altLang="en-US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l"/>
            <a:endParaRPr lang="zh-CN" altLang="en-US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11910" y="5653405"/>
            <a:ext cx="19685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altLang="en-US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飞盘</a:t>
            </a:r>
            <a:r>
              <a:rPr lang="zh-CN" altLang="en-US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游戏</a:t>
            </a:r>
            <a:r>
              <a:rPr lang="en-US" altLang="zh-CN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6" name="组合 5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3" name="双波形 2"/>
              <p:cNvSpPr/>
              <p:nvPr>
                <p:custDataLst>
                  <p:tags r:id="rId2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" name="云形 3"/>
              <p:cNvSpPr/>
              <p:nvPr>
                <p:custDataLst>
                  <p:tags r:id="rId3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5560" y="882650"/>
            <a:ext cx="12132773" cy="3837940"/>
            <a:chOff x="207" y="4849"/>
            <a:chExt cx="11046" cy="3494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50705"/>
            <a:stretch>
              <a:fillRect/>
            </a:stretch>
          </p:blipFill>
          <p:spPr>
            <a:xfrm>
              <a:off x="5938" y="4849"/>
              <a:ext cx="5315" cy="349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rcRect t="53527"/>
            <a:stretch>
              <a:fillRect/>
            </a:stretch>
          </p:blipFill>
          <p:spPr>
            <a:xfrm>
              <a:off x="207" y="4884"/>
              <a:ext cx="5580" cy="3459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829050" y="5394960"/>
            <a:ext cx="7955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参与活动的家长站在弹力绳内部，当裁盼的哨声响起后家长要拼尽全力去抱住</a:t>
            </a:r>
            <a:endParaRPr lang="zh-CN"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  <a:p>
            <a:pPr algn="l"/>
            <a:r>
              <a:rPr lang="zh-CN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自己的宝贝，</a:t>
            </a:r>
            <a:r>
              <a:rPr lang="zh-CN">
                <a:latin typeface="方正正黑简体" panose="02000000000000000000" charset="-122"/>
                <a:ea typeface="方正正黑简体" panose="02000000000000000000" charset="-122"/>
              </a:rPr>
              <a:t>先抱起自己宝贝的家庭获胜！</a:t>
            </a:r>
            <a:endParaRPr lang="zh-CN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386840" y="5653405"/>
            <a:ext cx="1664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altLang="en-US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弹力绳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 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20955" y="593090"/>
            <a:ext cx="12175490" cy="5274605"/>
            <a:chOff x="700" y="2001"/>
            <a:chExt cx="13086" cy="5669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9534" y="2001"/>
              <a:ext cx="4252" cy="5669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5117" y="2001"/>
              <a:ext cx="4252" cy="566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700" y="2001"/>
              <a:ext cx="4252" cy="566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8" name="组合 7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8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9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016375" y="5406390"/>
            <a:ext cx="749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</a:rPr>
              <a:t>小朋友自己参与的拔尾巴互动游戏，保护自己尾巴的同时争取尽可能多的</a:t>
            </a:r>
            <a:endParaRPr lang="zh-CN" altLang="en-US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l"/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</a:rPr>
              <a:t>拔掉别人的尾巴！</a:t>
            </a:r>
            <a:endParaRPr lang="zh-CN" altLang="en-US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311910" y="5653405"/>
            <a:ext cx="16687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拔尾巴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 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2" name="组合 1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2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3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-15875" y="866775"/>
            <a:ext cx="12184380" cy="3968115"/>
            <a:chOff x="1941" y="1548"/>
            <a:chExt cx="8702" cy="2834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50591"/>
            <a:stretch>
              <a:fillRect/>
            </a:stretch>
          </p:blipFill>
          <p:spPr>
            <a:xfrm>
              <a:off x="1941" y="1548"/>
              <a:ext cx="4252" cy="280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rcRect t="50009"/>
            <a:stretch>
              <a:fillRect/>
            </a:stretch>
          </p:blipFill>
          <p:spPr>
            <a:xfrm>
              <a:off x="6391" y="1548"/>
              <a:ext cx="4252" cy="2834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107815" y="5394960"/>
            <a:ext cx="7498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</a:rPr>
              <a:t>适合小年龄段的宝贝参与的互动游戏，在家长的安全陪伴下完成独木桥的</a:t>
            </a:r>
            <a:endParaRPr lang="zh-CN" altLang="en-US">
              <a:latin typeface="方正正黑简体" panose="02000000000000000000" charset="-122"/>
              <a:ea typeface="方正正黑简体" panose="02000000000000000000" charset="-122"/>
            </a:endParaRPr>
          </a:p>
          <a:p>
            <a:pPr algn="l"/>
            <a:r>
              <a:rPr lang="zh-CN" altLang="en-US">
                <a:latin typeface="方正正黑简体" panose="02000000000000000000" charset="-122"/>
                <a:ea typeface="方正正黑简体" panose="02000000000000000000" charset="-122"/>
              </a:rPr>
              <a:t>挑战锻炼平衡感</a:t>
            </a:r>
            <a:endParaRPr lang="zh-CN" altLang="en-US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496695" y="5653405"/>
            <a:ext cx="16687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 -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独木桥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 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4" name="组合 3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2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3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4126230" y="5533390"/>
            <a:ext cx="7498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参与者的宝贝带好眼罩，根据声音半段方位进行追击，童趣游戏释放童真</a:t>
            </a:r>
            <a:endParaRPr lang="zh-CN" altLang="en-US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-15875" y="754380"/>
            <a:ext cx="12191843" cy="3869690"/>
            <a:chOff x="1725" y="1688"/>
            <a:chExt cx="10958" cy="3478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b="50931"/>
            <a:stretch>
              <a:fillRect/>
            </a:stretch>
          </p:blipFill>
          <p:spPr>
            <a:xfrm>
              <a:off x="1725" y="1688"/>
              <a:ext cx="5315" cy="347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rcRect t="52370"/>
            <a:stretch>
              <a:fillRect/>
            </a:stretch>
          </p:blipFill>
          <p:spPr>
            <a:xfrm>
              <a:off x="7208" y="1688"/>
              <a:ext cx="5475" cy="3478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430020" y="5621655"/>
            <a:ext cx="19685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altLang="en-US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蒙眼追击</a:t>
            </a:r>
            <a:r>
              <a:rPr lang="en-US" altLang="zh-CN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0" y="851535"/>
            <a:ext cx="12191823" cy="3892550"/>
            <a:chOff x="-11790" y="5880"/>
            <a:chExt cx="26639" cy="8504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t="52222"/>
            <a:stretch>
              <a:fillRect/>
            </a:stretch>
          </p:blipFill>
          <p:spPr>
            <a:xfrm>
              <a:off x="1500" y="5880"/>
              <a:ext cx="13349" cy="850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rcRect b="51111"/>
            <a:stretch>
              <a:fillRect/>
            </a:stretch>
          </p:blipFill>
          <p:spPr>
            <a:xfrm>
              <a:off x="-11790" y="5880"/>
              <a:ext cx="13046" cy="8504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5" name="组合 4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5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6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126230" y="5533390"/>
            <a:ext cx="6812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夏天的快乐是能痛快玩水给的举办水枪大战尽情玩耍享受乐趣吧！</a:t>
            </a:r>
            <a:endParaRPr lang="zh-CN" altLang="en-US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430020" y="5621655"/>
            <a:ext cx="19735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水枪大战</a:t>
            </a:r>
            <a:r>
              <a:rPr lang="en-US" altLang="zh-CN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7" name="组合 6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2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3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080" y="817880"/>
            <a:ext cx="12150587" cy="3955277"/>
            <a:chOff x="1175" y="1688"/>
            <a:chExt cx="10737" cy="3495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50691"/>
            <a:stretch>
              <a:fillRect/>
            </a:stretch>
          </p:blipFill>
          <p:spPr>
            <a:xfrm>
              <a:off x="1175" y="1688"/>
              <a:ext cx="5315" cy="3495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rcRect t="50720"/>
            <a:stretch>
              <a:fillRect/>
            </a:stretch>
          </p:blipFill>
          <p:spPr>
            <a:xfrm>
              <a:off x="6597" y="1690"/>
              <a:ext cx="5315" cy="3493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722370" y="5533390"/>
            <a:ext cx="8412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大型叠叠乐，搭好的积木城堡，两人前后每次抽取一根积木，先将积木倒塌的失败</a:t>
            </a:r>
            <a:endParaRPr lang="zh-CN" altLang="en-US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11910" y="5653405"/>
            <a:ext cx="19685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 </a:t>
            </a:r>
            <a:r>
              <a:rPr lang="zh-CN" altLang="en-US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积木</a:t>
            </a:r>
            <a:r>
              <a:rPr lang="zh-CN" altLang="en-US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游戏</a:t>
            </a:r>
            <a:r>
              <a:rPr lang="en-US" altLang="zh-CN" sz="240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-</a:t>
            </a:r>
            <a:endParaRPr lang="en-US" altLang="zh-CN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62230" y="597535"/>
            <a:ext cx="12027024" cy="5898567"/>
            <a:chOff x="706" y="927"/>
            <a:chExt cx="17517" cy="8591"/>
          </a:xfrm>
        </p:grpSpPr>
        <p:grpSp>
          <p:nvGrpSpPr>
            <p:cNvPr id="11" name="组合 10"/>
            <p:cNvGrpSpPr/>
            <p:nvPr/>
          </p:nvGrpSpPr>
          <p:grpSpPr>
            <a:xfrm>
              <a:off x="7014" y="5147"/>
              <a:ext cx="11209" cy="2680"/>
              <a:chOff x="5692" y="6338"/>
              <a:chExt cx="9398" cy="2268"/>
            </a:xfrm>
          </p:grpSpPr>
          <p:pic>
            <p:nvPicPr>
              <p:cNvPr id="12" name="图片 11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8835" y="6338"/>
                <a:ext cx="3147" cy="2268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5692" y="6338"/>
                <a:ext cx="3064" cy="2268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tretch>
                <a:fillRect/>
              </a:stretch>
            </p:blipFill>
            <p:spPr>
              <a:xfrm>
                <a:off x="12042" y="6338"/>
                <a:ext cx="3048" cy="2268"/>
              </a:xfrm>
              <a:prstGeom prst="rect">
                <a:avLst/>
              </a:prstGeom>
            </p:spPr>
          </p:pic>
        </p:grpSp>
        <p:grpSp>
          <p:nvGrpSpPr>
            <p:cNvPr id="33" name="组合 32"/>
            <p:cNvGrpSpPr/>
            <p:nvPr/>
          </p:nvGrpSpPr>
          <p:grpSpPr>
            <a:xfrm>
              <a:off x="706" y="927"/>
              <a:ext cx="17517" cy="8591"/>
              <a:chOff x="706" y="927"/>
              <a:chExt cx="17517" cy="8591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7005" y="1010"/>
                <a:ext cx="11218" cy="4017"/>
                <a:chOff x="7748" y="3615"/>
                <a:chExt cx="9501" cy="3402"/>
              </a:xfrm>
            </p:grpSpPr>
            <p:pic>
              <p:nvPicPr>
                <p:cNvPr id="9" name="图片 8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748" y="3615"/>
                  <a:ext cx="4720" cy="3402"/>
                </a:xfrm>
                <a:prstGeom prst="rect">
                  <a:avLst/>
                </a:prstGeom>
              </p:spPr>
            </p:pic>
            <p:pic>
              <p:nvPicPr>
                <p:cNvPr id="10" name="图片 9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584" y="3615"/>
                  <a:ext cx="4665" cy="3402"/>
                </a:xfrm>
                <a:prstGeom prst="rect">
                  <a:avLst/>
                </a:prstGeom>
              </p:spPr>
            </p:pic>
          </p:grpSp>
          <p:pic>
            <p:nvPicPr>
              <p:cNvPr id="2" name="图片 1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706" y="927"/>
                <a:ext cx="6224" cy="8591"/>
              </a:xfrm>
              <a:prstGeom prst="rect">
                <a:avLst/>
              </a:prstGeom>
            </p:spPr>
          </p:pic>
        </p:grpSp>
      </p:grpSp>
      <p:grpSp>
        <p:nvGrpSpPr>
          <p:cNvPr id="6" name="组合 5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8" name="组合 7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16" name="双波形 15"/>
              <p:cNvSpPr/>
              <p:nvPr>
                <p:custDataLst>
                  <p:tags r:id="rId14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0" name="云形 29"/>
              <p:cNvSpPr/>
              <p:nvPr>
                <p:custDataLst>
                  <p:tags r:id="rId15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1" name="图片 30" descr="590a878636e484a646ebf2ea6b6f6c7419f11315129d52-zk0MrA_fw120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32" name="文本框 31"/>
          <p:cNvSpPr txBox="1"/>
          <p:nvPr>
            <p:custDataLst>
              <p:tags r:id="rId18"/>
            </p:custDataLst>
          </p:nvPr>
        </p:nvSpPr>
        <p:spPr>
          <a:xfrm>
            <a:off x="1211580" y="5625465"/>
            <a:ext cx="2430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夏天的色彩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19"/>
            </p:custDataLst>
          </p:nvPr>
        </p:nvSpPr>
        <p:spPr>
          <a:xfrm>
            <a:off x="4085590" y="5460365"/>
            <a:ext cx="76860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</a:rPr>
              <a:t>准备彩色颜料，在树木上缠上透明的保鲜膜，一块简单的画布，亲子互动绘画美丽的色彩夏日</a:t>
            </a:r>
            <a:endParaRPr lang="zh-CN" altLang="zh-CN" b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635" y="650240"/>
            <a:ext cx="12191365" cy="5430557"/>
            <a:chOff x="576" y="1643"/>
            <a:chExt cx="17999" cy="8083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t="6495"/>
            <a:stretch>
              <a:fillRect/>
            </a:stretch>
          </p:blipFill>
          <p:spPr>
            <a:xfrm>
              <a:off x="576" y="1643"/>
              <a:ext cx="9000" cy="561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3901" y="1643"/>
              <a:ext cx="4674" cy="350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9576" y="1644"/>
              <a:ext cx="4673" cy="350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6470" y="5253"/>
              <a:ext cx="12105" cy="4473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4" name="组合 3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10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11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383665" y="5625465"/>
            <a:ext cx="21329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彩绘风筝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4108450" y="5440680"/>
            <a:ext cx="76860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00000"/>
              </a:lnSpc>
            </a:pPr>
            <a:r>
              <a:rPr lang="zh-CN" altLang="en-US">
                <a:solidFill>
                  <a:srgbClr val="191C2B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活动现场为参与活动的来宾提供空白帐篷及风筝进行彩绘涂鸦彩绘，放飞梦想，共享美景与热情</a:t>
            </a:r>
            <a:endParaRPr lang="zh-CN" altLang="en-US" b="0">
              <a:solidFill>
                <a:srgbClr val="191C2B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315835" y="669290"/>
            <a:ext cx="4876800" cy="539178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715" y="1352550"/>
            <a:ext cx="7254977" cy="3309620"/>
            <a:chOff x="120" y="1654"/>
            <a:chExt cx="9843" cy="4114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20" y="1654"/>
              <a:ext cx="5343" cy="411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5538" y="1654"/>
              <a:ext cx="4425" cy="4114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7" name="组合 6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8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9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383665" y="5625465"/>
            <a:ext cx="21329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en-US" altLang="zh-CN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收集夏天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13"/>
            </p:custDataLst>
          </p:nvPr>
        </p:nvSpPr>
        <p:spPr>
          <a:xfrm>
            <a:off x="3981450" y="5415915"/>
            <a:ext cx="78416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r>
              <a:rPr lang="zh-CN" altLang="en-US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华文黑体" panose="02010600040101010101" charset="-122"/>
                <a:sym typeface="+mn-ea"/>
              </a:rPr>
              <a:t>为所有的打卡来宾准备树叶贴画的道具，打卡的时候，随处拾起吹落的小花树叶粘贴在道具板上收集你的夏天</a:t>
            </a:r>
            <a:endParaRPr lang="zh-CN" altLang="en-US" b="0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华文黑体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0" y="666115"/>
            <a:ext cx="12192000" cy="5372713"/>
            <a:chOff x="0" y="1049"/>
            <a:chExt cx="19904" cy="877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6660" y="1049"/>
              <a:ext cx="6571" cy="876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1049"/>
              <a:ext cx="6569" cy="875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3322" y="1049"/>
              <a:ext cx="6582" cy="8771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7" name="组合 6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8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9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383665" y="5625465"/>
            <a:ext cx="21329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树叶拼画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13"/>
            </p:custDataLst>
          </p:nvPr>
        </p:nvSpPr>
        <p:spPr>
          <a:xfrm>
            <a:off x="3981450" y="5415915"/>
            <a:ext cx="78416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r>
              <a:rPr lang="zh-CN" altLang="en-US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华文黑体" panose="02010600040101010101" charset="-122"/>
                <a:sym typeface="+mn-ea"/>
              </a:rPr>
              <a:t>寻找身边可以用得上的树叶、小草、花朵，制作拼贴画，用你的创意去完成你的叶子画作</a:t>
            </a:r>
            <a:endParaRPr lang="zh-CN" altLang="en-US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华文黑体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5419" b="7066"/>
          <a:stretch>
            <a:fillRect/>
          </a:stretch>
        </p:blipFill>
        <p:spPr>
          <a:xfrm>
            <a:off x="635" y="582930"/>
            <a:ext cx="12191365" cy="56311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8" name="组合 7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4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5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311275" y="5625465"/>
            <a:ext cx="237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露营烤肉区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9"/>
            </p:custDataLst>
          </p:nvPr>
        </p:nvSpPr>
        <p:spPr>
          <a:xfrm>
            <a:off x="3981450" y="5415915"/>
            <a:ext cx="7841615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ts val="2000"/>
              </a:lnSpc>
            </a:pPr>
            <a:r>
              <a:rPr lang="zh-CN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浪漫的月光下在大自然中舒适的帐篷里与家人围坐在一起，看着烤的滋滋冒油的肉，喝着冰冰凉的饮品，是那么美好惬意</a:t>
            </a:r>
            <a:endParaRPr lang="zh-CN" altLang="zh-CN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0" y="724535"/>
            <a:ext cx="12192598" cy="5133305"/>
            <a:chOff x="0" y="1141"/>
            <a:chExt cx="20395" cy="8553"/>
          </a:xfrm>
        </p:grpSpPr>
        <p:grpSp>
          <p:nvGrpSpPr>
            <p:cNvPr id="2" name="组合 1"/>
            <p:cNvGrpSpPr/>
            <p:nvPr/>
          </p:nvGrpSpPr>
          <p:grpSpPr>
            <a:xfrm>
              <a:off x="0" y="1141"/>
              <a:ext cx="10582" cy="8553"/>
              <a:chOff x="804" y="463"/>
              <a:chExt cx="11955" cy="9663"/>
            </a:xfrm>
          </p:grpSpPr>
          <p:pic>
            <p:nvPicPr>
              <p:cNvPr id="5" name="图片 4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804" y="2732"/>
                <a:ext cx="11955" cy="739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rcRect b="50271"/>
              <a:stretch>
                <a:fillRect/>
              </a:stretch>
            </p:blipFill>
            <p:spPr>
              <a:xfrm>
                <a:off x="804" y="463"/>
                <a:ext cx="11955" cy="4565"/>
              </a:xfrm>
              <a:prstGeom prst="rect">
                <a:avLst/>
              </a:prstGeom>
            </p:spPr>
          </p:pic>
        </p:grpSp>
        <p:pic>
          <p:nvPicPr>
            <p:cNvPr id="3" name="图片 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0582" y="1141"/>
              <a:ext cx="9813" cy="8551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8" name="组合 7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8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9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311275" y="5625465"/>
            <a:ext cx="237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露营音乐趴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13"/>
            </p:custDataLst>
          </p:nvPr>
        </p:nvSpPr>
        <p:spPr>
          <a:xfrm>
            <a:off x="3981450" y="5415915"/>
            <a:ext cx="78416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/>
            <a:r>
              <a:rPr lang="zh-CN" altLang="en-US" dirty="0" smtClea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华文黑体" panose="02010600040101010101" charset="-122"/>
                <a:sym typeface="+mn-ea"/>
              </a:rPr>
              <a:t>人应该待在没有填护板的地方，在这种地方最适合的氛围莫过于听上几首好听的音乐，露营与音乐，享受微风自然的奇妙感</a:t>
            </a:r>
            <a:endParaRPr lang="en-US" altLang="zh-CN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华文黑体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9507" r="388"/>
          <a:stretch>
            <a:fillRect/>
          </a:stretch>
        </p:blipFill>
        <p:spPr>
          <a:xfrm>
            <a:off x="-23495" y="678815"/>
            <a:ext cx="12215495" cy="55803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8" name="组合 7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4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5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311275" y="5625465"/>
            <a:ext cx="237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露营烤肉区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9"/>
            </p:custDataLst>
          </p:nvPr>
        </p:nvSpPr>
        <p:spPr>
          <a:xfrm>
            <a:off x="3981450" y="5415915"/>
            <a:ext cx="7841615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ts val="2000"/>
              </a:lnSpc>
            </a:pPr>
            <a:r>
              <a:rPr lang="zh-CN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活动中为来宾提供多种烤肉套餐选择，和家人一起喝酒吃肉赏月，美好不过如此</a:t>
            </a:r>
            <a:endParaRPr lang="zh-CN" altLang="zh-CN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0" y="714375"/>
            <a:ext cx="12192000" cy="5500957"/>
            <a:chOff x="0" y="0"/>
            <a:chExt cx="18285" cy="9375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8895" y="0"/>
              <a:ext cx="9390" cy="934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8895" cy="9375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4" name="组合 3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6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7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1311275" y="5625465"/>
            <a:ext cx="237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露营烤肉区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11"/>
            </p:custDataLst>
          </p:nvPr>
        </p:nvSpPr>
        <p:spPr>
          <a:xfrm>
            <a:off x="3981450" y="5415915"/>
            <a:ext cx="7841615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ts val="2000"/>
              </a:lnSpc>
            </a:pPr>
            <a:r>
              <a:rPr lang="zh-CN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活动中为来宾提供多种烤肉套餐选择，和家人一起喝酒吃肉赏月，美好不过如此</a:t>
            </a:r>
            <a:endParaRPr lang="zh-CN" altLang="zh-CN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0" y="626209"/>
            <a:ext cx="12192635" cy="5515511"/>
            <a:chOff x="0" y="1626"/>
            <a:chExt cx="19200" cy="8685"/>
          </a:xfrm>
        </p:grpSpPr>
        <p:pic>
          <p:nvPicPr>
            <p:cNvPr id="100" name="图片 99"/>
            <p:cNvPicPr/>
            <p:nvPr>
              <p:custDataLst>
                <p:tags r:id="rId2"/>
              </p:custDataLst>
            </p:nvPr>
          </p:nvPicPr>
          <p:blipFill>
            <a:blip r:embed="rId3"/>
            <a:srcRect t="19591"/>
            <a:stretch>
              <a:fillRect/>
            </a:stretch>
          </p:blipFill>
          <p:spPr>
            <a:xfrm>
              <a:off x="9756" y="1627"/>
              <a:ext cx="9444" cy="868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" name="图片 103"/>
            <p:cNvPicPr/>
            <p:nvPr>
              <p:custDataLst>
                <p:tags r:id="rId4"/>
              </p:custDataLst>
            </p:nvPr>
          </p:nvPicPr>
          <p:blipFill>
            <a:blip r:embed="rId5"/>
            <a:srcRect t="14897" b="4685"/>
            <a:stretch>
              <a:fillRect/>
            </a:stretch>
          </p:blipFill>
          <p:spPr>
            <a:xfrm>
              <a:off x="0" y="1626"/>
              <a:ext cx="9912" cy="868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" name="组合 6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2" name="组合 1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6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7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1311275" y="5625465"/>
            <a:ext cx="237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露营烤肉区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11"/>
            </p:custDataLst>
          </p:nvPr>
        </p:nvSpPr>
        <p:spPr>
          <a:xfrm>
            <a:off x="3981450" y="5415915"/>
            <a:ext cx="7841615" cy="603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ts val="2000"/>
              </a:lnSpc>
            </a:pPr>
            <a:r>
              <a:rPr lang="zh-CN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活动中为来宾提供多种烤肉套餐选择，和家人一起喝酒吃肉赏月，美好不过如此</a:t>
            </a:r>
            <a:endParaRPr lang="zh-CN" altLang="zh-CN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2232"/>
          <a:stretch>
            <a:fillRect/>
          </a:stretch>
        </p:blipFill>
        <p:spPr>
          <a:xfrm>
            <a:off x="635" y="567690"/>
            <a:ext cx="12191365" cy="57137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42950" y="4928235"/>
            <a:ext cx="11315065" cy="1404620"/>
            <a:chOff x="1170" y="7761"/>
            <a:chExt cx="17819" cy="2212"/>
          </a:xfrm>
        </p:grpSpPr>
        <p:grpSp>
          <p:nvGrpSpPr>
            <p:cNvPr id="4" name="组合 3"/>
            <p:cNvGrpSpPr/>
            <p:nvPr/>
          </p:nvGrpSpPr>
          <p:grpSpPr>
            <a:xfrm>
              <a:off x="1170" y="7761"/>
              <a:ext cx="17819" cy="2212"/>
              <a:chOff x="758" y="4598"/>
              <a:chExt cx="17819" cy="2718"/>
            </a:xfrm>
          </p:grpSpPr>
          <p:sp>
            <p:nvSpPr>
              <p:cNvPr id="44" name="双波形 43"/>
              <p:cNvSpPr/>
              <p:nvPr>
                <p:custDataLst>
                  <p:tags r:id="rId4"/>
                </p:custDataLst>
              </p:nvPr>
            </p:nvSpPr>
            <p:spPr>
              <a:xfrm>
                <a:off x="3297" y="5209"/>
                <a:ext cx="15281" cy="1834"/>
              </a:xfrm>
              <a:prstGeom prst="doubleWav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" name="云形 10"/>
              <p:cNvSpPr/>
              <p:nvPr>
                <p:custDataLst>
                  <p:tags r:id="rId5"/>
                </p:custDataLst>
              </p:nvPr>
            </p:nvSpPr>
            <p:spPr>
              <a:xfrm rot="10560000" flipV="1">
                <a:off x="758" y="4598"/>
                <a:ext cx="5003" cy="271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pic>
          <p:nvPicPr>
            <p:cNvPr id="36" name="图片 35" descr="590a878636e484a646ebf2ea6b6f6c7419f11315129d52-zk0MrA_fw120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30234" t="34071" r="27995" b="33681"/>
            <a:stretch>
              <a:fillRect/>
            </a:stretch>
          </p:blipFill>
          <p:spPr>
            <a:xfrm>
              <a:off x="2066" y="7796"/>
              <a:ext cx="3472" cy="1287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311275" y="5625465"/>
            <a:ext cx="237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- </a:t>
            </a:r>
            <a:r>
              <a:rPr lang="zh-CN" altLang="en-US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巨幕电影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4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  <p:sp>
        <p:nvSpPr>
          <p:cNvPr id="101" name="文本框 100"/>
          <p:cNvSpPr txBox="1"/>
          <p:nvPr>
            <p:custDataLst>
              <p:tags r:id="rId9"/>
            </p:custDataLst>
          </p:nvPr>
        </p:nvSpPr>
        <p:spPr>
          <a:xfrm>
            <a:off x="3981450" y="5633085"/>
            <a:ext cx="7841615" cy="3473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ts val="2000"/>
              </a:lnSpc>
            </a:pPr>
            <a:r>
              <a:rPr lang="zh-CN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+mn-ea"/>
              </a:rPr>
              <a:t>晚风拂过，在浪漫的月光下与家人一起观看电影，活在当下享受快乐</a:t>
            </a:r>
            <a:endParaRPr lang="zh-CN" altLang="zh-CN" dirty="0" smtClean="0">
              <a:solidFill>
                <a:schemeClr val="tx1"/>
              </a:solidFill>
              <a:effectLst/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" name="双波形 43"/>
          <p:cNvSpPr/>
          <p:nvPr>
            <p:custDataLst>
              <p:tags r:id="rId22"/>
            </p:custDataLst>
          </p:nvPr>
        </p:nvSpPr>
        <p:spPr>
          <a:xfrm>
            <a:off x="315595" y="3155315"/>
            <a:ext cx="4150360" cy="2138045"/>
          </a:xfrm>
          <a:prstGeom prst="doubleWav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786765" y="3590290"/>
            <a:ext cx="2660015" cy="5708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en-US" altLang="zh-CN" sz="32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PART SIX</a:t>
            </a:r>
            <a:endParaRPr lang="en-US" altLang="zh-CN" sz="32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786765" y="4151630"/>
            <a:ext cx="2741930" cy="64897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dist"/>
            <a:r>
              <a:rPr lang="zh-CN" altLang="en-US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活动预案</a:t>
            </a:r>
            <a:endParaRPr lang="zh-CN" altLang="en-US" sz="4800" b="1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037205" y="989965"/>
            <a:ext cx="3190310" cy="2374970"/>
            <a:chOff x="4796" y="1310"/>
            <a:chExt cx="4523" cy="3367"/>
          </a:xfrm>
        </p:grpSpPr>
        <p:sp>
          <p:nvSpPr>
            <p:cNvPr id="3" name="云形 2"/>
            <p:cNvSpPr/>
            <p:nvPr>
              <p:custDataLst>
                <p:tags r:id="rId25"/>
              </p:custDataLst>
            </p:nvPr>
          </p:nvSpPr>
          <p:spPr>
            <a:xfrm rot="10560000" flipV="1">
              <a:off x="4796" y="1310"/>
              <a:ext cx="4523" cy="3367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0" name="图片 19" descr="590a878636e484a646ebf2ea6b6f6c7419f11315129d52-zk0MrA_fw1200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 l="30490" t="23937" r="29010" b="20703"/>
            <a:stretch>
              <a:fillRect/>
            </a:stretch>
          </p:blipFill>
          <p:spPr>
            <a:xfrm>
              <a:off x="5058" y="1481"/>
              <a:ext cx="4000" cy="2625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>
            <p:custDataLst>
              <p:tags r:id="rId28"/>
            </p:custDataLst>
          </p:nvPr>
        </p:nvSpPr>
        <p:spPr>
          <a:xfrm>
            <a:off x="3429635" y="3075305"/>
            <a:ext cx="1059180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3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仿宋" panose="02010609060101010101" pitchFamily="49" charset="-122"/>
                <a:ea typeface="仿宋" panose="02010609060101010101" pitchFamily="49" charset="-122"/>
              </a:rPr>
              <a:t>6</a:t>
            </a:r>
            <a:endParaRPr lang="en-US" altLang="zh-CN" sz="138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78" name="文本框 277"/>
          <p:cNvSpPr txBox="1"/>
          <p:nvPr>
            <p:custDataLst>
              <p:tags r:id="rId29"/>
            </p:custDataLst>
          </p:nvPr>
        </p:nvSpPr>
        <p:spPr>
          <a:xfrm>
            <a:off x="742315" y="1650365"/>
            <a:ext cx="2750185" cy="6724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sz="36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CONTENTS</a:t>
            </a:r>
            <a:endParaRPr lang="en-US" altLang="zh-CN" sz="3600" b="1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79" name="文本框 278"/>
          <p:cNvSpPr txBox="1"/>
          <p:nvPr>
            <p:custDataLst>
              <p:tags r:id="rId30"/>
            </p:custDataLst>
          </p:nvPr>
        </p:nvSpPr>
        <p:spPr>
          <a:xfrm>
            <a:off x="709930" y="614680"/>
            <a:ext cx="245745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anose="020B0800000000000000" charset="-122"/>
                <a:ea typeface="华康俪金黑W8(P)" panose="020B0800000000000000" charset="-122"/>
                <a:cs typeface="华康俪金黑W8(P)" panose="020B0800000000000000" charset="-122"/>
                <a:sym typeface="+mn-ea"/>
              </a:rPr>
              <a:t>目录</a:t>
            </a:r>
            <a:endParaRPr lang="zh-CN" altLang="en-US" sz="880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俪金黑W8(P)" panose="020B0800000000000000" charset="-122"/>
              <a:ea typeface="华康俪金黑W8(P)" panose="020B0800000000000000" charset="-122"/>
              <a:cs typeface="华康俪金黑W8(P)" panose="020B0800000000000000" charset="-122"/>
              <a:sym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72720" y="845820"/>
            <a:ext cx="274320" cy="615315"/>
            <a:chOff x="273" y="7819"/>
            <a:chExt cx="432" cy="1344"/>
          </a:xfrm>
        </p:grpSpPr>
        <p:sp>
          <p:nvSpPr>
            <p:cNvPr id="70" name="等腰三角形 69"/>
            <p:cNvSpPr/>
            <p:nvPr>
              <p:custDataLst>
                <p:tags r:id="rId31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>
              <p:custDataLst>
                <p:tags r:id="rId32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>
              <p:custDataLst>
                <p:tags r:id="rId33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73990" y="1988820"/>
            <a:ext cx="274320" cy="615315"/>
            <a:chOff x="273" y="7819"/>
            <a:chExt cx="432" cy="1344"/>
          </a:xfrm>
        </p:grpSpPr>
        <p:sp>
          <p:nvSpPr>
            <p:cNvPr id="74" name="等腰三角形 73"/>
            <p:cNvSpPr/>
            <p:nvPr>
              <p:custDataLst>
                <p:tags r:id="rId34"/>
              </p:custDataLst>
            </p:nvPr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>
              <p:custDataLst>
                <p:tags r:id="rId35"/>
              </p:custDataLst>
            </p:nvPr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>
              <p:custDataLst>
                <p:tags r:id="rId36"/>
              </p:custDataLst>
            </p:nvPr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2" name="图片 31" descr="49e860cdba89d1d451c21dc30f3bde9086943a742e514-ch1OAs_fw120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446405" y="2121535"/>
            <a:ext cx="2971800" cy="132905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8"/>
          <a:stretch>
            <a:fillRect/>
          </a:stretch>
        </p:blipFill>
        <p:spPr>
          <a:xfrm>
            <a:off x="2581910" y="4915535"/>
            <a:ext cx="2550160" cy="15093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39"/>
          <a:stretch>
            <a:fillRect/>
          </a:stretch>
        </p:blipFill>
        <p:spPr>
          <a:xfrm>
            <a:off x="656590" y="4800600"/>
            <a:ext cx="1813560" cy="18040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635" y="486410"/>
            <a:ext cx="12196445" cy="5694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835025" y="853440"/>
            <a:ext cx="22618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 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辅助预案 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158875" y="1300480"/>
            <a:ext cx="19380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Auxiliary plan</a:t>
            </a:r>
            <a:endParaRPr lang="zh-CN" altLang="en-US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036310" y="967740"/>
            <a:ext cx="4923155" cy="49231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75005" y="2336165"/>
            <a:ext cx="5097145" cy="3295650"/>
          </a:xfrm>
          <a:prstGeom prst="rect">
            <a:avLst/>
          </a:prstGeom>
        </p:spPr>
      </p:pic>
      <p:sp>
        <p:nvSpPr>
          <p:cNvPr id="9" name="04 活动现场管理与应急解决预案"/>
          <p:cNvSpPr/>
          <p:nvPr>
            <p:custDataLst>
              <p:tags r:id="rId9"/>
            </p:custDataLst>
          </p:nvPr>
        </p:nvSpPr>
        <p:spPr>
          <a:xfrm>
            <a:off x="3481636" y="1668638"/>
            <a:ext cx="1215390" cy="342900"/>
          </a:xfrm>
          <a:prstGeom prst="rect">
            <a:avLst/>
          </a:prstGeom>
          <a:ln w="12700">
            <a:miter lim="400000"/>
          </a:ln>
        </p:spPr>
        <p:txBody>
          <a:bodyPr wrap="none" lIns="33215" tIns="33216" rIns="33215" bIns="33216">
            <a:spAutoFit/>
          </a:bodyPr>
          <a:p>
            <a:pPr algn="l" hangingPunct="0">
              <a:def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800" b="1" kern="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微软雅黑" panose="020B0503020204020204" charset="-122"/>
              </a:rPr>
              <a:t>【医药箱】</a:t>
            </a:r>
            <a:endParaRPr lang="zh-CN" altLang="en-US" sz="1800" b="1" kern="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object 4"/>
          <p:cNvSpPr txBox="1"/>
          <p:nvPr>
            <p:custDataLst>
              <p:tags r:id="rId10"/>
            </p:custDataLst>
          </p:nvPr>
        </p:nvSpPr>
        <p:spPr>
          <a:xfrm>
            <a:off x="4910386" y="1613731"/>
            <a:ext cx="5653088" cy="377825"/>
          </a:xfrm>
          <a:prstGeom prst="rect">
            <a:avLst/>
          </a:prstGeom>
        </p:spPr>
        <p:txBody>
          <a:bodyPr vert="horz" wrap="square" lIns="0" tIns="9227" rIns="0" bIns="0" rtlCol="0">
            <a:spAutoFit/>
          </a:bodyPr>
          <a:p>
            <a:pPr marL="9525" marR="3810">
              <a:lnSpc>
                <a:spcPct val="150000"/>
              </a:lnSpc>
              <a:spcBef>
                <a:spcPts val="75"/>
              </a:spcBef>
            </a:pPr>
            <a:r>
              <a:rPr lang="zh-CN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活动现场准备应急医药箱，药箱、创口贴、云南白药等</a:t>
            </a:r>
            <a:endParaRPr lang="zh-CN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16" name="04 活动现场管理与应急解决预案"/>
          <p:cNvSpPr/>
          <p:nvPr>
            <p:custDataLst>
              <p:tags r:id="rId11"/>
            </p:custDataLst>
          </p:nvPr>
        </p:nvSpPr>
        <p:spPr>
          <a:xfrm>
            <a:off x="3481636" y="1159368"/>
            <a:ext cx="1445260" cy="342900"/>
          </a:xfrm>
          <a:prstGeom prst="rect">
            <a:avLst/>
          </a:prstGeom>
          <a:ln w="12700">
            <a:miter lim="400000"/>
          </a:ln>
        </p:spPr>
        <p:txBody>
          <a:bodyPr wrap="none" lIns="33215" tIns="33216" rIns="33215" bIns="33216">
            <a:spAutoFit/>
          </a:bodyPr>
          <a:p>
            <a:pPr algn="l" hangingPunct="0">
              <a:def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lang="zh-CN" altLang="en-US" sz="1800" b="1" kern="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微软雅黑" panose="020B0503020204020204" charset="-122"/>
              </a:rPr>
              <a:t>【安全保险】</a:t>
            </a:r>
            <a:endParaRPr lang="zh-CN" altLang="en-US" sz="1800" b="1" kern="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object 4"/>
          <p:cNvSpPr txBox="1"/>
          <p:nvPr>
            <p:custDataLst>
              <p:tags r:id="rId12"/>
            </p:custDataLst>
          </p:nvPr>
        </p:nvSpPr>
        <p:spPr>
          <a:xfrm>
            <a:off x="4895850" y="1124585"/>
            <a:ext cx="7769860" cy="377825"/>
          </a:xfrm>
          <a:prstGeom prst="rect">
            <a:avLst/>
          </a:prstGeom>
        </p:spPr>
        <p:txBody>
          <a:bodyPr vert="horz" wrap="square" lIns="0" tIns="9227" rIns="0" bIns="0" rtlCol="0">
            <a:spAutoFit/>
          </a:bodyPr>
          <a:p>
            <a:pPr marL="9525" marR="3810">
              <a:lnSpc>
                <a:spcPct val="150000"/>
              </a:lnSpc>
              <a:spcBef>
                <a:spcPts val="75"/>
              </a:spcBef>
            </a:pPr>
            <a:r>
              <a:rPr lang="zh-CN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为参与活动的家长与孩子购买安全保险，保障孩子参加趣味运动会的安全</a:t>
            </a:r>
            <a:endParaRPr lang="zh-CN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635" y="486410"/>
            <a:ext cx="12196445" cy="5694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35025" y="853440"/>
            <a:ext cx="11711940" cy="4872990"/>
            <a:chOff x="1315" y="1344"/>
            <a:chExt cx="18444" cy="7674"/>
          </a:xfrm>
        </p:grpSpPr>
        <p:sp>
          <p:nvSpPr>
            <p:cNvPr id="18" name="文本框 17"/>
            <p:cNvSpPr txBox="1"/>
            <p:nvPr>
              <p:custDataLst>
                <p:tags r:id="rId3"/>
              </p:custDataLst>
            </p:nvPr>
          </p:nvSpPr>
          <p:spPr>
            <a:xfrm>
              <a:off x="1315" y="1344"/>
              <a:ext cx="3562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- </a:t>
              </a:r>
              <a:r>
                <a:rPr lang="zh-CN" altLang="en-US"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辅助预案 </a:t>
              </a:r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-</a:t>
              </a:r>
              <a:endPara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4"/>
              </p:custDataLst>
            </p:nvPr>
          </p:nvSpPr>
          <p:spPr>
            <a:xfrm>
              <a:off x="1825" y="2048"/>
              <a:ext cx="3052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  <a:latin typeface="方正正黑简体" panose="02000000000000000000" charset="-122"/>
                  <a:ea typeface="方正正黑简体" panose="02000000000000000000" charset="-122"/>
                </a:rPr>
                <a:t>Auxiliary plan</a:t>
              </a:r>
              <a:endPara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411" y="2620"/>
              <a:ext cx="18349" cy="6398"/>
              <a:chOff x="1411" y="2620"/>
              <a:chExt cx="18349" cy="6398"/>
            </a:xfrm>
          </p:grpSpPr>
          <p:sp>
            <p:nvSpPr>
              <p:cNvPr id="12" name="3.提供24小时服务，全天待管理"/>
              <p:cNvSpPr/>
              <p:nvPr>
                <p:custDataLst>
                  <p:tags r:id="rId5"/>
                </p:custDataLst>
              </p:nvPr>
            </p:nvSpPr>
            <p:spPr>
              <a:xfrm>
                <a:off x="1411" y="5220"/>
                <a:ext cx="12506" cy="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3</a:t>
                </a:r>
                <a:r>
                  <a:rPr sz="1600" b="1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.</a:t>
                </a: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提供24小时服务，全天待管理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3" name="1.实施现场第1责任人制，严格的分级汇报制度，严格的部门岗位责任"/>
              <p:cNvSpPr/>
              <p:nvPr>
                <p:custDataLst>
                  <p:tags r:id="rId6"/>
                </p:custDataLst>
              </p:nvPr>
            </p:nvSpPr>
            <p:spPr>
              <a:xfrm>
                <a:off x="1411" y="4157"/>
                <a:ext cx="9804" cy="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1.实施现场第1责任人制，严格的分级汇报制度，严格的部门岗位责任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4" name="4.三层次沟通体系"/>
              <p:cNvSpPr/>
              <p:nvPr>
                <p:custDataLst>
                  <p:tags r:id="rId7"/>
                </p:custDataLst>
              </p:nvPr>
            </p:nvSpPr>
            <p:spPr>
              <a:xfrm>
                <a:off x="1427" y="5758"/>
                <a:ext cx="12506" cy="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4.三层次沟通体系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5" name="7.多名现场工作人员，24小时标准化作业服务"/>
              <p:cNvSpPr/>
              <p:nvPr>
                <p:custDataLst>
                  <p:tags r:id="rId8"/>
                </p:custDataLst>
              </p:nvPr>
            </p:nvSpPr>
            <p:spPr>
              <a:xfrm>
                <a:off x="1424" y="7330"/>
                <a:ext cx="8571" cy="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7.多名现场工作人员，24小时标准化作业服务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4" name="5.服务项目专业培训"/>
              <p:cNvSpPr/>
              <p:nvPr>
                <p:custDataLst>
                  <p:tags r:id="rId9"/>
                </p:custDataLst>
              </p:nvPr>
            </p:nvSpPr>
            <p:spPr>
              <a:xfrm>
                <a:off x="1411" y="6247"/>
                <a:ext cx="3560" cy="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5.服务项目专业培训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7" name="6.与客户之间有的良好关系"/>
              <p:cNvSpPr/>
              <p:nvPr>
                <p:custDataLst>
                  <p:tags r:id="rId10"/>
                </p:custDataLst>
              </p:nvPr>
            </p:nvSpPr>
            <p:spPr>
              <a:xfrm>
                <a:off x="1424" y="6798"/>
                <a:ext cx="4670" cy="6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6.与客户之间有的良好关系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19" name="8.每位员工，100%的掌握技能，100%的全情投入"/>
              <p:cNvSpPr/>
              <p:nvPr>
                <p:custDataLst>
                  <p:tags r:id="rId11"/>
                </p:custDataLst>
              </p:nvPr>
            </p:nvSpPr>
            <p:spPr>
              <a:xfrm>
                <a:off x="1424" y="7951"/>
                <a:ext cx="8474" cy="5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hangingPunct="0"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8.每位员工，100%的掌握技能，100%的全情投入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20" name="9.100分品质管理"/>
              <p:cNvSpPr/>
              <p:nvPr>
                <p:custDataLst>
                  <p:tags r:id="rId12"/>
                </p:custDataLst>
              </p:nvPr>
            </p:nvSpPr>
            <p:spPr>
              <a:xfrm>
                <a:off x="1424" y="8490"/>
                <a:ext cx="3098" cy="5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hangingPunct="0"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9.100分品质管理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6" name="管理高效、严格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430" y="4154"/>
                <a:ext cx="4292" cy="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>
                  <a:lnSpc>
                    <a:spcPct val="140000"/>
                  </a:lnSpc>
                  <a:spcBef>
                    <a:spcPts val="400"/>
                  </a:spcBef>
                  <a:tabLst>
                    <a:tab pos="7035800" algn="r"/>
                  </a:tabLst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管理高效、严格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2" name="不留真空点"/>
              <p:cNvSpPr/>
              <p:nvPr>
                <p:custDataLst>
                  <p:tags r:id="rId14"/>
                </p:custDataLst>
              </p:nvPr>
            </p:nvSpPr>
            <p:spPr>
              <a:xfrm>
                <a:off x="11430" y="4746"/>
                <a:ext cx="4017" cy="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>
                  <a:lnSpc>
                    <a:spcPct val="140000"/>
                  </a:lnSpc>
                  <a:spcBef>
                    <a:spcPts val="400"/>
                  </a:spcBef>
                  <a:tabLst>
                    <a:tab pos="7035800" algn="r"/>
                  </a:tabLst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不留真空点</a:t>
                </a:r>
                <a:endParaRPr sz="14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3" name="现场执行人员最佳状态"/>
              <p:cNvSpPr/>
              <p:nvPr>
                <p:custDataLst>
                  <p:tags r:id="rId15"/>
                </p:custDataLst>
              </p:nvPr>
            </p:nvSpPr>
            <p:spPr>
              <a:xfrm>
                <a:off x="11430" y="5283"/>
                <a:ext cx="5721" cy="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>
                  <a:lnSpc>
                    <a:spcPct val="140000"/>
                  </a:lnSpc>
                  <a:spcBef>
                    <a:spcPts val="400"/>
                  </a:spcBef>
                  <a:tabLst>
                    <a:tab pos="7035800" algn="r"/>
                  </a:tabLst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现场执行人员最佳状态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5" name="所有信息顺畅传达"/>
              <p:cNvSpPr/>
              <p:nvPr>
                <p:custDataLst>
                  <p:tags r:id="rId16"/>
                </p:custDataLst>
              </p:nvPr>
            </p:nvSpPr>
            <p:spPr>
              <a:xfrm>
                <a:off x="11430" y="5835"/>
                <a:ext cx="4017" cy="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>
                  <a:lnSpc>
                    <a:spcPct val="140000"/>
                  </a:lnSpc>
                  <a:spcBef>
                    <a:spcPts val="400"/>
                  </a:spcBef>
                  <a:tabLst>
                    <a:tab pos="7035800" algn="r"/>
                  </a:tabLst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所有信息顺畅传达</a:t>
                </a:r>
                <a:endParaRPr sz="14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6" name="整个服务水平达到国际化标准"/>
              <p:cNvSpPr/>
              <p:nvPr>
                <p:custDataLst>
                  <p:tags r:id="rId17"/>
                </p:custDataLst>
              </p:nvPr>
            </p:nvSpPr>
            <p:spPr>
              <a:xfrm>
                <a:off x="11335" y="6023"/>
                <a:ext cx="6166" cy="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220000"/>
                  </a:lnSpc>
                  <a:spcBef>
                    <a:spcPts val="40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整个服务水平达到国际化标准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7" name="沟通顺畅，活动高效"/>
              <p:cNvSpPr/>
              <p:nvPr>
                <p:custDataLst>
                  <p:tags r:id="rId18"/>
                </p:custDataLst>
              </p:nvPr>
            </p:nvSpPr>
            <p:spPr>
              <a:xfrm>
                <a:off x="11430" y="6928"/>
                <a:ext cx="5678" cy="4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>
                  <a:lnSpc>
                    <a:spcPct val="140000"/>
                  </a:lnSpc>
                  <a:spcBef>
                    <a:spcPts val="400"/>
                  </a:spcBef>
                  <a:tabLst>
                    <a:tab pos="7035800" algn="r"/>
                  </a:tabLst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沟通顺畅，活动高效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8" name="建立激情和敬业的团队文化"/>
              <p:cNvSpPr/>
              <p:nvPr>
                <p:custDataLst>
                  <p:tags r:id="rId19"/>
                </p:custDataLst>
              </p:nvPr>
            </p:nvSpPr>
            <p:spPr>
              <a:xfrm>
                <a:off x="11325" y="7560"/>
                <a:ext cx="5713" cy="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220000"/>
                  </a:lnSpc>
                  <a:spcBef>
                    <a:spcPts val="40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建立激情和敬业的团队文化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1065" name="保证项目零瑕疵"/>
              <p:cNvSpPr/>
              <p:nvPr>
                <p:custDataLst>
                  <p:tags r:id="rId20"/>
                </p:custDataLst>
              </p:nvPr>
            </p:nvSpPr>
            <p:spPr>
              <a:xfrm>
                <a:off x="11273" y="8061"/>
                <a:ext cx="5712" cy="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220000"/>
                  </a:lnSpc>
                  <a:spcBef>
                    <a:spcPts val="40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保证项目零瑕疵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  <p:sp>
            <p:nvSpPr>
              <p:cNvPr id="29" name="2.工作流管理双向承诺"/>
              <p:cNvSpPr/>
              <p:nvPr>
                <p:custDataLst>
                  <p:tags r:id="rId21"/>
                </p:custDataLst>
              </p:nvPr>
            </p:nvSpPr>
            <p:spPr>
              <a:xfrm>
                <a:off x="1413" y="4617"/>
                <a:ext cx="3847" cy="6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33215" tIns="33216" rIns="33215" bIns="33216">
                <a:spAutoFit/>
              </a:bodyPr>
              <a:lstStyle/>
              <a:p>
                <a:pPr hangingPunct="0">
                  <a:lnSpc>
                    <a:spcPct val="140000"/>
                  </a:lnSpc>
                  <a:spcBef>
                    <a:spcPts val="29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16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方正正黑简体" panose="02000000000000000000" charset="-122"/>
                    <a:sym typeface="微软雅黑" panose="020B0503020204020204" charset="-122"/>
                  </a:rPr>
                  <a:t>2.工作流管理双向承诺</a:t>
                </a:r>
                <a:endParaRPr sz="16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endParaRPr>
              </a:p>
            </p:txBody>
          </p:sp>
          <p:sp>
            <p:nvSpPr>
              <p:cNvPr id="30" name="我们将按照人员管理标准严格进行执行"/>
              <p:cNvSpPr/>
              <p:nvPr>
                <p:custDataLst>
                  <p:tags r:id="rId22"/>
                </p:custDataLst>
              </p:nvPr>
            </p:nvSpPr>
            <p:spPr>
              <a:xfrm>
                <a:off x="1421" y="3333"/>
                <a:ext cx="13656" cy="685"/>
              </a:xfrm>
              <a:prstGeom prst="rect">
                <a:avLst/>
              </a:prstGeom>
              <a:ln w="38100">
                <a:noFill/>
                <a:prstDash val="sysDash"/>
              </a:ln>
            </p:spPr>
            <p:txBody>
              <a:bodyPr wrap="square" lIns="33215" tIns="33216" rIns="33215" bIns="33216">
                <a:spAutoFit/>
              </a:bodyPr>
              <a:lstStyle/>
              <a:p>
                <a:pPr algn="l" hangingPunct="0">
                  <a:defRPr sz="20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sz="24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微软雅黑" panose="020B0503020204020204" charset="-122"/>
                    <a:sym typeface="微软雅黑" panose="020B0503020204020204" charset="-122"/>
                  </a:rPr>
                  <a:t>我们将按照</a:t>
                </a:r>
                <a:r>
                  <a:rPr sz="2400" b="1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微软雅黑" panose="020B0503020204020204" charset="-122"/>
                    <a:sym typeface="微软雅黑" panose="020B0503020204020204" charset="-122"/>
                  </a:rPr>
                  <a:t>人员管理标准</a:t>
                </a:r>
                <a:r>
                  <a:rPr sz="2400" kern="0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微软雅黑" panose="020B0503020204020204" charset="-122"/>
                    <a:sym typeface="微软雅黑" panose="020B0503020204020204" charset="-122"/>
                  </a:rPr>
                  <a:t>严格进行执行</a:t>
                </a:r>
                <a:endParaRPr sz="24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  <p:cxnSp>
            <p:nvCxnSpPr>
              <p:cNvPr id="31" name="直接连接符 30"/>
              <p:cNvCxnSpPr>
                <a:stCxn id="13" idx="3"/>
              </p:cNvCxnSpPr>
              <p:nvPr>
                <p:custDataLst>
                  <p:tags r:id="rId23"/>
                </p:custDataLst>
              </p:nvPr>
            </p:nvCxnSpPr>
            <p:spPr>
              <a:xfrm>
                <a:off x="11215" y="4428"/>
                <a:ext cx="0" cy="4264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文本框 31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427" y="2620"/>
                <a:ext cx="1896" cy="628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hangingPunct="0">
                  <a:defRPr sz="2000" b="1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r>
                  <a:rPr b="1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  <a:cs typeface="微软雅黑" panose="020B0503020204020204" charset="-122"/>
                    <a:sym typeface="微软雅黑" panose="020B0503020204020204" charset="-122"/>
                  </a:rPr>
                  <a:t>管理原则</a:t>
                </a:r>
                <a:endParaRPr lang="zh-CN" altLang="en-US" b="1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062" name="保证现场服务水准以及及时应对危机发生"/>
              <p:cNvSpPr/>
              <p:nvPr>
                <p:custDataLst>
                  <p:tags r:id="rId25"/>
                </p:custDataLst>
              </p:nvPr>
            </p:nvSpPr>
            <p:spPr>
              <a:xfrm>
                <a:off x="11326" y="7098"/>
                <a:ext cx="8434" cy="8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220000"/>
                  </a:lnSpc>
                  <a:spcBef>
                    <a:spcPts val="400"/>
                  </a:spcBef>
                  <a:defRPr sz="12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hangingPunct="0"/>
                <a:r>
                  <a:rPr sz="1400" kern="0" dirty="0" err="1">
                    <a:solidFill>
                      <a:schemeClr val="tx1"/>
                    </a:solidFill>
                    <a:effectLst/>
                    <a:latin typeface="方正正黑简体" panose="02000000000000000000" charset="-122"/>
                    <a:ea typeface="方正正黑简体" panose="02000000000000000000" charset="-122"/>
                  </a:rPr>
                  <a:t>保证现场服务水准以及及时应对危机发生</a:t>
                </a:r>
                <a:endParaRPr sz="1400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635" y="486410"/>
            <a:ext cx="12196445" cy="5694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835025" y="853440"/>
            <a:ext cx="22618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 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辅助预案 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158875" y="1300480"/>
            <a:ext cx="19380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Auxiliary plan</a:t>
            </a:r>
            <a:endParaRPr lang="zh-CN" altLang="en-US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56945" y="1805305"/>
            <a:ext cx="10333990" cy="3677920"/>
            <a:chOff x="1507" y="2843"/>
            <a:chExt cx="16274" cy="5792"/>
          </a:xfrm>
        </p:grpSpPr>
        <p:sp>
          <p:nvSpPr>
            <p:cNvPr id="7" name="我们将按照人员管理标准严格进行执行"/>
            <p:cNvSpPr/>
            <p:nvPr>
              <p:custDataLst>
                <p:tags r:id="rId5"/>
              </p:custDataLst>
            </p:nvPr>
          </p:nvSpPr>
          <p:spPr>
            <a:xfrm>
              <a:off x="1507" y="3556"/>
              <a:ext cx="13656" cy="685"/>
            </a:xfrm>
            <a:prstGeom prst="rect">
              <a:avLst/>
            </a:prstGeom>
            <a:ln w="38100">
              <a:noFill/>
              <a:prstDash val="sysDash"/>
            </a:ln>
          </p:spPr>
          <p:txBody>
            <a:bodyPr wrap="square" lIns="33215" tIns="33216" rIns="33215" bIns="33216">
              <a:spAutoFit/>
            </a:bodyPr>
            <a:p>
              <a:pPr algn="l" hangingPunct="0">
                <a:defRPr sz="20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sz="24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微软雅黑" panose="020B0503020204020204" charset="-122"/>
                  <a:sym typeface="微软雅黑" panose="020B0503020204020204" charset="-122"/>
                </a:rPr>
                <a:t>活动期间涉及的各岗位兼职人员，录用前需进行面试考核</a:t>
              </a:r>
              <a:endParaRPr sz="2400" ker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507" y="2843"/>
              <a:ext cx="1736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hangingPunct="0">
                <a:defRPr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zh-CN" altLang="en-US" b="1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微软雅黑" panose="020B0503020204020204" charset="-122"/>
                  <a:sym typeface="微软雅黑" panose="020B0503020204020204" charset="-122"/>
                </a:rPr>
                <a:t>人员招聘</a:t>
              </a:r>
              <a:endParaRPr lang="zh-CN" altLang="en-US" b="1" kern="0" dirty="0" err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0" name="文本框 99"/>
            <p:cNvSpPr txBox="1"/>
            <p:nvPr>
              <p:custDataLst>
                <p:tags r:id="rId7"/>
              </p:custDataLst>
            </p:nvPr>
          </p:nvSpPr>
          <p:spPr>
            <a:xfrm>
              <a:off x="1507" y="4241"/>
              <a:ext cx="14300" cy="14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marL="269875" indent="-269875"/>
              <a:r>
                <a:rPr lang="en-US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   1) </a:t>
              </a:r>
              <a:r>
                <a:rPr lang="zh-CN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招聘人员具有大专及以上学历，男生，身高</a:t>
              </a:r>
              <a:r>
                <a:rPr lang="en-US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178</a:t>
              </a:r>
              <a:r>
                <a:rPr lang="zh-CN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cm以上，女生，身高16</a:t>
              </a:r>
              <a:r>
                <a:rPr lang="en-US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8</a:t>
              </a:r>
              <a:r>
                <a:rPr lang="zh-CN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cm以上；</a:t>
              </a:r>
              <a:r>
                <a:rPr lang="en-US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2) </a:t>
              </a:r>
              <a:r>
                <a:rPr lang="zh-CN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形象气质佳，普通话标准，具有相关服务类活动工作经验；</a:t>
              </a:r>
              <a:r>
                <a:rPr lang="en-US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3) </a:t>
              </a:r>
              <a:r>
                <a:rPr lang="zh-CN" b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</a:rPr>
                <a:t>考虑特殊时期特殊情况，要求被录用人员提供上岗前48小时内核酸检测阴性报告。</a:t>
              </a:r>
              <a:endParaRPr lang="zh-CN" altLang="en-US" b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endParaRPr>
            </a:p>
          </p:txBody>
        </p:sp>
        <p:sp>
          <p:nvSpPr>
            <p:cNvPr id="1071" name="工作人员语言的基本要求…"/>
            <p:cNvSpPr/>
            <p:nvPr>
              <p:custDataLst>
                <p:tags r:id="rId8"/>
              </p:custDataLst>
            </p:nvPr>
          </p:nvSpPr>
          <p:spPr>
            <a:xfrm>
              <a:off x="1507" y="6303"/>
              <a:ext cx="16275" cy="23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3215" tIns="33216" rIns="33215" bIns="33216">
              <a:spAutoFit/>
            </a:bodyPr>
            <a:p>
              <a:pPr hangingPunct="0">
                <a:lnSpc>
                  <a:spcPct val="150000"/>
                </a:lnSpc>
                <a:defRPr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sz="2400"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rPr>
                <a:t>工作人员语言的基本要求   </a:t>
              </a:r>
              <a:endParaRPr sz="2400" ker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微软雅黑" panose="020B0503020204020204" charset="-122"/>
              </a:endParaRPr>
            </a:p>
            <a:p>
              <a:pPr hangingPunct="0">
                <a:lnSpc>
                  <a:spcPct val="150000"/>
                </a:lnSpc>
                <a:defRPr sz="16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rPr>
                <a:t>★ 多用请求式语气，避免使用命令式。    ★ 少用否定句，多用肯定句。</a:t>
              </a:r>
              <a:endParaRPr sz="2000" ker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Calibri" panose="020F0502020204030204"/>
              </a:endParaRPr>
            </a:p>
            <a:p>
              <a:pPr hangingPunct="0">
                <a:defRPr sz="16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rPr>
                <a:t>★ 言辞要生动、活泼、幽默。                ★ 说话语气要委婉，切忌大声喧哗。</a:t>
              </a:r>
              <a:endParaRPr sz="2000" ker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Calibri" panose="020F0502020204030204"/>
              </a:endParaRPr>
            </a:p>
            <a:p>
              <a:pPr hangingPunct="0">
                <a:defRPr sz="16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kern="0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方正正黑简体" panose="02000000000000000000" charset="-122"/>
                  <a:sym typeface="微软雅黑" panose="020B0503020204020204" charset="-122"/>
                </a:rPr>
                <a:t>★ 话语简洁专业，突出重点，具有说服力</a:t>
              </a:r>
              <a:endParaRPr kern="0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  <a:sym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9"/>
              </p:custDataLst>
            </p:nvPr>
          </p:nvSpPr>
          <p:spPr>
            <a:xfrm>
              <a:off x="1507" y="5781"/>
              <a:ext cx="1896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hangingPunct="0">
                <a:defRPr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lang="zh-CN" altLang="en-US" b="1" kern="0" dirty="0" err="1">
                  <a:solidFill>
                    <a:schemeClr val="tx1"/>
                  </a:solidFill>
                  <a:effectLst/>
                  <a:latin typeface="方正正黑简体" panose="02000000000000000000" charset="-122"/>
                  <a:ea typeface="方正正黑简体" panose="02000000000000000000" charset="-122"/>
                  <a:cs typeface="微软雅黑" panose="020B0503020204020204" charset="-122"/>
                  <a:sym typeface="微软雅黑" panose="020B0503020204020204" charset="-122"/>
                </a:rPr>
                <a:t>语言规范</a:t>
              </a:r>
              <a:endParaRPr lang="zh-CN" altLang="en-US" b="1" kern="0" dirty="0" err="1">
                <a:solidFill>
                  <a:schemeClr val="tx1"/>
                </a:solidFill>
                <a:effectLst/>
                <a:latin typeface="方正正黑简体" panose="02000000000000000000" charset="-122"/>
                <a:ea typeface="方正正黑简体" panose="02000000000000000000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635" y="486410"/>
            <a:ext cx="12196445" cy="5694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835025" y="853440"/>
            <a:ext cx="22618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 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辅助预案 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158875" y="1300480"/>
            <a:ext cx="19380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Auxiliary plan</a:t>
            </a:r>
            <a:endParaRPr lang="zh-CN" altLang="en-US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19455" y="1984375"/>
            <a:ext cx="1075309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1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摄影摄像管理丨</a:t>
            </a:r>
            <a:r>
              <a:rPr lang="en-US" sz="2000" b="1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Photography Camera Management </a:t>
            </a:r>
            <a:endParaRPr lang="en-US" sz="2000" b="1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indent="0"/>
            <a:r>
              <a:rPr lang="zh-CN" sz="2000" b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– 选择了解行业，有过相关活动摄影摄像经验的人员 – 所有人员要经过严格的面试和筛选 – 摄影摄像人员提前熟悉场地及流程 – 专人对接，沟通每个流程所需拍摄材料 </a:t>
            </a:r>
            <a:endParaRPr lang="zh-CN" sz="2000" b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indent="0"/>
            <a:r>
              <a:rPr lang="zh-CN" sz="2000" b="1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兼职人员管理丨</a:t>
            </a:r>
            <a:r>
              <a:rPr lang="en-US" sz="2000" b="1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Part-time staff management </a:t>
            </a:r>
            <a:endParaRPr lang="en-US" sz="2000" b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indent="0"/>
            <a:r>
              <a:rPr lang="zh-CN" sz="2000" b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– 根据活动需求（签到、现场指引、信息台管理等）合理安排兼职人员， – 所有人员要经过严格的面试，筛选和培训 – 制订严格的兼职人员管理考核条例，以及相关沟通文件，保证服务质量的专业化和标准化；</a:t>
            </a:r>
            <a:endParaRPr lang="zh-CN" altLang="en-US" sz="2000" b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635" y="486410"/>
            <a:ext cx="12196445" cy="5694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835025" y="853440"/>
            <a:ext cx="22618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 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辅助预案 </a:t>
            </a:r>
            <a:r>
              <a:rPr lang="en-US" altLang="zh-CN" sz="2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-</a:t>
            </a:r>
            <a:endParaRPr lang="en-US" altLang="zh-CN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158875" y="1300480"/>
            <a:ext cx="19380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Auxiliary plan</a:t>
            </a:r>
            <a:endParaRPr lang="zh-CN" altLang="en-US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700405" y="1866265"/>
            <a:ext cx="11308715" cy="40309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【</a:t>
            </a:r>
            <a:r>
              <a:rPr lang="zh-CN" altLang="en-US" sz="1600" b="1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拥挤防踩踏预案</a:t>
            </a:r>
            <a:r>
              <a:rPr lang="en-US" altLang="zh-CN" sz="1600" b="1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】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1</a:t>
            </a: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、会场秩序：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建立活动保安队伍，建立安全并详细的入场及出场秩序（如相关地点的指示牌悬挂及入场与出场须知）。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2</a:t>
            </a: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、安全防范：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（1）、在来宾区周围及主要通道处安排工作人员及保安，有序入场和退场，出现紧急情况，立即组织人员疏散。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（2）、如场内发生混乱时由场内的工作人员及礼仪迅速引领领导到VIP休息室，确保在场领导的安全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（3）、主持人利用场内广播对场内的人员进行引导和疏散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（4）、出现紧急情况，造成人员伤病，则立即组织车辆和人员送往医院。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3</a:t>
            </a: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、协调工作：</a:t>
            </a:r>
            <a:endParaRPr lang="zh-CN" altLang="en-US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cs typeface="方正正黑简体" panose="02000000000000000000" charset="-122"/>
              </a:rPr>
              <a:t>执行组负责场内人员协调工作，强化活动执行力（活动流程中的所有相关人员及物资准备提前到位）防止冷场与混乱。</a:t>
            </a:r>
            <a:endParaRPr lang="en-US" altLang="zh-CN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  <a:p>
            <a:pPr algn="l"/>
            <a:endParaRPr lang="en-US" altLang="zh-CN" sz="1600" dirty="0" smtClean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cs typeface="方正正黑简体" panose="02000000000000000000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B14D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 rot="420000">
            <a:off x="5454015" y="269875"/>
            <a:ext cx="5921375" cy="6000115"/>
            <a:chOff x="2247" y="1190"/>
            <a:chExt cx="7518" cy="7617"/>
          </a:xfrm>
          <a:solidFill>
            <a:srgbClr val="92D050"/>
          </a:solidFill>
        </p:grpSpPr>
        <p:grpSp>
          <p:nvGrpSpPr>
            <p:cNvPr id="6" name="组合 5"/>
            <p:cNvGrpSpPr/>
            <p:nvPr/>
          </p:nvGrpSpPr>
          <p:grpSpPr>
            <a:xfrm rot="960000">
              <a:off x="2247" y="1190"/>
              <a:ext cx="5714" cy="7617"/>
              <a:chOff x="6242" y="1130"/>
              <a:chExt cx="6257" cy="7617"/>
            </a:xfrm>
            <a:grpFill/>
          </p:grpSpPr>
          <p:sp>
            <p:nvSpPr>
              <p:cNvPr id="7" name="椭圆 6"/>
              <p:cNvSpPr/>
              <p:nvPr>
                <p:custDataLst>
                  <p:tags r:id="rId1"/>
                </p:custDataLst>
              </p:nvPr>
            </p:nvSpPr>
            <p:spPr>
              <a:xfrm>
                <a:off x="6242" y="2563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>
                <p:custDataLst>
                  <p:tags r:id="rId2"/>
                </p:custDataLst>
              </p:nvPr>
            </p:nvSpPr>
            <p:spPr>
              <a:xfrm>
                <a:off x="7946" y="1904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>
                <p:custDataLst>
                  <p:tags r:id="rId3"/>
                </p:custDataLst>
              </p:nvPr>
            </p:nvSpPr>
            <p:spPr>
              <a:xfrm>
                <a:off x="9833" y="1130"/>
                <a:ext cx="2666" cy="618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1" name="椭圆 10"/>
            <p:cNvSpPr/>
            <p:nvPr>
              <p:custDataLst>
                <p:tags r:id="rId4"/>
              </p:custDataLst>
            </p:nvPr>
          </p:nvSpPr>
          <p:spPr>
            <a:xfrm rot="840000">
              <a:off x="7330" y="1699"/>
              <a:ext cx="2435" cy="61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" name="图片 11" descr="49e860cdba89d1d451c21dc30f3bde9086943a742e514-ch1OAs_fw120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36811" b="9852"/>
          <a:stretch>
            <a:fillRect/>
          </a:stretch>
        </p:blipFill>
        <p:spPr>
          <a:xfrm>
            <a:off x="4662170" y="700405"/>
            <a:ext cx="8016240" cy="6049645"/>
          </a:xfrm>
          <a:prstGeom prst="rect">
            <a:avLst/>
          </a:prstGeom>
        </p:spPr>
      </p:pic>
      <p:sp>
        <p:nvSpPr>
          <p:cNvPr id="26" name="云形 25"/>
          <p:cNvSpPr/>
          <p:nvPr>
            <p:custDataLst>
              <p:tags r:id="rId7"/>
            </p:custDataLst>
          </p:nvPr>
        </p:nvSpPr>
        <p:spPr>
          <a:xfrm rot="10560000">
            <a:off x="299085" y="824230"/>
            <a:ext cx="5731510" cy="379920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590a878636e484a646ebf2ea6b6f6c7419f11315129d52-zk0MrA_fw1200"/>
          <p:cNvPicPr>
            <a:picLocks noChangeAspect="1"/>
          </p:cNvPicPr>
          <p:nvPr/>
        </p:nvPicPr>
        <p:blipFill>
          <a:blip r:embed="rId8"/>
          <a:srcRect l="30234" t="34071" r="27995" b="33681"/>
          <a:stretch>
            <a:fillRect/>
          </a:stretch>
        </p:blipFill>
        <p:spPr>
          <a:xfrm>
            <a:off x="396875" y="3331845"/>
            <a:ext cx="3550285" cy="1315720"/>
          </a:xfrm>
          <a:prstGeom prst="rect">
            <a:avLst/>
          </a:prstGeom>
        </p:spPr>
      </p:pic>
      <p:pic>
        <p:nvPicPr>
          <p:cNvPr id="2" name="图片 1" descr="590a878636e484a646ebf2ea6b6f6c7419f11315129d52-zk0MrA_fw1200"/>
          <p:cNvPicPr>
            <a:picLocks noChangeAspect="1"/>
          </p:cNvPicPr>
          <p:nvPr/>
        </p:nvPicPr>
        <p:blipFill>
          <a:blip r:embed="rId9"/>
          <a:srcRect l="30490" t="23937" r="29010" b="20703"/>
          <a:stretch>
            <a:fillRect/>
          </a:stretch>
        </p:blipFill>
        <p:spPr>
          <a:xfrm>
            <a:off x="948690" y="432435"/>
            <a:ext cx="5147310" cy="3377565"/>
          </a:xfrm>
          <a:prstGeom prst="rect">
            <a:avLst/>
          </a:prstGeom>
        </p:spPr>
      </p:pic>
      <p:pic>
        <p:nvPicPr>
          <p:cNvPr id="14" name="图片 13" descr="49e860cdba89d1d451c21dc30f3bde9086943a742e514-ch1OAs_fw120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/>
          <a:srcRect l="15595" t="30454" r="31729" b="63103"/>
          <a:stretch>
            <a:fillRect/>
          </a:stretch>
        </p:blipFill>
        <p:spPr>
          <a:xfrm>
            <a:off x="8816975" y="617220"/>
            <a:ext cx="2991485" cy="518160"/>
          </a:xfrm>
          <a:prstGeom prst="rect">
            <a:avLst/>
          </a:prstGeom>
        </p:spPr>
      </p:pic>
      <p:pic>
        <p:nvPicPr>
          <p:cNvPr id="15" name="图片 14" descr="68947942f9f757623ee5c44a7a2b242291aea14d60af-70RHeN_fw120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130155" y="1306830"/>
            <a:ext cx="1678305" cy="1447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626235" y="3240405"/>
            <a:ext cx="2008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0E15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</a:rPr>
              <a:t>TIME|2024/6/1</a:t>
            </a:r>
            <a:endParaRPr lang="en-US" altLang="zh-CN" b="1">
              <a:solidFill>
                <a:srgbClr val="0E15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pic>
        <p:nvPicPr>
          <p:cNvPr id="13" name="图片 12" descr="49e860cdba89d1d451c21dc30f3bde9086943a742e514-ch1OAs_fw120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/>
          <a:srcRect l="21461" t="4852" b="70324"/>
          <a:stretch>
            <a:fillRect/>
          </a:stretch>
        </p:blipFill>
        <p:spPr>
          <a:xfrm>
            <a:off x="316230" y="4065905"/>
            <a:ext cx="5391785" cy="241173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-180975" y="114300"/>
            <a:ext cx="12821920" cy="368300"/>
            <a:chOff x="-285" y="180"/>
            <a:chExt cx="20192" cy="580"/>
          </a:xfrm>
        </p:grpSpPr>
        <p:sp>
          <p:nvSpPr>
            <p:cNvPr id="143" name="椭圆 142"/>
            <p:cNvSpPr/>
            <p:nvPr>
              <p:custDataLst>
                <p:tags r:id="rId15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113" name="文本框 112"/>
            <p:cNvSpPr txBox="1"/>
            <p:nvPr>
              <p:custDataLst>
                <p:tags r:id="rId16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8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19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94310" y="6432550"/>
            <a:ext cx="12821920" cy="368300"/>
            <a:chOff x="-285" y="180"/>
            <a:chExt cx="20192" cy="580"/>
          </a:xfrm>
        </p:grpSpPr>
        <p:sp>
          <p:nvSpPr>
            <p:cNvPr id="27" name="椭圆 26"/>
            <p:cNvSpPr/>
            <p:nvPr>
              <p:custDataLst>
                <p:tags r:id="rId20"/>
              </p:custDataLst>
            </p:nvPr>
          </p:nvSpPr>
          <p:spPr>
            <a:xfrm>
              <a:off x="6133" y="251"/>
              <a:ext cx="366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/>
            </a:p>
          </p:txBody>
        </p:sp>
        <p:sp>
          <p:nvSpPr>
            <p:cNvPr id="28" name="文本框 27"/>
            <p:cNvSpPr txBox="1"/>
            <p:nvPr>
              <p:custDataLst>
                <p:tags r:id="rId21"/>
              </p:custDataLst>
            </p:nvPr>
          </p:nvSpPr>
          <p:spPr>
            <a:xfrm>
              <a:off x="-285" y="180"/>
              <a:ext cx="740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22"/>
              </p:custDataLst>
            </p:nvPr>
          </p:nvSpPr>
          <p:spPr>
            <a:xfrm>
              <a:off x="6341" y="180"/>
              <a:ext cx="62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23"/>
              </p:custDataLst>
            </p:nvPr>
          </p:nvSpPr>
          <p:spPr>
            <a:xfrm>
              <a:off x="12955" y="180"/>
              <a:ext cx="695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水柱简体" panose="02010601030101010101" charset="-122"/>
                  <a:ea typeface="方正水柱简体" panose="02010601030101010101" charset="-122"/>
                </a:rPr>
                <a:t> SUMMER FAMILY CAMPING DAY</a:t>
              </a:r>
              <a:endParaRPr lang="en-US" altLang="zh-CN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水柱简体" panose="02010601030101010101" charset="-122"/>
                <a:ea typeface="方正水柱简体" panose="02010601030101010101" charset="-122"/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24"/>
              </p:custDataLst>
            </p:nvPr>
          </p:nvSpPr>
          <p:spPr>
            <a:xfrm>
              <a:off x="12728" y="243"/>
              <a:ext cx="397" cy="366"/>
            </a:xfrm>
            <a:prstGeom prst="ellipse">
              <a:avLst/>
            </a:prstGeom>
            <a:solidFill>
              <a:srgbClr val="F1D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/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4984115" y="2121535"/>
            <a:ext cx="5888355" cy="45834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9" name="组合 38"/>
          <p:cNvGrpSpPr/>
          <p:nvPr/>
        </p:nvGrpSpPr>
        <p:grpSpPr>
          <a:xfrm>
            <a:off x="173355" y="4429125"/>
            <a:ext cx="274320" cy="615315"/>
            <a:chOff x="273" y="7819"/>
            <a:chExt cx="432" cy="1344"/>
          </a:xfrm>
        </p:grpSpPr>
        <p:sp>
          <p:nvSpPr>
            <p:cNvPr id="34" name="等腰三角形 33"/>
            <p:cNvSpPr/>
            <p:nvPr/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74625" y="5572125"/>
            <a:ext cx="274320" cy="615315"/>
            <a:chOff x="273" y="7819"/>
            <a:chExt cx="432" cy="1344"/>
          </a:xfrm>
        </p:grpSpPr>
        <p:sp>
          <p:nvSpPr>
            <p:cNvPr id="41" name="等腰三角形 40"/>
            <p:cNvSpPr/>
            <p:nvPr/>
          </p:nvSpPr>
          <p:spPr>
            <a:xfrm flipV="1">
              <a:off x="273" y="781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274" y="8309"/>
              <a:ext cx="431" cy="364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275" y="8799"/>
              <a:ext cx="431" cy="364"/>
            </a:xfrm>
            <a:prstGeom prst="triangle">
              <a:avLst/>
            </a:prstGeom>
            <a:solidFill>
              <a:srgbClr val="3FB14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BEAUTIFY_FLAG" val="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BEAUTIFY_FLAG" val="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KSO_WM_BEAUTIFY_FLAG" val=""/>
</p:tagLst>
</file>

<file path=ppt/tags/tag546.xml><?xml version="1.0" encoding="utf-8"?>
<p:tagLst xmlns:p="http://schemas.openxmlformats.org/presentationml/2006/main">
  <p:tag name="KSO_WM_BEAUTIFY_FLAG" val=""/>
</p:tagLst>
</file>

<file path=ppt/tags/tag547.xml><?xml version="1.0" encoding="utf-8"?>
<p:tagLst xmlns:p="http://schemas.openxmlformats.org/presentationml/2006/main">
  <p:tag name="KSO_WM_BEAUTIFY_FLAG" val=""/>
</p:tagLst>
</file>

<file path=ppt/tags/tag548.xml><?xml version="1.0" encoding="utf-8"?>
<p:tagLst xmlns:p="http://schemas.openxmlformats.org/presentationml/2006/main">
  <p:tag name="KSO_WM_BEAUTIFY_FLAG" val=""/>
</p:tagLst>
</file>

<file path=ppt/tags/tag549.xml><?xml version="1.0" encoding="utf-8"?>
<p:tagLst xmlns:p="http://schemas.openxmlformats.org/presentationml/2006/main">
  <p:tag name="KSO_WM_BEAUTIFY_FLAG" val="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"/>
</p:tagLst>
</file>

<file path=ppt/tags/tag565.xml><?xml version="1.0" encoding="utf-8"?>
<p:tagLst xmlns:p="http://schemas.openxmlformats.org/presentationml/2006/main">
  <p:tag name="KSO_WM_BEAUTIFY_FLAG" val=""/>
</p:tagLst>
</file>

<file path=ppt/tags/tag566.xml><?xml version="1.0" encoding="utf-8"?>
<p:tagLst xmlns:p="http://schemas.openxmlformats.org/presentationml/2006/main">
  <p:tag name="KSO_WM_BEAUTIFY_FLAG" val=""/>
</p:tagLst>
</file>

<file path=ppt/tags/tag567.xml><?xml version="1.0" encoding="utf-8"?>
<p:tagLst xmlns:p="http://schemas.openxmlformats.org/presentationml/2006/main">
  <p:tag name="KSO_WM_BEAUTIFY_FLAG" val="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"/>
</p:tagLst>
</file>

<file path=ppt/tags/tag634.xml><?xml version="1.0" encoding="utf-8"?>
<p:tagLst xmlns:p="http://schemas.openxmlformats.org/presentationml/2006/main">
  <p:tag name="KSO_WM_BEAUTIFY_FLAG" val="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BEAUTIFY_FLAG" val="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BEAUTIFY_FLAG" val=""/>
</p:tagLst>
</file>

<file path=ppt/tags/tag640.xml><?xml version="1.0" encoding="utf-8"?>
<p:tagLst xmlns:p="http://schemas.openxmlformats.org/presentationml/2006/main">
  <p:tag name="KSO_WM_BEAUTIFY_FLAG" val=""/>
</p:tagLst>
</file>

<file path=ppt/tags/tag641.xml><?xml version="1.0" encoding="utf-8"?>
<p:tagLst xmlns:p="http://schemas.openxmlformats.org/presentationml/2006/main">
  <p:tag name="KSO_WM_BEAUTIFY_FLAG" val=""/>
</p:tagLst>
</file>

<file path=ppt/tags/tag642.xml><?xml version="1.0" encoding="utf-8"?>
<p:tagLst xmlns:p="http://schemas.openxmlformats.org/presentationml/2006/main">
  <p:tag name="KSO_WM_BEAUTIFY_FLAG" val=""/>
</p:tagLst>
</file>

<file path=ppt/tags/tag643.xml><?xml version="1.0" encoding="utf-8"?>
<p:tagLst xmlns:p="http://schemas.openxmlformats.org/presentationml/2006/main">
  <p:tag name="COMMONDATA" val="eyJoZGlkIjoiZTk5MTVlNTE2NjUyNDAyOWQ2OWY1MTlkMDQ2ODRiODcifQ=="/>
  <p:tag name="KSO_WPP_MARK_KEY" val="eb571411-5ee8-4276-a6f2-4ad0a4297231"/>
  <p:tag name="commondata" val="eyJoZGlkIjoiYTZmNjcyMWQ4NWZkZGVmNGIzZDY5ZmY0ODc1ODExYWEifQ==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5563</Words>
  <PresentationFormat>宽屏</PresentationFormat>
  <Paragraphs>553</Paragraphs>
  <Slides>53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75" baseType="lpstr">
      <vt:lpstr>Arial</vt:lpstr>
      <vt:lpstr>宋体</vt:lpstr>
      <vt:lpstr>Wingdings</vt:lpstr>
      <vt:lpstr>方正水柱简体</vt:lpstr>
      <vt:lpstr>微软雅黑</vt:lpstr>
      <vt:lpstr>方正正黑简体</vt:lpstr>
      <vt:lpstr>字体管家方萌 (非商业使用)</vt:lpstr>
      <vt:lpstr>华康俪金黑W8(P)</vt:lpstr>
      <vt:lpstr>仿宋</vt:lpstr>
      <vt:lpstr>黑体</vt:lpstr>
      <vt:lpstr>Copperplate Gothic Bold</vt:lpstr>
      <vt:lpstr>Times New Roman</vt:lpstr>
      <vt:lpstr>全字库正楷体</vt:lpstr>
      <vt:lpstr>Wingdings</vt:lpstr>
      <vt:lpstr>HAKUYOCaoShu3500</vt:lpstr>
      <vt:lpstr>Calibri</vt:lpstr>
      <vt:lpstr>Arial Unicode MS</vt:lpstr>
      <vt:lpstr>创艺简标宋</vt:lpstr>
      <vt:lpstr>华文黑体</vt:lpstr>
      <vt:lpstr>Calibri</vt:lpstr>
      <vt:lpstr>方正舒体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terms:created xsi:type="dcterms:W3CDTF">2024-05-09T01:09:00Z</dcterms:created>
  <dcterms:modified xsi:type="dcterms:W3CDTF">2024-06-08T15:09:18Z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DDBA9D30133D4E65A2BEEE7257978EB1_12</vt:lpwstr>
  </property>
  <property fmtid="{D5CDD505-2E9C-101B-9397-08002B2CF9AE}" pid="3" name="KSOProductBuildVer">
    <vt:lpwstr>2052-12.1.0.16929</vt:lpwstr>
  </property>
  <property fmtid="{D5CDD505-2E9C-101B-9397-08002B2CF9AE}" pid="4" name="NXPowerLiteLastOptimized">
    <vt:lpwstr>11103470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