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package/2006/relationships/metadata/thumbnail" Target="docProps/thumbnail.jpeg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45000" cy="450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ableStyles" Target="tableStyles.xml"/><Relationship Id="rId39" Type="http://schemas.openxmlformats.org/officeDocument/2006/relationships/tags" Target="tags/tag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67A8-A4F2-494F-A485-D7037358D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F0C10-52C5-4EEC-9B61-83E13D1C05A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67A8-A4F2-494F-A485-D7037358D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F0C10-52C5-4EEC-9B61-83E13D1C05A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967A8-A4F2-494F-A485-D7037358D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F0C10-52C5-4EEC-9B61-83E13D1C05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zY1OGQwYzViOTA3NmM5MWM1ZTA3ODFhNTU0NDkyZTgifQ=="/>
</p:tagLst>
</file>

<file path=ppt/theme/theme1.xml><?xml version="1.0" encoding="utf-8"?>
<a:theme xmlns:a="http://schemas.openxmlformats.org/drawingml/2006/main" name="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Calibri</vt:lpstr>
      <vt:lpstr>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更多方案添加微信：cehuaren08</Company>
  <LinksUpToDate>false</LinksUpToDate>
  <SharedDoc>false</SharedDoc>
  <HyperlinksChanged>false</HyperlinksChanged>
  <AppVersion>14.0000</AppVersion>
  <Manager>更多方案添加微信：cehuaren08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 </dc:creator>
  <cp:keywords> </cp:keywords>
  <dc:description> </dc:description>
  <dc:subject> </dc:subject>
  <cp:category> </cp:category>
  <cp:lastModifiedBy> </cp:lastModifiedBy>
  <cp:revision>4</cp:revision>
  <dcterms:created xsi:type="dcterms:W3CDTF">2024-01-13T17:46:00Z</dcterms:created>
  <dcterms:modified xsi:type="dcterms:W3CDTF">2025-05-15T14:49:04Z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8147B7D1CD164F098FA0E1965A6F9B69_13</vt:lpwstr>
  </property>
  <property fmtid="{D5CDD505-2E9C-101B-9397-08002B2CF9AE}" pid="3" name="KSOProductBuildVer">
    <vt:lpwstr>2052-12.1.0.21171</vt:lpwstr>
  </property>
</Properties>
</file>